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7" r:id="rId3"/>
    <p:sldId id="259" r:id="rId4"/>
    <p:sldId id="257" r:id="rId5"/>
    <p:sldId id="260" r:id="rId6"/>
    <p:sldId id="262" r:id="rId7"/>
    <p:sldId id="270" r:id="rId8"/>
    <p:sldId id="264" r:id="rId9"/>
    <p:sldId id="263" r:id="rId10"/>
    <p:sldId id="274" r:id="rId11"/>
    <p:sldId id="275" r:id="rId12"/>
    <p:sldId id="276" r:id="rId13"/>
    <p:sldId id="265" r:id="rId14"/>
    <p:sldId id="268" r:id="rId15"/>
    <p:sldId id="277" r:id="rId16"/>
    <p:sldId id="278" r:id="rId17"/>
    <p:sldId id="279" r:id="rId18"/>
    <p:sldId id="273" r:id="rId19"/>
    <p:sldId id="266" r:id="rId20"/>
    <p:sldId id="272" r:id="rId21"/>
    <p:sldId id="271" r:id="rId22"/>
    <p:sldId id="281" r:id="rId23"/>
    <p:sldId id="269" r:id="rId24"/>
    <p:sldId id="261" r:id="rId25"/>
    <p:sldId id="25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14" autoAdjust="0"/>
  </p:normalViewPr>
  <p:slideViewPr>
    <p:cSldViewPr snapToGrid="0" showGuides="1">
      <p:cViewPr varScale="1">
        <p:scale>
          <a:sx n="108" d="100"/>
          <a:sy n="108" d="100"/>
        </p:scale>
        <p:origin x="720" y="114"/>
      </p:cViewPr>
      <p:guideLst>
        <p:guide pos="3840"/>
        <p:guide orient="horz" pos="216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E436-4733-AFC0-4767877F93CA}"/>
            </c:ext>
          </c:extLst>
        </c:ser>
        <c:ser>
          <c:idx val="1"/>
          <c:order val="1"/>
          <c:tx>
            <c:strRef>
              <c:f>Sheet1!$C$1</c:f>
              <c:strCache>
                <c:ptCount val="1"/>
                <c:pt idx="0">
                  <c:v>系列 2</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E436-4733-AFC0-4767877F93CA}"/>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E436-4733-AFC0-4767877F93CA}"/>
            </c:ext>
          </c:extLst>
        </c:ser>
        <c:dLbls>
          <c:showLegendKey val="0"/>
          <c:showVal val="0"/>
          <c:showCatName val="0"/>
          <c:showSerName val="0"/>
          <c:showPercent val="0"/>
          <c:showBubbleSize val="0"/>
        </c:dLbls>
        <c:marker val="1"/>
        <c:smooth val="0"/>
        <c:axId val="2063955904"/>
        <c:axId val="2062046800"/>
      </c:lineChart>
      <c:catAx>
        <c:axId val="206395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62046800"/>
        <c:crosses val="autoZero"/>
        <c:auto val="1"/>
        <c:lblAlgn val="ctr"/>
        <c:lblOffset val="100"/>
        <c:noMultiLvlLbl val="0"/>
      </c:catAx>
      <c:valAx>
        <c:axId val="206204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6395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50000"/>
                <a:lumOff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E71-47AF-8397-6E16FA7969A6}"/>
            </c:ext>
          </c:extLst>
        </c:ser>
        <c:ser>
          <c:idx val="1"/>
          <c:order val="1"/>
          <c:tx>
            <c:strRef>
              <c:f>Sheet1!$C$1</c:f>
              <c:strCache>
                <c:ptCount val="1"/>
                <c:pt idx="0">
                  <c:v>系列 2</c:v>
                </c:pt>
              </c:strCache>
            </c:strRef>
          </c:tx>
          <c:spPr>
            <a:solidFill>
              <a:schemeClr val="accent6">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E71-47AF-8397-6E16FA7969A6}"/>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E71-47AF-8397-6E16FA7969A6}"/>
            </c:ext>
          </c:extLst>
        </c:ser>
        <c:dLbls>
          <c:showLegendKey val="0"/>
          <c:showVal val="0"/>
          <c:showCatName val="0"/>
          <c:showSerName val="0"/>
          <c:showPercent val="0"/>
          <c:showBubbleSize val="0"/>
        </c:dLbls>
        <c:gapWidth val="219"/>
        <c:overlap val="-27"/>
        <c:axId val="599915472"/>
        <c:axId val="599909488"/>
      </c:barChart>
      <c:catAx>
        <c:axId val="59991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99909488"/>
        <c:crosses val="autoZero"/>
        <c:auto val="1"/>
        <c:lblAlgn val="ctr"/>
        <c:lblOffset val="100"/>
        <c:noMultiLvlLbl val="0"/>
      </c:catAx>
      <c:valAx>
        <c:axId val="59990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9991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2AA-48E5-B01D-0DD423C15819}"/>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C2AA-48E5-B01D-0DD423C15819}"/>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C2AA-48E5-B01D-0DD423C15819}"/>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C2AA-48E5-B01D-0DD423C15819}"/>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2AA-48E5-B01D-0DD423C158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64463-6D27-4120-A3FA-57DFEBF3DDE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BEE5-B84A-49EE-AD97-7C60A735866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6.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       </a:t>
            </a:r>
            <a:r>
              <a:rPr lang="en-US" altLang="zh-CN" sz="1200" dirty="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行业</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节日</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素材：       </a:t>
            </a:r>
            <a:r>
              <a:rPr lang="en-US" altLang="zh-CN" sz="1200" dirty="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a:solidFill>
                <a:srgbClr val="EEECE1">
                  <a:lumMod val="25000"/>
                </a:srgbClr>
              </a:solidFill>
              <a:latin typeface="微软雅黑" panose="020B0503020204020204" charset="-122"/>
              <a:ea typeface="微软雅黑" panose="020B0503020204020204" charset="-122"/>
            </a:endParaRPr>
          </a:p>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背景图片：</a:t>
            </a:r>
            <a:r>
              <a:rPr lang="en-US" altLang="zh-CN" sz="1200" dirty="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图表：       </a:t>
            </a:r>
            <a:r>
              <a:rPr lang="en-US" altLang="zh-CN" sz="1200" dirty="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优秀</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下载：</a:t>
            </a:r>
            <a:r>
              <a:rPr lang="en-US" altLang="zh-CN" sz="1200" dirty="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a:solidFill>
                  <a:srgbClr val="EEECE1">
                    <a:lumMod val="25000"/>
                  </a:srgbClr>
                </a:solidFill>
                <a:latin typeface="微软雅黑" panose="020B0503020204020204" charset="-122"/>
                <a:ea typeface="微软雅黑" panose="020B0503020204020204" charset="-122"/>
              </a:rPr>
              <a:t>      </a:t>
            </a:r>
          </a:p>
          <a:p>
            <a:r>
              <a:rPr lang="en-US" altLang="zh-CN" sz="1200" dirty="0">
                <a:solidFill>
                  <a:srgbClr val="EEECE1">
                    <a:lumMod val="25000"/>
                  </a:srgbClr>
                </a:solidFill>
                <a:latin typeface="微软雅黑" panose="020B0503020204020204" charset="-122"/>
                <a:ea typeface="微软雅黑" panose="020B0503020204020204" charset="-122"/>
              </a:rPr>
              <a:t>Word</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a:solidFill>
                  <a:srgbClr val="EEECE1">
                    <a:lumMod val="25000"/>
                  </a:srgbClr>
                </a:solidFill>
                <a:latin typeface="微软雅黑" panose="020B0503020204020204" charset="-122"/>
                <a:ea typeface="微软雅黑" panose="020B0503020204020204" charset="-122"/>
              </a:rPr>
              <a:t>                        Excel</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个人简历：      </a:t>
            </a:r>
            <a:r>
              <a:rPr lang="en-US" altLang="zh-CN" sz="1200" dirty="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课件：       </a:t>
            </a:r>
            <a:r>
              <a:rPr lang="en-US" altLang="zh-CN" sz="1200" dirty="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手抄报：          </a:t>
            </a:r>
            <a:r>
              <a:rPr lang="en-US" altLang="zh-CN" sz="1200" dirty="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试题下载：      </a:t>
            </a:r>
            <a:r>
              <a:rPr lang="en-US" altLang="zh-CN" sz="1200" dirty="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教案下载：      </a:t>
            </a:r>
            <a:r>
              <a:rPr lang="en-US" altLang="zh-CN" sz="1200" dirty="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字体下载：      </a:t>
            </a:r>
            <a:r>
              <a:rPr lang="en-US" altLang="zh-CN" sz="1200" dirty="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a:solidFill>
                  <a:srgbClr val="EEECE1">
                    <a:lumMod val="25000"/>
                  </a:srgbClr>
                </a:solidFill>
                <a:latin typeface="微软雅黑" panose="020B0503020204020204" charset="-122"/>
                <a:ea typeface="微软雅黑" panose="020B0503020204020204" charset="-122"/>
              </a:rPr>
              <a:t>              </a:t>
            </a:r>
            <a:endParaRPr lang="zh-CN" altLang="en-US" sz="1200" dirty="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1185BEE5-B84A-49EE-AD97-7C60A735866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750650" y="2634378"/>
            <a:ext cx="2507294" cy="2507294"/>
          </a:xfrm>
          <a:custGeom>
            <a:avLst/>
            <a:gdLst>
              <a:gd name="connsiteX0" fmla="*/ 1253647 w 2507294"/>
              <a:gd name="connsiteY0" fmla="*/ 0 h 2507294"/>
              <a:gd name="connsiteX1" fmla="*/ 2507294 w 2507294"/>
              <a:gd name="connsiteY1" fmla="*/ 1253647 h 2507294"/>
              <a:gd name="connsiteX2" fmla="*/ 1253647 w 2507294"/>
              <a:gd name="connsiteY2" fmla="*/ 2507294 h 2507294"/>
              <a:gd name="connsiteX3" fmla="*/ 0 w 2507294"/>
              <a:gd name="connsiteY3" fmla="*/ 1253647 h 2507294"/>
              <a:gd name="connsiteX4" fmla="*/ 1253647 w 2507294"/>
              <a:gd name="connsiteY4" fmla="*/ 0 h 250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294" h="2507294">
                <a:moveTo>
                  <a:pt x="1253647" y="0"/>
                </a:moveTo>
                <a:cubicBezTo>
                  <a:pt x="1946017" y="0"/>
                  <a:pt x="2507294" y="561277"/>
                  <a:pt x="2507294" y="1253647"/>
                </a:cubicBezTo>
                <a:cubicBezTo>
                  <a:pt x="2507294" y="1946017"/>
                  <a:pt x="1946017" y="2507294"/>
                  <a:pt x="1253647" y="2507294"/>
                </a:cubicBezTo>
                <a:cubicBezTo>
                  <a:pt x="561277" y="2507294"/>
                  <a:pt x="0" y="1946017"/>
                  <a:pt x="0" y="1253647"/>
                </a:cubicBezTo>
                <a:cubicBezTo>
                  <a:pt x="0" y="561277"/>
                  <a:pt x="561277" y="0"/>
                  <a:pt x="1253647" y="0"/>
                </a:cubicBez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5689"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512017"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68345"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a:t>
            </a:r>
            <a:r>
              <a:rPr lang="en-US" altLang="zh-CN" sz="100" dirty="0">
                <a:solidFill>
                  <a:schemeClr val="bg1">
                    <a:lumMod val="95000"/>
                  </a:schemeClr>
                </a:solidFill>
                <a:latin typeface="Calibri" panose="020F0502020204030204"/>
                <a:ea typeface="宋体" panose="02010600030101010101" pitchFamily="2" charset="-122"/>
              </a:rPr>
              <a:t>www.1ppt.com/sucai/</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a:t>
            </a:r>
            <a:r>
              <a:rPr lang="en-US" altLang="zh-CN" sz="100" dirty="0">
                <a:solidFill>
                  <a:schemeClr val="bg1">
                    <a:lumMod val="95000"/>
                  </a:schemeClr>
                </a:solidFill>
                <a:latin typeface="Calibri" panose="020F0502020204030204"/>
                <a:ea typeface="宋体" panose="02010600030101010101" pitchFamily="2" charset="-122"/>
              </a:rPr>
              <a:t>www.1ppt.com/tubiao/      </a:t>
            </a:r>
          </a:p>
          <a:p>
            <a:r>
              <a:rPr lang="zh-CN" altLang="en-US" sz="100" dirty="0">
                <a:solidFill>
                  <a:schemeClr val="bg1">
                    <a:lumMod val="95000"/>
                  </a:schemeClr>
                </a:solidFill>
                <a:latin typeface="Calibri" panose="020F0502020204030204"/>
                <a:ea typeface="宋体" panose="02010600030101010101" pitchFamily="2" charset="-122"/>
              </a:rPr>
              <a:t>精美</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课件：</a:t>
            </a:r>
            <a:r>
              <a:rPr lang="en-US" altLang="zh-CN" sz="100" dirty="0">
                <a:solidFill>
                  <a:schemeClr val="bg1">
                    <a:lumMod val="95000"/>
                  </a:schemeClr>
                </a:solidFill>
                <a:latin typeface="Calibri" panose="020F0502020204030204"/>
                <a:ea typeface="宋体" panose="02010600030101010101" pitchFamily="2" charset="-122"/>
              </a:rPr>
              <a:t>www.1ppt.com/kejian/             </a:t>
            </a:r>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p>
          <a:p>
            <a:r>
              <a:rPr lang="zh-CN" altLang="en-US" sz="100" dirty="0">
                <a:solidFill>
                  <a:schemeClr val="bg1">
                    <a:lumMod val="95000"/>
                  </a:schemeClr>
                </a:solidFill>
                <a:latin typeface="Calibri" panose="020F0502020204030204"/>
                <a:ea typeface="宋体" panose="02010600030101010101" pitchFamily="2" charset="-122"/>
              </a:rPr>
              <a:t>工作总结</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www.1ppt.com/xiazai/zongjie/ </a:t>
            </a:r>
            <a:r>
              <a:rPr lang="zh-CN" altLang="en-US" sz="100" dirty="0">
                <a:solidFill>
                  <a:schemeClr val="bg1">
                    <a:lumMod val="95000"/>
                  </a:schemeClr>
                </a:solidFill>
                <a:latin typeface="Calibri" panose="020F0502020204030204"/>
                <a:ea typeface="宋体" panose="02010600030101010101" pitchFamily="2" charset="-122"/>
              </a:rPr>
              <a:t>工作计划：</a:t>
            </a:r>
            <a:r>
              <a:rPr lang="en-US" altLang="zh-CN" sz="100" dirty="0">
                <a:solidFill>
                  <a:schemeClr val="bg1">
                    <a:lumMod val="95000"/>
                  </a:schemeClr>
                </a:solidFill>
                <a:latin typeface="Calibri" panose="020F0502020204030204"/>
                <a:ea typeface="宋体" panose="02010600030101010101" pitchFamily="2" charset="-122"/>
              </a:rPr>
              <a:t>www.1ppt.com/xiazai/jihua/</a:t>
            </a:r>
          </a:p>
          <a:p>
            <a:r>
              <a:rPr lang="zh-CN" altLang="en-US" sz="100" dirty="0">
                <a:solidFill>
                  <a:schemeClr val="bg1">
                    <a:lumMod val="95000"/>
                  </a:schemeClr>
                </a:solidFill>
                <a:latin typeface="Calibri" panose="020F0502020204030204"/>
                <a:ea typeface="宋体" panose="02010600030101010101" pitchFamily="2" charset="-122"/>
              </a:rPr>
              <a:t>商务</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www.1ppt.com/moban/shangwu/  </a:t>
            </a:r>
            <a:r>
              <a:rPr lang="zh-CN" altLang="en-US" sz="100" dirty="0">
                <a:solidFill>
                  <a:schemeClr val="bg1">
                    <a:lumMod val="95000"/>
                  </a:schemeClr>
                </a:solidFill>
                <a:latin typeface="Calibri" panose="020F0502020204030204"/>
                <a:ea typeface="宋体" panose="02010600030101010101" pitchFamily="2" charset="-122"/>
              </a:rPr>
              <a:t>个人简历</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www.1ppt.com/xiazai/jianli/  </a:t>
            </a:r>
          </a:p>
          <a:p>
            <a:r>
              <a:rPr lang="zh-CN" altLang="en-US" sz="100" dirty="0">
                <a:solidFill>
                  <a:schemeClr val="bg1">
                    <a:lumMod val="95000"/>
                  </a:schemeClr>
                </a:solidFill>
                <a:latin typeface="Calibri" panose="020F0502020204030204"/>
                <a:ea typeface="宋体" panose="02010600030101010101" pitchFamily="2" charset="-122"/>
              </a:rPr>
              <a:t>毕业答辩</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www.1ppt.com/xiazai/dabian/  </a:t>
            </a:r>
            <a:r>
              <a:rPr lang="zh-CN" altLang="en-US" sz="100" dirty="0">
                <a:solidFill>
                  <a:schemeClr val="bg1">
                    <a:lumMod val="95000"/>
                  </a:schemeClr>
                </a:solidFill>
                <a:latin typeface="Calibri" panose="020F0502020204030204"/>
                <a:ea typeface="宋体" panose="02010600030101010101" pitchFamily="2" charset="-122"/>
              </a:rPr>
              <a:t>工作汇报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www.1ppt.com/xiazai/huibao/    </a:t>
            </a:r>
          </a:p>
          <a:p>
            <a:r>
              <a:rPr lang="en-US" altLang="zh-CN" sz="100" dirty="0">
                <a:solidFill>
                  <a:schemeClr val="bg1">
                    <a:lumMod val="95000"/>
                  </a:schemeClr>
                </a:solidFill>
                <a:latin typeface="Calibri" panose="020F0502020204030204"/>
                <a:ea typeface="宋体" panose="02010600030101010101" pitchFamily="2" charset="-122"/>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1564003" y="2114065"/>
            <a:ext cx="1440320" cy="1440320"/>
          </a:xfrm>
          <a:custGeom>
            <a:avLst/>
            <a:gdLst>
              <a:gd name="connsiteX0" fmla="*/ 720160 w 1440320"/>
              <a:gd name="connsiteY0" fmla="*/ 0 h 1440320"/>
              <a:gd name="connsiteX1" fmla="*/ 1440320 w 1440320"/>
              <a:gd name="connsiteY1" fmla="*/ 720160 h 1440320"/>
              <a:gd name="connsiteX2" fmla="*/ 720160 w 1440320"/>
              <a:gd name="connsiteY2" fmla="*/ 1440320 h 1440320"/>
              <a:gd name="connsiteX3" fmla="*/ 0 w 1440320"/>
              <a:gd name="connsiteY3" fmla="*/ 720160 h 1440320"/>
              <a:gd name="connsiteX4" fmla="*/ 720160 w 1440320"/>
              <a:gd name="connsiteY4" fmla="*/ 0 h 14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320" h="1440320">
                <a:moveTo>
                  <a:pt x="720160" y="0"/>
                </a:moveTo>
                <a:cubicBezTo>
                  <a:pt x="1117893" y="0"/>
                  <a:pt x="1440320" y="322427"/>
                  <a:pt x="1440320" y="720160"/>
                </a:cubicBezTo>
                <a:cubicBezTo>
                  <a:pt x="1440320" y="1117893"/>
                  <a:pt x="1117893" y="1440320"/>
                  <a:pt x="720160" y="1440320"/>
                </a:cubicBezTo>
                <a:cubicBezTo>
                  <a:pt x="322427" y="1440320"/>
                  <a:pt x="0" y="1117893"/>
                  <a:pt x="0" y="720160"/>
                </a:cubicBezTo>
                <a:cubicBezTo>
                  <a:pt x="0" y="322427"/>
                  <a:pt x="322427" y="0"/>
                  <a:pt x="720160" y="0"/>
                </a:cubicBezTo>
                <a:close/>
              </a:path>
            </a:pathLst>
          </a:custGeom>
        </p:spPr>
        <p:txBody>
          <a:bodyPr wrap="square">
            <a:noAutofit/>
          </a:bodyPr>
          <a:lstStyle/>
          <a:p>
            <a:endParaRPr lang="zh-CN" altLang="en-US"/>
          </a:p>
        </p:txBody>
      </p:sp>
      <p:sp>
        <p:nvSpPr>
          <p:cNvPr id="6" name="图片占位符 5"/>
          <p:cNvSpPr>
            <a:spLocks noGrp="1"/>
          </p:cNvSpPr>
          <p:nvPr>
            <p:ph type="pic" sz="quarter" idx="10"/>
          </p:nvPr>
        </p:nvSpPr>
        <p:spPr>
          <a:xfrm>
            <a:off x="508000" y="3991429"/>
            <a:ext cx="11169650" cy="2390321"/>
          </a:xfrm>
          <a:custGeom>
            <a:avLst/>
            <a:gdLst>
              <a:gd name="connsiteX0" fmla="*/ 0 w 11169650"/>
              <a:gd name="connsiteY0" fmla="*/ 0 h 2390321"/>
              <a:gd name="connsiteX1" fmla="*/ 11169650 w 11169650"/>
              <a:gd name="connsiteY1" fmla="*/ 0 h 2390321"/>
              <a:gd name="connsiteX2" fmla="*/ 11169650 w 11169650"/>
              <a:gd name="connsiteY2" fmla="*/ 2390321 h 2390321"/>
              <a:gd name="connsiteX3" fmla="*/ 0 w 11169650"/>
              <a:gd name="connsiteY3" fmla="*/ 2390321 h 2390321"/>
            </a:gdLst>
            <a:ahLst/>
            <a:cxnLst>
              <a:cxn ang="0">
                <a:pos x="connsiteX0" y="connsiteY0"/>
              </a:cxn>
              <a:cxn ang="0">
                <a:pos x="connsiteX1" y="connsiteY1"/>
              </a:cxn>
              <a:cxn ang="0">
                <a:pos x="connsiteX2" y="connsiteY2"/>
              </a:cxn>
              <a:cxn ang="0">
                <a:pos x="connsiteX3" y="connsiteY3"/>
              </a:cxn>
            </a:cxnLst>
            <a:rect l="l" t="t" r="r" b="b"/>
            <a:pathLst>
              <a:path w="11169650" h="2390321">
                <a:moveTo>
                  <a:pt x="0" y="0"/>
                </a:moveTo>
                <a:lnTo>
                  <a:pt x="11169650" y="0"/>
                </a:lnTo>
                <a:lnTo>
                  <a:pt x="11169650" y="2390321"/>
                </a:lnTo>
                <a:lnTo>
                  <a:pt x="0" y="2390321"/>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575300" y="482600"/>
            <a:ext cx="6108700" cy="5918200"/>
          </a:xfrm>
          <a:custGeom>
            <a:avLst/>
            <a:gdLst>
              <a:gd name="connsiteX0" fmla="*/ 0 w 6108700"/>
              <a:gd name="connsiteY0" fmla="*/ 0 h 5918200"/>
              <a:gd name="connsiteX1" fmla="*/ 6108700 w 6108700"/>
              <a:gd name="connsiteY1" fmla="*/ 0 h 5918200"/>
              <a:gd name="connsiteX2" fmla="*/ 6108700 w 6108700"/>
              <a:gd name="connsiteY2" fmla="*/ 5918200 h 5918200"/>
              <a:gd name="connsiteX3" fmla="*/ 0 w 6108700"/>
              <a:gd name="connsiteY3" fmla="*/ 5918200 h 5918200"/>
            </a:gdLst>
            <a:ahLst/>
            <a:cxnLst>
              <a:cxn ang="0">
                <a:pos x="connsiteX0" y="connsiteY0"/>
              </a:cxn>
              <a:cxn ang="0">
                <a:pos x="connsiteX1" y="connsiteY1"/>
              </a:cxn>
              <a:cxn ang="0">
                <a:pos x="connsiteX2" y="connsiteY2"/>
              </a:cxn>
              <a:cxn ang="0">
                <a:pos x="connsiteX3" y="connsiteY3"/>
              </a:cxn>
            </a:cxnLst>
            <a:rect l="l" t="t" r="r" b="b"/>
            <a:pathLst>
              <a:path w="6108700" h="5918200">
                <a:moveTo>
                  <a:pt x="0" y="0"/>
                </a:moveTo>
                <a:lnTo>
                  <a:pt x="6108700" y="0"/>
                </a:lnTo>
                <a:lnTo>
                  <a:pt x="6108700" y="5918200"/>
                </a:lnTo>
                <a:lnTo>
                  <a:pt x="0" y="5918200"/>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08000" y="474132"/>
            <a:ext cx="11169650" cy="3630940"/>
          </a:xfrm>
          <a:custGeom>
            <a:avLst/>
            <a:gdLst>
              <a:gd name="connsiteX0" fmla="*/ 0 w 11169650"/>
              <a:gd name="connsiteY0" fmla="*/ 0 h 3630940"/>
              <a:gd name="connsiteX1" fmla="*/ 11169650 w 11169650"/>
              <a:gd name="connsiteY1" fmla="*/ 0 h 3630940"/>
              <a:gd name="connsiteX2" fmla="*/ 11169650 w 11169650"/>
              <a:gd name="connsiteY2" fmla="*/ 3630940 h 3630940"/>
              <a:gd name="connsiteX3" fmla="*/ 0 w 11169650"/>
              <a:gd name="connsiteY3" fmla="*/ 3630940 h 3630940"/>
            </a:gdLst>
            <a:ahLst/>
            <a:cxnLst>
              <a:cxn ang="0">
                <a:pos x="connsiteX0" y="connsiteY0"/>
              </a:cxn>
              <a:cxn ang="0">
                <a:pos x="connsiteX1" y="connsiteY1"/>
              </a:cxn>
              <a:cxn ang="0">
                <a:pos x="connsiteX2" y="connsiteY2"/>
              </a:cxn>
              <a:cxn ang="0">
                <a:pos x="connsiteX3" y="connsiteY3"/>
              </a:cxn>
            </a:cxnLst>
            <a:rect l="l" t="t" r="r" b="b"/>
            <a:pathLst>
              <a:path w="11169650" h="3630940">
                <a:moveTo>
                  <a:pt x="0" y="0"/>
                </a:moveTo>
                <a:lnTo>
                  <a:pt x="11169650" y="0"/>
                </a:lnTo>
                <a:lnTo>
                  <a:pt x="11169650" y="3630940"/>
                </a:lnTo>
                <a:lnTo>
                  <a:pt x="0" y="363094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4571" y="2177143"/>
            <a:ext cx="2412000" cy="3164114"/>
          </a:xfrm>
          <a:custGeom>
            <a:avLst/>
            <a:gdLst>
              <a:gd name="connsiteX0" fmla="*/ 0 w 2412000"/>
              <a:gd name="connsiteY0" fmla="*/ 0 h 3164114"/>
              <a:gd name="connsiteX1" fmla="*/ 2412000 w 2412000"/>
              <a:gd name="connsiteY1" fmla="*/ 0 h 3164114"/>
              <a:gd name="connsiteX2" fmla="*/ 2412000 w 2412000"/>
              <a:gd name="connsiteY2" fmla="*/ 3164114 h 3164114"/>
              <a:gd name="connsiteX3" fmla="*/ 0 w 2412000"/>
              <a:gd name="connsiteY3" fmla="*/ 3164114 h 3164114"/>
            </a:gdLst>
            <a:ahLst/>
            <a:cxnLst>
              <a:cxn ang="0">
                <a:pos x="connsiteX0" y="connsiteY0"/>
              </a:cxn>
              <a:cxn ang="0">
                <a:pos x="connsiteX1" y="connsiteY1"/>
              </a:cxn>
              <a:cxn ang="0">
                <a:pos x="connsiteX2" y="connsiteY2"/>
              </a:cxn>
              <a:cxn ang="0">
                <a:pos x="connsiteX3" y="connsiteY3"/>
              </a:cxn>
            </a:cxnLst>
            <a:rect l="l" t="t" r="r" b="b"/>
            <a:pathLst>
              <a:path w="2412000" h="3164114">
                <a:moveTo>
                  <a:pt x="0" y="0"/>
                </a:moveTo>
                <a:lnTo>
                  <a:pt x="2412000" y="0"/>
                </a:lnTo>
                <a:lnTo>
                  <a:pt x="2412000" y="3164114"/>
                </a:lnTo>
                <a:lnTo>
                  <a:pt x="0" y="3164114"/>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1406588" y="4225919"/>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1406588" y="2251976"/>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446900" y="2251976"/>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446900" y="4225919"/>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55688" y="2048858"/>
            <a:ext cx="5040312" cy="3160562"/>
          </a:xfrm>
          <a:custGeom>
            <a:avLst/>
            <a:gdLst>
              <a:gd name="connsiteX0" fmla="*/ 0 w 5040312"/>
              <a:gd name="connsiteY0" fmla="*/ 0 h 3160562"/>
              <a:gd name="connsiteX1" fmla="*/ 5040312 w 5040312"/>
              <a:gd name="connsiteY1" fmla="*/ 0 h 3160562"/>
              <a:gd name="connsiteX2" fmla="*/ 5040312 w 5040312"/>
              <a:gd name="connsiteY2" fmla="*/ 3160562 h 3160562"/>
              <a:gd name="connsiteX3" fmla="*/ 0 w 5040312"/>
              <a:gd name="connsiteY3" fmla="*/ 3160562 h 3160562"/>
            </a:gdLst>
            <a:ahLst/>
            <a:cxnLst>
              <a:cxn ang="0">
                <a:pos x="connsiteX0" y="connsiteY0"/>
              </a:cxn>
              <a:cxn ang="0">
                <a:pos x="connsiteX1" y="connsiteY1"/>
              </a:cxn>
              <a:cxn ang="0">
                <a:pos x="connsiteX2" y="connsiteY2"/>
              </a:cxn>
              <a:cxn ang="0">
                <a:pos x="connsiteX3" y="connsiteY3"/>
              </a:cxn>
            </a:cxnLst>
            <a:rect l="l" t="t" r="r" b="b"/>
            <a:pathLst>
              <a:path w="5040312" h="3160562">
                <a:moveTo>
                  <a:pt x="0" y="0"/>
                </a:moveTo>
                <a:lnTo>
                  <a:pt x="5040312" y="0"/>
                </a:lnTo>
                <a:lnTo>
                  <a:pt x="5040312" y="3160562"/>
                </a:lnTo>
                <a:lnTo>
                  <a:pt x="0" y="3160562"/>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517839" y="1959429"/>
            <a:ext cx="4618474" cy="3882571"/>
          </a:xfrm>
          <a:custGeom>
            <a:avLst/>
            <a:gdLst>
              <a:gd name="connsiteX0" fmla="*/ 0 w 4618474"/>
              <a:gd name="connsiteY0" fmla="*/ 0 h 3882571"/>
              <a:gd name="connsiteX1" fmla="*/ 4618474 w 4618474"/>
              <a:gd name="connsiteY1" fmla="*/ 0 h 3882571"/>
              <a:gd name="connsiteX2" fmla="*/ 4618474 w 4618474"/>
              <a:gd name="connsiteY2" fmla="*/ 3882571 h 3882571"/>
              <a:gd name="connsiteX3" fmla="*/ 0 w 4618474"/>
              <a:gd name="connsiteY3" fmla="*/ 3882571 h 3882571"/>
            </a:gdLst>
            <a:ahLst/>
            <a:cxnLst>
              <a:cxn ang="0">
                <a:pos x="connsiteX0" y="connsiteY0"/>
              </a:cxn>
              <a:cxn ang="0">
                <a:pos x="connsiteX1" y="connsiteY1"/>
              </a:cxn>
              <a:cxn ang="0">
                <a:pos x="connsiteX2" y="connsiteY2"/>
              </a:cxn>
              <a:cxn ang="0">
                <a:pos x="connsiteX3" y="connsiteY3"/>
              </a:cxn>
            </a:cxnLst>
            <a:rect l="l" t="t" r="r" b="b"/>
            <a:pathLst>
              <a:path w="4618474" h="3882571">
                <a:moveTo>
                  <a:pt x="0" y="0"/>
                </a:moveTo>
                <a:lnTo>
                  <a:pt x="4618474" y="0"/>
                </a:lnTo>
                <a:lnTo>
                  <a:pt x="4618474" y="3882571"/>
                </a:lnTo>
                <a:lnTo>
                  <a:pt x="0" y="3882571"/>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1959429"/>
            <a:ext cx="5421537" cy="3882571"/>
          </a:xfrm>
          <a:custGeom>
            <a:avLst/>
            <a:gdLst>
              <a:gd name="connsiteX0" fmla="*/ 0 w 5421537"/>
              <a:gd name="connsiteY0" fmla="*/ 0 h 3882571"/>
              <a:gd name="connsiteX1" fmla="*/ 5421537 w 5421537"/>
              <a:gd name="connsiteY1" fmla="*/ 0 h 3882571"/>
              <a:gd name="connsiteX2" fmla="*/ 5421537 w 5421537"/>
              <a:gd name="connsiteY2" fmla="*/ 3882571 h 3882571"/>
              <a:gd name="connsiteX3" fmla="*/ 0 w 5421537"/>
              <a:gd name="connsiteY3" fmla="*/ 3882571 h 3882571"/>
            </a:gdLst>
            <a:ahLst/>
            <a:cxnLst>
              <a:cxn ang="0">
                <a:pos x="connsiteX0" y="connsiteY0"/>
              </a:cxn>
              <a:cxn ang="0">
                <a:pos x="connsiteX1" y="connsiteY1"/>
              </a:cxn>
              <a:cxn ang="0">
                <a:pos x="connsiteX2" y="connsiteY2"/>
              </a:cxn>
              <a:cxn ang="0">
                <a:pos x="connsiteX3" y="connsiteY3"/>
              </a:cxn>
            </a:cxnLst>
            <a:rect l="l" t="t" r="r" b="b"/>
            <a:pathLst>
              <a:path w="5421537" h="3882571">
                <a:moveTo>
                  <a:pt x="0" y="0"/>
                </a:moveTo>
                <a:lnTo>
                  <a:pt x="5421537" y="0"/>
                </a:lnTo>
                <a:lnTo>
                  <a:pt x="5421537" y="3882571"/>
                </a:lnTo>
                <a:lnTo>
                  <a:pt x="0" y="3882571"/>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694938"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9800997"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247967"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616832"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77975"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739117"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4" cstate="screen"/>
          <a:srcRect/>
          <a:stretch>
            <a:fillRect/>
          </a:stretch>
        </p:blipFill>
        <p:spPr/>
      </p:pic>
      <p:sp>
        <p:nvSpPr>
          <p:cNvPr id="2" name="矩形 1"/>
          <p:cNvSpPr/>
          <p:nvPr/>
        </p:nvSpPr>
        <p:spPr>
          <a:xfrm>
            <a:off x="0" y="0"/>
            <a:ext cx="12192000" cy="6858000"/>
          </a:xfrm>
          <a:prstGeom prst="rect">
            <a:avLst/>
          </a:pr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1321784" y="2656806"/>
            <a:ext cx="9575039" cy="1200443"/>
          </a:xfrm>
          <a:custGeom>
            <a:avLst/>
            <a:gdLst/>
            <a:ahLst/>
            <a:cxnLst/>
            <a:rect l="l" t="t" r="r" b="b"/>
            <a:pathLst>
              <a:path w="9575039" h="1200443">
                <a:moveTo>
                  <a:pt x="7582264" y="952157"/>
                </a:moveTo>
                <a:lnTo>
                  <a:pt x="7856673" y="952157"/>
                </a:lnTo>
                <a:lnTo>
                  <a:pt x="7856934" y="956903"/>
                </a:lnTo>
                <a:cubicBezTo>
                  <a:pt x="7858891" y="970779"/>
                  <a:pt x="7861827" y="980801"/>
                  <a:pt x="7865741" y="986968"/>
                </a:cubicBezTo>
                <a:cubicBezTo>
                  <a:pt x="7873568" y="999302"/>
                  <a:pt x="7887444" y="1005469"/>
                  <a:pt x="7907369" y="1005469"/>
                </a:cubicBezTo>
                <a:cubicBezTo>
                  <a:pt x="7927293" y="1005469"/>
                  <a:pt x="7942117" y="997642"/>
                  <a:pt x="7951843" y="981987"/>
                </a:cubicBezTo>
                <a:cubicBezTo>
                  <a:pt x="7956705" y="974159"/>
                  <a:pt x="7960352" y="964434"/>
                  <a:pt x="7962783" y="952812"/>
                </a:cubicBezTo>
                <a:lnTo>
                  <a:pt x="7962842" y="952157"/>
                </a:lnTo>
                <a:lnTo>
                  <a:pt x="8247841" y="952157"/>
                </a:lnTo>
                <a:lnTo>
                  <a:pt x="8243859" y="988569"/>
                </a:lnTo>
                <a:cubicBezTo>
                  <a:pt x="8239056" y="1018811"/>
                  <a:pt x="8231851" y="1043657"/>
                  <a:pt x="8222245" y="1063107"/>
                </a:cubicBezTo>
                <a:cubicBezTo>
                  <a:pt x="8203031" y="1102007"/>
                  <a:pt x="8165911" y="1134622"/>
                  <a:pt x="8110881" y="1160950"/>
                </a:cubicBezTo>
                <a:cubicBezTo>
                  <a:pt x="8055853" y="1187279"/>
                  <a:pt x="7991809" y="1200443"/>
                  <a:pt x="7918753" y="1200443"/>
                </a:cubicBezTo>
                <a:cubicBezTo>
                  <a:pt x="7838582" y="1200443"/>
                  <a:pt x="7770151" y="1185263"/>
                  <a:pt x="7713461" y="1154902"/>
                </a:cubicBezTo>
                <a:cubicBezTo>
                  <a:pt x="7656772" y="1124541"/>
                  <a:pt x="7619651" y="1085878"/>
                  <a:pt x="7602099" y="1038913"/>
                </a:cubicBezTo>
                <a:cubicBezTo>
                  <a:pt x="7593323" y="1015431"/>
                  <a:pt x="7586740" y="987027"/>
                  <a:pt x="7582352" y="953701"/>
                </a:cubicBezTo>
                <a:close/>
                <a:moveTo>
                  <a:pt x="6410325" y="952157"/>
                </a:moveTo>
                <a:lnTo>
                  <a:pt x="6929781" y="952157"/>
                </a:lnTo>
                <a:lnTo>
                  <a:pt x="6929781" y="1176249"/>
                </a:lnTo>
                <a:lnTo>
                  <a:pt x="6410325" y="1176249"/>
                </a:lnTo>
                <a:close/>
                <a:moveTo>
                  <a:pt x="5387885" y="952157"/>
                </a:moveTo>
                <a:lnTo>
                  <a:pt x="5717140" y="952157"/>
                </a:lnTo>
                <a:lnTo>
                  <a:pt x="5717140" y="1176249"/>
                </a:lnTo>
                <a:lnTo>
                  <a:pt x="5454565" y="1176249"/>
                </a:lnTo>
                <a:close/>
                <a:moveTo>
                  <a:pt x="5048250" y="952157"/>
                </a:moveTo>
                <a:lnTo>
                  <a:pt x="5298728" y="952157"/>
                </a:lnTo>
                <a:lnTo>
                  <a:pt x="5298728" y="1176249"/>
                </a:lnTo>
                <a:lnTo>
                  <a:pt x="5048250" y="1176249"/>
                </a:lnTo>
                <a:close/>
                <a:moveTo>
                  <a:pt x="4067176" y="952157"/>
                </a:moveTo>
                <a:lnTo>
                  <a:pt x="4366753" y="952157"/>
                </a:lnTo>
                <a:lnTo>
                  <a:pt x="4366753" y="1176249"/>
                </a:lnTo>
                <a:lnTo>
                  <a:pt x="4067176" y="1176249"/>
                </a:lnTo>
                <a:close/>
                <a:moveTo>
                  <a:pt x="2734039" y="952157"/>
                </a:moveTo>
                <a:lnTo>
                  <a:pt x="3008448" y="952157"/>
                </a:lnTo>
                <a:lnTo>
                  <a:pt x="3008710" y="956903"/>
                </a:lnTo>
                <a:cubicBezTo>
                  <a:pt x="3010667" y="970779"/>
                  <a:pt x="3013602" y="980801"/>
                  <a:pt x="3017516" y="986968"/>
                </a:cubicBezTo>
                <a:cubicBezTo>
                  <a:pt x="3025343" y="999302"/>
                  <a:pt x="3039219" y="1005469"/>
                  <a:pt x="3059143" y="1005469"/>
                </a:cubicBezTo>
                <a:cubicBezTo>
                  <a:pt x="3079068" y="1005469"/>
                  <a:pt x="3093893" y="997642"/>
                  <a:pt x="3103618" y="981987"/>
                </a:cubicBezTo>
                <a:cubicBezTo>
                  <a:pt x="3108481" y="974159"/>
                  <a:pt x="3112128" y="964434"/>
                  <a:pt x="3114559" y="952812"/>
                </a:cubicBezTo>
                <a:lnTo>
                  <a:pt x="3114618" y="952157"/>
                </a:lnTo>
                <a:lnTo>
                  <a:pt x="3399616" y="952157"/>
                </a:lnTo>
                <a:lnTo>
                  <a:pt x="3395634" y="988569"/>
                </a:lnTo>
                <a:cubicBezTo>
                  <a:pt x="3390831" y="1018811"/>
                  <a:pt x="3383626" y="1043657"/>
                  <a:pt x="3374020" y="1063107"/>
                </a:cubicBezTo>
                <a:cubicBezTo>
                  <a:pt x="3354807" y="1102007"/>
                  <a:pt x="3317686" y="1134622"/>
                  <a:pt x="3262657" y="1160950"/>
                </a:cubicBezTo>
                <a:cubicBezTo>
                  <a:pt x="3207628" y="1187279"/>
                  <a:pt x="3143585" y="1200443"/>
                  <a:pt x="3070529" y="1200443"/>
                </a:cubicBezTo>
                <a:cubicBezTo>
                  <a:pt x="2990357" y="1200443"/>
                  <a:pt x="2921927" y="1185263"/>
                  <a:pt x="2865237" y="1154902"/>
                </a:cubicBezTo>
                <a:cubicBezTo>
                  <a:pt x="2808548" y="1124541"/>
                  <a:pt x="2771427" y="1085878"/>
                  <a:pt x="2753874" y="1038913"/>
                </a:cubicBezTo>
                <a:cubicBezTo>
                  <a:pt x="2745098" y="1015431"/>
                  <a:pt x="2738516" y="987027"/>
                  <a:pt x="2734128" y="953701"/>
                </a:cubicBezTo>
                <a:close/>
                <a:moveTo>
                  <a:pt x="1373681" y="952157"/>
                </a:moveTo>
                <a:lnTo>
                  <a:pt x="1669358" y="952157"/>
                </a:lnTo>
                <a:lnTo>
                  <a:pt x="1675091" y="984477"/>
                </a:lnTo>
                <a:cubicBezTo>
                  <a:pt x="1680547" y="998472"/>
                  <a:pt x="1691576" y="1005469"/>
                  <a:pt x="1708180" y="1005469"/>
                </a:cubicBezTo>
                <a:cubicBezTo>
                  <a:pt x="1727156" y="1005469"/>
                  <a:pt x="1739371" y="997760"/>
                  <a:pt x="1744827" y="982342"/>
                </a:cubicBezTo>
                <a:cubicBezTo>
                  <a:pt x="1746190" y="978488"/>
                  <a:pt x="1747384" y="973322"/>
                  <a:pt x="1748407" y="966843"/>
                </a:cubicBezTo>
                <a:lnTo>
                  <a:pt x="1750014" y="952157"/>
                </a:lnTo>
                <a:lnTo>
                  <a:pt x="2047133" y="952157"/>
                </a:lnTo>
                <a:lnTo>
                  <a:pt x="2044048" y="978073"/>
                </a:lnTo>
                <a:cubicBezTo>
                  <a:pt x="2038355" y="1013415"/>
                  <a:pt x="2021514" y="1049706"/>
                  <a:pt x="1993525" y="1086945"/>
                </a:cubicBezTo>
                <a:cubicBezTo>
                  <a:pt x="1965537" y="1124185"/>
                  <a:pt x="1928653" y="1152411"/>
                  <a:pt x="1882874" y="1171624"/>
                </a:cubicBezTo>
                <a:cubicBezTo>
                  <a:pt x="1837095" y="1190837"/>
                  <a:pt x="1783134" y="1200443"/>
                  <a:pt x="1720988" y="1200443"/>
                </a:cubicBezTo>
                <a:cubicBezTo>
                  <a:pt x="1652202" y="1200443"/>
                  <a:pt x="1591480" y="1189058"/>
                  <a:pt x="1538823" y="1166287"/>
                </a:cubicBezTo>
                <a:cubicBezTo>
                  <a:pt x="1486166" y="1143516"/>
                  <a:pt x="1446791" y="1113867"/>
                  <a:pt x="1420700" y="1077339"/>
                </a:cubicBezTo>
                <a:cubicBezTo>
                  <a:pt x="1394609" y="1040811"/>
                  <a:pt x="1379191" y="1002267"/>
                  <a:pt x="1374447" y="961706"/>
                </a:cubicBezTo>
                <a:close/>
                <a:moveTo>
                  <a:pt x="299578" y="656793"/>
                </a:moveTo>
                <a:lnTo>
                  <a:pt x="299578" y="979140"/>
                </a:lnTo>
                <a:cubicBezTo>
                  <a:pt x="341798" y="977717"/>
                  <a:pt x="368720" y="971076"/>
                  <a:pt x="380342" y="959216"/>
                </a:cubicBezTo>
                <a:cubicBezTo>
                  <a:pt x="391965" y="947356"/>
                  <a:pt x="397776" y="918181"/>
                  <a:pt x="397776" y="871691"/>
                </a:cubicBezTo>
                <a:lnTo>
                  <a:pt x="397776" y="764242"/>
                </a:lnTo>
                <a:cubicBezTo>
                  <a:pt x="397776" y="714905"/>
                  <a:pt x="392558" y="685019"/>
                  <a:pt x="382121" y="674582"/>
                </a:cubicBezTo>
                <a:cubicBezTo>
                  <a:pt x="371685" y="664146"/>
                  <a:pt x="344170" y="658216"/>
                  <a:pt x="299578" y="656793"/>
                </a:cubicBezTo>
                <a:close/>
                <a:moveTo>
                  <a:pt x="299578" y="221303"/>
                </a:moveTo>
                <a:lnTo>
                  <a:pt x="299578" y="477473"/>
                </a:lnTo>
                <a:cubicBezTo>
                  <a:pt x="312386" y="476999"/>
                  <a:pt x="322348" y="476762"/>
                  <a:pt x="329464" y="476762"/>
                </a:cubicBezTo>
                <a:cubicBezTo>
                  <a:pt x="358876" y="476762"/>
                  <a:pt x="377615" y="469527"/>
                  <a:pt x="385679" y="455058"/>
                </a:cubicBezTo>
                <a:cubicBezTo>
                  <a:pt x="393744" y="440589"/>
                  <a:pt x="397776" y="399199"/>
                  <a:pt x="397776" y="330887"/>
                </a:cubicBezTo>
                <a:cubicBezTo>
                  <a:pt x="397776" y="294833"/>
                  <a:pt x="394455" y="269572"/>
                  <a:pt x="387814" y="255103"/>
                </a:cubicBezTo>
                <a:cubicBezTo>
                  <a:pt x="381173" y="240634"/>
                  <a:pt x="372515" y="231502"/>
                  <a:pt x="361841" y="227707"/>
                </a:cubicBezTo>
                <a:cubicBezTo>
                  <a:pt x="351167" y="223912"/>
                  <a:pt x="330413" y="221777"/>
                  <a:pt x="299578" y="221303"/>
                </a:cubicBezTo>
                <a:close/>
                <a:moveTo>
                  <a:pt x="6410325" y="24194"/>
                </a:moveTo>
                <a:lnTo>
                  <a:pt x="6909857" y="24194"/>
                </a:lnTo>
                <a:lnTo>
                  <a:pt x="6909857" y="254747"/>
                </a:lnTo>
                <a:lnTo>
                  <a:pt x="6709902" y="254747"/>
                </a:lnTo>
                <a:lnTo>
                  <a:pt x="6709902" y="310131"/>
                </a:lnTo>
                <a:lnTo>
                  <a:pt x="6410325" y="310131"/>
                </a:lnTo>
                <a:close/>
                <a:moveTo>
                  <a:pt x="5466662" y="24194"/>
                </a:moveTo>
                <a:lnTo>
                  <a:pt x="5717140" y="24194"/>
                </a:lnTo>
                <a:lnTo>
                  <a:pt x="5717140" y="310131"/>
                </a:lnTo>
                <a:lnTo>
                  <a:pt x="5466662" y="310131"/>
                </a:lnTo>
                <a:close/>
                <a:moveTo>
                  <a:pt x="5048250" y="24194"/>
                </a:moveTo>
                <a:lnTo>
                  <a:pt x="5298728" y="24194"/>
                </a:lnTo>
                <a:lnTo>
                  <a:pt x="5391295" y="310131"/>
                </a:lnTo>
                <a:lnTo>
                  <a:pt x="5048250" y="310131"/>
                </a:lnTo>
                <a:close/>
                <a:moveTo>
                  <a:pt x="4067176" y="24194"/>
                </a:moveTo>
                <a:lnTo>
                  <a:pt x="4366753" y="24194"/>
                </a:lnTo>
                <a:lnTo>
                  <a:pt x="4366753" y="310131"/>
                </a:lnTo>
                <a:lnTo>
                  <a:pt x="4067176" y="310131"/>
                </a:lnTo>
                <a:close/>
                <a:moveTo>
                  <a:pt x="1753010" y="24194"/>
                </a:moveTo>
                <a:lnTo>
                  <a:pt x="2052587" y="24194"/>
                </a:lnTo>
                <a:lnTo>
                  <a:pt x="2052587" y="310131"/>
                </a:lnTo>
                <a:lnTo>
                  <a:pt x="1753010" y="310131"/>
                </a:lnTo>
                <a:close/>
                <a:moveTo>
                  <a:pt x="1367331" y="24194"/>
                </a:moveTo>
                <a:lnTo>
                  <a:pt x="1666908" y="24194"/>
                </a:lnTo>
                <a:lnTo>
                  <a:pt x="1666908" y="310131"/>
                </a:lnTo>
                <a:lnTo>
                  <a:pt x="1367331" y="310131"/>
                </a:lnTo>
                <a:close/>
                <a:moveTo>
                  <a:pt x="0" y="24194"/>
                </a:moveTo>
                <a:lnTo>
                  <a:pt x="298866" y="24194"/>
                </a:lnTo>
                <a:cubicBezTo>
                  <a:pt x="393270" y="24194"/>
                  <a:pt x="464784" y="31541"/>
                  <a:pt x="513409" y="46236"/>
                </a:cubicBezTo>
                <a:cubicBezTo>
                  <a:pt x="562034" y="60931"/>
                  <a:pt x="601289" y="90679"/>
                  <a:pt x="631176" y="135479"/>
                </a:cubicBezTo>
                <a:cubicBezTo>
                  <a:pt x="661063" y="180279"/>
                  <a:pt x="676006" y="252457"/>
                  <a:pt x="676006" y="352012"/>
                </a:cubicBezTo>
                <a:cubicBezTo>
                  <a:pt x="676006" y="419331"/>
                  <a:pt x="665451" y="466264"/>
                  <a:pt x="644340" y="492811"/>
                </a:cubicBezTo>
                <a:cubicBezTo>
                  <a:pt x="623230" y="519359"/>
                  <a:pt x="581602" y="539744"/>
                  <a:pt x="519457" y="553969"/>
                </a:cubicBezTo>
                <a:cubicBezTo>
                  <a:pt x="588718" y="569631"/>
                  <a:pt x="635683" y="595618"/>
                  <a:pt x="660351" y="631932"/>
                </a:cubicBezTo>
                <a:cubicBezTo>
                  <a:pt x="685019" y="668245"/>
                  <a:pt x="697353" y="723900"/>
                  <a:pt x="697353" y="798898"/>
                </a:cubicBezTo>
                <a:lnTo>
                  <a:pt x="697353" y="905691"/>
                </a:lnTo>
                <a:cubicBezTo>
                  <a:pt x="697353" y="983536"/>
                  <a:pt x="688458" y="1041207"/>
                  <a:pt x="670669" y="1078706"/>
                </a:cubicBezTo>
                <a:cubicBezTo>
                  <a:pt x="652879" y="1116205"/>
                  <a:pt x="624535" y="1141837"/>
                  <a:pt x="585634" y="1155602"/>
                </a:cubicBezTo>
                <a:cubicBezTo>
                  <a:pt x="546734" y="1169367"/>
                  <a:pt x="467037" y="1176249"/>
                  <a:pt x="346542" y="1176249"/>
                </a:cubicBezTo>
                <a:lnTo>
                  <a:pt x="0" y="1176249"/>
                </a:lnTo>
                <a:close/>
                <a:moveTo>
                  <a:pt x="9215689" y="0"/>
                </a:moveTo>
                <a:cubicBezTo>
                  <a:pt x="9293488" y="0"/>
                  <a:pt x="9359784" y="12571"/>
                  <a:pt x="9414576" y="37714"/>
                </a:cubicBezTo>
                <a:cubicBezTo>
                  <a:pt x="9469368" y="62857"/>
                  <a:pt x="9505659" y="94522"/>
                  <a:pt x="9523449" y="132711"/>
                </a:cubicBezTo>
                <a:cubicBezTo>
                  <a:pt x="9541238" y="170899"/>
                  <a:pt x="9550133" y="235772"/>
                  <a:pt x="9550133" y="327329"/>
                </a:cubicBezTo>
                <a:lnTo>
                  <a:pt x="9550133" y="372870"/>
                </a:lnTo>
                <a:lnTo>
                  <a:pt x="9271904" y="372870"/>
                </a:lnTo>
                <a:lnTo>
                  <a:pt x="9271904" y="287480"/>
                </a:lnTo>
                <a:cubicBezTo>
                  <a:pt x="9271904" y="247631"/>
                  <a:pt x="9268346" y="222252"/>
                  <a:pt x="9261230" y="211341"/>
                </a:cubicBezTo>
                <a:cubicBezTo>
                  <a:pt x="9254114" y="200430"/>
                  <a:pt x="9242254" y="194974"/>
                  <a:pt x="9225651" y="194974"/>
                </a:cubicBezTo>
                <a:cubicBezTo>
                  <a:pt x="9207623" y="194974"/>
                  <a:pt x="9193985" y="202333"/>
                  <a:pt x="9184735" y="217050"/>
                </a:cubicBezTo>
                <a:cubicBezTo>
                  <a:pt x="9175484" y="231767"/>
                  <a:pt x="9170859" y="254080"/>
                  <a:pt x="9170859" y="283989"/>
                </a:cubicBezTo>
                <a:cubicBezTo>
                  <a:pt x="9170859" y="322437"/>
                  <a:pt x="9176058" y="351393"/>
                  <a:pt x="9186458" y="370858"/>
                </a:cubicBezTo>
                <a:cubicBezTo>
                  <a:pt x="9196390" y="390323"/>
                  <a:pt x="9224609" y="413801"/>
                  <a:pt x="9271114" y="441294"/>
                </a:cubicBezTo>
                <a:cubicBezTo>
                  <a:pt x="9404470" y="520443"/>
                  <a:pt x="9488463" y="585397"/>
                  <a:pt x="9523093" y="636157"/>
                </a:cubicBezTo>
                <a:cubicBezTo>
                  <a:pt x="9557723" y="686916"/>
                  <a:pt x="9575039" y="768749"/>
                  <a:pt x="9575039" y="881653"/>
                </a:cubicBezTo>
                <a:cubicBezTo>
                  <a:pt x="9575039" y="963723"/>
                  <a:pt x="9565432" y="1024207"/>
                  <a:pt x="9546219" y="1063107"/>
                </a:cubicBezTo>
                <a:cubicBezTo>
                  <a:pt x="9527007" y="1102007"/>
                  <a:pt x="9489886" y="1134622"/>
                  <a:pt x="9434857" y="1160950"/>
                </a:cubicBezTo>
                <a:cubicBezTo>
                  <a:pt x="9379827" y="1187279"/>
                  <a:pt x="9315784" y="1200443"/>
                  <a:pt x="9242729" y="1200443"/>
                </a:cubicBezTo>
                <a:cubicBezTo>
                  <a:pt x="9162557" y="1200443"/>
                  <a:pt x="9094126" y="1185263"/>
                  <a:pt x="9037437" y="1154902"/>
                </a:cubicBezTo>
                <a:cubicBezTo>
                  <a:pt x="8980747" y="1124541"/>
                  <a:pt x="8943625" y="1085878"/>
                  <a:pt x="8926074" y="1038913"/>
                </a:cubicBezTo>
                <a:cubicBezTo>
                  <a:pt x="8908521" y="991949"/>
                  <a:pt x="8899745" y="925297"/>
                  <a:pt x="8899745" y="838958"/>
                </a:cubicBezTo>
                <a:lnTo>
                  <a:pt x="8899745" y="763530"/>
                </a:lnTo>
                <a:lnTo>
                  <a:pt x="9177975" y="763530"/>
                </a:lnTo>
                <a:lnTo>
                  <a:pt x="9177975" y="903712"/>
                </a:lnTo>
                <a:cubicBezTo>
                  <a:pt x="9177975" y="946882"/>
                  <a:pt x="9181888" y="974634"/>
                  <a:pt x="9189716" y="986968"/>
                </a:cubicBezTo>
                <a:cubicBezTo>
                  <a:pt x="9197543" y="999302"/>
                  <a:pt x="9211419" y="1005469"/>
                  <a:pt x="9231343" y="1005469"/>
                </a:cubicBezTo>
                <a:cubicBezTo>
                  <a:pt x="9251268" y="1005469"/>
                  <a:pt x="9266092" y="997642"/>
                  <a:pt x="9275817" y="981987"/>
                </a:cubicBezTo>
                <a:cubicBezTo>
                  <a:pt x="9285542" y="966332"/>
                  <a:pt x="9290405" y="943087"/>
                  <a:pt x="9290405" y="912251"/>
                </a:cubicBezTo>
                <a:cubicBezTo>
                  <a:pt x="9290405" y="844414"/>
                  <a:pt x="9281154" y="800058"/>
                  <a:pt x="9262653" y="779185"/>
                </a:cubicBezTo>
                <a:cubicBezTo>
                  <a:pt x="9243677" y="758312"/>
                  <a:pt x="9196950" y="723444"/>
                  <a:pt x="9122471" y="674582"/>
                </a:cubicBezTo>
                <a:cubicBezTo>
                  <a:pt x="9047992" y="625246"/>
                  <a:pt x="8998655" y="589429"/>
                  <a:pt x="8974461" y="567133"/>
                </a:cubicBezTo>
                <a:cubicBezTo>
                  <a:pt x="8950268" y="544837"/>
                  <a:pt x="8930225" y="514001"/>
                  <a:pt x="8914332" y="474627"/>
                </a:cubicBezTo>
                <a:cubicBezTo>
                  <a:pt x="8898440" y="435253"/>
                  <a:pt x="8890494" y="384967"/>
                  <a:pt x="8890494" y="323771"/>
                </a:cubicBezTo>
                <a:cubicBezTo>
                  <a:pt x="8890494" y="235534"/>
                  <a:pt x="8901761" y="171017"/>
                  <a:pt x="8924295" y="130220"/>
                </a:cubicBezTo>
                <a:cubicBezTo>
                  <a:pt x="8946828" y="89422"/>
                  <a:pt x="8983238" y="57520"/>
                  <a:pt x="9033523" y="34512"/>
                </a:cubicBezTo>
                <a:cubicBezTo>
                  <a:pt x="9083808" y="11504"/>
                  <a:pt x="9144530" y="0"/>
                  <a:pt x="9215689" y="0"/>
                </a:cubicBezTo>
                <a:close/>
                <a:moveTo>
                  <a:pt x="7891713" y="0"/>
                </a:moveTo>
                <a:cubicBezTo>
                  <a:pt x="7969513" y="0"/>
                  <a:pt x="8035809" y="12571"/>
                  <a:pt x="8090601" y="37714"/>
                </a:cubicBezTo>
                <a:cubicBezTo>
                  <a:pt x="8145393" y="62857"/>
                  <a:pt x="8181684" y="94522"/>
                  <a:pt x="8199474" y="132711"/>
                </a:cubicBezTo>
                <a:cubicBezTo>
                  <a:pt x="8212816" y="161352"/>
                  <a:pt x="8221155" y="205003"/>
                  <a:pt x="8224490" y="263664"/>
                </a:cubicBezTo>
                <a:lnTo>
                  <a:pt x="8225707" y="310131"/>
                </a:lnTo>
                <a:lnTo>
                  <a:pt x="7947929" y="310131"/>
                </a:lnTo>
                <a:lnTo>
                  <a:pt x="7947929" y="287480"/>
                </a:lnTo>
                <a:cubicBezTo>
                  <a:pt x="7947929" y="247631"/>
                  <a:pt x="7944371" y="222252"/>
                  <a:pt x="7937255" y="211341"/>
                </a:cubicBezTo>
                <a:cubicBezTo>
                  <a:pt x="7930139" y="200430"/>
                  <a:pt x="7918279" y="194974"/>
                  <a:pt x="7901675" y="194974"/>
                </a:cubicBezTo>
                <a:cubicBezTo>
                  <a:pt x="7883649" y="194974"/>
                  <a:pt x="7870010" y="202333"/>
                  <a:pt x="7860759" y="217050"/>
                </a:cubicBezTo>
                <a:cubicBezTo>
                  <a:pt x="7851509" y="231767"/>
                  <a:pt x="7846883" y="254080"/>
                  <a:pt x="7846883" y="283989"/>
                </a:cubicBezTo>
                <a:lnTo>
                  <a:pt x="7848900" y="310131"/>
                </a:lnTo>
                <a:lnTo>
                  <a:pt x="7566986" y="310131"/>
                </a:lnTo>
                <a:lnTo>
                  <a:pt x="7568631" y="262041"/>
                </a:lnTo>
                <a:cubicBezTo>
                  <a:pt x="7572857" y="204758"/>
                  <a:pt x="7583419" y="160818"/>
                  <a:pt x="7600319" y="130220"/>
                </a:cubicBezTo>
                <a:cubicBezTo>
                  <a:pt x="7622853" y="89422"/>
                  <a:pt x="7659263" y="57520"/>
                  <a:pt x="7709548" y="34512"/>
                </a:cubicBezTo>
                <a:cubicBezTo>
                  <a:pt x="7759833" y="11504"/>
                  <a:pt x="7820555" y="0"/>
                  <a:pt x="7891713" y="0"/>
                </a:cubicBezTo>
                <a:close/>
                <a:moveTo>
                  <a:pt x="3043489" y="0"/>
                </a:moveTo>
                <a:cubicBezTo>
                  <a:pt x="3121289" y="0"/>
                  <a:pt x="3187584" y="12571"/>
                  <a:pt x="3242377" y="37714"/>
                </a:cubicBezTo>
                <a:cubicBezTo>
                  <a:pt x="3297169" y="62857"/>
                  <a:pt x="3333460" y="94522"/>
                  <a:pt x="3351249" y="132711"/>
                </a:cubicBezTo>
                <a:cubicBezTo>
                  <a:pt x="3364592" y="161352"/>
                  <a:pt x="3372930" y="205003"/>
                  <a:pt x="3376266" y="263664"/>
                </a:cubicBezTo>
                <a:lnTo>
                  <a:pt x="3377483" y="310131"/>
                </a:lnTo>
                <a:lnTo>
                  <a:pt x="3099704" y="310131"/>
                </a:lnTo>
                <a:lnTo>
                  <a:pt x="3099704" y="287480"/>
                </a:lnTo>
                <a:cubicBezTo>
                  <a:pt x="3099704" y="247631"/>
                  <a:pt x="3096146" y="222252"/>
                  <a:pt x="3089030" y="211341"/>
                </a:cubicBezTo>
                <a:cubicBezTo>
                  <a:pt x="3081914" y="200430"/>
                  <a:pt x="3070055" y="194974"/>
                  <a:pt x="3053451" y="194974"/>
                </a:cubicBezTo>
                <a:cubicBezTo>
                  <a:pt x="3035425" y="194974"/>
                  <a:pt x="3021786" y="202333"/>
                  <a:pt x="3012535" y="217050"/>
                </a:cubicBezTo>
                <a:cubicBezTo>
                  <a:pt x="3003284" y="231767"/>
                  <a:pt x="2998659" y="254080"/>
                  <a:pt x="2998659" y="283989"/>
                </a:cubicBezTo>
                <a:lnTo>
                  <a:pt x="3000676" y="310131"/>
                </a:lnTo>
                <a:lnTo>
                  <a:pt x="2718762" y="310131"/>
                </a:lnTo>
                <a:lnTo>
                  <a:pt x="2720408" y="262041"/>
                </a:lnTo>
                <a:cubicBezTo>
                  <a:pt x="2724633" y="204758"/>
                  <a:pt x="2735195" y="160818"/>
                  <a:pt x="2752096" y="130220"/>
                </a:cubicBezTo>
                <a:cubicBezTo>
                  <a:pt x="2774629" y="89422"/>
                  <a:pt x="2811038" y="57520"/>
                  <a:pt x="2861323" y="34512"/>
                </a:cubicBezTo>
                <a:cubicBezTo>
                  <a:pt x="2911609" y="11504"/>
                  <a:pt x="2972330" y="0"/>
                  <a:pt x="3043489" y="0"/>
                </a:cubicBezTo>
                <a:close/>
              </a:path>
            </a:pathLst>
          </a:custGeom>
          <a:solidFill>
            <a:schemeClr val="bg1">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algn="dist"/>
            <a:endParaRPr lang="zh-CN" altLang="en-US" sz="11500" dirty="0">
              <a:solidFill>
                <a:schemeClr val="bg1">
                  <a:alpha val="30000"/>
                </a:schemeClr>
              </a:solidFill>
              <a:latin typeface="Impact" panose="020B0806030902050204" pitchFamily="34" charset="0"/>
              <a:ea typeface="时尚中黑简体" panose="01010104010101010101" pitchFamily="2" charset="-122"/>
            </a:endParaRPr>
          </a:p>
        </p:txBody>
      </p:sp>
      <p:sp>
        <p:nvSpPr>
          <p:cNvPr id="3" name="矩形 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5392366" y="5110173"/>
            <a:ext cx="1407268" cy="3629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4"/>
          <p:cNvSpPr/>
          <p:nvPr/>
        </p:nvSpPr>
        <p:spPr>
          <a:xfrm>
            <a:off x="5742562" y="1210518"/>
            <a:ext cx="706876" cy="616094"/>
          </a:xfrm>
          <a:custGeom>
            <a:avLst/>
            <a:gdLst>
              <a:gd name="connsiteX0" fmla="*/ 203708 w 327857"/>
              <a:gd name="connsiteY0" fmla="*/ 71438 h 285751"/>
              <a:gd name="connsiteX1" fmla="*/ 201104 w 327857"/>
              <a:gd name="connsiteY1" fmla="*/ 74034 h 285751"/>
              <a:gd name="connsiteX2" fmla="*/ 169862 w 327857"/>
              <a:gd name="connsiteY2" fmla="*/ 259633 h 285751"/>
              <a:gd name="connsiteX3" fmla="*/ 171164 w 327857"/>
              <a:gd name="connsiteY3" fmla="*/ 262228 h 285751"/>
              <a:gd name="connsiteX4" fmla="*/ 173767 w 327857"/>
              <a:gd name="connsiteY4" fmla="*/ 263526 h 285751"/>
              <a:gd name="connsiteX5" fmla="*/ 296132 w 327857"/>
              <a:gd name="connsiteY5" fmla="*/ 220696 h 285751"/>
              <a:gd name="connsiteX6" fmla="*/ 300037 w 327857"/>
              <a:gd name="connsiteY6" fmla="*/ 218100 h 285751"/>
              <a:gd name="connsiteX7" fmla="*/ 298735 w 327857"/>
              <a:gd name="connsiteY7" fmla="*/ 212908 h 285751"/>
              <a:gd name="connsiteX8" fmla="*/ 207613 w 327857"/>
              <a:gd name="connsiteY8" fmla="*/ 72736 h 285751"/>
              <a:gd name="connsiteX9" fmla="*/ 203708 w 327857"/>
              <a:gd name="connsiteY9" fmla="*/ 71438 h 285751"/>
              <a:gd name="connsiteX10" fmla="*/ 198289 w 327857"/>
              <a:gd name="connsiteY10" fmla="*/ 36513 h 285751"/>
              <a:gd name="connsiteX11" fmla="*/ 206031 w 327857"/>
              <a:gd name="connsiteY11" fmla="*/ 40407 h 285751"/>
              <a:gd name="connsiteX12" fmla="*/ 326033 w 327857"/>
              <a:gd name="connsiteY12" fmla="*/ 218249 h 285751"/>
              <a:gd name="connsiteX13" fmla="*/ 327323 w 327857"/>
              <a:gd name="connsiteY13" fmla="*/ 227336 h 285751"/>
              <a:gd name="connsiteX14" fmla="*/ 320871 w 327857"/>
              <a:gd name="connsiteY14" fmla="*/ 233827 h 285751"/>
              <a:gd name="connsiteX15" fmla="*/ 167321 w 327857"/>
              <a:gd name="connsiteY15" fmla="*/ 284453 h 285751"/>
              <a:gd name="connsiteX16" fmla="*/ 164740 w 327857"/>
              <a:gd name="connsiteY16" fmla="*/ 285751 h 285751"/>
              <a:gd name="connsiteX17" fmla="*/ 158289 w 327857"/>
              <a:gd name="connsiteY17" fmla="*/ 284453 h 285751"/>
              <a:gd name="connsiteX18" fmla="*/ 71836 w 327857"/>
              <a:gd name="connsiteY18" fmla="*/ 227336 h 285751"/>
              <a:gd name="connsiteX19" fmla="*/ 67965 w 327857"/>
              <a:gd name="connsiteY19" fmla="*/ 220846 h 285751"/>
              <a:gd name="connsiteX20" fmla="*/ 69255 w 327857"/>
              <a:gd name="connsiteY20" fmla="*/ 214355 h 285751"/>
              <a:gd name="connsiteX21" fmla="*/ 190547 w 327857"/>
              <a:gd name="connsiteY21" fmla="*/ 40407 h 285751"/>
              <a:gd name="connsiteX22" fmla="*/ 198289 w 327857"/>
              <a:gd name="connsiteY22" fmla="*/ 36513 h 285751"/>
              <a:gd name="connsiteX23" fmla="*/ 98425 w 327857"/>
              <a:gd name="connsiteY23" fmla="*/ 0 h 285751"/>
              <a:gd name="connsiteX24" fmla="*/ 104900 w 327857"/>
              <a:gd name="connsiteY24" fmla="*/ 3850 h 285751"/>
              <a:gd name="connsiteX25" fmla="*/ 147638 w 327857"/>
              <a:gd name="connsiteY25" fmla="*/ 65459 h 285751"/>
              <a:gd name="connsiteX26" fmla="*/ 138572 w 327857"/>
              <a:gd name="connsiteY26" fmla="*/ 77011 h 285751"/>
              <a:gd name="connsiteX27" fmla="*/ 106196 w 327857"/>
              <a:gd name="connsiteY27" fmla="*/ 26953 h 285751"/>
              <a:gd name="connsiteX28" fmla="*/ 102310 w 327857"/>
              <a:gd name="connsiteY28" fmla="*/ 25670 h 285751"/>
              <a:gd name="connsiteX29" fmla="*/ 101015 w 327857"/>
              <a:gd name="connsiteY29" fmla="*/ 28237 h 285751"/>
              <a:gd name="connsiteX30" fmla="*/ 77704 w 327857"/>
              <a:gd name="connsiteY30" fmla="*/ 163006 h 285751"/>
              <a:gd name="connsiteX31" fmla="*/ 64753 w 327857"/>
              <a:gd name="connsiteY31" fmla="*/ 180975 h 285751"/>
              <a:gd name="connsiteX32" fmla="*/ 3885 w 327857"/>
              <a:gd name="connsiteY32" fmla="*/ 142470 h 285751"/>
              <a:gd name="connsiteX33" fmla="*/ 0 w 327857"/>
              <a:gd name="connsiteY33" fmla="*/ 137336 h 285751"/>
              <a:gd name="connsiteX34" fmla="*/ 1295 w 327857"/>
              <a:gd name="connsiteY34" fmla="*/ 132202 h 285751"/>
              <a:gd name="connsiteX35" fmla="*/ 93245 w 327857"/>
              <a:gd name="connsiteY35" fmla="*/ 3850 h 285751"/>
              <a:gd name="connsiteX36" fmla="*/ 98425 w 327857"/>
              <a:gd name="connsiteY36"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7857" h="285751">
                <a:moveTo>
                  <a:pt x="203708" y="71438"/>
                </a:moveTo>
                <a:cubicBezTo>
                  <a:pt x="202406" y="71438"/>
                  <a:pt x="201104" y="72736"/>
                  <a:pt x="201104" y="74034"/>
                </a:cubicBezTo>
                <a:cubicBezTo>
                  <a:pt x="201104" y="74034"/>
                  <a:pt x="201104" y="74034"/>
                  <a:pt x="169862" y="259633"/>
                </a:cubicBezTo>
                <a:cubicBezTo>
                  <a:pt x="169862" y="260930"/>
                  <a:pt x="169862" y="262228"/>
                  <a:pt x="171164" y="262228"/>
                </a:cubicBezTo>
                <a:cubicBezTo>
                  <a:pt x="171164" y="263526"/>
                  <a:pt x="172466" y="263526"/>
                  <a:pt x="173767" y="263526"/>
                </a:cubicBezTo>
                <a:cubicBezTo>
                  <a:pt x="173767" y="263526"/>
                  <a:pt x="173767" y="263526"/>
                  <a:pt x="296132" y="220696"/>
                </a:cubicBezTo>
                <a:cubicBezTo>
                  <a:pt x="297434" y="220696"/>
                  <a:pt x="298735" y="219398"/>
                  <a:pt x="300037" y="218100"/>
                </a:cubicBezTo>
                <a:cubicBezTo>
                  <a:pt x="300037" y="215504"/>
                  <a:pt x="300037" y="214206"/>
                  <a:pt x="298735" y="212908"/>
                </a:cubicBezTo>
                <a:cubicBezTo>
                  <a:pt x="298735" y="212908"/>
                  <a:pt x="298735" y="212908"/>
                  <a:pt x="207613" y="72736"/>
                </a:cubicBezTo>
                <a:cubicBezTo>
                  <a:pt x="206311" y="71438"/>
                  <a:pt x="205009" y="71438"/>
                  <a:pt x="203708" y="71438"/>
                </a:cubicBezTo>
                <a:close/>
                <a:moveTo>
                  <a:pt x="198289" y="36513"/>
                </a:moveTo>
                <a:cubicBezTo>
                  <a:pt x="200870" y="36513"/>
                  <a:pt x="204741" y="37811"/>
                  <a:pt x="206031" y="40407"/>
                </a:cubicBezTo>
                <a:cubicBezTo>
                  <a:pt x="206031" y="40407"/>
                  <a:pt x="206031" y="40407"/>
                  <a:pt x="326033" y="218249"/>
                </a:cubicBezTo>
                <a:cubicBezTo>
                  <a:pt x="327323" y="220846"/>
                  <a:pt x="328613" y="224740"/>
                  <a:pt x="327323" y="227336"/>
                </a:cubicBezTo>
                <a:cubicBezTo>
                  <a:pt x="326033" y="229932"/>
                  <a:pt x="323452" y="232529"/>
                  <a:pt x="320871" y="233827"/>
                </a:cubicBezTo>
                <a:cubicBezTo>
                  <a:pt x="320871" y="233827"/>
                  <a:pt x="320871" y="233827"/>
                  <a:pt x="167321" y="284453"/>
                </a:cubicBezTo>
                <a:cubicBezTo>
                  <a:pt x="166031" y="285751"/>
                  <a:pt x="164740" y="285751"/>
                  <a:pt x="164740" y="285751"/>
                </a:cubicBezTo>
                <a:cubicBezTo>
                  <a:pt x="162160" y="285751"/>
                  <a:pt x="160869" y="284453"/>
                  <a:pt x="158289" y="284453"/>
                </a:cubicBezTo>
                <a:cubicBezTo>
                  <a:pt x="158289" y="284453"/>
                  <a:pt x="158289" y="284453"/>
                  <a:pt x="71836" y="227336"/>
                </a:cubicBezTo>
                <a:cubicBezTo>
                  <a:pt x="69255" y="226038"/>
                  <a:pt x="67965" y="223442"/>
                  <a:pt x="67965" y="220846"/>
                </a:cubicBezTo>
                <a:cubicBezTo>
                  <a:pt x="66675" y="218249"/>
                  <a:pt x="67965" y="215653"/>
                  <a:pt x="69255" y="214355"/>
                </a:cubicBezTo>
                <a:cubicBezTo>
                  <a:pt x="69255" y="214355"/>
                  <a:pt x="69255" y="214355"/>
                  <a:pt x="190547" y="40407"/>
                </a:cubicBezTo>
                <a:cubicBezTo>
                  <a:pt x="191838" y="37811"/>
                  <a:pt x="195709" y="36513"/>
                  <a:pt x="198289" y="36513"/>
                </a:cubicBezTo>
                <a:close/>
                <a:moveTo>
                  <a:pt x="98425" y="0"/>
                </a:moveTo>
                <a:cubicBezTo>
                  <a:pt x="101015" y="0"/>
                  <a:pt x="103605" y="1283"/>
                  <a:pt x="104900" y="3850"/>
                </a:cubicBezTo>
                <a:cubicBezTo>
                  <a:pt x="104900" y="3850"/>
                  <a:pt x="104900" y="3850"/>
                  <a:pt x="147638" y="65459"/>
                </a:cubicBezTo>
                <a:cubicBezTo>
                  <a:pt x="147638" y="65459"/>
                  <a:pt x="147638" y="65459"/>
                  <a:pt x="138572" y="77011"/>
                </a:cubicBezTo>
                <a:cubicBezTo>
                  <a:pt x="138572" y="77011"/>
                  <a:pt x="138572" y="77011"/>
                  <a:pt x="106196" y="26953"/>
                </a:cubicBezTo>
                <a:cubicBezTo>
                  <a:pt x="104900" y="25670"/>
                  <a:pt x="103605" y="25670"/>
                  <a:pt x="102310" y="25670"/>
                </a:cubicBezTo>
                <a:cubicBezTo>
                  <a:pt x="102310" y="25670"/>
                  <a:pt x="101015" y="26953"/>
                  <a:pt x="101015" y="28237"/>
                </a:cubicBezTo>
                <a:lnTo>
                  <a:pt x="77704" y="163006"/>
                </a:lnTo>
                <a:cubicBezTo>
                  <a:pt x="77704" y="163006"/>
                  <a:pt x="77704" y="163006"/>
                  <a:pt x="64753" y="180975"/>
                </a:cubicBezTo>
                <a:cubicBezTo>
                  <a:pt x="64753" y="180975"/>
                  <a:pt x="64753" y="180975"/>
                  <a:pt x="3885" y="142470"/>
                </a:cubicBezTo>
                <a:cubicBezTo>
                  <a:pt x="1295" y="141186"/>
                  <a:pt x="0" y="139903"/>
                  <a:pt x="0" y="137336"/>
                </a:cubicBezTo>
                <a:cubicBezTo>
                  <a:pt x="0" y="136052"/>
                  <a:pt x="0" y="133485"/>
                  <a:pt x="1295" y="132202"/>
                </a:cubicBezTo>
                <a:cubicBezTo>
                  <a:pt x="1295" y="132202"/>
                  <a:pt x="1295" y="132202"/>
                  <a:pt x="93245" y="3850"/>
                </a:cubicBezTo>
                <a:cubicBezTo>
                  <a:pt x="94540" y="1283"/>
                  <a:pt x="95835" y="0"/>
                  <a:pt x="984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5"/>
          <p:cNvSpPr txBox="1"/>
          <p:nvPr/>
        </p:nvSpPr>
        <p:spPr>
          <a:xfrm>
            <a:off x="2396250" y="2844454"/>
            <a:ext cx="7399504" cy="830997"/>
          </a:xfrm>
          <a:prstGeom prst="rect">
            <a:avLst/>
          </a:prstGeom>
          <a:noFill/>
        </p:spPr>
        <p:txBody>
          <a:bodyPr wrap="square" rtlCol="0">
            <a:spAutoFit/>
            <a:scene3d>
              <a:camera prst="orthographicFront"/>
              <a:lightRig rig="threePt" dir="t"/>
            </a:scene3d>
            <a:sp3d contourW="12700"/>
          </a:bodyPr>
          <a:lstStyle/>
          <a:p>
            <a:pPr algn="dist"/>
            <a:r>
              <a:rPr lang="zh-CN" altLang="en-US" sz="4800" dirty="0">
                <a:solidFill>
                  <a:schemeClr val="bg1"/>
                </a:solidFill>
                <a:latin typeface="时尚中黑简体" panose="01010104010101010101" pitchFamily="2" charset="-122"/>
                <a:ea typeface="时尚中黑简体" panose="01010104010101010101" pitchFamily="2" charset="-122"/>
              </a:rPr>
              <a:t>简约大气通用商务</a:t>
            </a:r>
            <a:r>
              <a:rPr lang="en-US" altLang="zh-CN" sz="4800" dirty="0">
                <a:solidFill>
                  <a:schemeClr val="bg1"/>
                </a:solidFill>
                <a:latin typeface="时尚中黑简体" panose="01010104010101010101" pitchFamily="2" charset="-122"/>
                <a:ea typeface="时尚中黑简体" panose="01010104010101010101" pitchFamily="2" charset="-122"/>
              </a:rPr>
              <a:t>PPT</a:t>
            </a:r>
            <a:endParaRPr lang="zh-CN" altLang="en-US" sz="4800" dirty="0">
              <a:solidFill>
                <a:schemeClr val="bg1"/>
              </a:solidFill>
              <a:latin typeface="时尚中黑简体" panose="01010104010101010101" pitchFamily="2" charset="-122"/>
              <a:ea typeface="时尚中黑简体" panose="01010104010101010101" pitchFamily="2" charset="-122"/>
            </a:endParaRPr>
          </a:p>
        </p:txBody>
      </p:sp>
      <p:sp>
        <p:nvSpPr>
          <p:cNvPr id="11" name="矩形 10"/>
          <p:cNvSpPr/>
          <p:nvPr/>
        </p:nvSpPr>
        <p:spPr>
          <a:xfrm>
            <a:off x="5156323" y="5115236"/>
            <a:ext cx="1886504" cy="3371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bg1"/>
                </a:solidFill>
                <a:effectLst/>
                <a:uLnTx/>
                <a:uFillTx/>
                <a:ea typeface="等线" panose="02010600030101010101" pitchFamily="2" charset="-122"/>
                <a:cs typeface="+mn-cs"/>
              </a:rPr>
              <a:t>202X.12.31</a:t>
            </a:r>
            <a:endParaRPr kumimoji="0" lang="zh-CN" altLang="en-US" sz="1600" u="none" strike="noStrike" kern="1200" cap="none" spc="0" normalizeH="0" baseline="0" noProof="0" dirty="0">
              <a:ln>
                <a:noFill/>
              </a:ln>
              <a:solidFill>
                <a:schemeClr val="bg1"/>
              </a:solidFill>
              <a:effectLst/>
              <a:uLnTx/>
              <a:uFillTx/>
              <a:ea typeface="等线" panose="02010600030101010101" pitchFamily="2" charset="-122"/>
              <a:cs typeface="+mn-cs"/>
            </a:endParaRPr>
          </a:p>
        </p:txBody>
      </p:sp>
      <p:sp>
        <p:nvSpPr>
          <p:cNvPr id="10" name="矩形 9"/>
          <p:cNvSpPr/>
          <p:nvPr/>
        </p:nvSpPr>
        <p:spPr>
          <a:xfrm>
            <a:off x="3656394" y="4168235"/>
            <a:ext cx="48863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accent3"/>
                </a:solidFill>
                <a:effectLst/>
                <a:uLnTx/>
                <a:uFillTx/>
                <a:ea typeface="等线" panose="02010600030101010101" pitchFamily="2" charset="-122"/>
                <a:cs typeface="+mn-cs"/>
              </a:rPr>
              <a:t>THIS TEMPLATE DESIGNED FOR FEI ER SHE JI</a:t>
            </a:r>
            <a:endParaRPr kumimoji="0" lang="zh-CN" altLang="en-US" sz="1600" u="none" strike="noStrike" kern="1200" cap="none" spc="0" normalizeH="0" baseline="0" noProof="0" dirty="0">
              <a:ln>
                <a:noFill/>
              </a:ln>
              <a:solidFill>
                <a:schemeClr val="accent3"/>
              </a:solidFill>
              <a:effectLst/>
              <a:uLnTx/>
              <a:uFillTx/>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500" autoRev="1" fill="hold">
                                          <p:stCondLst>
                                            <p:cond delay="0"/>
                                          </p:stCondLst>
                                        </p:cTn>
                                        <p:tgtEl>
                                          <p:spTgt spid="10"/>
                                        </p:tgtEl>
                                        <p:attrNameLst>
                                          <p:attrName>ppt_w</p:attrName>
                                        </p:attrNameLst>
                                      </p:cBhvr>
                                    </p:anim>
                                    <p:anim by="(#ppt_w*0.50)" calcmode="lin" valueType="num">
                                      <p:cBhvr>
                                        <p:cTn id="22" dur="500" decel="50000" autoRev="1" fill="hold">
                                          <p:stCondLst>
                                            <p:cond delay="0"/>
                                          </p:stCondLst>
                                        </p:cTn>
                                        <p:tgtEl>
                                          <p:spTgt spid="10"/>
                                        </p:tgtEl>
                                        <p:attrNameLst>
                                          <p:attrName>ppt_x</p:attrName>
                                        </p:attrNameLst>
                                      </p:cBhvr>
                                    </p:anim>
                                    <p:anim from="(-#ppt_h/2)" to="(#ppt_y)" calcmode="lin" valueType="num">
                                      <p:cBhvr>
                                        <p:cTn id="23" dur="1000" fill="hold">
                                          <p:stCondLst>
                                            <p:cond delay="0"/>
                                          </p:stCondLst>
                                        </p:cTn>
                                        <p:tgtEl>
                                          <p:spTgt spid="10"/>
                                        </p:tgtEl>
                                        <p:attrNameLst>
                                          <p:attrName>ppt_y</p:attrName>
                                        </p:attrNameLst>
                                      </p:cBhvr>
                                    </p:anim>
                                    <p:animRot by="21600000">
                                      <p:cBhvr>
                                        <p:cTn id="24" dur="1000" fill="hold">
                                          <p:stCondLst>
                                            <p:cond delay="0"/>
                                          </p:stCondLst>
                                        </p:cTn>
                                        <p:tgtEl>
                                          <p:spTgt spid="10"/>
                                        </p:tgtEl>
                                        <p:attrNameLst>
                                          <p:attrName>r</p:attrName>
                                        </p:attrNameLst>
                                      </p:cBhvr>
                                    </p:animRot>
                                  </p:childTnLst>
                                </p:cTn>
                              </p:par>
                            </p:childTnLst>
                          </p:cTn>
                        </p:par>
                        <p:par>
                          <p:cTn id="25" fill="hold">
                            <p:stCondLst>
                              <p:cond delay="690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4" grpId="0" animBg="1"/>
      <p:bldP spid="6" grpId="0"/>
      <p:bldP spid="11"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aphicFrame>
        <p:nvGraphicFramePr>
          <p:cNvPr id="6" name="图表 5"/>
          <p:cNvGraphicFramePr/>
          <p:nvPr/>
        </p:nvGraphicFramePr>
        <p:xfrm>
          <a:off x="1277257" y="1915887"/>
          <a:ext cx="9637486" cy="39261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aphicFrame>
        <p:nvGraphicFramePr>
          <p:cNvPr id="6" name="图表 5"/>
          <p:cNvGraphicFramePr/>
          <p:nvPr/>
        </p:nvGraphicFramePr>
        <p:xfrm>
          <a:off x="1168401" y="1866296"/>
          <a:ext cx="9855199" cy="39757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2" name="椭圆 1"/>
          <p:cNvSpPr/>
          <p:nvPr/>
        </p:nvSpPr>
        <p:spPr>
          <a:xfrm>
            <a:off x="1928010" y="1959429"/>
            <a:ext cx="1944914" cy="19449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23543" y="1959429"/>
            <a:ext cx="1944914" cy="19449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319076" y="1959429"/>
            <a:ext cx="1944914" cy="194491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2052576" y="5399314"/>
            <a:ext cx="1695781" cy="442686"/>
          </a:xfrm>
          <a:prstGeom prst="roundRect">
            <a:avLst>
              <a:gd name="adj"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248109" y="5399314"/>
            <a:ext cx="1695781" cy="442686"/>
          </a:xfrm>
          <a:prstGeom prst="roundRect">
            <a:avLst>
              <a:gd name="adj" fmla="val 5000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8443642" y="5399314"/>
            <a:ext cx="1695781" cy="442686"/>
          </a:xfrm>
          <a:prstGeom prst="roundRect">
            <a:avLst>
              <a:gd name="adj"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596518"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2052576" y="5420409"/>
            <a:ext cx="169578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sp>
        <p:nvSpPr>
          <p:cNvPr id="13" name="矩形 12"/>
          <p:cNvSpPr/>
          <p:nvPr/>
        </p:nvSpPr>
        <p:spPr>
          <a:xfrm>
            <a:off x="5248109" y="5420409"/>
            <a:ext cx="1695781"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14" name="矩形 13"/>
          <p:cNvSpPr/>
          <p:nvPr/>
        </p:nvSpPr>
        <p:spPr>
          <a:xfrm>
            <a:off x="8443642" y="5420409"/>
            <a:ext cx="169578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sp>
        <p:nvSpPr>
          <p:cNvPr id="15" name="矩形 14"/>
          <p:cNvSpPr/>
          <p:nvPr/>
        </p:nvSpPr>
        <p:spPr>
          <a:xfrm>
            <a:off x="4792052"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p:cNvSpPr/>
          <p:nvPr/>
        </p:nvSpPr>
        <p:spPr>
          <a:xfrm>
            <a:off x="7987586"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0" name="椭圆 16"/>
          <p:cNvSpPr/>
          <p:nvPr/>
        </p:nvSpPr>
        <p:spPr>
          <a:xfrm>
            <a:off x="2392466" y="2439632"/>
            <a:ext cx="1016000" cy="984507"/>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17"/>
          <p:cNvSpPr/>
          <p:nvPr/>
        </p:nvSpPr>
        <p:spPr>
          <a:xfrm>
            <a:off x="5588000" y="2469061"/>
            <a:ext cx="1016000" cy="92565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18"/>
          <p:cNvSpPr/>
          <p:nvPr/>
        </p:nvSpPr>
        <p:spPr>
          <a:xfrm>
            <a:off x="8783532" y="2521112"/>
            <a:ext cx="1016000" cy="82154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8" grpId="0" animBg="1"/>
      <p:bldP spid="9" grpId="0" animBg="1"/>
      <p:bldP spid="11" grpId="0"/>
      <p:bldP spid="12" grpId="0"/>
      <p:bldP spid="13" grpId="0"/>
      <p:bldP spid="14" grpId="0"/>
      <p:bldP spid="15" grpId="0"/>
      <p:bldP spid="16"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03</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3" cstate="screen">
            <a:grayscl/>
          </a:blip>
          <a:srcRect/>
          <a:stretch>
            <a:fillRect/>
          </a:stretch>
        </p:blipFill>
        <p:spPr/>
      </p:pic>
      <p:pic>
        <p:nvPicPr>
          <p:cNvPr id="28" name="图片占位符 27"/>
          <p:cNvPicPr>
            <a:picLocks noGrp="1" noChangeAspect="1"/>
          </p:cNvPicPr>
          <p:nvPr>
            <p:ph type="pic" sz="quarter" idx="11"/>
          </p:nvPr>
        </p:nvPicPr>
        <p:blipFill>
          <a:blip r:embed="rId4" cstate="screen">
            <a:grayscl/>
          </a:blip>
          <a:srcRect/>
          <a:stretch>
            <a:fillRect/>
          </a:stretch>
        </p:blipFill>
        <p:spPr/>
      </p:pic>
      <p:pic>
        <p:nvPicPr>
          <p:cNvPr id="30" name="图片占位符 29"/>
          <p:cNvPicPr>
            <a:picLocks noGrp="1" noChangeAspect="1"/>
          </p:cNvPicPr>
          <p:nvPr>
            <p:ph type="pic" sz="quarter" idx="12"/>
          </p:nvPr>
        </p:nvPicPr>
        <p:blipFill>
          <a:blip r:embed="rId5" cstate="screen">
            <a:grayscl/>
          </a:blip>
          <a:srcRect/>
          <a:stretch>
            <a:fillRect/>
          </a:stretch>
        </p:blipFill>
        <p:spPr/>
      </p:pic>
      <p:pic>
        <p:nvPicPr>
          <p:cNvPr id="32" name="图片占位符 31"/>
          <p:cNvPicPr>
            <a:picLocks noGrp="1" noChangeAspect="1"/>
          </p:cNvPicPr>
          <p:nvPr>
            <p:ph type="pic" sz="quarter" idx="13"/>
          </p:nvPr>
        </p:nvPicPr>
        <p:blipFill>
          <a:blip r:embed="rId6" cstate="screen">
            <a:grayscl/>
          </a:blip>
          <a:srcRect/>
          <a:stretch>
            <a:fillRect/>
          </a:stretch>
        </p:blipFill>
        <p:spPr/>
      </p:pic>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10" name="矩形 9"/>
          <p:cNvSpPr/>
          <p:nvPr/>
        </p:nvSpPr>
        <p:spPr>
          <a:xfrm>
            <a:off x="5026925" y="5595583"/>
            <a:ext cx="2138150" cy="428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717310" y="3321618"/>
            <a:ext cx="1073954" cy="1073954"/>
            <a:chOff x="1717310" y="3321618"/>
            <a:chExt cx="1073954" cy="1073954"/>
          </a:xfrm>
        </p:grpSpPr>
        <p:sp>
          <p:nvSpPr>
            <p:cNvPr id="41" name="菱形 40"/>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10"/>
            <p:cNvSpPr/>
            <p:nvPr/>
          </p:nvSpPr>
          <p:spPr>
            <a:xfrm>
              <a:off x="2068532" y="3684705"/>
              <a:ext cx="371510" cy="34778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p:cNvGrpSpPr/>
          <p:nvPr/>
        </p:nvGrpSpPr>
        <p:grpSpPr>
          <a:xfrm>
            <a:off x="4278453" y="3321618"/>
            <a:ext cx="1073954" cy="1073954"/>
            <a:chOff x="1717310" y="3321618"/>
            <a:chExt cx="1073954" cy="1073954"/>
          </a:xfrm>
        </p:grpSpPr>
        <p:sp>
          <p:nvSpPr>
            <p:cNvPr id="44" name="菱形 43"/>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3"/>
            <p:cNvSpPr/>
            <p:nvPr/>
          </p:nvSpPr>
          <p:spPr>
            <a:xfrm>
              <a:off x="2074083" y="3672840"/>
              <a:ext cx="360407" cy="3715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p:cNvGrpSpPr/>
          <p:nvPr/>
        </p:nvGrpSpPr>
        <p:grpSpPr>
          <a:xfrm>
            <a:off x="6839596" y="3321618"/>
            <a:ext cx="1073954" cy="1073954"/>
            <a:chOff x="1717310" y="3321618"/>
            <a:chExt cx="1073954" cy="1073954"/>
          </a:xfrm>
        </p:grpSpPr>
        <p:sp>
          <p:nvSpPr>
            <p:cNvPr id="47" name="菱形 46"/>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6"/>
            <p:cNvSpPr/>
            <p:nvPr/>
          </p:nvSpPr>
          <p:spPr>
            <a:xfrm>
              <a:off x="2068532" y="3678598"/>
              <a:ext cx="371510" cy="35999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9400738" y="3321618"/>
            <a:ext cx="1073954" cy="1073954"/>
            <a:chOff x="1717310" y="3321618"/>
            <a:chExt cx="1073954" cy="1073954"/>
          </a:xfrm>
        </p:grpSpPr>
        <p:sp>
          <p:nvSpPr>
            <p:cNvPr id="50" name="菱形 49"/>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9"/>
            <p:cNvSpPr/>
            <p:nvPr/>
          </p:nvSpPr>
          <p:spPr>
            <a:xfrm>
              <a:off x="2074083" y="3672840"/>
              <a:ext cx="360407" cy="3715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34" name="矩形 33"/>
          <p:cNvSpPr/>
          <p:nvPr/>
        </p:nvSpPr>
        <p:spPr>
          <a:xfrm>
            <a:off x="101725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6" name="矩形 35"/>
          <p:cNvSpPr/>
          <p:nvPr/>
        </p:nvSpPr>
        <p:spPr>
          <a:xfrm>
            <a:off x="4985828" y="5612514"/>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7" name="矩形 36"/>
          <p:cNvSpPr/>
          <p:nvPr/>
        </p:nvSpPr>
        <p:spPr>
          <a:xfrm>
            <a:off x="356971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8" name="矩形 37"/>
          <p:cNvSpPr/>
          <p:nvPr/>
        </p:nvSpPr>
        <p:spPr>
          <a:xfrm>
            <a:off x="615441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9" name="矩形 38"/>
          <p:cNvSpPr/>
          <p:nvPr/>
        </p:nvSpPr>
        <p:spPr>
          <a:xfrm>
            <a:off x="8715560"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randombar(horizontal)">
                                      <p:cBhvr>
                                        <p:cTn id="45" dur="500"/>
                                        <p:tgtEl>
                                          <p:spTgt spid="34"/>
                                        </p:tgtEl>
                                      </p:cBhvr>
                                    </p:animEffect>
                                  </p:childTnLst>
                                </p:cTn>
                              </p:par>
                            </p:childTnLst>
                          </p:cTn>
                        </p:par>
                        <p:par>
                          <p:cTn id="46" fill="hold">
                            <p:stCondLst>
                              <p:cond delay="1500"/>
                            </p:stCondLst>
                            <p:childTnLst>
                              <p:par>
                                <p:cTn id="47" presetID="14" presetClass="entr" presetSubtype="1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randombar(horizontal)">
                                      <p:cBhvr>
                                        <p:cTn id="49" dur="500"/>
                                        <p:tgtEl>
                                          <p:spTgt spid="37"/>
                                        </p:tgtEl>
                                      </p:cBhvr>
                                    </p:animEffect>
                                  </p:childTnLst>
                                </p:cTn>
                              </p:par>
                            </p:childTnLst>
                          </p:cTn>
                        </p:par>
                        <p:par>
                          <p:cTn id="50" fill="hold">
                            <p:stCondLst>
                              <p:cond delay="20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2500"/>
                            </p:stCondLst>
                            <p:childTnLst>
                              <p:par>
                                <p:cTn id="55" presetID="14" presetClass="entr" presetSubtype="1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cstate="screen"/>
          <a:srcRect/>
          <a:stretch>
            <a:fillRect/>
          </a:stretch>
        </p:blipFill>
        <p:spPr/>
      </p:pic>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6" name="矩形 5"/>
          <p:cNvSpPr/>
          <p:nvPr/>
        </p:nvSpPr>
        <p:spPr>
          <a:xfrm>
            <a:off x="508000" y="3991429"/>
            <a:ext cx="11169650" cy="2390321"/>
          </a:xfrm>
          <a:prstGeom prst="rect">
            <a:avLst/>
          </a:prstGeom>
          <a:solidFill>
            <a:schemeClr val="accent6">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7" name="矩形: 圆角 6"/>
          <p:cNvSpPr/>
          <p:nvPr/>
        </p:nvSpPr>
        <p:spPr>
          <a:xfrm>
            <a:off x="1331640" y="1884317"/>
            <a:ext cx="1905046" cy="1905046"/>
          </a:xfrm>
          <a:prstGeom prst="roundRect">
            <a:avLst>
              <a:gd name="adj" fmla="val 56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8"/>
          <p:cNvSpPr/>
          <p:nvPr/>
        </p:nvSpPr>
        <p:spPr>
          <a:xfrm>
            <a:off x="5813444" y="4463391"/>
            <a:ext cx="565111" cy="928916"/>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3" name="图片占位符 2"/>
          <p:cNvPicPr>
            <a:picLocks noGrp="1" noChangeAspect="1"/>
          </p:cNvPicPr>
          <p:nvPr>
            <p:ph type="pic" sz="quarter" idx="11"/>
          </p:nvPr>
        </p:nvPicPr>
        <p:blipFill>
          <a:blip r:embed="rId4" cstate="screen">
            <a:grayscl/>
          </a:blip>
          <a:srcRect/>
          <a:stretch>
            <a:fillRect/>
          </a:stretch>
        </p:blipFill>
        <p:spPr/>
      </p:pic>
      <p:sp>
        <p:nvSpPr>
          <p:cNvPr id="13" name="矩形 1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652819" y="2158846"/>
            <a:ext cx="7344094" cy="1198240"/>
            <a:chOff x="6798184" y="1678126"/>
            <a:chExt cx="7344094" cy="1198240"/>
          </a:xfrm>
        </p:grpSpPr>
        <p:sp>
          <p:nvSpPr>
            <p:cNvPr id="15" name="矩形 14"/>
            <p:cNvSpPr/>
            <p:nvPr/>
          </p:nvSpPr>
          <p:spPr>
            <a:xfrm>
              <a:off x="6798184" y="2030750"/>
              <a:ext cx="7344094" cy="84561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6" name="矩形 15"/>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
        <p:nvSpPr>
          <p:cNvPr id="17" name="矩形 16"/>
          <p:cNvSpPr/>
          <p:nvPr/>
        </p:nvSpPr>
        <p:spPr>
          <a:xfrm>
            <a:off x="4971838" y="5530262"/>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6" name="矩形 5"/>
          <p:cNvSpPr/>
          <p:nvPr/>
        </p:nvSpPr>
        <p:spPr>
          <a:xfrm>
            <a:off x="6216893" y="2048858"/>
            <a:ext cx="4919419" cy="15216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16893" y="3687763"/>
            <a:ext cx="4919419" cy="15216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7"/>
          <p:cNvSpPr/>
          <p:nvPr/>
        </p:nvSpPr>
        <p:spPr>
          <a:xfrm>
            <a:off x="6561120" y="2431226"/>
            <a:ext cx="787886" cy="756920"/>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8"/>
          <p:cNvSpPr/>
          <p:nvPr/>
        </p:nvSpPr>
        <p:spPr>
          <a:xfrm>
            <a:off x="6561120" y="4054648"/>
            <a:ext cx="787886" cy="787886"/>
          </a:xfrm>
          <a:custGeom>
            <a:avLst/>
            <a:gdLst>
              <a:gd name="T0" fmla="*/ 248 w 254"/>
              <a:gd name="T1" fmla="*/ 1 h 254"/>
              <a:gd name="T2" fmla="*/ 4 w 254"/>
              <a:gd name="T3" fmla="*/ 69 h 254"/>
              <a:gd name="T4" fmla="*/ 4 w 254"/>
              <a:gd name="T5" fmla="*/ 73 h 254"/>
              <a:gd name="T6" fmla="*/ 130 w 254"/>
              <a:gd name="T7" fmla="*/ 119 h 254"/>
              <a:gd name="T8" fmla="*/ 139 w 254"/>
              <a:gd name="T9" fmla="*/ 128 h 254"/>
              <a:gd name="T10" fmla="*/ 182 w 254"/>
              <a:gd name="T11" fmla="*/ 250 h 254"/>
              <a:gd name="T12" fmla="*/ 186 w 254"/>
              <a:gd name="T13" fmla="*/ 250 h 254"/>
              <a:gd name="T14" fmla="*/ 253 w 254"/>
              <a:gd name="T15" fmla="*/ 6 h 254"/>
              <a:gd name="T16" fmla="*/ 248 w 254"/>
              <a:gd name="T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4">
                <a:moveTo>
                  <a:pt x="248" y="1"/>
                </a:moveTo>
                <a:cubicBezTo>
                  <a:pt x="4" y="69"/>
                  <a:pt x="4" y="69"/>
                  <a:pt x="4" y="69"/>
                </a:cubicBezTo>
                <a:cubicBezTo>
                  <a:pt x="1" y="70"/>
                  <a:pt x="0" y="72"/>
                  <a:pt x="4" y="73"/>
                </a:cubicBezTo>
                <a:cubicBezTo>
                  <a:pt x="130" y="119"/>
                  <a:pt x="130" y="119"/>
                  <a:pt x="130" y="119"/>
                </a:cubicBezTo>
                <a:cubicBezTo>
                  <a:pt x="134" y="120"/>
                  <a:pt x="138" y="124"/>
                  <a:pt x="139" y="128"/>
                </a:cubicBezTo>
                <a:cubicBezTo>
                  <a:pt x="182" y="250"/>
                  <a:pt x="182" y="250"/>
                  <a:pt x="182" y="250"/>
                </a:cubicBezTo>
                <a:cubicBezTo>
                  <a:pt x="183" y="254"/>
                  <a:pt x="185" y="254"/>
                  <a:pt x="186" y="250"/>
                </a:cubicBezTo>
                <a:cubicBezTo>
                  <a:pt x="253" y="6"/>
                  <a:pt x="253" y="6"/>
                  <a:pt x="253" y="6"/>
                </a:cubicBezTo>
                <a:cubicBezTo>
                  <a:pt x="254" y="2"/>
                  <a:pt x="252" y="0"/>
                  <a:pt x="248"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2" name="图片占位符 11"/>
          <p:cNvPicPr>
            <a:picLocks noGrp="1" noChangeAspect="1"/>
          </p:cNvPicPr>
          <p:nvPr>
            <p:ph type="pic" sz="quarter" idx="10"/>
          </p:nvPr>
        </p:nvPicPr>
        <p:blipFill>
          <a:blip r:embed="rId3" cstate="screen">
            <a:grayscl/>
          </a:blip>
          <a:srcRect/>
          <a:stretch>
            <a:fillRect/>
          </a:stretch>
        </p:blipFill>
        <p:spPr/>
      </p:pic>
      <p:grpSp>
        <p:nvGrpSpPr>
          <p:cNvPr id="13" name="组合 12"/>
          <p:cNvGrpSpPr/>
          <p:nvPr/>
        </p:nvGrpSpPr>
        <p:grpSpPr>
          <a:xfrm>
            <a:off x="7558584" y="2199409"/>
            <a:ext cx="3368150" cy="1220554"/>
            <a:chOff x="6798184" y="1678126"/>
            <a:chExt cx="3368150" cy="1220554"/>
          </a:xfrm>
        </p:grpSpPr>
        <p:sp>
          <p:nvSpPr>
            <p:cNvPr id="14" name="矩形 1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15" name="矩形 14"/>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grpSp>
        <p:nvGrpSpPr>
          <p:cNvPr id="16" name="组合 15"/>
          <p:cNvGrpSpPr/>
          <p:nvPr/>
        </p:nvGrpSpPr>
        <p:grpSpPr>
          <a:xfrm>
            <a:off x="7558584" y="3838314"/>
            <a:ext cx="3368150" cy="1220554"/>
            <a:chOff x="6798184" y="1678126"/>
            <a:chExt cx="3368150" cy="1220554"/>
          </a:xfrm>
        </p:grpSpPr>
        <p:sp>
          <p:nvSpPr>
            <p:cNvPr id="17" name="矩形 16"/>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18" name="矩形 17"/>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sp>
        <p:nvSpPr>
          <p:cNvPr id="19" name="矩形 18"/>
          <p:cNvSpPr/>
          <p:nvPr/>
        </p:nvSpPr>
        <p:spPr>
          <a:xfrm>
            <a:off x="1364341" y="5430818"/>
            <a:ext cx="9376229"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用户可以在投影仪或者计算机上进行演示也可以将演示文稿打印出来制作成胶片以便应用到更广泛的领域中成胶片以便应用到更广泛的领域中</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6" name="组合 5"/>
          <p:cNvGrpSpPr/>
          <p:nvPr/>
        </p:nvGrpSpPr>
        <p:grpSpPr>
          <a:xfrm>
            <a:off x="1069276" y="2409372"/>
            <a:ext cx="10067037" cy="0"/>
            <a:chOff x="3091543" y="3033486"/>
            <a:chExt cx="10067037" cy="0"/>
          </a:xfrm>
        </p:grpSpPr>
        <p:cxnSp>
          <p:nvCxnSpPr>
            <p:cNvPr id="7" name="直接连接符 6"/>
            <p:cNvCxnSpPr/>
            <p:nvPr/>
          </p:nvCxnSpPr>
          <p:spPr>
            <a:xfrm>
              <a:off x="3091543" y="3033486"/>
              <a:ext cx="100670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86609" y="3033486"/>
              <a:ext cx="2148115"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 name="椭圆 8"/>
          <p:cNvSpPr/>
          <p:nvPr/>
        </p:nvSpPr>
        <p:spPr>
          <a:xfrm>
            <a:off x="1357354" y="3605111"/>
            <a:ext cx="1054224" cy="1014059"/>
          </a:xfrm>
          <a:custGeom>
            <a:avLst/>
            <a:gdLst>
              <a:gd name="connsiteX0" fmla="*/ 251409 w 333376"/>
              <a:gd name="connsiteY0" fmla="*/ 227087 h 320675"/>
              <a:gd name="connsiteX1" fmla="*/ 258050 w 333376"/>
              <a:gd name="connsiteY1" fmla="*/ 230742 h 320675"/>
              <a:gd name="connsiteX2" fmla="*/ 256754 w 333376"/>
              <a:gd name="connsiteY2" fmla="*/ 245361 h 320675"/>
              <a:gd name="connsiteX3" fmla="*/ 216581 w 333376"/>
              <a:gd name="connsiteY3" fmla="*/ 279917 h 320675"/>
              <a:gd name="connsiteX4" fmla="*/ 210101 w 333376"/>
              <a:gd name="connsiteY4" fmla="*/ 282575 h 320675"/>
              <a:gd name="connsiteX5" fmla="*/ 202326 w 333376"/>
              <a:gd name="connsiteY5" fmla="*/ 278588 h 320675"/>
              <a:gd name="connsiteX6" fmla="*/ 203622 w 333376"/>
              <a:gd name="connsiteY6" fmla="*/ 263968 h 320675"/>
              <a:gd name="connsiteX7" fmla="*/ 243795 w 333376"/>
              <a:gd name="connsiteY7" fmla="*/ 229412 h 320675"/>
              <a:gd name="connsiteX8" fmla="*/ 251409 w 333376"/>
              <a:gd name="connsiteY8" fmla="*/ 227087 h 320675"/>
              <a:gd name="connsiteX9" fmla="*/ 85142 w 333376"/>
              <a:gd name="connsiteY9" fmla="*/ 227087 h 320675"/>
              <a:gd name="connsiteX10" fmla="*/ 92756 w 333376"/>
              <a:gd name="connsiteY10" fmla="*/ 229412 h 320675"/>
              <a:gd name="connsiteX11" fmla="*/ 132929 w 333376"/>
              <a:gd name="connsiteY11" fmla="*/ 263968 h 320675"/>
              <a:gd name="connsiteX12" fmla="*/ 134225 w 333376"/>
              <a:gd name="connsiteY12" fmla="*/ 278588 h 320675"/>
              <a:gd name="connsiteX13" fmla="*/ 126450 w 333376"/>
              <a:gd name="connsiteY13" fmla="*/ 282575 h 320675"/>
              <a:gd name="connsiteX14" fmla="*/ 119970 w 333376"/>
              <a:gd name="connsiteY14" fmla="*/ 279917 h 320675"/>
              <a:gd name="connsiteX15" fmla="*/ 79797 w 333376"/>
              <a:gd name="connsiteY15" fmla="*/ 245361 h 320675"/>
              <a:gd name="connsiteX16" fmla="*/ 78501 w 333376"/>
              <a:gd name="connsiteY16" fmla="*/ 230742 h 320675"/>
              <a:gd name="connsiteX17" fmla="*/ 85142 w 333376"/>
              <a:gd name="connsiteY17" fmla="*/ 227087 h 320675"/>
              <a:gd name="connsiteX18" fmla="*/ 188006 w 333376"/>
              <a:gd name="connsiteY18" fmla="*/ 147637 h 320675"/>
              <a:gd name="connsiteX19" fmla="*/ 214313 w 333376"/>
              <a:gd name="connsiteY19" fmla="*/ 223669 h 320675"/>
              <a:gd name="connsiteX20" fmla="*/ 205106 w 333376"/>
              <a:gd name="connsiteY20" fmla="*/ 232845 h 320675"/>
              <a:gd name="connsiteX21" fmla="*/ 195898 w 333376"/>
              <a:gd name="connsiteY21" fmla="*/ 223669 h 320675"/>
              <a:gd name="connsiteX22" fmla="*/ 191952 w 333376"/>
              <a:gd name="connsiteY22" fmla="*/ 189586 h 320675"/>
              <a:gd name="connsiteX23" fmla="*/ 191952 w 333376"/>
              <a:gd name="connsiteY23" fmla="*/ 221047 h 320675"/>
              <a:gd name="connsiteX24" fmla="*/ 188006 w 333376"/>
              <a:gd name="connsiteY24" fmla="*/ 232845 h 320675"/>
              <a:gd name="connsiteX25" fmla="*/ 188006 w 333376"/>
              <a:gd name="connsiteY25" fmla="*/ 311499 h 320675"/>
              <a:gd name="connsiteX26" fmla="*/ 178798 w 333376"/>
              <a:gd name="connsiteY26" fmla="*/ 320675 h 320675"/>
              <a:gd name="connsiteX27" fmla="*/ 169591 w 333376"/>
              <a:gd name="connsiteY27" fmla="*/ 311499 h 320675"/>
              <a:gd name="connsiteX28" fmla="*/ 168275 w 333376"/>
              <a:gd name="connsiteY28" fmla="*/ 311499 h 320675"/>
              <a:gd name="connsiteX29" fmla="*/ 159068 w 333376"/>
              <a:gd name="connsiteY29" fmla="*/ 320675 h 320675"/>
              <a:gd name="connsiteX30" fmla="*/ 148545 w 333376"/>
              <a:gd name="connsiteY30" fmla="*/ 311499 h 320675"/>
              <a:gd name="connsiteX31" fmla="*/ 148545 w 333376"/>
              <a:gd name="connsiteY31" fmla="*/ 234156 h 320675"/>
              <a:gd name="connsiteX32" fmla="*/ 145914 w 333376"/>
              <a:gd name="connsiteY32" fmla="*/ 222358 h 320675"/>
              <a:gd name="connsiteX33" fmla="*/ 145914 w 333376"/>
              <a:gd name="connsiteY33" fmla="*/ 192208 h 320675"/>
              <a:gd name="connsiteX34" fmla="*/ 141968 w 333376"/>
              <a:gd name="connsiteY34" fmla="*/ 224980 h 320675"/>
              <a:gd name="connsiteX35" fmla="*/ 132761 w 333376"/>
              <a:gd name="connsiteY35" fmla="*/ 235467 h 320675"/>
              <a:gd name="connsiteX36" fmla="*/ 123553 w 333376"/>
              <a:gd name="connsiteY36" fmla="*/ 224980 h 320675"/>
              <a:gd name="connsiteX37" fmla="*/ 149860 w 333376"/>
              <a:gd name="connsiteY37" fmla="*/ 150259 h 320675"/>
              <a:gd name="connsiteX38" fmla="*/ 168275 w 333376"/>
              <a:gd name="connsiteY38" fmla="*/ 175166 h 320675"/>
              <a:gd name="connsiteX39" fmla="*/ 188006 w 333376"/>
              <a:gd name="connsiteY39" fmla="*/ 147637 h 320675"/>
              <a:gd name="connsiteX40" fmla="*/ 168414 w 333376"/>
              <a:gd name="connsiteY40" fmla="*/ 138112 h 320675"/>
              <a:gd name="connsiteX41" fmla="*/ 174971 w 333376"/>
              <a:gd name="connsiteY41" fmla="*/ 141922 h 320675"/>
              <a:gd name="connsiteX42" fmla="*/ 180217 w 333376"/>
              <a:gd name="connsiteY42" fmla="*/ 139382 h 320675"/>
              <a:gd name="connsiteX43" fmla="*/ 182840 w 333376"/>
              <a:gd name="connsiteY43" fmla="*/ 139382 h 320675"/>
              <a:gd name="connsiteX44" fmla="*/ 184151 w 333376"/>
              <a:gd name="connsiteY44" fmla="*/ 141922 h 320675"/>
              <a:gd name="connsiteX45" fmla="*/ 184151 w 333376"/>
              <a:gd name="connsiteY45" fmla="*/ 148272 h 320675"/>
              <a:gd name="connsiteX46" fmla="*/ 182840 w 333376"/>
              <a:gd name="connsiteY46" fmla="*/ 150812 h 320675"/>
              <a:gd name="connsiteX47" fmla="*/ 180217 w 333376"/>
              <a:gd name="connsiteY47" fmla="*/ 150812 h 320675"/>
              <a:gd name="connsiteX48" fmla="*/ 173659 w 333376"/>
              <a:gd name="connsiteY48" fmla="*/ 149542 h 320675"/>
              <a:gd name="connsiteX49" fmla="*/ 169725 w 333376"/>
              <a:gd name="connsiteY49" fmla="*/ 150812 h 320675"/>
              <a:gd name="connsiteX50" fmla="*/ 164479 w 333376"/>
              <a:gd name="connsiteY50" fmla="*/ 149542 h 320675"/>
              <a:gd name="connsiteX51" fmla="*/ 157922 w 333376"/>
              <a:gd name="connsiteY51" fmla="*/ 150812 h 320675"/>
              <a:gd name="connsiteX52" fmla="*/ 155299 w 333376"/>
              <a:gd name="connsiteY52" fmla="*/ 150812 h 320675"/>
              <a:gd name="connsiteX53" fmla="*/ 153988 w 333376"/>
              <a:gd name="connsiteY53" fmla="*/ 148272 h 320675"/>
              <a:gd name="connsiteX54" fmla="*/ 153988 w 333376"/>
              <a:gd name="connsiteY54" fmla="*/ 141922 h 320675"/>
              <a:gd name="connsiteX55" fmla="*/ 155299 w 333376"/>
              <a:gd name="connsiteY55" fmla="*/ 139382 h 320675"/>
              <a:gd name="connsiteX56" fmla="*/ 157922 w 333376"/>
              <a:gd name="connsiteY56" fmla="*/ 139382 h 320675"/>
              <a:gd name="connsiteX57" fmla="*/ 163168 w 333376"/>
              <a:gd name="connsiteY57" fmla="*/ 141922 h 320675"/>
              <a:gd name="connsiteX58" fmla="*/ 168414 w 333376"/>
              <a:gd name="connsiteY58" fmla="*/ 138112 h 320675"/>
              <a:gd name="connsiteX59" fmla="*/ 307312 w 333376"/>
              <a:gd name="connsiteY59" fmla="*/ 88900 h 320675"/>
              <a:gd name="connsiteX60" fmla="*/ 333376 w 333376"/>
              <a:gd name="connsiteY60" fmla="*/ 161661 h 320675"/>
              <a:gd name="connsiteX61" fmla="*/ 324254 w 333376"/>
              <a:gd name="connsiteY61" fmla="*/ 170921 h 320675"/>
              <a:gd name="connsiteX62" fmla="*/ 315132 w 333376"/>
              <a:gd name="connsiteY62" fmla="*/ 161661 h 320675"/>
              <a:gd name="connsiteX63" fmla="*/ 311222 w 333376"/>
              <a:gd name="connsiteY63" fmla="*/ 129911 h 320675"/>
              <a:gd name="connsiteX64" fmla="*/ 311222 w 333376"/>
              <a:gd name="connsiteY64" fmla="*/ 159015 h 320675"/>
              <a:gd name="connsiteX65" fmla="*/ 308616 w 333376"/>
              <a:gd name="connsiteY65" fmla="*/ 170921 h 320675"/>
              <a:gd name="connsiteX66" fmla="*/ 308616 w 333376"/>
              <a:gd name="connsiteY66" fmla="*/ 246328 h 320675"/>
              <a:gd name="connsiteX67" fmla="*/ 299493 w 333376"/>
              <a:gd name="connsiteY67" fmla="*/ 255588 h 320675"/>
              <a:gd name="connsiteX68" fmla="*/ 290371 w 333376"/>
              <a:gd name="connsiteY68" fmla="*/ 246328 h 320675"/>
              <a:gd name="connsiteX69" fmla="*/ 289068 w 333376"/>
              <a:gd name="connsiteY69" fmla="*/ 246328 h 320675"/>
              <a:gd name="connsiteX70" fmla="*/ 279946 w 333376"/>
              <a:gd name="connsiteY70" fmla="*/ 255588 h 320675"/>
              <a:gd name="connsiteX71" fmla="*/ 270823 w 333376"/>
              <a:gd name="connsiteY71" fmla="*/ 246328 h 320675"/>
              <a:gd name="connsiteX72" fmla="*/ 270823 w 333376"/>
              <a:gd name="connsiteY72" fmla="*/ 172244 h 320675"/>
              <a:gd name="connsiteX73" fmla="*/ 268217 w 333376"/>
              <a:gd name="connsiteY73" fmla="*/ 160338 h 320675"/>
              <a:gd name="connsiteX74" fmla="*/ 268217 w 333376"/>
              <a:gd name="connsiteY74" fmla="*/ 131234 h 320675"/>
              <a:gd name="connsiteX75" fmla="*/ 264308 w 333376"/>
              <a:gd name="connsiteY75" fmla="*/ 164307 h 320675"/>
              <a:gd name="connsiteX76" fmla="*/ 255185 w 333376"/>
              <a:gd name="connsiteY76" fmla="*/ 172244 h 320675"/>
              <a:gd name="connsiteX77" fmla="*/ 246063 w 333376"/>
              <a:gd name="connsiteY77" fmla="*/ 164307 h 320675"/>
              <a:gd name="connsiteX78" fmla="*/ 272127 w 333376"/>
              <a:gd name="connsiteY78" fmla="*/ 91546 h 320675"/>
              <a:gd name="connsiteX79" fmla="*/ 289068 w 333376"/>
              <a:gd name="connsiteY79" fmla="*/ 115359 h 320675"/>
              <a:gd name="connsiteX80" fmla="*/ 307312 w 333376"/>
              <a:gd name="connsiteY80" fmla="*/ 88900 h 320675"/>
              <a:gd name="connsiteX81" fmla="*/ 168276 w 333376"/>
              <a:gd name="connsiteY81" fmla="*/ 88900 h 320675"/>
              <a:gd name="connsiteX82" fmla="*/ 192089 w 333376"/>
              <a:gd name="connsiteY82" fmla="*/ 112713 h 320675"/>
              <a:gd name="connsiteX83" fmla="*/ 168276 w 333376"/>
              <a:gd name="connsiteY83" fmla="*/ 136526 h 320675"/>
              <a:gd name="connsiteX84" fmla="*/ 144463 w 333376"/>
              <a:gd name="connsiteY84" fmla="*/ 112713 h 320675"/>
              <a:gd name="connsiteX85" fmla="*/ 168276 w 333376"/>
              <a:gd name="connsiteY85" fmla="*/ 88900 h 320675"/>
              <a:gd name="connsiteX86" fmla="*/ 62177 w 333376"/>
              <a:gd name="connsiteY86" fmla="*/ 88900 h 320675"/>
              <a:gd name="connsiteX87" fmla="*/ 87313 w 333376"/>
              <a:gd name="connsiteY87" fmla="*/ 161661 h 320675"/>
              <a:gd name="connsiteX88" fmla="*/ 78052 w 333376"/>
              <a:gd name="connsiteY88" fmla="*/ 170921 h 320675"/>
              <a:gd name="connsiteX89" fmla="*/ 70115 w 333376"/>
              <a:gd name="connsiteY89" fmla="*/ 161661 h 320675"/>
              <a:gd name="connsiteX90" fmla="*/ 66146 w 333376"/>
              <a:gd name="connsiteY90" fmla="*/ 129911 h 320675"/>
              <a:gd name="connsiteX91" fmla="*/ 66146 w 333376"/>
              <a:gd name="connsiteY91" fmla="*/ 159015 h 320675"/>
              <a:gd name="connsiteX92" fmla="*/ 63500 w 333376"/>
              <a:gd name="connsiteY92" fmla="*/ 170921 h 320675"/>
              <a:gd name="connsiteX93" fmla="*/ 63500 w 333376"/>
              <a:gd name="connsiteY93" fmla="*/ 246328 h 320675"/>
              <a:gd name="connsiteX94" fmla="*/ 54240 w 333376"/>
              <a:gd name="connsiteY94" fmla="*/ 255588 h 320675"/>
              <a:gd name="connsiteX95" fmla="*/ 44979 w 333376"/>
              <a:gd name="connsiteY95" fmla="*/ 246328 h 320675"/>
              <a:gd name="connsiteX96" fmla="*/ 43656 w 333376"/>
              <a:gd name="connsiteY96" fmla="*/ 246328 h 320675"/>
              <a:gd name="connsiteX97" fmla="*/ 34396 w 333376"/>
              <a:gd name="connsiteY97" fmla="*/ 255588 h 320675"/>
              <a:gd name="connsiteX98" fmla="*/ 25135 w 333376"/>
              <a:gd name="connsiteY98" fmla="*/ 246328 h 320675"/>
              <a:gd name="connsiteX99" fmla="*/ 25135 w 333376"/>
              <a:gd name="connsiteY99" fmla="*/ 172244 h 320675"/>
              <a:gd name="connsiteX100" fmla="*/ 21167 w 333376"/>
              <a:gd name="connsiteY100" fmla="*/ 160338 h 320675"/>
              <a:gd name="connsiteX101" fmla="*/ 21167 w 333376"/>
              <a:gd name="connsiteY101" fmla="*/ 131234 h 320675"/>
              <a:gd name="connsiteX102" fmla="*/ 18521 w 333376"/>
              <a:gd name="connsiteY102" fmla="*/ 164307 h 320675"/>
              <a:gd name="connsiteX103" fmla="*/ 9260 w 333376"/>
              <a:gd name="connsiteY103" fmla="*/ 172244 h 320675"/>
              <a:gd name="connsiteX104" fmla="*/ 0 w 333376"/>
              <a:gd name="connsiteY104" fmla="*/ 164307 h 320675"/>
              <a:gd name="connsiteX105" fmla="*/ 25135 w 333376"/>
              <a:gd name="connsiteY105" fmla="*/ 91546 h 320675"/>
              <a:gd name="connsiteX106" fmla="*/ 43656 w 333376"/>
              <a:gd name="connsiteY106" fmla="*/ 115359 h 320675"/>
              <a:gd name="connsiteX107" fmla="*/ 62177 w 333376"/>
              <a:gd name="connsiteY107" fmla="*/ 88900 h 320675"/>
              <a:gd name="connsiteX108" fmla="*/ 290362 w 333376"/>
              <a:gd name="connsiteY108" fmla="*/ 80962 h 320675"/>
              <a:gd name="connsiteX109" fmla="*/ 295502 w 333376"/>
              <a:gd name="connsiteY109" fmla="*/ 83784 h 320675"/>
              <a:gd name="connsiteX110" fmla="*/ 300643 w 333376"/>
              <a:gd name="connsiteY110" fmla="*/ 82373 h 320675"/>
              <a:gd name="connsiteX111" fmla="*/ 303213 w 333376"/>
              <a:gd name="connsiteY111" fmla="*/ 82373 h 320675"/>
              <a:gd name="connsiteX112" fmla="*/ 303213 w 333376"/>
              <a:gd name="connsiteY112" fmla="*/ 83784 h 320675"/>
              <a:gd name="connsiteX113" fmla="*/ 303213 w 333376"/>
              <a:gd name="connsiteY113" fmla="*/ 90840 h 320675"/>
              <a:gd name="connsiteX114" fmla="*/ 303213 w 333376"/>
              <a:gd name="connsiteY114" fmla="*/ 93662 h 320675"/>
              <a:gd name="connsiteX115" fmla="*/ 300643 w 333376"/>
              <a:gd name="connsiteY115" fmla="*/ 93662 h 320675"/>
              <a:gd name="connsiteX116" fmla="*/ 294217 w 333376"/>
              <a:gd name="connsiteY116" fmla="*/ 92251 h 320675"/>
              <a:gd name="connsiteX117" fmla="*/ 290362 w 333376"/>
              <a:gd name="connsiteY117" fmla="*/ 93662 h 320675"/>
              <a:gd name="connsiteX118" fmla="*/ 285221 w 333376"/>
              <a:gd name="connsiteY118" fmla="*/ 92251 h 320675"/>
              <a:gd name="connsiteX119" fmla="*/ 278795 w 333376"/>
              <a:gd name="connsiteY119" fmla="*/ 93662 h 320675"/>
              <a:gd name="connsiteX120" fmla="*/ 277510 w 333376"/>
              <a:gd name="connsiteY120" fmla="*/ 93662 h 320675"/>
              <a:gd name="connsiteX121" fmla="*/ 276225 w 333376"/>
              <a:gd name="connsiteY121" fmla="*/ 90840 h 320675"/>
              <a:gd name="connsiteX122" fmla="*/ 276225 w 333376"/>
              <a:gd name="connsiteY122" fmla="*/ 83784 h 320675"/>
              <a:gd name="connsiteX123" fmla="*/ 277510 w 333376"/>
              <a:gd name="connsiteY123" fmla="*/ 82373 h 320675"/>
              <a:gd name="connsiteX124" fmla="*/ 278795 w 333376"/>
              <a:gd name="connsiteY124" fmla="*/ 82373 h 320675"/>
              <a:gd name="connsiteX125" fmla="*/ 283936 w 333376"/>
              <a:gd name="connsiteY125" fmla="*/ 83784 h 320675"/>
              <a:gd name="connsiteX126" fmla="*/ 290362 w 333376"/>
              <a:gd name="connsiteY126" fmla="*/ 80962 h 320675"/>
              <a:gd name="connsiteX127" fmla="*/ 43656 w 333376"/>
              <a:gd name="connsiteY127" fmla="*/ 80962 h 320675"/>
              <a:gd name="connsiteX128" fmla="*/ 49141 w 333376"/>
              <a:gd name="connsiteY128" fmla="*/ 83820 h 320675"/>
              <a:gd name="connsiteX129" fmla="*/ 54625 w 333376"/>
              <a:gd name="connsiteY129" fmla="*/ 82391 h 320675"/>
              <a:gd name="connsiteX130" fmla="*/ 57367 w 333376"/>
              <a:gd name="connsiteY130" fmla="*/ 82391 h 320675"/>
              <a:gd name="connsiteX131" fmla="*/ 58738 w 333376"/>
              <a:gd name="connsiteY131" fmla="*/ 83820 h 320675"/>
              <a:gd name="connsiteX132" fmla="*/ 58738 w 333376"/>
              <a:gd name="connsiteY132" fmla="*/ 90964 h 320675"/>
              <a:gd name="connsiteX133" fmla="*/ 57367 w 333376"/>
              <a:gd name="connsiteY133" fmla="*/ 93821 h 320675"/>
              <a:gd name="connsiteX134" fmla="*/ 55996 w 333376"/>
              <a:gd name="connsiteY134" fmla="*/ 93821 h 320675"/>
              <a:gd name="connsiteX135" fmla="*/ 49141 w 333376"/>
              <a:gd name="connsiteY135" fmla="*/ 92393 h 320675"/>
              <a:gd name="connsiteX136" fmla="*/ 43656 w 333376"/>
              <a:gd name="connsiteY136" fmla="*/ 95250 h 320675"/>
              <a:gd name="connsiteX137" fmla="*/ 39543 w 333376"/>
              <a:gd name="connsiteY137" fmla="*/ 92393 h 320675"/>
              <a:gd name="connsiteX138" fmla="*/ 32688 w 333376"/>
              <a:gd name="connsiteY138" fmla="*/ 93821 h 320675"/>
              <a:gd name="connsiteX139" fmla="*/ 29946 w 333376"/>
              <a:gd name="connsiteY139" fmla="*/ 93821 h 320675"/>
              <a:gd name="connsiteX140" fmla="*/ 28575 w 333376"/>
              <a:gd name="connsiteY140" fmla="*/ 90964 h 320675"/>
              <a:gd name="connsiteX141" fmla="*/ 28575 w 333376"/>
              <a:gd name="connsiteY141" fmla="*/ 83820 h 320675"/>
              <a:gd name="connsiteX142" fmla="*/ 29946 w 333376"/>
              <a:gd name="connsiteY142" fmla="*/ 82391 h 320675"/>
              <a:gd name="connsiteX143" fmla="*/ 32688 w 333376"/>
              <a:gd name="connsiteY143" fmla="*/ 82391 h 320675"/>
              <a:gd name="connsiteX144" fmla="*/ 38172 w 333376"/>
              <a:gd name="connsiteY144" fmla="*/ 83820 h 320675"/>
              <a:gd name="connsiteX145" fmla="*/ 43656 w 333376"/>
              <a:gd name="connsiteY145" fmla="*/ 80962 h 320675"/>
              <a:gd name="connsiteX146" fmla="*/ 288925 w 333376"/>
              <a:gd name="connsiteY146" fmla="*/ 34925 h 320675"/>
              <a:gd name="connsiteX147" fmla="*/ 311150 w 333376"/>
              <a:gd name="connsiteY147" fmla="*/ 57150 h 320675"/>
              <a:gd name="connsiteX148" fmla="*/ 288925 w 333376"/>
              <a:gd name="connsiteY148" fmla="*/ 79375 h 320675"/>
              <a:gd name="connsiteX149" fmla="*/ 266700 w 333376"/>
              <a:gd name="connsiteY149" fmla="*/ 57150 h 320675"/>
              <a:gd name="connsiteX150" fmla="*/ 288925 w 333376"/>
              <a:gd name="connsiteY150" fmla="*/ 34925 h 320675"/>
              <a:gd name="connsiteX151" fmla="*/ 44450 w 333376"/>
              <a:gd name="connsiteY151" fmla="*/ 34925 h 320675"/>
              <a:gd name="connsiteX152" fmla="*/ 66675 w 333376"/>
              <a:gd name="connsiteY152" fmla="*/ 57150 h 320675"/>
              <a:gd name="connsiteX153" fmla="*/ 44450 w 333376"/>
              <a:gd name="connsiteY153" fmla="*/ 79375 h 320675"/>
              <a:gd name="connsiteX154" fmla="*/ 22225 w 333376"/>
              <a:gd name="connsiteY154" fmla="*/ 57150 h 320675"/>
              <a:gd name="connsiteX155" fmla="*/ 44450 w 333376"/>
              <a:gd name="connsiteY155" fmla="*/ 34925 h 320675"/>
              <a:gd name="connsiteX156" fmla="*/ 177842 w 333376"/>
              <a:gd name="connsiteY156" fmla="*/ 30162 h 320675"/>
              <a:gd name="connsiteX157" fmla="*/ 192088 w 333376"/>
              <a:gd name="connsiteY157" fmla="*/ 72289 h 320675"/>
              <a:gd name="connsiteX158" fmla="*/ 186908 w 333376"/>
              <a:gd name="connsiteY158" fmla="*/ 77555 h 320675"/>
              <a:gd name="connsiteX159" fmla="*/ 181727 w 333376"/>
              <a:gd name="connsiteY159" fmla="*/ 72289 h 320675"/>
              <a:gd name="connsiteX160" fmla="*/ 180432 w 333376"/>
              <a:gd name="connsiteY160" fmla="*/ 53859 h 320675"/>
              <a:gd name="connsiteX161" fmla="*/ 180432 w 333376"/>
              <a:gd name="connsiteY161" fmla="*/ 70973 h 320675"/>
              <a:gd name="connsiteX162" fmla="*/ 179137 w 333376"/>
              <a:gd name="connsiteY162" fmla="*/ 77555 h 320675"/>
              <a:gd name="connsiteX163" fmla="*/ 179137 w 333376"/>
              <a:gd name="connsiteY163" fmla="*/ 82821 h 320675"/>
              <a:gd name="connsiteX164" fmla="*/ 157121 w 333376"/>
              <a:gd name="connsiteY164" fmla="*/ 84137 h 320675"/>
              <a:gd name="connsiteX165" fmla="*/ 157121 w 333376"/>
              <a:gd name="connsiteY165" fmla="*/ 78871 h 320675"/>
              <a:gd name="connsiteX166" fmla="*/ 155826 w 333376"/>
              <a:gd name="connsiteY166" fmla="*/ 72289 h 320675"/>
              <a:gd name="connsiteX167" fmla="*/ 155826 w 333376"/>
              <a:gd name="connsiteY167" fmla="*/ 55175 h 320675"/>
              <a:gd name="connsiteX168" fmla="*/ 153236 w 333376"/>
              <a:gd name="connsiteY168" fmla="*/ 73606 h 320675"/>
              <a:gd name="connsiteX169" fmla="*/ 148055 w 333376"/>
              <a:gd name="connsiteY169" fmla="*/ 78871 h 320675"/>
              <a:gd name="connsiteX170" fmla="*/ 142875 w 333376"/>
              <a:gd name="connsiteY170" fmla="*/ 73606 h 320675"/>
              <a:gd name="connsiteX171" fmla="*/ 157121 w 333376"/>
              <a:gd name="connsiteY171" fmla="*/ 31479 h 320675"/>
              <a:gd name="connsiteX172" fmla="*/ 167481 w 333376"/>
              <a:gd name="connsiteY172" fmla="*/ 45960 h 320675"/>
              <a:gd name="connsiteX173" fmla="*/ 168777 w 333376"/>
              <a:gd name="connsiteY173" fmla="*/ 43985 h 320675"/>
              <a:gd name="connsiteX174" fmla="*/ 175759 w 333376"/>
              <a:gd name="connsiteY174" fmla="*/ 33338 h 320675"/>
              <a:gd name="connsiteX175" fmla="*/ 176458 w 333376"/>
              <a:gd name="connsiteY175" fmla="*/ 33338 h 320675"/>
              <a:gd name="connsiteX176" fmla="*/ 177801 w 333376"/>
              <a:gd name="connsiteY176" fmla="*/ 31751 h 320675"/>
              <a:gd name="connsiteX177" fmla="*/ 177801 w 333376"/>
              <a:gd name="connsiteY177" fmla="*/ 30225 h 320675"/>
              <a:gd name="connsiteX178" fmla="*/ 208481 w 333376"/>
              <a:gd name="connsiteY178" fmla="*/ 25427 h 320675"/>
              <a:gd name="connsiteX179" fmla="*/ 216581 w 333376"/>
              <a:gd name="connsiteY179" fmla="*/ 27689 h 320675"/>
              <a:gd name="connsiteX180" fmla="*/ 256754 w 333376"/>
              <a:gd name="connsiteY180" fmla="*/ 61285 h 320675"/>
              <a:gd name="connsiteX181" fmla="*/ 258050 w 333376"/>
              <a:gd name="connsiteY181" fmla="*/ 75499 h 320675"/>
              <a:gd name="connsiteX182" fmla="*/ 250275 w 333376"/>
              <a:gd name="connsiteY182" fmla="*/ 79375 h 320675"/>
              <a:gd name="connsiteX183" fmla="*/ 243795 w 333376"/>
              <a:gd name="connsiteY183" fmla="*/ 76791 h 320675"/>
              <a:gd name="connsiteX184" fmla="*/ 203622 w 333376"/>
              <a:gd name="connsiteY184" fmla="*/ 43195 h 320675"/>
              <a:gd name="connsiteX185" fmla="*/ 202326 w 333376"/>
              <a:gd name="connsiteY185" fmla="*/ 28981 h 320675"/>
              <a:gd name="connsiteX186" fmla="*/ 208481 w 333376"/>
              <a:gd name="connsiteY186" fmla="*/ 25427 h 320675"/>
              <a:gd name="connsiteX187" fmla="*/ 127584 w 333376"/>
              <a:gd name="connsiteY187" fmla="*/ 25427 h 320675"/>
              <a:gd name="connsiteX188" fmla="*/ 134225 w 333376"/>
              <a:gd name="connsiteY188" fmla="*/ 28981 h 320675"/>
              <a:gd name="connsiteX189" fmla="*/ 132929 w 333376"/>
              <a:gd name="connsiteY189" fmla="*/ 43195 h 320675"/>
              <a:gd name="connsiteX190" fmla="*/ 92756 w 333376"/>
              <a:gd name="connsiteY190" fmla="*/ 76791 h 320675"/>
              <a:gd name="connsiteX191" fmla="*/ 86276 w 333376"/>
              <a:gd name="connsiteY191" fmla="*/ 79375 h 320675"/>
              <a:gd name="connsiteX192" fmla="*/ 78501 w 333376"/>
              <a:gd name="connsiteY192" fmla="*/ 75499 h 320675"/>
              <a:gd name="connsiteX193" fmla="*/ 79797 w 333376"/>
              <a:gd name="connsiteY193" fmla="*/ 61285 h 320675"/>
              <a:gd name="connsiteX194" fmla="*/ 119970 w 333376"/>
              <a:gd name="connsiteY194" fmla="*/ 27689 h 320675"/>
              <a:gd name="connsiteX195" fmla="*/ 127584 w 333376"/>
              <a:gd name="connsiteY195" fmla="*/ 25427 h 320675"/>
              <a:gd name="connsiteX196" fmla="*/ 161681 w 333376"/>
              <a:gd name="connsiteY196" fmla="*/ 25400 h 320675"/>
              <a:gd name="connsiteX197" fmla="*/ 163025 w 333376"/>
              <a:gd name="connsiteY197" fmla="*/ 25400 h 320675"/>
              <a:gd name="connsiteX198" fmla="*/ 165711 w 333376"/>
              <a:gd name="connsiteY198" fmla="*/ 26988 h 320675"/>
              <a:gd name="connsiteX199" fmla="*/ 168398 w 333376"/>
              <a:gd name="connsiteY199" fmla="*/ 25400 h 320675"/>
              <a:gd name="connsiteX200" fmla="*/ 172428 w 333376"/>
              <a:gd name="connsiteY200" fmla="*/ 26988 h 320675"/>
              <a:gd name="connsiteX201" fmla="*/ 175114 w 333376"/>
              <a:gd name="connsiteY201" fmla="*/ 25400 h 320675"/>
              <a:gd name="connsiteX202" fmla="*/ 176458 w 333376"/>
              <a:gd name="connsiteY202" fmla="*/ 25400 h 320675"/>
              <a:gd name="connsiteX203" fmla="*/ 177801 w 333376"/>
              <a:gd name="connsiteY203" fmla="*/ 26988 h 320675"/>
              <a:gd name="connsiteX204" fmla="*/ 177801 w 333376"/>
              <a:gd name="connsiteY204" fmla="*/ 30225 h 320675"/>
              <a:gd name="connsiteX205" fmla="*/ 175759 w 333376"/>
              <a:gd name="connsiteY205" fmla="*/ 33338 h 320675"/>
              <a:gd name="connsiteX206" fmla="*/ 175114 w 333376"/>
              <a:gd name="connsiteY206" fmla="*/ 33338 h 320675"/>
              <a:gd name="connsiteX207" fmla="*/ 171084 w 333376"/>
              <a:gd name="connsiteY207" fmla="*/ 31751 h 320675"/>
              <a:gd name="connsiteX208" fmla="*/ 168398 w 333376"/>
              <a:gd name="connsiteY208" fmla="*/ 33338 h 320675"/>
              <a:gd name="connsiteX209" fmla="*/ 165711 w 333376"/>
              <a:gd name="connsiteY209" fmla="*/ 31751 h 320675"/>
              <a:gd name="connsiteX210" fmla="*/ 163025 w 333376"/>
              <a:gd name="connsiteY210" fmla="*/ 33338 h 320675"/>
              <a:gd name="connsiteX211" fmla="*/ 161681 w 333376"/>
              <a:gd name="connsiteY211" fmla="*/ 33338 h 320675"/>
              <a:gd name="connsiteX212" fmla="*/ 160338 w 333376"/>
              <a:gd name="connsiteY212" fmla="*/ 31751 h 320675"/>
              <a:gd name="connsiteX213" fmla="*/ 160338 w 333376"/>
              <a:gd name="connsiteY213" fmla="*/ 26988 h 320675"/>
              <a:gd name="connsiteX214" fmla="*/ 161681 w 333376"/>
              <a:gd name="connsiteY214" fmla="*/ 25400 h 320675"/>
              <a:gd name="connsiteX215" fmla="*/ 167482 w 333376"/>
              <a:gd name="connsiteY215" fmla="*/ 0 h 320675"/>
              <a:gd name="connsiteX216" fmla="*/ 180976 w 333376"/>
              <a:gd name="connsiteY216" fmla="*/ 12700 h 320675"/>
              <a:gd name="connsiteX217" fmla="*/ 167482 w 333376"/>
              <a:gd name="connsiteY217" fmla="*/ 25400 h 320675"/>
              <a:gd name="connsiteX218" fmla="*/ 153988 w 333376"/>
              <a:gd name="connsiteY218" fmla="*/ 12700 h 320675"/>
              <a:gd name="connsiteX219" fmla="*/ 167482 w 333376"/>
              <a:gd name="connsiteY219"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33376" h="320675">
                <a:moveTo>
                  <a:pt x="251409" y="227087"/>
                </a:moveTo>
                <a:cubicBezTo>
                  <a:pt x="253839" y="227419"/>
                  <a:pt x="256106" y="228748"/>
                  <a:pt x="258050" y="230742"/>
                </a:cubicBezTo>
                <a:cubicBezTo>
                  <a:pt x="261938" y="234729"/>
                  <a:pt x="260642" y="241374"/>
                  <a:pt x="256754" y="245361"/>
                </a:cubicBezTo>
                <a:cubicBezTo>
                  <a:pt x="256754" y="245361"/>
                  <a:pt x="256754" y="245361"/>
                  <a:pt x="216581" y="279917"/>
                </a:cubicBezTo>
                <a:cubicBezTo>
                  <a:pt x="213989" y="281246"/>
                  <a:pt x="211397" y="282575"/>
                  <a:pt x="210101" y="282575"/>
                </a:cubicBezTo>
                <a:cubicBezTo>
                  <a:pt x="206214" y="282575"/>
                  <a:pt x="203622" y="281246"/>
                  <a:pt x="202326" y="278588"/>
                </a:cubicBezTo>
                <a:cubicBezTo>
                  <a:pt x="198438" y="274601"/>
                  <a:pt x="198438" y="267955"/>
                  <a:pt x="203622" y="263968"/>
                </a:cubicBezTo>
                <a:cubicBezTo>
                  <a:pt x="203622" y="263968"/>
                  <a:pt x="203622" y="263968"/>
                  <a:pt x="243795" y="229412"/>
                </a:cubicBezTo>
                <a:cubicBezTo>
                  <a:pt x="246387" y="227419"/>
                  <a:pt x="248979" y="226754"/>
                  <a:pt x="251409" y="227087"/>
                </a:cubicBezTo>
                <a:close/>
                <a:moveTo>
                  <a:pt x="85142" y="227087"/>
                </a:moveTo>
                <a:cubicBezTo>
                  <a:pt x="87572" y="226754"/>
                  <a:pt x="90164" y="227419"/>
                  <a:pt x="92756" y="229412"/>
                </a:cubicBezTo>
                <a:cubicBezTo>
                  <a:pt x="92756" y="229412"/>
                  <a:pt x="92756" y="229412"/>
                  <a:pt x="132929" y="263968"/>
                </a:cubicBezTo>
                <a:cubicBezTo>
                  <a:pt x="136817" y="267955"/>
                  <a:pt x="138113" y="274601"/>
                  <a:pt x="134225" y="278588"/>
                </a:cubicBezTo>
                <a:cubicBezTo>
                  <a:pt x="132929" y="281246"/>
                  <a:pt x="129042" y="282575"/>
                  <a:pt x="126450" y="282575"/>
                </a:cubicBezTo>
                <a:cubicBezTo>
                  <a:pt x="125154" y="282575"/>
                  <a:pt x="122562" y="281246"/>
                  <a:pt x="119970" y="279917"/>
                </a:cubicBezTo>
                <a:cubicBezTo>
                  <a:pt x="119970" y="279917"/>
                  <a:pt x="119970" y="279917"/>
                  <a:pt x="79797" y="245361"/>
                </a:cubicBezTo>
                <a:cubicBezTo>
                  <a:pt x="75909" y="241374"/>
                  <a:pt x="74613" y="234729"/>
                  <a:pt x="78501" y="230742"/>
                </a:cubicBezTo>
                <a:cubicBezTo>
                  <a:pt x="80445" y="228748"/>
                  <a:pt x="82712" y="227419"/>
                  <a:pt x="85142" y="227087"/>
                </a:cubicBezTo>
                <a:close/>
                <a:moveTo>
                  <a:pt x="188006" y="147637"/>
                </a:moveTo>
                <a:cubicBezTo>
                  <a:pt x="198529" y="155503"/>
                  <a:pt x="214313" y="175166"/>
                  <a:pt x="214313" y="223669"/>
                </a:cubicBezTo>
                <a:cubicBezTo>
                  <a:pt x="214313" y="228913"/>
                  <a:pt x="210367" y="232845"/>
                  <a:pt x="205106" y="232845"/>
                </a:cubicBezTo>
                <a:cubicBezTo>
                  <a:pt x="199844" y="232845"/>
                  <a:pt x="195898" y="228913"/>
                  <a:pt x="195898" y="223669"/>
                </a:cubicBezTo>
                <a:cubicBezTo>
                  <a:pt x="195898" y="209249"/>
                  <a:pt x="194583" y="198762"/>
                  <a:pt x="191952" y="189586"/>
                </a:cubicBezTo>
                <a:cubicBezTo>
                  <a:pt x="191952" y="189586"/>
                  <a:pt x="191952" y="189586"/>
                  <a:pt x="191952" y="221047"/>
                </a:cubicBezTo>
                <a:cubicBezTo>
                  <a:pt x="191952" y="224980"/>
                  <a:pt x="190637" y="228913"/>
                  <a:pt x="188006" y="232845"/>
                </a:cubicBezTo>
                <a:cubicBezTo>
                  <a:pt x="188006" y="232845"/>
                  <a:pt x="188006" y="232845"/>
                  <a:pt x="188006" y="311499"/>
                </a:cubicBezTo>
                <a:cubicBezTo>
                  <a:pt x="188006" y="316743"/>
                  <a:pt x="184060" y="320675"/>
                  <a:pt x="178798" y="320675"/>
                </a:cubicBezTo>
                <a:cubicBezTo>
                  <a:pt x="173537" y="320675"/>
                  <a:pt x="169591" y="316743"/>
                  <a:pt x="169591" y="311499"/>
                </a:cubicBezTo>
                <a:cubicBezTo>
                  <a:pt x="169591" y="311499"/>
                  <a:pt x="169591" y="311499"/>
                  <a:pt x="168275" y="311499"/>
                </a:cubicBezTo>
                <a:cubicBezTo>
                  <a:pt x="168275" y="316743"/>
                  <a:pt x="164329" y="320675"/>
                  <a:pt x="159068" y="320675"/>
                </a:cubicBezTo>
                <a:cubicBezTo>
                  <a:pt x="153807" y="320675"/>
                  <a:pt x="148545" y="316743"/>
                  <a:pt x="148545" y="311499"/>
                </a:cubicBezTo>
                <a:cubicBezTo>
                  <a:pt x="148545" y="311499"/>
                  <a:pt x="148545" y="311499"/>
                  <a:pt x="148545" y="234156"/>
                </a:cubicBezTo>
                <a:cubicBezTo>
                  <a:pt x="147230" y="231534"/>
                  <a:pt x="145914" y="226291"/>
                  <a:pt x="145914" y="222358"/>
                </a:cubicBezTo>
                <a:cubicBezTo>
                  <a:pt x="145914" y="222358"/>
                  <a:pt x="145914" y="222358"/>
                  <a:pt x="145914" y="192208"/>
                </a:cubicBezTo>
                <a:cubicBezTo>
                  <a:pt x="143284" y="200073"/>
                  <a:pt x="141968" y="211871"/>
                  <a:pt x="141968" y="224980"/>
                </a:cubicBezTo>
                <a:cubicBezTo>
                  <a:pt x="141968" y="230224"/>
                  <a:pt x="138022" y="235467"/>
                  <a:pt x="132761" y="235467"/>
                </a:cubicBezTo>
                <a:cubicBezTo>
                  <a:pt x="127499" y="235467"/>
                  <a:pt x="123553" y="230224"/>
                  <a:pt x="123553" y="224980"/>
                </a:cubicBezTo>
                <a:cubicBezTo>
                  <a:pt x="122238" y="176477"/>
                  <a:pt x="138022" y="156814"/>
                  <a:pt x="149860" y="150259"/>
                </a:cubicBezTo>
                <a:cubicBezTo>
                  <a:pt x="149860" y="150259"/>
                  <a:pt x="149860" y="150259"/>
                  <a:pt x="168275" y="175166"/>
                </a:cubicBezTo>
                <a:cubicBezTo>
                  <a:pt x="168275" y="175166"/>
                  <a:pt x="168275" y="175166"/>
                  <a:pt x="188006" y="147637"/>
                </a:cubicBezTo>
                <a:close/>
                <a:moveTo>
                  <a:pt x="168414" y="138112"/>
                </a:moveTo>
                <a:cubicBezTo>
                  <a:pt x="171037" y="138112"/>
                  <a:pt x="173659" y="139382"/>
                  <a:pt x="174971" y="141922"/>
                </a:cubicBezTo>
                <a:cubicBezTo>
                  <a:pt x="174971" y="141922"/>
                  <a:pt x="174971" y="141922"/>
                  <a:pt x="180217" y="139382"/>
                </a:cubicBezTo>
                <a:cubicBezTo>
                  <a:pt x="181528" y="139382"/>
                  <a:pt x="181528" y="139382"/>
                  <a:pt x="182840" y="139382"/>
                </a:cubicBezTo>
                <a:cubicBezTo>
                  <a:pt x="182840" y="140652"/>
                  <a:pt x="184151" y="140652"/>
                  <a:pt x="184151" y="141922"/>
                </a:cubicBezTo>
                <a:cubicBezTo>
                  <a:pt x="184151" y="141922"/>
                  <a:pt x="184151" y="141922"/>
                  <a:pt x="184151" y="148272"/>
                </a:cubicBezTo>
                <a:cubicBezTo>
                  <a:pt x="184151" y="149542"/>
                  <a:pt x="184151" y="150812"/>
                  <a:pt x="182840" y="150812"/>
                </a:cubicBezTo>
                <a:cubicBezTo>
                  <a:pt x="182840" y="150812"/>
                  <a:pt x="181528" y="150812"/>
                  <a:pt x="180217" y="150812"/>
                </a:cubicBezTo>
                <a:cubicBezTo>
                  <a:pt x="178905" y="150812"/>
                  <a:pt x="174971" y="149542"/>
                  <a:pt x="173659" y="149542"/>
                </a:cubicBezTo>
                <a:cubicBezTo>
                  <a:pt x="172348" y="150812"/>
                  <a:pt x="171037" y="150812"/>
                  <a:pt x="169725" y="150812"/>
                </a:cubicBezTo>
                <a:cubicBezTo>
                  <a:pt x="167102" y="150812"/>
                  <a:pt x="165791" y="150812"/>
                  <a:pt x="164479" y="149542"/>
                </a:cubicBezTo>
                <a:cubicBezTo>
                  <a:pt x="161857" y="149542"/>
                  <a:pt x="159234" y="150812"/>
                  <a:pt x="157922" y="150812"/>
                </a:cubicBezTo>
                <a:cubicBezTo>
                  <a:pt x="156611" y="150812"/>
                  <a:pt x="155299" y="150812"/>
                  <a:pt x="155299" y="150812"/>
                </a:cubicBezTo>
                <a:cubicBezTo>
                  <a:pt x="153988" y="149542"/>
                  <a:pt x="153988" y="149542"/>
                  <a:pt x="153988" y="148272"/>
                </a:cubicBezTo>
                <a:cubicBezTo>
                  <a:pt x="153988" y="148272"/>
                  <a:pt x="153988" y="148272"/>
                  <a:pt x="153988" y="141922"/>
                </a:cubicBezTo>
                <a:cubicBezTo>
                  <a:pt x="153988" y="140652"/>
                  <a:pt x="153988" y="140652"/>
                  <a:pt x="155299" y="139382"/>
                </a:cubicBezTo>
                <a:cubicBezTo>
                  <a:pt x="156611" y="139382"/>
                  <a:pt x="156611" y="139382"/>
                  <a:pt x="157922" y="139382"/>
                </a:cubicBezTo>
                <a:cubicBezTo>
                  <a:pt x="157922" y="139382"/>
                  <a:pt x="157922" y="139382"/>
                  <a:pt x="163168" y="141922"/>
                </a:cubicBezTo>
                <a:cubicBezTo>
                  <a:pt x="164479" y="139382"/>
                  <a:pt x="167102" y="138112"/>
                  <a:pt x="168414" y="138112"/>
                </a:cubicBezTo>
                <a:close/>
                <a:moveTo>
                  <a:pt x="307312" y="88900"/>
                </a:moveTo>
                <a:cubicBezTo>
                  <a:pt x="317738" y="96838"/>
                  <a:pt x="333376" y="115359"/>
                  <a:pt x="333376" y="161661"/>
                </a:cubicBezTo>
                <a:cubicBezTo>
                  <a:pt x="333376" y="166953"/>
                  <a:pt x="328163" y="170921"/>
                  <a:pt x="324254" y="170921"/>
                </a:cubicBezTo>
                <a:cubicBezTo>
                  <a:pt x="319041" y="170921"/>
                  <a:pt x="315132" y="166953"/>
                  <a:pt x="315132" y="161661"/>
                </a:cubicBezTo>
                <a:cubicBezTo>
                  <a:pt x="315132" y="148432"/>
                  <a:pt x="313828" y="137848"/>
                  <a:pt x="311222" y="129911"/>
                </a:cubicBezTo>
                <a:cubicBezTo>
                  <a:pt x="311222" y="129911"/>
                  <a:pt x="311222" y="129911"/>
                  <a:pt x="311222" y="159015"/>
                </a:cubicBezTo>
                <a:cubicBezTo>
                  <a:pt x="311222" y="162984"/>
                  <a:pt x="309919" y="166953"/>
                  <a:pt x="308616" y="170921"/>
                </a:cubicBezTo>
                <a:cubicBezTo>
                  <a:pt x="308616" y="170921"/>
                  <a:pt x="308616" y="170921"/>
                  <a:pt x="308616" y="246328"/>
                </a:cubicBezTo>
                <a:cubicBezTo>
                  <a:pt x="308616" y="251619"/>
                  <a:pt x="304706" y="255588"/>
                  <a:pt x="299493" y="255588"/>
                </a:cubicBezTo>
                <a:cubicBezTo>
                  <a:pt x="294281" y="255588"/>
                  <a:pt x="290371" y="251619"/>
                  <a:pt x="290371" y="246328"/>
                </a:cubicBezTo>
                <a:cubicBezTo>
                  <a:pt x="290371" y="246328"/>
                  <a:pt x="290371" y="246328"/>
                  <a:pt x="289068" y="246328"/>
                </a:cubicBezTo>
                <a:cubicBezTo>
                  <a:pt x="289068" y="251619"/>
                  <a:pt x="285158" y="255588"/>
                  <a:pt x="279946" y="255588"/>
                </a:cubicBezTo>
                <a:cubicBezTo>
                  <a:pt x="274733" y="255588"/>
                  <a:pt x="270823" y="251619"/>
                  <a:pt x="270823" y="246328"/>
                </a:cubicBezTo>
                <a:cubicBezTo>
                  <a:pt x="270823" y="246328"/>
                  <a:pt x="270823" y="246328"/>
                  <a:pt x="270823" y="172244"/>
                </a:cubicBezTo>
                <a:cubicBezTo>
                  <a:pt x="269520" y="169598"/>
                  <a:pt x="268217" y="165630"/>
                  <a:pt x="268217" y="160338"/>
                </a:cubicBezTo>
                <a:cubicBezTo>
                  <a:pt x="268217" y="160338"/>
                  <a:pt x="268217" y="160338"/>
                  <a:pt x="268217" y="131234"/>
                </a:cubicBezTo>
                <a:cubicBezTo>
                  <a:pt x="264308" y="139171"/>
                  <a:pt x="264308" y="149755"/>
                  <a:pt x="264308" y="164307"/>
                </a:cubicBezTo>
                <a:cubicBezTo>
                  <a:pt x="264308" y="168275"/>
                  <a:pt x="260398" y="172244"/>
                  <a:pt x="255185" y="172244"/>
                </a:cubicBezTo>
                <a:cubicBezTo>
                  <a:pt x="249973" y="172244"/>
                  <a:pt x="246063" y="168275"/>
                  <a:pt x="246063" y="164307"/>
                </a:cubicBezTo>
                <a:cubicBezTo>
                  <a:pt x="246063" y="116682"/>
                  <a:pt x="261701" y="98161"/>
                  <a:pt x="272127" y="91546"/>
                </a:cubicBezTo>
                <a:cubicBezTo>
                  <a:pt x="272127" y="91546"/>
                  <a:pt x="272127" y="91546"/>
                  <a:pt x="289068" y="115359"/>
                </a:cubicBezTo>
                <a:cubicBezTo>
                  <a:pt x="289068" y="115359"/>
                  <a:pt x="289068" y="115359"/>
                  <a:pt x="307312" y="88900"/>
                </a:cubicBezTo>
                <a:close/>
                <a:moveTo>
                  <a:pt x="168276" y="88900"/>
                </a:moveTo>
                <a:cubicBezTo>
                  <a:pt x="181428" y="88900"/>
                  <a:pt x="192089" y="99561"/>
                  <a:pt x="192089" y="112713"/>
                </a:cubicBezTo>
                <a:cubicBezTo>
                  <a:pt x="192089" y="125865"/>
                  <a:pt x="181428" y="136526"/>
                  <a:pt x="168276" y="136526"/>
                </a:cubicBezTo>
                <a:cubicBezTo>
                  <a:pt x="155124" y="136526"/>
                  <a:pt x="144463" y="125865"/>
                  <a:pt x="144463" y="112713"/>
                </a:cubicBezTo>
                <a:cubicBezTo>
                  <a:pt x="144463" y="99561"/>
                  <a:pt x="155124" y="88900"/>
                  <a:pt x="168276" y="88900"/>
                </a:cubicBezTo>
                <a:close/>
                <a:moveTo>
                  <a:pt x="62177" y="88900"/>
                </a:moveTo>
                <a:cubicBezTo>
                  <a:pt x="72761" y="96838"/>
                  <a:pt x="87313" y="115359"/>
                  <a:pt x="87313" y="161661"/>
                </a:cubicBezTo>
                <a:cubicBezTo>
                  <a:pt x="87313" y="166953"/>
                  <a:pt x="83344" y="170921"/>
                  <a:pt x="78052" y="170921"/>
                </a:cubicBezTo>
                <a:cubicBezTo>
                  <a:pt x="74084" y="170921"/>
                  <a:pt x="70115" y="166953"/>
                  <a:pt x="70115" y="161661"/>
                </a:cubicBezTo>
                <a:cubicBezTo>
                  <a:pt x="70115" y="148432"/>
                  <a:pt x="68792" y="137848"/>
                  <a:pt x="66146" y="129911"/>
                </a:cubicBezTo>
                <a:cubicBezTo>
                  <a:pt x="66146" y="129911"/>
                  <a:pt x="66146" y="129911"/>
                  <a:pt x="66146" y="159015"/>
                </a:cubicBezTo>
                <a:cubicBezTo>
                  <a:pt x="66146" y="162984"/>
                  <a:pt x="64823" y="166953"/>
                  <a:pt x="63500" y="170921"/>
                </a:cubicBezTo>
                <a:cubicBezTo>
                  <a:pt x="63500" y="170921"/>
                  <a:pt x="63500" y="170921"/>
                  <a:pt x="63500" y="246328"/>
                </a:cubicBezTo>
                <a:cubicBezTo>
                  <a:pt x="63500" y="251619"/>
                  <a:pt x="58209" y="255588"/>
                  <a:pt x="54240" y="255588"/>
                </a:cubicBezTo>
                <a:cubicBezTo>
                  <a:pt x="48948" y="255588"/>
                  <a:pt x="44979" y="251619"/>
                  <a:pt x="44979" y="246328"/>
                </a:cubicBezTo>
                <a:cubicBezTo>
                  <a:pt x="44979" y="246328"/>
                  <a:pt x="44979" y="246328"/>
                  <a:pt x="43656" y="246328"/>
                </a:cubicBezTo>
                <a:cubicBezTo>
                  <a:pt x="43656" y="251619"/>
                  <a:pt x="39688" y="255588"/>
                  <a:pt x="34396" y="255588"/>
                </a:cubicBezTo>
                <a:cubicBezTo>
                  <a:pt x="29104" y="255588"/>
                  <a:pt x="25135" y="251619"/>
                  <a:pt x="25135" y="246328"/>
                </a:cubicBezTo>
                <a:cubicBezTo>
                  <a:pt x="25135" y="246328"/>
                  <a:pt x="25135" y="246328"/>
                  <a:pt x="25135" y="172244"/>
                </a:cubicBezTo>
                <a:cubicBezTo>
                  <a:pt x="23813" y="169598"/>
                  <a:pt x="21167" y="165630"/>
                  <a:pt x="21167" y="160338"/>
                </a:cubicBezTo>
                <a:cubicBezTo>
                  <a:pt x="21167" y="160338"/>
                  <a:pt x="21167" y="160338"/>
                  <a:pt x="21167" y="131234"/>
                </a:cubicBezTo>
                <a:cubicBezTo>
                  <a:pt x="18521" y="139171"/>
                  <a:pt x="18521" y="149755"/>
                  <a:pt x="18521" y="164307"/>
                </a:cubicBezTo>
                <a:cubicBezTo>
                  <a:pt x="18521" y="168275"/>
                  <a:pt x="14552" y="172244"/>
                  <a:pt x="9260" y="172244"/>
                </a:cubicBezTo>
                <a:cubicBezTo>
                  <a:pt x="3969" y="172244"/>
                  <a:pt x="0" y="168275"/>
                  <a:pt x="0" y="164307"/>
                </a:cubicBezTo>
                <a:cubicBezTo>
                  <a:pt x="0" y="116682"/>
                  <a:pt x="14552" y="98161"/>
                  <a:pt x="25135" y="91546"/>
                </a:cubicBezTo>
                <a:cubicBezTo>
                  <a:pt x="25135" y="91546"/>
                  <a:pt x="25135" y="91546"/>
                  <a:pt x="43656" y="115359"/>
                </a:cubicBezTo>
                <a:cubicBezTo>
                  <a:pt x="43656" y="115359"/>
                  <a:pt x="43656" y="115359"/>
                  <a:pt x="62177" y="88900"/>
                </a:cubicBezTo>
                <a:close/>
                <a:moveTo>
                  <a:pt x="290362" y="80962"/>
                </a:moveTo>
                <a:cubicBezTo>
                  <a:pt x="291647" y="80962"/>
                  <a:pt x="294217" y="82373"/>
                  <a:pt x="295502" y="83784"/>
                </a:cubicBezTo>
                <a:cubicBezTo>
                  <a:pt x="295502" y="83784"/>
                  <a:pt x="295502" y="83784"/>
                  <a:pt x="300643" y="82373"/>
                </a:cubicBezTo>
                <a:cubicBezTo>
                  <a:pt x="300643" y="80962"/>
                  <a:pt x="301928" y="80962"/>
                  <a:pt x="303213" y="82373"/>
                </a:cubicBezTo>
                <a:cubicBezTo>
                  <a:pt x="303213" y="82373"/>
                  <a:pt x="303213" y="83784"/>
                  <a:pt x="303213" y="83784"/>
                </a:cubicBezTo>
                <a:cubicBezTo>
                  <a:pt x="303213" y="83784"/>
                  <a:pt x="303213" y="83784"/>
                  <a:pt x="303213" y="90840"/>
                </a:cubicBezTo>
                <a:cubicBezTo>
                  <a:pt x="303213" y="92251"/>
                  <a:pt x="303213" y="93662"/>
                  <a:pt x="303213" y="93662"/>
                </a:cubicBezTo>
                <a:cubicBezTo>
                  <a:pt x="301928" y="93662"/>
                  <a:pt x="300643" y="93662"/>
                  <a:pt x="300643" y="93662"/>
                </a:cubicBezTo>
                <a:cubicBezTo>
                  <a:pt x="298072" y="93662"/>
                  <a:pt x="295502" y="92251"/>
                  <a:pt x="294217" y="92251"/>
                </a:cubicBezTo>
                <a:cubicBezTo>
                  <a:pt x="292932" y="93662"/>
                  <a:pt x="291647" y="93662"/>
                  <a:pt x="290362" y="93662"/>
                </a:cubicBezTo>
                <a:cubicBezTo>
                  <a:pt x="287791" y="93662"/>
                  <a:pt x="286506" y="93662"/>
                  <a:pt x="285221" y="92251"/>
                </a:cubicBezTo>
                <a:cubicBezTo>
                  <a:pt x="283936" y="92251"/>
                  <a:pt x="281366" y="93662"/>
                  <a:pt x="278795" y="93662"/>
                </a:cubicBezTo>
                <a:cubicBezTo>
                  <a:pt x="278795" y="93662"/>
                  <a:pt x="277510" y="93662"/>
                  <a:pt x="277510" y="93662"/>
                </a:cubicBezTo>
                <a:cubicBezTo>
                  <a:pt x="276225" y="92251"/>
                  <a:pt x="276225" y="92251"/>
                  <a:pt x="276225" y="90840"/>
                </a:cubicBezTo>
                <a:cubicBezTo>
                  <a:pt x="276225" y="90840"/>
                  <a:pt x="276225" y="90840"/>
                  <a:pt x="276225" y="83784"/>
                </a:cubicBezTo>
                <a:cubicBezTo>
                  <a:pt x="276225" y="83784"/>
                  <a:pt x="276225" y="82373"/>
                  <a:pt x="277510" y="82373"/>
                </a:cubicBezTo>
                <a:cubicBezTo>
                  <a:pt x="277510" y="80962"/>
                  <a:pt x="278795" y="80962"/>
                  <a:pt x="278795" y="82373"/>
                </a:cubicBezTo>
                <a:cubicBezTo>
                  <a:pt x="278795" y="82373"/>
                  <a:pt x="278795" y="82373"/>
                  <a:pt x="283936" y="83784"/>
                </a:cubicBezTo>
                <a:cubicBezTo>
                  <a:pt x="285221" y="82373"/>
                  <a:pt x="287791" y="80962"/>
                  <a:pt x="290362" y="80962"/>
                </a:cubicBezTo>
                <a:close/>
                <a:moveTo>
                  <a:pt x="43656" y="80962"/>
                </a:moveTo>
                <a:cubicBezTo>
                  <a:pt x="46399" y="80962"/>
                  <a:pt x="49141" y="82391"/>
                  <a:pt x="49141" y="83820"/>
                </a:cubicBezTo>
                <a:cubicBezTo>
                  <a:pt x="49141" y="83820"/>
                  <a:pt x="49141" y="83820"/>
                  <a:pt x="54625" y="82391"/>
                </a:cubicBezTo>
                <a:cubicBezTo>
                  <a:pt x="55996" y="80962"/>
                  <a:pt x="57367" y="80962"/>
                  <a:pt x="57367" y="82391"/>
                </a:cubicBezTo>
                <a:cubicBezTo>
                  <a:pt x="58738" y="82391"/>
                  <a:pt x="58738" y="83820"/>
                  <a:pt x="58738" y="83820"/>
                </a:cubicBezTo>
                <a:cubicBezTo>
                  <a:pt x="58738" y="83820"/>
                  <a:pt x="58738" y="83820"/>
                  <a:pt x="58738" y="90964"/>
                </a:cubicBezTo>
                <a:cubicBezTo>
                  <a:pt x="58738" y="92393"/>
                  <a:pt x="58738" y="93821"/>
                  <a:pt x="57367" y="93821"/>
                </a:cubicBezTo>
                <a:cubicBezTo>
                  <a:pt x="57367" y="93821"/>
                  <a:pt x="55996" y="93821"/>
                  <a:pt x="55996" y="93821"/>
                </a:cubicBezTo>
                <a:cubicBezTo>
                  <a:pt x="53254" y="93821"/>
                  <a:pt x="50512" y="92393"/>
                  <a:pt x="49141" y="92393"/>
                </a:cubicBezTo>
                <a:cubicBezTo>
                  <a:pt x="47770" y="93821"/>
                  <a:pt x="46399" y="95250"/>
                  <a:pt x="43656" y="95250"/>
                </a:cubicBezTo>
                <a:cubicBezTo>
                  <a:pt x="42285" y="95250"/>
                  <a:pt x="39543" y="93821"/>
                  <a:pt x="39543" y="92393"/>
                </a:cubicBezTo>
                <a:cubicBezTo>
                  <a:pt x="36801" y="92393"/>
                  <a:pt x="35430" y="93821"/>
                  <a:pt x="32688" y="93821"/>
                </a:cubicBezTo>
                <a:cubicBezTo>
                  <a:pt x="31317" y="93821"/>
                  <a:pt x="31317" y="93821"/>
                  <a:pt x="29946" y="93821"/>
                </a:cubicBezTo>
                <a:cubicBezTo>
                  <a:pt x="29946" y="93821"/>
                  <a:pt x="28575" y="92393"/>
                  <a:pt x="28575" y="90964"/>
                </a:cubicBezTo>
                <a:cubicBezTo>
                  <a:pt x="28575" y="90964"/>
                  <a:pt x="28575" y="90964"/>
                  <a:pt x="28575" y="83820"/>
                </a:cubicBezTo>
                <a:cubicBezTo>
                  <a:pt x="28575" y="83820"/>
                  <a:pt x="29946" y="82391"/>
                  <a:pt x="29946" y="82391"/>
                </a:cubicBezTo>
                <a:cubicBezTo>
                  <a:pt x="31317" y="80962"/>
                  <a:pt x="32688" y="80962"/>
                  <a:pt x="32688" y="82391"/>
                </a:cubicBezTo>
                <a:cubicBezTo>
                  <a:pt x="32688" y="82391"/>
                  <a:pt x="32688" y="82391"/>
                  <a:pt x="38172" y="83820"/>
                </a:cubicBezTo>
                <a:cubicBezTo>
                  <a:pt x="39543" y="82391"/>
                  <a:pt x="42285" y="80962"/>
                  <a:pt x="43656" y="80962"/>
                </a:cubicBezTo>
                <a:close/>
                <a:moveTo>
                  <a:pt x="288925" y="34925"/>
                </a:moveTo>
                <a:cubicBezTo>
                  <a:pt x="301200" y="34925"/>
                  <a:pt x="311150" y="44875"/>
                  <a:pt x="311150" y="57150"/>
                </a:cubicBezTo>
                <a:cubicBezTo>
                  <a:pt x="311150" y="69425"/>
                  <a:pt x="301200" y="79375"/>
                  <a:pt x="288925" y="79375"/>
                </a:cubicBezTo>
                <a:cubicBezTo>
                  <a:pt x="276650" y="79375"/>
                  <a:pt x="266700" y="69425"/>
                  <a:pt x="266700" y="57150"/>
                </a:cubicBezTo>
                <a:cubicBezTo>
                  <a:pt x="266700" y="44875"/>
                  <a:pt x="276650" y="34925"/>
                  <a:pt x="288925" y="34925"/>
                </a:cubicBezTo>
                <a:close/>
                <a:moveTo>
                  <a:pt x="44450" y="34925"/>
                </a:moveTo>
                <a:cubicBezTo>
                  <a:pt x="56725" y="34925"/>
                  <a:pt x="66675" y="44875"/>
                  <a:pt x="66675" y="57150"/>
                </a:cubicBezTo>
                <a:cubicBezTo>
                  <a:pt x="66675" y="69425"/>
                  <a:pt x="56725" y="79375"/>
                  <a:pt x="44450" y="79375"/>
                </a:cubicBezTo>
                <a:cubicBezTo>
                  <a:pt x="32175" y="79375"/>
                  <a:pt x="22225" y="69425"/>
                  <a:pt x="22225" y="57150"/>
                </a:cubicBezTo>
                <a:cubicBezTo>
                  <a:pt x="22225" y="44875"/>
                  <a:pt x="32175" y="34925"/>
                  <a:pt x="44450" y="34925"/>
                </a:cubicBezTo>
                <a:close/>
                <a:moveTo>
                  <a:pt x="177842" y="30162"/>
                </a:moveTo>
                <a:cubicBezTo>
                  <a:pt x="184317" y="35428"/>
                  <a:pt x="192088" y="45960"/>
                  <a:pt x="192088" y="72289"/>
                </a:cubicBezTo>
                <a:cubicBezTo>
                  <a:pt x="192088" y="74922"/>
                  <a:pt x="190793" y="77555"/>
                  <a:pt x="186908" y="77555"/>
                </a:cubicBezTo>
                <a:cubicBezTo>
                  <a:pt x="184317" y="77555"/>
                  <a:pt x="181727" y="74922"/>
                  <a:pt x="181727" y="72289"/>
                </a:cubicBezTo>
                <a:cubicBezTo>
                  <a:pt x="181727" y="64390"/>
                  <a:pt x="181727" y="59124"/>
                  <a:pt x="180432" y="53859"/>
                </a:cubicBezTo>
                <a:cubicBezTo>
                  <a:pt x="180432" y="53859"/>
                  <a:pt x="180432" y="53859"/>
                  <a:pt x="180432" y="70973"/>
                </a:cubicBezTo>
                <a:cubicBezTo>
                  <a:pt x="180432" y="73606"/>
                  <a:pt x="179137" y="74922"/>
                  <a:pt x="179137" y="77555"/>
                </a:cubicBezTo>
                <a:cubicBezTo>
                  <a:pt x="179137" y="77555"/>
                  <a:pt x="179137" y="77555"/>
                  <a:pt x="179137" y="82821"/>
                </a:cubicBezTo>
                <a:cubicBezTo>
                  <a:pt x="171367" y="82821"/>
                  <a:pt x="164891" y="82821"/>
                  <a:pt x="157121" y="84137"/>
                </a:cubicBezTo>
                <a:cubicBezTo>
                  <a:pt x="157121" y="84137"/>
                  <a:pt x="157121" y="84137"/>
                  <a:pt x="157121" y="78871"/>
                </a:cubicBezTo>
                <a:cubicBezTo>
                  <a:pt x="155826" y="76238"/>
                  <a:pt x="155826" y="73606"/>
                  <a:pt x="155826" y="72289"/>
                </a:cubicBezTo>
                <a:cubicBezTo>
                  <a:pt x="155826" y="72289"/>
                  <a:pt x="155826" y="72289"/>
                  <a:pt x="155826" y="55175"/>
                </a:cubicBezTo>
                <a:cubicBezTo>
                  <a:pt x="153236" y="59124"/>
                  <a:pt x="153236" y="65707"/>
                  <a:pt x="153236" y="73606"/>
                </a:cubicBezTo>
                <a:cubicBezTo>
                  <a:pt x="153236" y="76238"/>
                  <a:pt x="150645" y="78871"/>
                  <a:pt x="148055" y="78871"/>
                </a:cubicBezTo>
                <a:cubicBezTo>
                  <a:pt x="145465" y="78871"/>
                  <a:pt x="142875" y="76238"/>
                  <a:pt x="142875" y="73606"/>
                </a:cubicBezTo>
                <a:cubicBezTo>
                  <a:pt x="142875" y="47276"/>
                  <a:pt x="151940" y="35428"/>
                  <a:pt x="157121" y="31479"/>
                </a:cubicBezTo>
                <a:cubicBezTo>
                  <a:pt x="157121" y="31479"/>
                  <a:pt x="157121" y="31479"/>
                  <a:pt x="167481" y="45960"/>
                </a:cubicBezTo>
                <a:cubicBezTo>
                  <a:pt x="167481" y="45960"/>
                  <a:pt x="167481" y="45960"/>
                  <a:pt x="168777" y="43985"/>
                </a:cubicBezTo>
                <a:lnTo>
                  <a:pt x="175759" y="33338"/>
                </a:lnTo>
                <a:lnTo>
                  <a:pt x="176458" y="33338"/>
                </a:lnTo>
                <a:cubicBezTo>
                  <a:pt x="177801" y="33338"/>
                  <a:pt x="177801" y="31751"/>
                  <a:pt x="177801" y="31751"/>
                </a:cubicBezTo>
                <a:lnTo>
                  <a:pt x="177801" y="30225"/>
                </a:lnTo>
                <a:close/>
                <a:moveTo>
                  <a:pt x="208481" y="25427"/>
                </a:moveTo>
                <a:cubicBezTo>
                  <a:pt x="211073" y="25104"/>
                  <a:pt x="213989" y="25751"/>
                  <a:pt x="216581" y="27689"/>
                </a:cubicBezTo>
                <a:cubicBezTo>
                  <a:pt x="216581" y="27689"/>
                  <a:pt x="216581" y="27689"/>
                  <a:pt x="256754" y="61285"/>
                </a:cubicBezTo>
                <a:cubicBezTo>
                  <a:pt x="260642" y="65161"/>
                  <a:pt x="261938" y="71622"/>
                  <a:pt x="258050" y="75499"/>
                </a:cubicBezTo>
                <a:cubicBezTo>
                  <a:pt x="256754" y="78083"/>
                  <a:pt x="252867" y="79375"/>
                  <a:pt x="250275" y="79375"/>
                </a:cubicBezTo>
                <a:cubicBezTo>
                  <a:pt x="247683" y="79375"/>
                  <a:pt x="246387" y="78083"/>
                  <a:pt x="243795" y="76791"/>
                </a:cubicBezTo>
                <a:cubicBezTo>
                  <a:pt x="243795" y="76791"/>
                  <a:pt x="243795" y="76791"/>
                  <a:pt x="203622" y="43195"/>
                </a:cubicBezTo>
                <a:cubicBezTo>
                  <a:pt x="198438" y="39318"/>
                  <a:pt x="198438" y="32857"/>
                  <a:pt x="202326" y="28981"/>
                </a:cubicBezTo>
                <a:cubicBezTo>
                  <a:pt x="203622" y="27043"/>
                  <a:pt x="205890" y="25750"/>
                  <a:pt x="208481" y="25427"/>
                </a:cubicBezTo>
                <a:close/>
                <a:moveTo>
                  <a:pt x="127584" y="25427"/>
                </a:moveTo>
                <a:cubicBezTo>
                  <a:pt x="130013" y="25750"/>
                  <a:pt x="132281" y="27043"/>
                  <a:pt x="134225" y="28981"/>
                </a:cubicBezTo>
                <a:cubicBezTo>
                  <a:pt x="138113" y="32857"/>
                  <a:pt x="136817" y="39318"/>
                  <a:pt x="132929" y="43195"/>
                </a:cubicBezTo>
                <a:cubicBezTo>
                  <a:pt x="132929" y="43195"/>
                  <a:pt x="132929" y="43195"/>
                  <a:pt x="92756" y="76791"/>
                </a:cubicBezTo>
                <a:cubicBezTo>
                  <a:pt x="90164" y="78083"/>
                  <a:pt x="87572" y="79375"/>
                  <a:pt x="86276" y="79375"/>
                </a:cubicBezTo>
                <a:cubicBezTo>
                  <a:pt x="82388" y="79375"/>
                  <a:pt x="79797" y="78083"/>
                  <a:pt x="78501" y="75499"/>
                </a:cubicBezTo>
                <a:cubicBezTo>
                  <a:pt x="74613" y="71622"/>
                  <a:pt x="75909" y="65161"/>
                  <a:pt x="79797" y="61285"/>
                </a:cubicBezTo>
                <a:cubicBezTo>
                  <a:pt x="79797" y="61285"/>
                  <a:pt x="79797" y="61285"/>
                  <a:pt x="119970" y="27689"/>
                </a:cubicBezTo>
                <a:cubicBezTo>
                  <a:pt x="122562" y="25751"/>
                  <a:pt x="125154" y="25104"/>
                  <a:pt x="127584" y="25427"/>
                </a:cubicBezTo>
                <a:close/>
                <a:moveTo>
                  <a:pt x="161681" y="25400"/>
                </a:moveTo>
                <a:cubicBezTo>
                  <a:pt x="161681" y="25400"/>
                  <a:pt x="161681" y="25400"/>
                  <a:pt x="163025" y="25400"/>
                </a:cubicBezTo>
                <a:cubicBezTo>
                  <a:pt x="163025" y="25400"/>
                  <a:pt x="163025" y="25400"/>
                  <a:pt x="165711" y="26988"/>
                </a:cubicBezTo>
                <a:cubicBezTo>
                  <a:pt x="165711" y="25400"/>
                  <a:pt x="167054" y="25400"/>
                  <a:pt x="168398" y="25400"/>
                </a:cubicBezTo>
                <a:cubicBezTo>
                  <a:pt x="169741" y="25400"/>
                  <a:pt x="171084" y="25400"/>
                  <a:pt x="172428" y="26988"/>
                </a:cubicBezTo>
                <a:cubicBezTo>
                  <a:pt x="172428" y="26988"/>
                  <a:pt x="172428" y="26988"/>
                  <a:pt x="175114" y="25400"/>
                </a:cubicBezTo>
                <a:cubicBezTo>
                  <a:pt x="175114" y="25400"/>
                  <a:pt x="176458" y="25400"/>
                  <a:pt x="176458" y="25400"/>
                </a:cubicBezTo>
                <a:cubicBezTo>
                  <a:pt x="176458" y="25400"/>
                  <a:pt x="177801" y="26988"/>
                  <a:pt x="177801" y="26988"/>
                </a:cubicBezTo>
                <a:lnTo>
                  <a:pt x="177801" y="30225"/>
                </a:lnTo>
                <a:lnTo>
                  <a:pt x="175759" y="33338"/>
                </a:lnTo>
                <a:lnTo>
                  <a:pt x="175114" y="33338"/>
                </a:lnTo>
                <a:cubicBezTo>
                  <a:pt x="173771" y="33338"/>
                  <a:pt x="172428" y="33338"/>
                  <a:pt x="171084" y="31751"/>
                </a:cubicBezTo>
                <a:cubicBezTo>
                  <a:pt x="171084" y="33338"/>
                  <a:pt x="169741" y="33338"/>
                  <a:pt x="168398" y="33338"/>
                </a:cubicBezTo>
                <a:cubicBezTo>
                  <a:pt x="168398" y="33338"/>
                  <a:pt x="167054" y="33338"/>
                  <a:pt x="165711" y="31751"/>
                </a:cubicBezTo>
                <a:cubicBezTo>
                  <a:pt x="165711" y="31751"/>
                  <a:pt x="163025" y="33338"/>
                  <a:pt x="163025" y="33338"/>
                </a:cubicBezTo>
                <a:cubicBezTo>
                  <a:pt x="161681" y="33338"/>
                  <a:pt x="161681" y="33338"/>
                  <a:pt x="161681" y="33338"/>
                </a:cubicBezTo>
                <a:cubicBezTo>
                  <a:pt x="160338" y="33338"/>
                  <a:pt x="160338" y="31751"/>
                  <a:pt x="160338" y="31751"/>
                </a:cubicBezTo>
                <a:cubicBezTo>
                  <a:pt x="160338" y="31751"/>
                  <a:pt x="160338" y="31751"/>
                  <a:pt x="160338" y="26988"/>
                </a:cubicBezTo>
                <a:cubicBezTo>
                  <a:pt x="160338" y="26988"/>
                  <a:pt x="160338" y="25400"/>
                  <a:pt x="161681" y="25400"/>
                </a:cubicBezTo>
                <a:close/>
                <a:moveTo>
                  <a:pt x="167482" y="0"/>
                </a:moveTo>
                <a:cubicBezTo>
                  <a:pt x="174935" y="0"/>
                  <a:pt x="180976" y="5686"/>
                  <a:pt x="180976" y="12700"/>
                </a:cubicBezTo>
                <a:cubicBezTo>
                  <a:pt x="180976" y="19714"/>
                  <a:pt x="174935" y="25400"/>
                  <a:pt x="167482" y="25400"/>
                </a:cubicBezTo>
                <a:cubicBezTo>
                  <a:pt x="160029" y="25400"/>
                  <a:pt x="153988" y="19714"/>
                  <a:pt x="153988" y="12700"/>
                </a:cubicBezTo>
                <a:cubicBezTo>
                  <a:pt x="153988" y="5686"/>
                  <a:pt x="160029" y="0"/>
                  <a:pt x="1674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9"/>
          <p:cNvSpPr/>
          <p:nvPr/>
        </p:nvSpPr>
        <p:spPr>
          <a:xfrm>
            <a:off x="3481797" y="3585029"/>
            <a:ext cx="1023666" cy="105422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0"/>
          <p:cNvSpPr/>
          <p:nvPr/>
        </p:nvSpPr>
        <p:spPr>
          <a:xfrm>
            <a:off x="5773658" y="3585029"/>
            <a:ext cx="658272" cy="1054224"/>
          </a:xfrm>
          <a:custGeom>
            <a:avLst/>
            <a:gdLst>
              <a:gd name="connsiteX0" fmla="*/ 105569 w 211138"/>
              <a:gd name="connsiteY0" fmla="*/ 50801 h 338138"/>
              <a:gd name="connsiteX1" fmla="*/ 49212 w 211138"/>
              <a:gd name="connsiteY1" fmla="*/ 107158 h 338138"/>
              <a:gd name="connsiteX2" fmla="*/ 105569 w 211138"/>
              <a:gd name="connsiteY2" fmla="*/ 163515 h 338138"/>
              <a:gd name="connsiteX3" fmla="*/ 161926 w 211138"/>
              <a:gd name="connsiteY3" fmla="*/ 107158 h 338138"/>
              <a:gd name="connsiteX4" fmla="*/ 105569 w 211138"/>
              <a:gd name="connsiteY4" fmla="*/ 50801 h 338138"/>
              <a:gd name="connsiteX5" fmla="*/ 105569 w 211138"/>
              <a:gd name="connsiteY5" fmla="*/ 0 h 338138"/>
              <a:gd name="connsiteX6" fmla="*/ 211138 w 211138"/>
              <a:gd name="connsiteY6" fmla="*/ 105668 h 338138"/>
              <a:gd name="connsiteX7" fmla="*/ 105569 w 211138"/>
              <a:gd name="connsiteY7" fmla="*/ 338138 h 338138"/>
              <a:gd name="connsiteX8" fmla="*/ 0 w 211138"/>
              <a:gd name="connsiteY8" fmla="*/ 105668 h 338138"/>
              <a:gd name="connsiteX9" fmla="*/ 105569 w 211138"/>
              <a:gd name="connsiteY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138" h="338138">
                <a:moveTo>
                  <a:pt x="105569" y="50801"/>
                </a:moveTo>
                <a:cubicBezTo>
                  <a:pt x="74444" y="50801"/>
                  <a:pt x="49212" y="76033"/>
                  <a:pt x="49212" y="107158"/>
                </a:cubicBezTo>
                <a:cubicBezTo>
                  <a:pt x="49212" y="138283"/>
                  <a:pt x="74444" y="163515"/>
                  <a:pt x="105569" y="163515"/>
                </a:cubicBezTo>
                <a:cubicBezTo>
                  <a:pt x="136694" y="163515"/>
                  <a:pt x="161926" y="138283"/>
                  <a:pt x="161926" y="107158"/>
                </a:cubicBezTo>
                <a:cubicBezTo>
                  <a:pt x="161926" y="76033"/>
                  <a:pt x="136694" y="50801"/>
                  <a:pt x="105569" y="50801"/>
                </a:cubicBezTo>
                <a:close/>
                <a:moveTo>
                  <a:pt x="105569" y="0"/>
                </a:moveTo>
                <a:cubicBezTo>
                  <a:pt x="163632" y="0"/>
                  <a:pt x="211138" y="47551"/>
                  <a:pt x="211138" y="105668"/>
                </a:cubicBezTo>
                <a:cubicBezTo>
                  <a:pt x="211138" y="206053"/>
                  <a:pt x="105569" y="338138"/>
                  <a:pt x="105569" y="338138"/>
                </a:cubicBezTo>
                <a:cubicBezTo>
                  <a:pt x="105569" y="338138"/>
                  <a:pt x="0" y="206053"/>
                  <a:pt x="0" y="105668"/>
                </a:cubicBezTo>
                <a:cubicBezTo>
                  <a:pt x="0" y="47551"/>
                  <a:pt x="47506" y="0"/>
                  <a:pt x="1055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11"/>
          <p:cNvSpPr/>
          <p:nvPr/>
        </p:nvSpPr>
        <p:spPr>
          <a:xfrm>
            <a:off x="7751978" y="3585029"/>
            <a:ext cx="919960" cy="1054224"/>
          </a:xfrm>
          <a:custGeom>
            <a:avLst/>
            <a:gdLst>
              <a:gd name="connsiteX0" fmla="*/ 123825 w 293688"/>
              <a:gd name="connsiteY0" fmla="*/ 284163 h 336550"/>
              <a:gd name="connsiteX1" fmla="*/ 123825 w 293688"/>
              <a:gd name="connsiteY1" fmla="*/ 312738 h 336550"/>
              <a:gd name="connsiteX2" fmla="*/ 169863 w 293688"/>
              <a:gd name="connsiteY2" fmla="*/ 312738 h 336550"/>
              <a:gd name="connsiteX3" fmla="*/ 169863 w 293688"/>
              <a:gd name="connsiteY3" fmla="*/ 284163 h 336550"/>
              <a:gd name="connsiteX4" fmla="*/ 233363 w 293688"/>
              <a:gd name="connsiteY4" fmla="*/ 58738 h 336550"/>
              <a:gd name="connsiteX5" fmla="*/ 233363 w 293688"/>
              <a:gd name="connsiteY5" fmla="*/ 97959 h 336550"/>
              <a:gd name="connsiteX6" fmla="*/ 233363 w 293688"/>
              <a:gd name="connsiteY6" fmla="*/ 103188 h 336550"/>
              <a:gd name="connsiteX7" fmla="*/ 263526 w 293688"/>
              <a:gd name="connsiteY7" fmla="*/ 74426 h 336550"/>
              <a:gd name="connsiteX8" fmla="*/ 263526 w 293688"/>
              <a:gd name="connsiteY8" fmla="*/ 58738 h 336550"/>
              <a:gd name="connsiteX9" fmla="*/ 30163 w 293688"/>
              <a:gd name="connsiteY9" fmla="*/ 58738 h 336550"/>
              <a:gd name="connsiteX10" fmla="*/ 30163 w 293688"/>
              <a:gd name="connsiteY10" fmla="*/ 74426 h 336550"/>
              <a:gd name="connsiteX11" fmla="*/ 60326 w 293688"/>
              <a:gd name="connsiteY11" fmla="*/ 103188 h 336550"/>
              <a:gd name="connsiteX12" fmla="*/ 60326 w 293688"/>
              <a:gd name="connsiteY12" fmla="*/ 97959 h 336550"/>
              <a:gd name="connsiteX13" fmla="*/ 60326 w 293688"/>
              <a:gd name="connsiteY13" fmla="*/ 58738 h 336550"/>
              <a:gd name="connsiteX14" fmla="*/ 30163 w 293688"/>
              <a:gd name="connsiteY14" fmla="*/ 58738 h 336550"/>
              <a:gd name="connsiteX15" fmla="*/ 142753 w 293688"/>
              <a:gd name="connsiteY15" fmla="*/ 46781 h 336550"/>
              <a:gd name="connsiteX16" fmla="*/ 133521 w 293688"/>
              <a:gd name="connsiteY16" fmla="*/ 67674 h 336550"/>
              <a:gd name="connsiteX17" fmla="*/ 109782 w 293688"/>
              <a:gd name="connsiteY17" fmla="*/ 70286 h 336550"/>
              <a:gd name="connsiteX18" fmla="*/ 107144 w 293688"/>
              <a:gd name="connsiteY18" fmla="*/ 78121 h 336550"/>
              <a:gd name="connsiteX19" fmla="*/ 125608 w 293688"/>
              <a:gd name="connsiteY19" fmla="*/ 93791 h 336550"/>
              <a:gd name="connsiteX20" fmla="*/ 119014 w 293688"/>
              <a:gd name="connsiteY20" fmla="*/ 115991 h 336550"/>
              <a:gd name="connsiteX21" fmla="*/ 126927 w 293688"/>
              <a:gd name="connsiteY21" fmla="*/ 121214 h 336550"/>
              <a:gd name="connsiteX22" fmla="*/ 146710 w 293688"/>
              <a:gd name="connsiteY22" fmla="*/ 109462 h 336550"/>
              <a:gd name="connsiteX23" fmla="*/ 166493 w 293688"/>
              <a:gd name="connsiteY23" fmla="*/ 121214 h 336550"/>
              <a:gd name="connsiteX24" fmla="*/ 174406 w 293688"/>
              <a:gd name="connsiteY24" fmla="*/ 115991 h 336550"/>
              <a:gd name="connsiteX25" fmla="*/ 167811 w 293688"/>
              <a:gd name="connsiteY25" fmla="*/ 93791 h 336550"/>
              <a:gd name="connsiteX26" fmla="*/ 186275 w 293688"/>
              <a:gd name="connsiteY26" fmla="*/ 78121 h 336550"/>
              <a:gd name="connsiteX27" fmla="*/ 183638 w 293688"/>
              <a:gd name="connsiteY27" fmla="*/ 70286 h 336550"/>
              <a:gd name="connsiteX28" fmla="*/ 159898 w 293688"/>
              <a:gd name="connsiteY28" fmla="*/ 67674 h 336550"/>
              <a:gd name="connsiteX29" fmla="*/ 150666 w 293688"/>
              <a:gd name="connsiteY29" fmla="*/ 46781 h 336550"/>
              <a:gd name="connsiteX30" fmla="*/ 142753 w 293688"/>
              <a:gd name="connsiteY30" fmla="*/ 46781 h 336550"/>
              <a:gd name="connsiteX31" fmla="*/ 59531 w 293688"/>
              <a:gd name="connsiteY31" fmla="*/ 0 h 336550"/>
              <a:gd name="connsiteX32" fmla="*/ 234157 w 293688"/>
              <a:gd name="connsiteY32" fmla="*/ 0 h 336550"/>
              <a:gd name="connsiteX33" fmla="*/ 234157 w 293688"/>
              <a:gd name="connsiteY33" fmla="*/ 27608 h 336550"/>
              <a:gd name="connsiteX34" fmla="*/ 293688 w 293688"/>
              <a:gd name="connsiteY34" fmla="*/ 27608 h 336550"/>
              <a:gd name="connsiteX35" fmla="*/ 293688 w 293688"/>
              <a:gd name="connsiteY35" fmla="*/ 73620 h 336550"/>
              <a:gd name="connsiteX36" fmla="*/ 234157 w 293688"/>
              <a:gd name="connsiteY36" fmla="*/ 132780 h 336550"/>
              <a:gd name="connsiteX37" fmla="*/ 226219 w 293688"/>
              <a:gd name="connsiteY37" fmla="*/ 132780 h 336550"/>
              <a:gd name="connsiteX38" fmla="*/ 190500 w 293688"/>
              <a:gd name="connsiteY38" fmla="*/ 170904 h 336550"/>
              <a:gd name="connsiteX39" fmla="*/ 165365 w 293688"/>
              <a:gd name="connsiteY39" fmla="*/ 216917 h 336550"/>
              <a:gd name="connsiteX40" fmla="*/ 165365 w 293688"/>
              <a:gd name="connsiteY40" fmla="*/ 253727 h 336550"/>
              <a:gd name="connsiteX41" fmla="*/ 186531 w 293688"/>
              <a:gd name="connsiteY41" fmla="*/ 253727 h 336550"/>
              <a:gd name="connsiteX42" fmla="*/ 198438 w 293688"/>
              <a:gd name="connsiteY42" fmla="*/ 265559 h 336550"/>
              <a:gd name="connsiteX43" fmla="*/ 198438 w 293688"/>
              <a:gd name="connsiteY43" fmla="*/ 281335 h 336550"/>
              <a:gd name="connsiteX44" fmla="*/ 216959 w 293688"/>
              <a:gd name="connsiteY44" fmla="*/ 281335 h 336550"/>
              <a:gd name="connsiteX45" fmla="*/ 216959 w 293688"/>
              <a:gd name="connsiteY45" fmla="*/ 336550 h 336550"/>
              <a:gd name="connsiteX46" fmla="*/ 76729 w 293688"/>
              <a:gd name="connsiteY46" fmla="*/ 336550 h 336550"/>
              <a:gd name="connsiteX47" fmla="*/ 76729 w 293688"/>
              <a:gd name="connsiteY47" fmla="*/ 281335 h 336550"/>
              <a:gd name="connsiteX48" fmla="*/ 95250 w 293688"/>
              <a:gd name="connsiteY48" fmla="*/ 281335 h 336550"/>
              <a:gd name="connsiteX49" fmla="*/ 95250 w 293688"/>
              <a:gd name="connsiteY49" fmla="*/ 265559 h 336550"/>
              <a:gd name="connsiteX50" fmla="*/ 107156 w 293688"/>
              <a:gd name="connsiteY50" fmla="*/ 253727 h 336550"/>
              <a:gd name="connsiteX51" fmla="*/ 128323 w 293688"/>
              <a:gd name="connsiteY51" fmla="*/ 253727 h 336550"/>
              <a:gd name="connsiteX52" fmla="*/ 128323 w 293688"/>
              <a:gd name="connsiteY52" fmla="*/ 216917 h 336550"/>
              <a:gd name="connsiteX53" fmla="*/ 103188 w 293688"/>
              <a:gd name="connsiteY53" fmla="*/ 170904 h 336550"/>
              <a:gd name="connsiteX54" fmla="*/ 67469 w 293688"/>
              <a:gd name="connsiteY54" fmla="*/ 132780 h 336550"/>
              <a:gd name="connsiteX55" fmla="*/ 59531 w 293688"/>
              <a:gd name="connsiteY55" fmla="*/ 132780 h 336550"/>
              <a:gd name="connsiteX56" fmla="*/ 0 w 293688"/>
              <a:gd name="connsiteY56" fmla="*/ 73620 h 336550"/>
              <a:gd name="connsiteX57" fmla="*/ 0 w 293688"/>
              <a:gd name="connsiteY57" fmla="*/ 27608 h 336550"/>
              <a:gd name="connsiteX58" fmla="*/ 59531 w 293688"/>
              <a:gd name="connsiteY58" fmla="*/ 27608 h 336550"/>
              <a:gd name="connsiteX59" fmla="*/ 59531 w 293688"/>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688" h="336550">
                <a:moveTo>
                  <a:pt x="123825" y="284163"/>
                </a:moveTo>
                <a:lnTo>
                  <a:pt x="123825" y="312738"/>
                </a:lnTo>
                <a:lnTo>
                  <a:pt x="169863" y="312738"/>
                </a:lnTo>
                <a:lnTo>
                  <a:pt x="169863" y="284163"/>
                </a:lnTo>
                <a:close/>
                <a:moveTo>
                  <a:pt x="233363" y="58738"/>
                </a:moveTo>
                <a:cubicBezTo>
                  <a:pt x="233363" y="58738"/>
                  <a:pt x="233363" y="58738"/>
                  <a:pt x="233363" y="97959"/>
                </a:cubicBezTo>
                <a:cubicBezTo>
                  <a:pt x="233363" y="99266"/>
                  <a:pt x="233363" y="101881"/>
                  <a:pt x="233363" y="103188"/>
                </a:cubicBezTo>
                <a:cubicBezTo>
                  <a:pt x="249816" y="103188"/>
                  <a:pt x="263526" y="90114"/>
                  <a:pt x="263526" y="74426"/>
                </a:cubicBezTo>
                <a:cubicBezTo>
                  <a:pt x="263526" y="74426"/>
                  <a:pt x="263526" y="74426"/>
                  <a:pt x="263526" y="58738"/>
                </a:cubicBezTo>
                <a:close/>
                <a:moveTo>
                  <a:pt x="30163" y="58738"/>
                </a:moveTo>
                <a:cubicBezTo>
                  <a:pt x="30163" y="58738"/>
                  <a:pt x="30163" y="58738"/>
                  <a:pt x="30163" y="74426"/>
                </a:cubicBezTo>
                <a:cubicBezTo>
                  <a:pt x="30163" y="90114"/>
                  <a:pt x="43873" y="103188"/>
                  <a:pt x="60326" y="103188"/>
                </a:cubicBezTo>
                <a:cubicBezTo>
                  <a:pt x="60326" y="101881"/>
                  <a:pt x="60326" y="99266"/>
                  <a:pt x="60326" y="97959"/>
                </a:cubicBezTo>
                <a:cubicBezTo>
                  <a:pt x="60326" y="97959"/>
                  <a:pt x="60326" y="97959"/>
                  <a:pt x="60326" y="58738"/>
                </a:cubicBezTo>
                <a:cubicBezTo>
                  <a:pt x="60326" y="58738"/>
                  <a:pt x="60326" y="58738"/>
                  <a:pt x="30163" y="58738"/>
                </a:cubicBezTo>
                <a:close/>
                <a:moveTo>
                  <a:pt x="142753" y="46781"/>
                </a:moveTo>
                <a:cubicBezTo>
                  <a:pt x="142753" y="46781"/>
                  <a:pt x="142753" y="46781"/>
                  <a:pt x="133521" y="67674"/>
                </a:cubicBezTo>
                <a:cubicBezTo>
                  <a:pt x="133521" y="67674"/>
                  <a:pt x="133521" y="67674"/>
                  <a:pt x="109782" y="70286"/>
                </a:cubicBezTo>
                <a:cubicBezTo>
                  <a:pt x="105826" y="70286"/>
                  <a:pt x="103188" y="75509"/>
                  <a:pt x="107144" y="78121"/>
                </a:cubicBezTo>
                <a:cubicBezTo>
                  <a:pt x="107144" y="78121"/>
                  <a:pt x="107144" y="78121"/>
                  <a:pt x="125608" y="93791"/>
                </a:cubicBezTo>
                <a:cubicBezTo>
                  <a:pt x="125608" y="93791"/>
                  <a:pt x="125608" y="93791"/>
                  <a:pt x="119014" y="115991"/>
                </a:cubicBezTo>
                <a:cubicBezTo>
                  <a:pt x="119014" y="119908"/>
                  <a:pt x="122971" y="123826"/>
                  <a:pt x="126927" y="121214"/>
                </a:cubicBezTo>
                <a:cubicBezTo>
                  <a:pt x="126927" y="121214"/>
                  <a:pt x="126927" y="121214"/>
                  <a:pt x="146710" y="109462"/>
                </a:cubicBezTo>
                <a:cubicBezTo>
                  <a:pt x="146710" y="109462"/>
                  <a:pt x="146710" y="109462"/>
                  <a:pt x="166493" y="121214"/>
                </a:cubicBezTo>
                <a:cubicBezTo>
                  <a:pt x="170449" y="123826"/>
                  <a:pt x="174406" y="119908"/>
                  <a:pt x="174406" y="115991"/>
                </a:cubicBezTo>
                <a:cubicBezTo>
                  <a:pt x="174406" y="115991"/>
                  <a:pt x="174406" y="115991"/>
                  <a:pt x="167811" y="93791"/>
                </a:cubicBezTo>
                <a:cubicBezTo>
                  <a:pt x="167811" y="93791"/>
                  <a:pt x="167811" y="93791"/>
                  <a:pt x="186275" y="78121"/>
                </a:cubicBezTo>
                <a:cubicBezTo>
                  <a:pt x="188913" y="75509"/>
                  <a:pt x="187594" y="70286"/>
                  <a:pt x="183638" y="70286"/>
                </a:cubicBezTo>
                <a:cubicBezTo>
                  <a:pt x="183638" y="70286"/>
                  <a:pt x="183638" y="70286"/>
                  <a:pt x="159898" y="67674"/>
                </a:cubicBezTo>
                <a:cubicBezTo>
                  <a:pt x="159898" y="67674"/>
                  <a:pt x="159898" y="67674"/>
                  <a:pt x="150666" y="46781"/>
                </a:cubicBezTo>
                <a:cubicBezTo>
                  <a:pt x="149348" y="42863"/>
                  <a:pt x="144072" y="42863"/>
                  <a:pt x="142753" y="46781"/>
                </a:cubicBezTo>
                <a:close/>
                <a:moveTo>
                  <a:pt x="59531" y="0"/>
                </a:moveTo>
                <a:cubicBezTo>
                  <a:pt x="59531" y="0"/>
                  <a:pt x="59531" y="0"/>
                  <a:pt x="234157" y="0"/>
                </a:cubicBezTo>
                <a:lnTo>
                  <a:pt x="234157" y="27608"/>
                </a:lnTo>
                <a:cubicBezTo>
                  <a:pt x="234157" y="27608"/>
                  <a:pt x="234157" y="27608"/>
                  <a:pt x="293688" y="27608"/>
                </a:cubicBezTo>
                <a:cubicBezTo>
                  <a:pt x="293688" y="27608"/>
                  <a:pt x="293688" y="27608"/>
                  <a:pt x="293688" y="73620"/>
                </a:cubicBezTo>
                <a:cubicBezTo>
                  <a:pt x="293688" y="106487"/>
                  <a:pt x="267230" y="132780"/>
                  <a:pt x="234157" y="132780"/>
                </a:cubicBezTo>
                <a:cubicBezTo>
                  <a:pt x="234157" y="132780"/>
                  <a:pt x="234157" y="132780"/>
                  <a:pt x="226219" y="132780"/>
                </a:cubicBezTo>
                <a:cubicBezTo>
                  <a:pt x="218282" y="148555"/>
                  <a:pt x="206375" y="163016"/>
                  <a:pt x="190500" y="170904"/>
                </a:cubicBezTo>
                <a:cubicBezTo>
                  <a:pt x="174625" y="181421"/>
                  <a:pt x="165365" y="198512"/>
                  <a:pt x="165365" y="216917"/>
                </a:cubicBezTo>
                <a:cubicBezTo>
                  <a:pt x="165365" y="216917"/>
                  <a:pt x="165365" y="216917"/>
                  <a:pt x="165365" y="253727"/>
                </a:cubicBezTo>
                <a:cubicBezTo>
                  <a:pt x="165365" y="253727"/>
                  <a:pt x="165365" y="253727"/>
                  <a:pt x="186531" y="253727"/>
                </a:cubicBezTo>
                <a:cubicBezTo>
                  <a:pt x="193146" y="253727"/>
                  <a:pt x="198438" y="258986"/>
                  <a:pt x="198438" y="265559"/>
                </a:cubicBezTo>
                <a:cubicBezTo>
                  <a:pt x="198438" y="265559"/>
                  <a:pt x="198438" y="265559"/>
                  <a:pt x="198438" y="281335"/>
                </a:cubicBezTo>
                <a:cubicBezTo>
                  <a:pt x="198438" y="281335"/>
                  <a:pt x="198438" y="281335"/>
                  <a:pt x="216959" y="281335"/>
                </a:cubicBezTo>
                <a:cubicBezTo>
                  <a:pt x="216959" y="281335"/>
                  <a:pt x="216959" y="281335"/>
                  <a:pt x="216959" y="336550"/>
                </a:cubicBezTo>
                <a:cubicBezTo>
                  <a:pt x="216959" y="336550"/>
                  <a:pt x="216959" y="336550"/>
                  <a:pt x="76729" y="336550"/>
                </a:cubicBezTo>
                <a:cubicBezTo>
                  <a:pt x="76729" y="336550"/>
                  <a:pt x="76729" y="336550"/>
                  <a:pt x="76729" y="281335"/>
                </a:cubicBezTo>
                <a:cubicBezTo>
                  <a:pt x="76729" y="281335"/>
                  <a:pt x="76729" y="281335"/>
                  <a:pt x="95250" y="281335"/>
                </a:cubicBezTo>
                <a:cubicBezTo>
                  <a:pt x="95250" y="281335"/>
                  <a:pt x="95250" y="281335"/>
                  <a:pt x="95250" y="265559"/>
                </a:cubicBezTo>
                <a:cubicBezTo>
                  <a:pt x="95250" y="258986"/>
                  <a:pt x="100542" y="253727"/>
                  <a:pt x="107156" y="253727"/>
                </a:cubicBezTo>
                <a:cubicBezTo>
                  <a:pt x="107156" y="253727"/>
                  <a:pt x="107156" y="253727"/>
                  <a:pt x="128323" y="253727"/>
                </a:cubicBezTo>
                <a:cubicBezTo>
                  <a:pt x="128323" y="253727"/>
                  <a:pt x="128323" y="253727"/>
                  <a:pt x="128323" y="216917"/>
                </a:cubicBezTo>
                <a:cubicBezTo>
                  <a:pt x="128323" y="198512"/>
                  <a:pt x="119063" y="181421"/>
                  <a:pt x="103188" y="170904"/>
                </a:cubicBezTo>
                <a:cubicBezTo>
                  <a:pt x="87313" y="163016"/>
                  <a:pt x="75406" y="148555"/>
                  <a:pt x="67469" y="132780"/>
                </a:cubicBezTo>
                <a:cubicBezTo>
                  <a:pt x="67469" y="132780"/>
                  <a:pt x="67469" y="132780"/>
                  <a:pt x="59531" y="132780"/>
                </a:cubicBezTo>
                <a:cubicBezTo>
                  <a:pt x="26458" y="132780"/>
                  <a:pt x="0" y="106487"/>
                  <a:pt x="0" y="73620"/>
                </a:cubicBezTo>
                <a:cubicBezTo>
                  <a:pt x="0" y="73620"/>
                  <a:pt x="0" y="73620"/>
                  <a:pt x="0" y="27608"/>
                </a:cubicBezTo>
                <a:cubicBezTo>
                  <a:pt x="0" y="27608"/>
                  <a:pt x="0" y="27608"/>
                  <a:pt x="59531" y="27608"/>
                </a:cubicBezTo>
                <a:cubicBezTo>
                  <a:pt x="59531" y="27608"/>
                  <a:pt x="59531" y="27608"/>
                  <a:pt x="5953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12"/>
          <p:cNvSpPr/>
          <p:nvPr/>
        </p:nvSpPr>
        <p:spPr>
          <a:xfrm>
            <a:off x="9794011" y="3585029"/>
            <a:ext cx="1054224" cy="1054224"/>
          </a:xfrm>
          <a:custGeom>
            <a:avLst/>
            <a:gdLst>
              <a:gd name="T0" fmla="*/ 196 w 260"/>
              <a:gd name="T1" fmla="*/ 164 h 260"/>
              <a:gd name="T2" fmla="*/ 150 w 260"/>
              <a:gd name="T3" fmla="*/ 118 h 260"/>
              <a:gd name="T4" fmla="*/ 260 w 260"/>
              <a:gd name="T5" fmla="*/ 36 h 260"/>
              <a:gd name="T6" fmla="*/ 228 w 260"/>
              <a:gd name="T7" fmla="*/ 4 h 260"/>
              <a:gd name="T8" fmla="*/ 91 w 260"/>
              <a:gd name="T9" fmla="*/ 59 h 260"/>
              <a:gd name="T10" fmla="*/ 48 w 260"/>
              <a:gd name="T11" fmla="*/ 16 h 260"/>
              <a:gd name="T12" fmla="*/ 9 w 260"/>
              <a:gd name="T13" fmla="*/ 9 h 260"/>
              <a:gd name="T14" fmla="*/ 16 w 260"/>
              <a:gd name="T15" fmla="*/ 48 h 260"/>
              <a:gd name="T16" fmla="*/ 59 w 260"/>
              <a:gd name="T17" fmla="*/ 91 h 260"/>
              <a:gd name="T18" fmla="*/ 4 w 260"/>
              <a:gd name="T19" fmla="*/ 228 h 260"/>
              <a:gd name="T20" fmla="*/ 36 w 260"/>
              <a:gd name="T21" fmla="*/ 260 h 260"/>
              <a:gd name="T22" fmla="*/ 118 w 260"/>
              <a:gd name="T23" fmla="*/ 150 h 260"/>
              <a:gd name="T24" fmla="*/ 164 w 260"/>
              <a:gd name="T25" fmla="*/ 196 h 260"/>
              <a:gd name="T26" fmla="*/ 164 w 260"/>
              <a:gd name="T27" fmla="*/ 260 h 260"/>
              <a:gd name="T28" fmla="*/ 196 w 260"/>
              <a:gd name="T29" fmla="*/ 260 h 260"/>
              <a:gd name="T30" fmla="*/ 212 w 260"/>
              <a:gd name="T31" fmla="*/ 212 h 260"/>
              <a:gd name="T32" fmla="*/ 260 w 260"/>
              <a:gd name="T33" fmla="*/ 196 h 260"/>
              <a:gd name="T34" fmla="*/ 260 w 260"/>
              <a:gd name="T35" fmla="*/ 164 h 260"/>
              <a:gd name="T36" fmla="*/ 196 w 260"/>
              <a:gd name="T37"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0">
                <a:moveTo>
                  <a:pt x="196" y="164"/>
                </a:moveTo>
                <a:cubicBezTo>
                  <a:pt x="150" y="118"/>
                  <a:pt x="150" y="118"/>
                  <a:pt x="150" y="118"/>
                </a:cubicBezTo>
                <a:cubicBezTo>
                  <a:pt x="260" y="36"/>
                  <a:pt x="260" y="36"/>
                  <a:pt x="260" y="36"/>
                </a:cubicBezTo>
                <a:cubicBezTo>
                  <a:pt x="228" y="4"/>
                  <a:pt x="228" y="4"/>
                  <a:pt x="228" y="4"/>
                </a:cubicBezTo>
                <a:cubicBezTo>
                  <a:pt x="91" y="59"/>
                  <a:pt x="91" y="59"/>
                  <a:pt x="91" y="59"/>
                </a:cubicBezTo>
                <a:cubicBezTo>
                  <a:pt x="48" y="16"/>
                  <a:pt x="48" y="16"/>
                  <a:pt x="48" y="16"/>
                </a:cubicBezTo>
                <a:cubicBezTo>
                  <a:pt x="35" y="3"/>
                  <a:pt x="18" y="0"/>
                  <a:pt x="9" y="9"/>
                </a:cubicBezTo>
                <a:cubicBezTo>
                  <a:pt x="0" y="18"/>
                  <a:pt x="3" y="35"/>
                  <a:pt x="16" y="48"/>
                </a:cubicBezTo>
                <a:cubicBezTo>
                  <a:pt x="59" y="91"/>
                  <a:pt x="59" y="91"/>
                  <a:pt x="59" y="91"/>
                </a:cubicBezTo>
                <a:cubicBezTo>
                  <a:pt x="4" y="228"/>
                  <a:pt x="4" y="228"/>
                  <a:pt x="4" y="228"/>
                </a:cubicBezTo>
                <a:cubicBezTo>
                  <a:pt x="36" y="260"/>
                  <a:pt x="36" y="260"/>
                  <a:pt x="36" y="260"/>
                </a:cubicBezTo>
                <a:cubicBezTo>
                  <a:pt x="118" y="150"/>
                  <a:pt x="118" y="150"/>
                  <a:pt x="118" y="150"/>
                </a:cubicBezTo>
                <a:cubicBezTo>
                  <a:pt x="164" y="196"/>
                  <a:pt x="164" y="196"/>
                  <a:pt x="164" y="196"/>
                </a:cubicBezTo>
                <a:cubicBezTo>
                  <a:pt x="164" y="260"/>
                  <a:pt x="164" y="260"/>
                  <a:pt x="164" y="260"/>
                </a:cubicBezTo>
                <a:cubicBezTo>
                  <a:pt x="196" y="260"/>
                  <a:pt x="196" y="260"/>
                  <a:pt x="196" y="260"/>
                </a:cubicBezTo>
                <a:cubicBezTo>
                  <a:pt x="212" y="212"/>
                  <a:pt x="212" y="212"/>
                  <a:pt x="212" y="212"/>
                </a:cubicBezTo>
                <a:cubicBezTo>
                  <a:pt x="260" y="196"/>
                  <a:pt x="260" y="196"/>
                  <a:pt x="260" y="196"/>
                </a:cubicBezTo>
                <a:cubicBezTo>
                  <a:pt x="260" y="164"/>
                  <a:pt x="260" y="164"/>
                  <a:pt x="260" y="164"/>
                </a:cubicBezTo>
                <a:lnTo>
                  <a:pt x="196" y="1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1364341" y="1999192"/>
            <a:ext cx="9376229" cy="1084848"/>
            <a:chOff x="6798183" y="1591042"/>
            <a:chExt cx="9376229" cy="1084848"/>
          </a:xfrm>
        </p:grpSpPr>
        <p:sp>
          <p:nvSpPr>
            <p:cNvPr id="15" name="矩形 14"/>
            <p:cNvSpPr/>
            <p:nvPr/>
          </p:nvSpPr>
          <p:spPr>
            <a:xfrm>
              <a:off x="6798183" y="2088806"/>
              <a:ext cx="9376229"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用户可以在投影仪或者计算机上进行演示也可以将演示文稿打印出来制作成胶片以便应用到更广泛的领域中成胶片以便应用到更广泛的领域中</a:t>
              </a:r>
            </a:p>
          </p:txBody>
        </p:sp>
        <p:sp>
          <p:nvSpPr>
            <p:cNvPr id="16" name="矩形 15"/>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
        <p:nvSpPr>
          <p:cNvPr id="17" name="矩形 16"/>
          <p:cNvSpPr/>
          <p:nvPr/>
        </p:nvSpPr>
        <p:spPr>
          <a:xfrm>
            <a:off x="1033453"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18" name="矩形 17"/>
          <p:cNvSpPr/>
          <p:nvPr/>
        </p:nvSpPr>
        <p:spPr>
          <a:xfrm>
            <a:off x="3142617"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19" name="矩形 18"/>
          <p:cNvSpPr/>
          <p:nvPr/>
        </p:nvSpPr>
        <p:spPr>
          <a:xfrm>
            <a:off x="5244986"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20" name="矩形 19"/>
          <p:cNvSpPr/>
          <p:nvPr/>
        </p:nvSpPr>
        <p:spPr>
          <a:xfrm>
            <a:off x="7360945"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21" name="矩形 20"/>
          <p:cNvSpPr/>
          <p:nvPr/>
        </p:nvSpPr>
        <p:spPr>
          <a:xfrm>
            <a:off x="9476904"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17" grpId="0"/>
          <p:bldP spid="18" grpId="0"/>
          <p:bldP spid="19" grpId="0"/>
          <p:bldP spid="20"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2" name="矩形: 圆角 1"/>
          <p:cNvSpPr/>
          <p:nvPr/>
        </p:nvSpPr>
        <p:spPr>
          <a:xfrm>
            <a:off x="1186317" y="2048858"/>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86317" y="4022801"/>
            <a:ext cx="4720998" cy="1554163"/>
          </a:xfrm>
          <a:prstGeom prst="roundRect">
            <a:avLst>
              <a:gd name="adj" fmla="val 11064"/>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226629" y="2048858"/>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6226629" y="4022801"/>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占位符 26"/>
          <p:cNvPicPr>
            <a:picLocks noGrp="1" noChangeAspect="1"/>
          </p:cNvPicPr>
          <p:nvPr>
            <p:ph type="pic" sz="quarter" idx="10"/>
          </p:nvPr>
        </p:nvPicPr>
        <p:blipFill>
          <a:blip r:embed="rId3" cstate="screen">
            <a:grayscl/>
          </a:blip>
          <a:srcRect/>
          <a:stretch>
            <a:fillRect/>
          </a:stretch>
        </p:blipFill>
        <p:spPr/>
      </p:pic>
      <p:pic>
        <p:nvPicPr>
          <p:cNvPr id="23" name="图片占位符 22"/>
          <p:cNvPicPr>
            <a:picLocks noGrp="1" noChangeAspect="1"/>
          </p:cNvPicPr>
          <p:nvPr>
            <p:ph type="pic" sz="quarter" idx="11"/>
          </p:nvPr>
        </p:nvPicPr>
        <p:blipFill>
          <a:blip r:embed="rId4" cstate="screen">
            <a:grayscl/>
          </a:blip>
          <a:srcRect/>
          <a:stretch>
            <a:fillRect/>
          </a:stretch>
        </p:blipFill>
        <p:spPr/>
      </p:pic>
      <p:pic>
        <p:nvPicPr>
          <p:cNvPr id="25" name="图片占位符 24"/>
          <p:cNvPicPr>
            <a:picLocks noGrp="1" noChangeAspect="1"/>
          </p:cNvPicPr>
          <p:nvPr>
            <p:ph type="pic" sz="quarter" idx="12"/>
          </p:nvPr>
        </p:nvPicPr>
        <p:blipFill>
          <a:blip r:embed="rId5" cstate="screen">
            <a:grayscl/>
          </a:blip>
          <a:srcRect/>
          <a:stretch>
            <a:fillRect/>
          </a:stretch>
        </p:blipFill>
        <p:spPr/>
      </p:pic>
      <p:pic>
        <p:nvPicPr>
          <p:cNvPr id="21" name="图片占位符 20"/>
          <p:cNvPicPr>
            <a:picLocks noGrp="1" noChangeAspect="1"/>
          </p:cNvPicPr>
          <p:nvPr>
            <p:ph type="pic" sz="quarter" idx="13"/>
          </p:nvPr>
        </p:nvPicPr>
        <p:blipFill>
          <a:blip r:embed="rId6" cstate="screen">
            <a:grayscl/>
          </a:blip>
          <a:srcRect/>
          <a:stretch>
            <a:fillRect/>
          </a:stretch>
        </p:blipFill>
        <p:spPr/>
      </p:pic>
      <p:grpSp>
        <p:nvGrpSpPr>
          <p:cNvPr id="28" name="组合 27"/>
          <p:cNvGrpSpPr/>
          <p:nvPr/>
        </p:nvGrpSpPr>
        <p:grpSpPr>
          <a:xfrm>
            <a:off x="7638368" y="2222890"/>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1" name="组合 30"/>
          <p:cNvGrpSpPr/>
          <p:nvPr/>
        </p:nvGrpSpPr>
        <p:grpSpPr>
          <a:xfrm>
            <a:off x="7638368" y="4190531"/>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4" name="组合 33"/>
          <p:cNvGrpSpPr/>
          <p:nvPr/>
        </p:nvGrpSpPr>
        <p:grpSpPr>
          <a:xfrm>
            <a:off x="2626252" y="2222890"/>
            <a:ext cx="3368150" cy="1220554"/>
            <a:chOff x="6798184" y="1678126"/>
            <a:chExt cx="3368150" cy="1220554"/>
          </a:xfrm>
        </p:grpSpPr>
        <p:sp>
          <p:nvSpPr>
            <p:cNvPr id="35" name="矩形 34"/>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6" name="矩形 35"/>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7" name="组合 36"/>
          <p:cNvGrpSpPr/>
          <p:nvPr/>
        </p:nvGrpSpPr>
        <p:grpSpPr>
          <a:xfrm>
            <a:off x="2626252" y="4190531"/>
            <a:ext cx="3368150" cy="1220554"/>
            <a:chOff x="6798184" y="1678126"/>
            <a:chExt cx="3368150" cy="1220554"/>
          </a:xfrm>
        </p:grpSpPr>
        <p:sp>
          <p:nvSpPr>
            <p:cNvPr id="38" name="矩形 3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9" name="矩形 38"/>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 presetClass="entr" presetSubtype="2" fill="hold" nodeType="afterEffect" p14:presetBounceEnd="60000">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14:bounceEnd="60000">
                                          <p:cBhvr additive="base">
                                            <p:cTn id="41"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2" dur="10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60000">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14:bounceEnd="60000">
                                          <p:cBhvr additive="base">
                                            <p:cTn id="45"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60000">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14:bounceEnd="60000">
                                          <p:cBhvr additive="base">
                                            <p:cTn id="49"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60000">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14:bounceEnd="60000">
                                          <p:cBhvr additive="base">
                                            <p:cTn id="53"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5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fill="hold"/>
                                            <p:tgtEl>
                                              <p:spTgt spid="31"/>
                                            </p:tgtEl>
                                            <p:attrNameLst>
                                              <p:attrName>ppt_x</p:attrName>
                                            </p:attrNameLst>
                                          </p:cBhvr>
                                          <p:tavLst>
                                            <p:tav tm="0">
                                              <p:val>
                                                <p:strVal val="1+#ppt_w/2"/>
                                              </p:val>
                                            </p:tav>
                                            <p:tav tm="100000">
                                              <p:val>
                                                <p:strVal val="#ppt_x"/>
                                              </p:val>
                                            </p:tav>
                                          </p:tavLst>
                                        </p:anim>
                                        <p:anim calcmode="lin" valueType="num">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1+#ppt_w/2"/>
                                              </p:val>
                                            </p:tav>
                                            <p:tav tm="100000">
                                              <p:val>
                                                <p:strVal val="#ppt_x"/>
                                              </p:val>
                                            </p:tav>
                                          </p:tavLst>
                                        </p:anim>
                                        <p:anim calcmode="lin" valueType="num">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1000" fill="hold"/>
                                            <p:tgtEl>
                                              <p:spTgt spid="37"/>
                                            </p:tgtEl>
                                            <p:attrNameLst>
                                              <p:attrName>ppt_x</p:attrName>
                                            </p:attrNameLst>
                                          </p:cBhvr>
                                          <p:tavLst>
                                            <p:tav tm="0">
                                              <p:val>
                                                <p:strVal val="1+#ppt_w/2"/>
                                              </p:val>
                                            </p:tav>
                                            <p:tav tm="100000">
                                              <p:val>
                                                <p:strVal val="#ppt_x"/>
                                              </p:val>
                                            </p:tav>
                                          </p:tavLst>
                                        </p:anim>
                                        <p:anim calcmode="lin" valueType="num">
                                          <p:cBhvr additive="base">
                                            <p:cTn id="5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04</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p:cNvSpPr/>
          <p:nvPr/>
        </p:nvSpPr>
        <p:spPr>
          <a:xfrm>
            <a:off x="525294" y="2527679"/>
            <a:ext cx="11157625" cy="2112542"/>
          </a:xfrm>
          <a:custGeom>
            <a:avLst/>
            <a:gdLst>
              <a:gd name="connsiteX0" fmla="*/ 0 w 11157625"/>
              <a:gd name="connsiteY0" fmla="*/ 1796803 h 2098490"/>
              <a:gd name="connsiteX1" fmla="*/ 1877438 w 11157625"/>
              <a:gd name="connsiteY1" fmla="*/ 1174233 h 2098490"/>
              <a:gd name="connsiteX2" fmla="*/ 4406629 w 11157625"/>
              <a:gd name="connsiteY2" fmla="*/ 2098361 h 2098490"/>
              <a:gd name="connsiteX3" fmla="*/ 7033097 w 11157625"/>
              <a:gd name="connsiteY3" fmla="*/ 1232599 h 2098490"/>
              <a:gd name="connsiteX4" fmla="*/ 8073957 w 11157625"/>
              <a:gd name="connsiteY4" fmla="*/ 84735 h 2098490"/>
              <a:gd name="connsiteX5" fmla="*/ 9367736 w 11157625"/>
              <a:gd name="connsiteY5" fmla="*/ 172284 h 2098490"/>
              <a:gd name="connsiteX6" fmla="*/ 11157625 w 11157625"/>
              <a:gd name="connsiteY6" fmla="*/ 862948 h 2098490"/>
              <a:gd name="connsiteX0-1" fmla="*/ 0 w 11157625"/>
              <a:gd name="connsiteY0-2" fmla="*/ 1747795 h 2049480"/>
              <a:gd name="connsiteX1-3" fmla="*/ 1877438 w 11157625"/>
              <a:gd name="connsiteY1-4" fmla="*/ 1125225 h 2049480"/>
              <a:gd name="connsiteX2-5" fmla="*/ 4406629 w 11157625"/>
              <a:gd name="connsiteY2-6" fmla="*/ 2049353 h 2049480"/>
              <a:gd name="connsiteX3-7" fmla="*/ 7033097 w 11157625"/>
              <a:gd name="connsiteY3-8" fmla="*/ 1183591 h 2049480"/>
              <a:gd name="connsiteX4-9" fmla="*/ 7966953 w 11157625"/>
              <a:gd name="connsiteY4-10" fmla="*/ 103821 h 2049480"/>
              <a:gd name="connsiteX5-11" fmla="*/ 9367736 w 11157625"/>
              <a:gd name="connsiteY5-12" fmla="*/ 123276 h 2049480"/>
              <a:gd name="connsiteX6-13" fmla="*/ 11157625 w 11157625"/>
              <a:gd name="connsiteY6-14" fmla="*/ 813940 h 2049480"/>
              <a:gd name="connsiteX0-15" fmla="*/ 0 w 11157625"/>
              <a:gd name="connsiteY0-16" fmla="*/ 1810857 h 2112542"/>
              <a:gd name="connsiteX1-17" fmla="*/ 1877438 w 11157625"/>
              <a:gd name="connsiteY1-18" fmla="*/ 1188287 h 2112542"/>
              <a:gd name="connsiteX2-19" fmla="*/ 4406629 w 11157625"/>
              <a:gd name="connsiteY2-20" fmla="*/ 2112415 h 2112542"/>
              <a:gd name="connsiteX3-21" fmla="*/ 7033097 w 11157625"/>
              <a:gd name="connsiteY3-22" fmla="*/ 1246653 h 2112542"/>
              <a:gd name="connsiteX4-23" fmla="*/ 7966953 w 11157625"/>
              <a:gd name="connsiteY4-24" fmla="*/ 166883 h 2112542"/>
              <a:gd name="connsiteX5-25" fmla="*/ 9367736 w 11157625"/>
              <a:gd name="connsiteY5-26" fmla="*/ 186338 h 2112542"/>
              <a:gd name="connsiteX6-27" fmla="*/ 11157625 w 11157625"/>
              <a:gd name="connsiteY6-28" fmla="*/ 877002 h 21125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57625" h="2112542">
                <a:moveTo>
                  <a:pt x="0" y="1810857"/>
                </a:moveTo>
                <a:cubicBezTo>
                  <a:pt x="571500" y="1474442"/>
                  <a:pt x="1143000" y="1138027"/>
                  <a:pt x="1877438" y="1188287"/>
                </a:cubicBezTo>
                <a:cubicBezTo>
                  <a:pt x="2611876" y="1238547"/>
                  <a:pt x="3547353" y="2102687"/>
                  <a:pt x="4406629" y="2112415"/>
                </a:cubicBezTo>
                <a:cubicBezTo>
                  <a:pt x="5265905" y="2122143"/>
                  <a:pt x="6439710" y="1570908"/>
                  <a:pt x="7033097" y="1246653"/>
                </a:cubicBezTo>
                <a:cubicBezTo>
                  <a:pt x="7626484" y="922398"/>
                  <a:pt x="7470842" y="489517"/>
                  <a:pt x="7966953" y="166883"/>
                </a:cubicBezTo>
                <a:cubicBezTo>
                  <a:pt x="8463064" y="-155751"/>
                  <a:pt x="8835957" y="67985"/>
                  <a:pt x="9367736" y="186338"/>
                </a:cubicBezTo>
                <a:cubicBezTo>
                  <a:pt x="9899515" y="304691"/>
                  <a:pt x="10519653" y="596521"/>
                  <a:pt x="11157625" y="877002"/>
                </a:cubicBez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4" name="文本框 3"/>
          <p:cNvSpPr txBox="1"/>
          <p:nvPr/>
        </p:nvSpPr>
        <p:spPr>
          <a:xfrm>
            <a:off x="4875153" y="711201"/>
            <a:ext cx="2441695"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6">
                    <a:lumMod val="75000"/>
                  </a:schemeClr>
                </a:solidFill>
                <a:effectLst/>
                <a:uLnTx/>
                <a:uFillTx/>
                <a:latin typeface="Arial" panose="020B0604020202020204"/>
                <a:ea typeface="微软雅黑" panose="020B0503020204020204" charset="-122"/>
                <a:cs typeface="+mn-cs"/>
              </a:rPr>
              <a:t>CONTENTS</a:t>
            </a:r>
            <a:endParaRPr kumimoji="0" lang="zh-CN" altLang="en-US" sz="3200" b="1" i="0" u="none" strike="noStrike" kern="1200" cap="none" spc="0" normalizeH="0" baseline="0" noProof="0" dirty="0">
              <a:ln>
                <a:noFill/>
              </a:ln>
              <a:solidFill>
                <a:schemeClr val="accent6">
                  <a:lumMod val="75000"/>
                </a:schemeClr>
              </a:solidFill>
              <a:effectLst/>
              <a:uLnTx/>
              <a:uFillTx/>
              <a:latin typeface="Arial" panose="020B0604020202020204"/>
              <a:ea typeface="微软雅黑" panose="020B0503020204020204" charset="-122"/>
              <a:cs typeface="+mn-cs"/>
            </a:endParaRPr>
          </a:p>
        </p:txBody>
      </p:sp>
      <p:grpSp>
        <p:nvGrpSpPr>
          <p:cNvPr id="7" name="组合 6"/>
          <p:cNvGrpSpPr/>
          <p:nvPr/>
        </p:nvGrpSpPr>
        <p:grpSpPr>
          <a:xfrm>
            <a:off x="1619735" y="3054508"/>
            <a:ext cx="1677942" cy="1469710"/>
            <a:chOff x="1721794" y="2896808"/>
            <a:chExt cx="2038028" cy="1785109"/>
          </a:xfrm>
        </p:grpSpPr>
        <p:grpSp>
          <p:nvGrpSpPr>
            <p:cNvPr id="6" name="组合 5"/>
            <p:cNvGrpSpPr/>
            <p:nvPr/>
          </p:nvGrpSpPr>
          <p:grpSpPr>
            <a:xfrm>
              <a:off x="1721794" y="2896808"/>
              <a:ext cx="2038028" cy="1785109"/>
              <a:chOff x="1721794" y="2896808"/>
              <a:chExt cx="2038028" cy="1785109"/>
            </a:xfrm>
          </p:grpSpPr>
          <p:sp>
            <p:nvSpPr>
              <p:cNvPr id="3" name="菱形 2"/>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菱形 21"/>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3" name="文本框 22"/>
            <p:cNvSpPr txBox="1"/>
            <p:nvPr/>
          </p:nvSpPr>
          <p:spPr>
            <a:xfrm>
              <a:off x="2404250" y="3404641"/>
              <a:ext cx="988022" cy="727251"/>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01</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24" name="组合 23"/>
          <p:cNvGrpSpPr/>
          <p:nvPr/>
        </p:nvGrpSpPr>
        <p:grpSpPr>
          <a:xfrm>
            <a:off x="4084075" y="3947063"/>
            <a:ext cx="1677942" cy="1469710"/>
            <a:chOff x="1721794" y="2896808"/>
            <a:chExt cx="2038028" cy="1785109"/>
          </a:xfrm>
        </p:grpSpPr>
        <p:grpSp>
          <p:nvGrpSpPr>
            <p:cNvPr id="25" name="组合 24"/>
            <p:cNvGrpSpPr/>
            <p:nvPr/>
          </p:nvGrpSpPr>
          <p:grpSpPr>
            <a:xfrm>
              <a:off x="1721794" y="2896808"/>
              <a:ext cx="2038028" cy="1785109"/>
              <a:chOff x="1721794" y="2896808"/>
              <a:chExt cx="2038028" cy="1785109"/>
            </a:xfrm>
          </p:grpSpPr>
          <p:sp>
            <p:nvSpPr>
              <p:cNvPr id="27" name="菱形 26"/>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菱形 27"/>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6" name="文本框 25"/>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02</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29" name="组合 28"/>
          <p:cNvGrpSpPr/>
          <p:nvPr/>
        </p:nvGrpSpPr>
        <p:grpSpPr>
          <a:xfrm>
            <a:off x="6548415" y="3054507"/>
            <a:ext cx="1677942" cy="1469710"/>
            <a:chOff x="1721794" y="2896808"/>
            <a:chExt cx="2038028" cy="1785109"/>
          </a:xfrm>
        </p:grpSpPr>
        <p:grpSp>
          <p:nvGrpSpPr>
            <p:cNvPr id="30" name="组合 29"/>
            <p:cNvGrpSpPr/>
            <p:nvPr/>
          </p:nvGrpSpPr>
          <p:grpSpPr>
            <a:xfrm>
              <a:off x="1721794" y="2896808"/>
              <a:ext cx="2038028" cy="1785109"/>
              <a:chOff x="1721794" y="2896808"/>
              <a:chExt cx="2038028" cy="1785109"/>
            </a:xfrm>
          </p:grpSpPr>
          <p:sp>
            <p:nvSpPr>
              <p:cNvPr id="32" name="菱形 31"/>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菱形 32"/>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1" name="文本框 30"/>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03</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34" name="组合 33"/>
          <p:cNvGrpSpPr/>
          <p:nvPr/>
        </p:nvGrpSpPr>
        <p:grpSpPr>
          <a:xfrm>
            <a:off x="9012756" y="2013648"/>
            <a:ext cx="1677942" cy="1469710"/>
            <a:chOff x="1721794" y="2896808"/>
            <a:chExt cx="2038028" cy="1785109"/>
          </a:xfrm>
        </p:grpSpPr>
        <p:grpSp>
          <p:nvGrpSpPr>
            <p:cNvPr id="35" name="组合 34"/>
            <p:cNvGrpSpPr/>
            <p:nvPr/>
          </p:nvGrpSpPr>
          <p:grpSpPr>
            <a:xfrm>
              <a:off x="1721794" y="2896808"/>
              <a:ext cx="2038028" cy="1785109"/>
              <a:chOff x="1721794" y="2896808"/>
              <a:chExt cx="2038028" cy="1785109"/>
            </a:xfrm>
          </p:grpSpPr>
          <p:sp>
            <p:nvSpPr>
              <p:cNvPr id="37" name="菱形 36"/>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菱形 37"/>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6" name="文本框 35"/>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04</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sp>
        <p:nvSpPr>
          <p:cNvPr id="39" name="文本框 38"/>
          <p:cNvSpPr txBox="1"/>
          <p:nvPr/>
        </p:nvSpPr>
        <p:spPr>
          <a:xfrm>
            <a:off x="1338927" y="475765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40" name="文本框 39"/>
          <p:cNvSpPr txBox="1"/>
          <p:nvPr/>
        </p:nvSpPr>
        <p:spPr>
          <a:xfrm>
            <a:off x="3807857" y="333978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41" name="文本框 40"/>
          <p:cNvSpPr txBox="1"/>
          <p:nvPr/>
        </p:nvSpPr>
        <p:spPr>
          <a:xfrm>
            <a:off x="6475839" y="4681918"/>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42" name="文本框 41"/>
          <p:cNvSpPr txBox="1"/>
          <p:nvPr/>
        </p:nvSpPr>
        <p:spPr>
          <a:xfrm>
            <a:off x="8940180" y="364360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8" name="椭圆 7"/>
          <p:cNvSpPr/>
          <p:nvPr/>
        </p:nvSpPr>
        <p:spPr>
          <a:xfrm>
            <a:off x="5759805"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054771"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349736"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aphicFrame>
        <p:nvGraphicFramePr>
          <p:cNvPr id="6" name="图表 5"/>
          <p:cNvGraphicFramePr/>
          <p:nvPr/>
        </p:nvGraphicFramePr>
        <p:xfrm>
          <a:off x="629505" y="1810916"/>
          <a:ext cx="6046627" cy="403108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组合 9"/>
          <p:cNvGrpSpPr/>
          <p:nvPr/>
        </p:nvGrpSpPr>
        <p:grpSpPr>
          <a:xfrm>
            <a:off x="6454167" y="2208705"/>
            <a:ext cx="3368150" cy="1220554"/>
            <a:chOff x="6798184" y="1678126"/>
            <a:chExt cx="3368150" cy="1220554"/>
          </a:xfrm>
        </p:grpSpPr>
        <p:sp>
          <p:nvSpPr>
            <p:cNvPr id="11" name="矩形 1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3"/>
                  </a:solidFill>
                </a:rPr>
                <a:t>标题文字添加</a:t>
              </a:r>
            </a:p>
          </p:txBody>
        </p:sp>
      </p:grpSp>
      <p:grpSp>
        <p:nvGrpSpPr>
          <p:cNvPr id="13" name="组合 12"/>
          <p:cNvGrpSpPr/>
          <p:nvPr/>
        </p:nvGrpSpPr>
        <p:grpSpPr>
          <a:xfrm>
            <a:off x="6454167" y="4029564"/>
            <a:ext cx="3368150" cy="1220554"/>
            <a:chOff x="6798184" y="1678126"/>
            <a:chExt cx="3368150" cy="1220554"/>
          </a:xfrm>
        </p:grpSpPr>
        <p:sp>
          <p:nvSpPr>
            <p:cNvPr id="14" name="矩形 1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cxnSp>
        <p:nvCxnSpPr>
          <p:cNvPr id="16" name="直接连接符 15"/>
          <p:cNvCxnSpPr/>
          <p:nvPr/>
        </p:nvCxnSpPr>
        <p:spPr>
          <a:xfrm>
            <a:off x="6531428" y="3686629"/>
            <a:ext cx="943429"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cxnSp>
        <p:nvCxnSpPr>
          <p:cNvPr id="3" name="直接连接符 2"/>
          <p:cNvCxnSpPr/>
          <p:nvPr/>
        </p:nvCxnSpPr>
        <p:spPr>
          <a:xfrm>
            <a:off x="5907314" y="2307772"/>
            <a:ext cx="0" cy="8128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descr="iPad Air White.png"/>
          <p:cNvPicPr>
            <a:picLocks noChangeAspect="1"/>
          </p:cNvPicPr>
          <p:nvPr/>
        </p:nvPicPr>
        <p:blipFill rotWithShape="1">
          <a:blip r:embed="rId3" cstate="screen"/>
          <a:stretch>
            <a:fillRect/>
          </a:stretch>
        </p:blipFill>
        <p:spPr>
          <a:xfrm>
            <a:off x="1806469" y="1661997"/>
            <a:ext cx="2970372" cy="4254731"/>
          </a:xfrm>
          <a:prstGeom prst="rect">
            <a:avLst/>
          </a:prstGeom>
        </p:spPr>
      </p:pic>
      <p:grpSp>
        <p:nvGrpSpPr>
          <p:cNvPr id="7" name="组合 6"/>
          <p:cNvGrpSpPr/>
          <p:nvPr/>
        </p:nvGrpSpPr>
        <p:grpSpPr>
          <a:xfrm>
            <a:off x="6145732" y="2431597"/>
            <a:ext cx="4812553" cy="688975"/>
            <a:chOff x="6798183" y="1678126"/>
            <a:chExt cx="4812553" cy="688975"/>
          </a:xfrm>
        </p:grpSpPr>
        <p:sp>
          <p:nvSpPr>
            <p:cNvPr id="8" name="矩形 7"/>
            <p:cNvSpPr/>
            <p:nvPr/>
          </p:nvSpPr>
          <p:spPr>
            <a:xfrm>
              <a:off x="6798183" y="2016236"/>
              <a:ext cx="4812553"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a:t>
              </a:r>
            </a:p>
          </p:txBody>
        </p:sp>
        <p:sp>
          <p:nvSpPr>
            <p:cNvPr id="9" name="矩形 8"/>
            <p:cNvSpPr/>
            <p:nvPr/>
          </p:nvSpPr>
          <p:spPr>
            <a:xfrm>
              <a:off x="6798183" y="1678126"/>
              <a:ext cx="309986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accent3"/>
                  </a:solidFill>
                </a:rPr>
                <a:t>标题文字添加</a:t>
              </a:r>
            </a:p>
          </p:txBody>
        </p:sp>
      </p:grpSp>
      <p:pic>
        <p:nvPicPr>
          <p:cNvPr id="12" name="图片占位符 11"/>
          <p:cNvPicPr>
            <a:picLocks noGrp="1" noChangeAspect="1"/>
          </p:cNvPicPr>
          <p:nvPr>
            <p:ph type="pic" sz="quarter" idx="10"/>
          </p:nvPr>
        </p:nvPicPr>
        <p:blipFill>
          <a:blip r:embed="rId4" cstate="screen">
            <a:grayscl/>
          </a:blip>
          <a:srcRect/>
          <a:stretch>
            <a:fillRect/>
          </a:stretch>
        </p:blipFill>
        <p:spPr/>
      </p:pic>
      <p:sp>
        <p:nvSpPr>
          <p:cNvPr id="13" name="矩形 12"/>
          <p:cNvSpPr/>
          <p:nvPr/>
        </p:nvSpPr>
        <p:spPr>
          <a:xfrm>
            <a:off x="5804879" y="3458682"/>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4" name="矩形 13"/>
          <p:cNvSpPr/>
          <p:nvPr/>
        </p:nvSpPr>
        <p:spPr>
          <a:xfrm>
            <a:off x="5804879" y="4182436"/>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5804879" y="4906190"/>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706235" y="2024206"/>
            <a:ext cx="5005308" cy="3817794"/>
            <a:chOff x="3085241" y="863823"/>
            <a:chExt cx="6996276" cy="5336403"/>
          </a:xfrm>
        </p:grpSpPr>
        <p:sp>
          <p:nvSpPr>
            <p:cNvPr id="12" name="圆角矩形 1"/>
            <p:cNvSpPr/>
            <p:nvPr/>
          </p:nvSpPr>
          <p:spPr>
            <a:xfrm>
              <a:off x="3085241" y="863823"/>
              <a:ext cx="6996276" cy="458696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085241" y="863823"/>
              <a:ext cx="6996276" cy="3957780"/>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49293" y="5450785"/>
              <a:ext cx="1668172" cy="144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5749293" y="5585355"/>
              <a:ext cx="1668172" cy="36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圆角矩形 10"/>
            <p:cNvSpPr/>
            <p:nvPr/>
          </p:nvSpPr>
          <p:spPr>
            <a:xfrm>
              <a:off x="5193236" y="5945395"/>
              <a:ext cx="2780286" cy="2548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7" name="图片 16"/>
          <p:cNvPicPr>
            <a:picLocks noChangeAspect="1"/>
          </p:cNvPicPr>
          <p:nvPr/>
        </p:nvPicPr>
        <p:blipFill rotWithShape="1">
          <a:blip r:embed="rId3" cstate="screen">
            <a:grayscl/>
          </a:blip>
          <a:srcRect/>
          <a:stretch>
            <a:fillRect/>
          </a:stretch>
        </p:blipFill>
        <p:spPr>
          <a:xfrm>
            <a:off x="5912715" y="2172152"/>
            <a:ext cx="4602133" cy="2514214"/>
          </a:xfrm>
          <a:prstGeom prst="rect">
            <a:avLst/>
          </a:prstGeom>
          <a:effectLst>
            <a:innerShdw blurRad="114300">
              <a:prstClr val="black"/>
            </a:innerShdw>
          </a:effectLst>
        </p:spPr>
      </p:pic>
      <p:sp>
        <p:nvSpPr>
          <p:cNvPr id="18" name="文本框 17"/>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19" name="矩形 18"/>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20" name="组合 19"/>
          <p:cNvGrpSpPr/>
          <p:nvPr/>
        </p:nvGrpSpPr>
        <p:grpSpPr>
          <a:xfrm>
            <a:off x="1287081" y="2208705"/>
            <a:ext cx="3368150" cy="1220554"/>
            <a:chOff x="6798184" y="1678126"/>
            <a:chExt cx="3368150" cy="1220554"/>
          </a:xfrm>
        </p:grpSpPr>
        <p:sp>
          <p:nvSpPr>
            <p:cNvPr id="21" name="矩形 2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3"/>
                  </a:solidFill>
                </a:rPr>
                <a:t>标题文字添加</a:t>
              </a:r>
            </a:p>
          </p:txBody>
        </p:sp>
      </p:grpSp>
      <p:grpSp>
        <p:nvGrpSpPr>
          <p:cNvPr id="23" name="组合 22"/>
          <p:cNvGrpSpPr/>
          <p:nvPr/>
        </p:nvGrpSpPr>
        <p:grpSpPr>
          <a:xfrm>
            <a:off x="1287081" y="4029564"/>
            <a:ext cx="3368150" cy="1220554"/>
            <a:chOff x="6798184" y="1678126"/>
            <a:chExt cx="3368150" cy="1220554"/>
          </a:xfrm>
        </p:grpSpPr>
        <p:sp>
          <p:nvSpPr>
            <p:cNvPr id="24" name="矩形 2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cxnSp>
        <p:nvCxnSpPr>
          <p:cNvPr id="26" name="直接连接符 25"/>
          <p:cNvCxnSpPr/>
          <p:nvPr/>
        </p:nvCxnSpPr>
        <p:spPr>
          <a:xfrm>
            <a:off x="1364342" y="3686629"/>
            <a:ext cx="943429"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3" name="组合 2"/>
          <p:cNvGrpSpPr/>
          <p:nvPr/>
        </p:nvGrpSpPr>
        <p:grpSpPr>
          <a:xfrm>
            <a:off x="1582057" y="1956337"/>
            <a:ext cx="9027886" cy="3916422"/>
            <a:chOff x="1582057" y="1956337"/>
            <a:chExt cx="9027886" cy="3916422"/>
          </a:xfrm>
        </p:grpSpPr>
        <p:sp>
          <p:nvSpPr>
            <p:cNvPr id="6" name="矩形 5"/>
            <p:cNvSpPr/>
            <p:nvPr/>
          </p:nvSpPr>
          <p:spPr>
            <a:xfrm>
              <a:off x="1582057" y="232459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圆角 6"/>
            <p:cNvSpPr/>
            <p:nvPr/>
          </p:nvSpPr>
          <p:spPr>
            <a:xfrm>
              <a:off x="2033451" y="195633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8" name="矩形 7"/>
            <p:cNvSpPr/>
            <p:nvPr/>
          </p:nvSpPr>
          <p:spPr>
            <a:xfrm>
              <a:off x="1582057" y="332251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矩形: 圆角 8"/>
            <p:cNvSpPr/>
            <p:nvPr/>
          </p:nvSpPr>
          <p:spPr>
            <a:xfrm>
              <a:off x="2033451" y="295425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10" name="矩形 9"/>
            <p:cNvSpPr/>
            <p:nvPr/>
          </p:nvSpPr>
          <p:spPr>
            <a:xfrm>
              <a:off x="1582057" y="432043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矩形: 圆角 10"/>
            <p:cNvSpPr/>
            <p:nvPr/>
          </p:nvSpPr>
          <p:spPr>
            <a:xfrm>
              <a:off x="2033451" y="395217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12" name="矩形 11"/>
            <p:cNvSpPr/>
            <p:nvPr/>
          </p:nvSpPr>
          <p:spPr>
            <a:xfrm>
              <a:off x="1582057" y="531835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圆角 12"/>
            <p:cNvSpPr/>
            <p:nvPr/>
          </p:nvSpPr>
          <p:spPr>
            <a:xfrm>
              <a:off x="2033451" y="495009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grpSp>
      <p:sp>
        <p:nvSpPr>
          <p:cNvPr id="15" name="矩形 14"/>
          <p:cNvSpPr/>
          <p:nvPr/>
        </p:nvSpPr>
        <p:spPr>
          <a:xfrm>
            <a:off x="1760085" y="2510387"/>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p:cNvSpPr/>
          <p:nvPr/>
        </p:nvSpPr>
        <p:spPr>
          <a:xfrm>
            <a:off x="2361138" y="2027969"/>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17" name="矩形 16"/>
          <p:cNvSpPr/>
          <p:nvPr/>
        </p:nvSpPr>
        <p:spPr>
          <a:xfrm>
            <a:off x="2361138" y="302434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18" name="矩形 17"/>
          <p:cNvSpPr/>
          <p:nvPr/>
        </p:nvSpPr>
        <p:spPr>
          <a:xfrm>
            <a:off x="2361138" y="402226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19" name="矩形 18"/>
          <p:cNvSpPr/>
          <p:nvPr/>
        </p:nvSpPr>
        <p:spPr>
          <a:xfrm>
            <a:off x="2361138" y="502018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20" name="矩形 19"/>
          <p:cNvSpPr/>
          <p:nvPr/>
        </p:nvSpPr>
        <p:spPr>
          <a:xfrm>
            <a:off x="1760085" y="3508370"/>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1" name="矩形 20"/>
          <p:cNvSpPr/>
          <p:nvPr/>
        </p:nvSpPr>
        <p:spPr>
          <a:xfrm>
            <a:off x="1760085" y="4527325"/>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1760085" y="5513534"/>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8886" y="482600"/>
            <a:ext cx="5056414" cy="591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5"/>
          <p:cNvSpPr/>
          <p:nvPr/>
        </p:nvSpPr>
        <p:spPr>
          <a:xfrm>
            <a:off x="1299594" y="2328259"/>
            <a:ext cx="309113" cy="546100"/>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文本框 22"/>
          <p:cNvSpPr txBox="1"/>
          <p:nvPr/>
        </p:nvSpPr>
        <p:spPr>
          <a:xfrm>
            <a:off x="1055688" y="711201"/>
            <a:ext cx="3467617"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bg1"/>
                </a:solidFill>
              </a:rPr>
              <a:t>标题文字添加此处</a:t>
            </a:r>
          </a:p>
        </p:txBody>
      </p:sp>
      <p:sp>
        <p:nvSpPr>
          <p:cNvPr id="24" name="矩形 23"/>
          <p:cNvSpPr/>
          <p:nvPr/>
        </p:nvSpPr>
        <p:spPr>
          <a:xfrm>
            <a:off x="1055688" y="1226141"/>
            <a:ext cx="4886361"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bg1"/>
                </a:solidFill>
                <a:effectLst/>
                <a:uLnTx/>
                <a:uFillTx/>
                <a:ea typeface="等线" panose="02010600030101010101" pitchFamily="2" charset="-122"/>
                <a:cs typeface="+mn-cs"/>
              </a:rPr>
              <a:t>THIS TEMPLATE DESIGNED FOR FEI ER SHE JI</a:t>
            </a:r>
            <a:endParaRPr kumimoji="0" lang="zh-CN" altLang="en-US" sz="1400" u="none" strike="noStrike" kern="1200" cap="none" spc="0" normalizeH="0" baseline="0" noProof="0" dirty="0">
              <a:ln>
                <a:noFill/>
              </a:ln>
              <a:solidFill>
                <a:schemeClr val="bg1"/>
              </a:solidFill>
              <a:effectLst/>
              <a:uLnTx/>
              <a:uFillTx/>
              <a:ea typeface="等线" panose="02010600030101010101" pitchFamily="2" charset="-122"/>
              <a:cs typeface="+mn-cs"/>
            </a:endParaRPr>
          </a:p>
        </p:txBody>
      </p:sp>
      <p:sp>
        <p:nvSpPr>
          <p:cNvPr id="20" name="椭圆 24"/>
          <p:cNvSpPr/>
          <p:nvPr/>
        </p:nvSpPr>
        <p:spPr>
          <a:xfrm>
            <a:off x="1205571" y="3487390"/>
            <a:ext cx="497157" cy="546100"/>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5"/>
          <p:cNvSpPr/>
          <p:nvPr/>
        </p:nvSpPr>
        <p:spPr>
          <a:xfrm>
            <a:off x="1277698" y="4646520"/>
            <a:ext cx="352904" cy="546100"/>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占位符 8"/>
          <p:cNvPicPr>
            <a:picLocks noGrp="1" noChangeAspect="1"/>
          </p:cNvPicPr>
          <p:nvPr>
            <p:ph type="pic" sz="quarter" idx="10"/>
          </p:nvPr>
        </p:nvPicPr>
        <p:blipFill>
          <a:blip r:embed="rId3" cstate="screen"/>
          <a:srcRect/>
          <a:stretch>
            <a:fillRect/>
          </a:stretch>
        </p:blipFill>
        <p:spPr/>
      </p:pic>
      <p:sp>
        <p:nvSpPr>
          <p:cNvPr id="27" name="矩形 26"/>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967175" y="2145969"/>
            <a:ext cx="3368150" cy="910680"/>
            <a:chOff x="6798184" y="1707154"/>
            <a:chExt cx="3368150" cy="910680"/>
          </a:xfrm>
        </p:grpSpPr>
        <p:sp>
          <p:nvSpPr>
            <p:cNvPr id="11" name="矩形 10"/>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p>
          </p:txBody>
        </p:sp>
        <p:sp>
          <p:nvSpPr>
            <p:cNvPr id="12" name="矩形 11"/>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p>
          </p:txBody>
        </p:sp>
      </p:grpSp>
      <p:grpSp>
        <p:nvGrpSpPr>
          <p:cNvPr id="13" name="组合 12"/>
          <p:cNvGrpSpPr/>
          <p:nvPr/>
        </p:nvGrpSpPr>
        <p:grpSpPr>
          <a:xfrm>
            <a:off x="1967175" y="3305100"/>
            <a:ext cx="3368150" cy="910680"/>
            <a:chOff x="6798184" y="1707154"/>
            <a:chExt cx="3368150" cy="910680"/>
          </a:xfrm>
        </p:grpSpPr>
        <p:sp>
          <p:nvSpPr>
            <p:cNvPr id="14" name="矩形 13"/>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p>
          </p:txBody>
        </p:sp>
        <p:sp>
          <p:nvSpPr>
            <p:cNvPr id="15" name="矩形 14"/>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p>
          </p:txBody>
        </p:sp>
      </p:grpSp>
      <p:grpSp>
        <p:nvGrpSpPr>
          <p:cNvPr id="16" name="组合 15"/>
          <p:cNvGrpSpPr/>
          <p:nvPr/>
        </p:nvGrpSpPr>
        <p:grpSpPr>
          <a:xfrm>
            <a:off x="1967175" y="4464230"/>
            <a:ext cx="3368150" cy="910680"/>
            <a:chOff x="6798184" y="1707154"/>
            <a:chExt cx="3368150" cy="910680"/>
          </a:xfrm>
        </p:grpSpPr>
        <p:sp>
          <p:nvSpPr>
            <p:cNvPr id="17" name="矩形 16"/>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p>
          </p:txBody>
        </p:sp>
        <p:sp>
          <p:nvSpPr>
            <p:cNvPr id="18" name="矩形 17"/>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 presetClass="entr" presetSubtype="2" fill="hold" nodeType="after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60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0000">
                                          <p:cBhvr additive="base">
                                            <p:cTn id="31" dur="10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4" cstate="screen"/>
          <a:srcRect/>
          <a:stretch>
            <a:fillRect/>
          </a:stretch>
        </p:blipFill>
        <p:spPr/>
      </p:pic>
      <p:sp>
        <p:nvSpPr>
          <p:cNvPr id="2" name="矩形 1"/>
          <p:cNvSpPr/>
          <p:nvPr/>
        </p:nvSpPr>
        <p:spPr>
          <a:xfrm>
            <a:off x="0" y="0"/>
            <a:ext cx="12192000" cy="6858000"/>
          </a:xfrm>
          <a:prstGeom prst="rect">
            <a:avLst/>
          </a:pr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321784" y="2656806"/>
            <a:ext cx="9575039" cy="1200443"/>
          </a:xfrm>
          <a:custGeom>
            <a:avLst/>
            <a:gdLst/>
            <a:ahLst/>
            <a:cxnLst/>
            <a:rect l="l" t="t" r="r" b="b"/>
            <a:pathLst>
              <a:path w="9575039" h="1200443">
                <a:moveTo>
                  <a:pt x="7582264" y="952157"/>
                </a:moveTo>
                <a:lnTo>
                  <a:pt x="7856673" y="952157"/>
                </a:lnTo>
                <a:lnTo>
                  <a:pt x="7856934" y="956903"/>
                </a:lnTo>
                <a:cubicBezTo>
                  <a:pt x="7858891" y="970779"/>
                  <a:pt x="7861827" y="980801"/>
                  <a:pt x="7865741" y="986968"/>
                </a:cubicBezTo>
                <a:cubicBezTo>
                  <a:pt x="7873568" y="999302"/>
                  <a:pt x="7887444" y="1005469"/>
                  <a:pt x="7907369" y="1005469"/>
                </a:cubicBezTo>
                <a:cubicBezTo>
                  <a:pt x="7927293" y="1005469"/>
                  <a:pt x="7942117" y="997642"/>
                  <a:pt x="7951843" y="981987"/>
                </a:cubicBezTo>
                <a:cubicBezTo>
                  <a:pt x="7956705" y="974159"/>
                  <a:pt x="7960352" y="964434"/>
                  <a:pt x="7962783" y="952812"/>
                </a:cubicBezTo>
                <a:lnTo>
                  <a:pt x="7962842" y="952157"/>
                </a:lnTo>
                <a:lnTo>
                  <a:pt x="8247841" y="952157"/>
                </a:lnTo>
                <a:lnTo>
                  <a:pt x="8243859" y="988569"/>
                </a:lnTo>
                <a:cubicBezTo>
                  <a:pt x="8239056" y="1018811"/>
                  <a:pt x="8231851" y="1043657"/>
                  <a:pt x="8222245" y="1063107"/>
                </a:cubicBezTo>
                <a:cubicBezTo>
                  <a:pt x="8203031" y="1102007"/>
                  <a:pt x="8165911" y="1134622"/>
                  <a:pt x="8110881" y="1160950"/>
                </a:cubicBezTo>
                <a:cubicBezTo>
                  <a:pt x="8055853" y="1187279"/>
                  <a:pt x="7991809" y="1200443"/>
                  <a:pt x="7918753" y="1200443"/>
                </a:cubicBezTo>
                <a:cubicBezTo>
                  <a:pt x="7838582" y="1200443"/>
                  <a:pt x="7770151" y="1185263"/>
                  <a:pt x="7713461" y="1154902"/>
                </a:cubicBezTo>
                <a:cubicBezTo>
                  <a:pt x="7656772" y="1124541"/>
                  <a:pt x="7619651" y="1085878"/>
                  <a:pt x="7602099" y="1038913"/>
                </a:cubicBezTo>
                <a:cubicBezTo>
                  <a:pt x="7593323" y="1015431"/>
                  <a:pt x="7586740" y="987027"/>
                  <a:pt x="7582352" y="953701"/>
                </a:cubicBezTo>
                <a:close/>
                <a:moveTo>
                  <a:pt x="6410325" y="952157"/>
                </a:moveTo>
                <a:lnTo>
                  <a:pt x="6929781" y="952157"/>
                </a:lnTo>
                <a:lnTo>
                  <a:pt x="6929781" y="1176249"/>
                </a:lnTo>
                <a:lnTo>
                  <a:pt x="6410325" y="1176249"/>
                </a:lnTo>
                <a:close/>
                <a:moveTo>
                  <a:pt x="5387885" y="952157"/>
                </a:moveTo>
                <a:lnTo>
                  <a:pt x="5717140" y="952157"/>
                </a:lnTo>
                <a:lnTo>
                  <a:pt x="5717140" y="1176249"/>
                </a:lnTo>
                <a:lnTo>
                  <a:pt x="5454565" y="1176249"/>
                </a:lnTo>
                <a:close/>
                <a:moveTo>
                  <a:pt x="5048250" y="952157"/>
                </a:moveTo>
                <a:lnTo>
                  <a:pt x="5298728" y="952157"/>
                </a:lnTo>
                <a:lnTo>
                  <a:pt x="5298728" y="1176249"/>
                </a:lnTo>
                <a:lnTo>
                  <a:pt x="5048250" y="1176249"/>
                </a:lnTo>
                <a:close/>
                <a:moveTo>
                  <a:pt x="4067176" y="952157"/>
                </a:moveTo>
                <a:lnTo>
                  <a:pt x="4366753" y="952157"/>
                </a:lnTo>
                <a:lnTo>
                  <a:pt x="4366753" y="1176249"/>
                </a:lnTo>
                <a:lnTo>
                  <a:pt x="4067176" y="1176249"/>
                </a:lnTo>
                <a:close/>
                <a:moveTo>
                  <a:pt x="2734039" y="952157"/>
                </a:moveTo>
                <a:lnTo>
                  <a:pt x="3008448" y="952157"/>
                </a:lnTo>
                <a:lnTo>
                  <a:pt x="3008710" y="956903"/>
                </a:lnTo>
                <a:cubicBezTo>
                  <a:pt x="3010667" y="970779"/>
                  <a:pt x="3013602" y="980801"/>
                  <a:pt x="3017516" y="986968"/>
                </a:cubicBezTo>
                <a:cubicBezTo>
                  <a:pt x="3025343" y="999302"/>
                  <a:pt x="3039219" y="1005469"/>
                  <a:pt x="3059143" y="1005469"/>
                </a:cubicBezTo>
                <a:cubicBezTo>
                  <a:pt x="3079068" y="1005469"/>
                  <a:pt x="3093893" y="997642"/>
                  <a:pt x="3103618" y="981987"/>
                </a:cubicBezTo>
                <a:cubicBezTo>
                  <a:pt x="3108481" y="974159"/>
                  <a:pt x="3112128" y="964434"/>
                  <a:pt x="3114559" y="952812"/>
                </a:cubicBezTo>
                <a:lnTo>
                  <a:pt x="3114618" y="952157"/>
                </a:lnTo>
                <a:lnTo>
                  <a:pt x="3399616" y="952157"/>
                </a:lnTo>
                <a:lnTo>
                  <a:pt x="3395634" y="988569"/>
                </a:lnTo>
                <a:cubicBezTo>
                  <a:pt x="3390831" y="1018811"/>
                  <a:pt x="3383626" y="1043657"/>
                  <a:pt x="3374020" y="1063107"/>
                </a:cubicBezTo>
                <a:cubicBezTo>
                  <a:pt x="3354807" y="1102007"/>
                  <a:pt x="3317686" y="1134622"/>
                  <a:pt x="3262657" y="1160950"/>
                </a:cubicBezTo>
                <a:cubicBezTo>
                  <a:pt x="3207628" y="1187279"/>
                  <a:pt x="3143585" y="1200443"/>
                  <a:pt x="3070529" y="1200443"/>
                </a:cubicBezTo>
                <a:cubicBezTo>
                  <a:pt x="2990357" y="1200443"/>
                  <a:pt x="2921927" y="1185263"/>
                  <a:pt x="2865237" y="1154902"/>
                </a:cubicBezTo>
                <a:cubicBezTo>
                  <a:pt x="2808548" y="1124541"/>
                  <a:pt x="2771427" y="1085878"/>
                  <a:pt x="2753874" y="1038913"/>
                </a:cubicBezTo>
                <a:cubicBezTo>
                  <a:pt x="2745098" y="1015431"/>
                  <a:pt x="2738516" y="987027"/>
                  <a:pt x="2734128" y="953701"/>
                </a:cubicBezTo>
                <a:close/>
                <a:moveTo>
                  <a:pt x="1373681" y="952157"/>
                </a:moveTo>
                <a:lnTo>
                  <a:pt x="1669358" y="952157"/>
                </a:lnTo>
                <a:lnTo>
                  <a:pt x="1675091" y="984477"/>
                </a:lnTo>
                <a:cubicBezTo>
                  <a:pt x="1680547" y="998472"/>
                  <a:pt x="1691576" y="1005469"/>
                  <a:pt x="1708180" y="1005469"/>
                </a:cubicBezTo>
                <a:cubicBezTo>
                  <a:pt x="1727156" y="1005469"/>
                  <a:pt x="1739371" y="997760"/>
                  <a:pt x="1744827" y="982342"/>
                </a:cubicBezTo>
                <a:cubicBezTo>
                  <a:pt x="1746190" y="978488"/>
                  <a:pt x="1747384" y="973322"/>
                  <a:pt x="1748407" y="966843"/>
                </a:cubicBezTo>
                <a:lnTo>
                  <a:pt x="1750014" y="952157"/>
                </a:lnTo>
                <a:lnTo>
                  <a:pt x="2047133" y="952157"/>
                </a:lnTo>
                <a:lnTo>
                  <a:pt x="2044048" y="978073"/>
                </a:lnTo>
                <a:cubicBezTo>
                  <a:pt x="2038355" y="1013415"/>
                  <a:pt x="2021514" y="1049706"/>
                  <a:pt x="1993525" y="1086945"/>
                </a:cubicBezTo>
                <a:cubicBezTo>
                  <a:pt x="1965537" y="1124185"/>
                  <a:pt x="1928653" y="1152411"/>
                  <a:pt x="1882874" y="1171624"/>
                </a:cubicBezTo>
                <a:cubicBezTo>
                  <a:pt x="1837095" y="1190837"/>
                  <a:pt x="1783134" y="1200443"/>
                  <a:pt x="1720988" y="1200443"/>
                </a:cubicBezTo>
                <a:cubicBezTo>
                  <a:pt x="1652202" y="1200443"/>
                  <a:pt x="1591480" y="1189058"/>
                  <a:pt x="1538823" y="1166287"/>
                </a:cubicBezTo>
                <a:cubicBezTo>
                  <a:pt x="1486166" y="1143516"/>
                  <a:pt x="1446791" y="1113867"/>
                  <a:pt x="1420700" y="1077339"/>
                </a:cubicBezTo>
                <a:cubicBezTo>
                  <a:pt x="1394609" y="1040811"/>
                  <a:pt x="1379191" y="1002267"/>
                  <a:pt x="1374447" y="961706"/>
                </a:cubicBezTo>
                <a:close/>
                <a:moveTo>
                  <a:pt x="299578" y="656793"/>
                </a:moveTo>
                <a:lnTo>
                  <a:pt x="299578" y="979140"/>
                </a:lnTo>
                <a:cubicBezTo>
                  <a:pt x="341798" y="977717"/>
                  <a:pt x="368720" y="971076"/>
                  <a:pt x="380342" y="959216"/>
                </a:cubicBezTo>
                <a:cubicBezTo>
                  <a:pt x="391965" y="947356"/>
                  <a:pt x="397776" y="918181"/>
                  <a:pt x="397776" y="871691"/>
                </a:cubicBezTo>
                <a:lnTo>
                  <a:pt x="397776" y="764242"/>
                </a:lnTo>
                <a:cubicBezTo>
                  <a:pt x="397776" y="714905"/>
                  <a:pt x="392558" y="685019"/>
                  <a:pt x="382121" y="674582"/>
                </a:cubicBezTo>
                <a:cubicBezTo>
                  <a:pt x="371685" y="664146"/>
                  <a:pt x="344170" y="658216"/>
                  <a:pt x="299578" y="656793"/>
                </a:cubicBezTo>
                <a:close/>
                <a:moveTo>
                  <a:pt x="299578" y="221303"/>
                </a:moveTo>
                <a:lnTo>
                  <a:pt x="299578" y="477473"/>
                </a:lnTo>
                <a:cubicBezTo>
                  <a:pt x="312386" y="476999"/>
                  <a:pt x="322348" y="476762"/>
                  <a:pt x="329464" y="476762"/>
                </a:cubicBezTo>
                <a:cubicBezTo>
                  <a:pt x="358876" y="476762"/>
                  <a:pt x="377615" y="469527"/>
                  <a:pt x="385679" y="455058"/>
                </a:cubicBezTo>
                <a:cubicBezTo>
                  <a:pt x="393744" y="440589"/>
                  <a:pt x="397776" y="399199"/>
                  <a:pt x="397776" y="330887"/>
                </a:cubicBezTo>
                <a:cubicBezTo>
                  <a:pt x="397776" y="294833"/>
                  <a:pt x="394455" y="269572"/>
                  <a:pt x="387814" y="255103"/>
                </a:cubicBezTo>
                <a:cubicBezTo>
                  <a:pt x="381173" y="240634"/>
                  <a:pt x="372515" y="231502"/>
                  <a:pt x="361841" y="227707"/>
                </a:cubicBezTo>
                <a:cubicBezTo>
                  <a:pt x="351167" y="223912"/>
                  <a:pt x="330413" y="221777"/>
                  <a:pt x="299578" y="221303"/>
                </a:cubicBezTo>
                <a:close/>
                <a:moveTo>
                  <a:pt x="6410325" y="24194"/>
                </a:moveTo>
                <a:lnTo>
                  <a:pt x="6909857" y="24194"/>
                </a:lnTo>
                <a:lnTo>
                  <a:pt x="6909857" y="254747"/>
                </a:lnTo>
                <a:lnTo>
                  <a:pt x="6709902" y="254747"/>
                </a:lnTo>
                <a:lnTo>
                  <a:pt x="6709902" y="310131"/>
                </a:lnTo>
                <a:lnTo>
                  <a:pt x="6410325" y="310131"/>
                </a:lnTo>
                <a:close/>
                <a:moveTo>
                  <a:pt x="5466662" y="24194"/>
                </a:moveTo>
                <a:lnTo>
                  <a:pt x="5717140" y="24194"/>
                </a:lnTo>
                <a:lnTo>
                  <a:pt x="5717140" y="310131"/>
                </a:lnTo>
                <a:lnTo>
                  <a:pt x="5466662" y="310131"/>
                </a:lnTo>
                <a:close/>
                <a:moveTo>
                  <a:pt x="5048250" y="24194"/>
                </a:moveTo>
                <a:lnTo>
                  <a:pt x="5298728" y="24194"/>
                </a:lnTo>
                <a:lnTo>
                  <a:pt x="5391295" y="310131"/>
                </a:lnTo>
                <a:lnTo>
                  <a:pt x="5048250" y="310131"/>
                </a:lnTo>
                <a:close/>
                <a:moveTo>
                  <a:pt x="4067176" y="24194"/>
                </a:moveTo>
                <a:lnTo>
                  <a:pt x="4366753" y="24194"/>
                </a:lnTo>
                <a:lnTo>
                  <a:pt x="4366753" y="310131"/>
                </a:lnTo>
                <a:lnTo>
                  <a:pt x="4067176" y="310131"/>
                </a:lnTo>
                <a:close/>
                <a:moveTo>
                  <a:pt x="1753010" y="24194"/>
                </a:moveTo>
                <a:lnTo>
                  <a:pt x="2052587" y="24194"/>
                </a:lnTo>
                <a:lnTo>
                  <a:pt x="2052587" y="310131"/>
                </a:lnTo>
                <a:lnTo>
                  <a:pt x="1753010" y="310131"/>
                </a:lnTo>
                <a:close/>
                <a:moveTo>
                  <a:pt x="1367331" y="24194"/>
                </a:moveTo>
                <a:lnTo>
                  <a:pt x="1666908" y="24194"/>
                </a:lnTo>
                <a:lnTo>
                  <a:pt x="1666908" y="310131"/>
                </a:lnTo>
                <a:lnTo>
                  <a:pt x="1367331" y="310131"/>
                </a:lnTo>
                <a:close/>
                <a:moveTo>
                  <a:pt x="0" y="24194"/>
                </a:moveTo>
                <a:lnTo>
                  <a:pt x="298866" y="24194"/>
                </a:lnTo>
                <a:cubicBezTo>
                  <a:pt x="393270" y="24194"/>
                  <a:pt x="464784" y="31541"/>
                  <a:pt x="513409" y="46236"/>
                </a:cubicBezTo>
                <a:cubicBezTo>
                  <a:pt x="562034" y="60931"/>
                  <a:pt x="601289" y="90679"/>
                  <a:pt x="631176" y="135479"/>
                </a:cubicBezTo>
                <a:cubicBezTo>
                  <a:pt x="661063" y="180279"/>
                  <a:pt x="676006" y="252457"/>
                  <a:pt x="676006" y="352012"/>
                </a:cubicBezTo>
                <a:cubicBezTo>
                  <a:pt x="676006" y="419331"/>
                  <a:pt x="665451" y="466264"/>
                  <a:pt x="644340" y="492811"/>
                </a:cubicBezTo>
                <a:cubicBezTo>
                  <a:pt x="623230" y="519359"/>
                  <a:pt x="581602" y="539744"/>
                  <a:pt x="519457" y="553969"/>
                </a:cubicBezTo>
                <a:cubicBezTo>
                  <a:pt x="588718" y="569631"/>
                  <a:pt x="635683" y="595618"/>
                  <a:pt x="660351" y="631932"/>
                </a:cubicBezTo>
                <a:cubicBezTo>
                  <a:pt x="685019" y="668245"/>
                  <a:pt x="697353" y="723900"/>
                  <a:pt x="697353" y="798898"/>
                </a:cubicBezTo>
                <a:lnTo>
                  <a:pt x="697353" y="905691"/>
                </a:lnTo>
                <a:cubicBezTo>
                  <a:pt x="697353" y="983536"/>
                  <a:pt x="688458" y="1041207"/>
                  <a:pt x="670669" y="1078706"/>
                </a:cubicBezTo>
                <a:cubicBezTo>
                  <a:pt x="652879" y="1116205"/>
                  <a:pt x="624535" y="1141837"/>
                  <a:pt x="585634" y="1155602"/>
                </a:cubicBezTo>
                <a:cubicBezTo>
                  <a:pt x="546734" y="1169367"/>
                  <a:pt x="467037" y="1176249"/>
                  <a:pt x="346542" y="1176249"/>
                </a:cubicBezTo>
                <a:lnTo>
                  <a:pt x="0" y="1176249"/>
                </a:lnTo>
                <a:close/>
                <a:moveTo>
                  <a:pt x="9215689" y="0"/>
                </a:moveTo>
                <a:cubicBezTo>
                  <a:pt x="9293488" y="0"/>
                  <a:pt x="9359784" y="12571"/>
                  <a:pt x="9414576" y="37714"/>
                </a:cubicBezTo>
                <a:cubicBezTo>
                  <a:pt x="9469368" y="62857"/>
                  <a:pt x="9505659" y="94522"/>
                  <a:pt x="9523449" y="132711"/>
                </a:cubicBezTo>
                <a:cubicBezTo>
                  <a:pt x="9541238" y="170899"/>
                  <a:pt x="9550133" y="235772"/>
                  <a:pt x="9550133" y="327329"/>
                </a:cubicBezTo>
                <a:lnTo>
                  <a:pt x="9550133" y="372870"/>
                </a:lnTo>
                <a:lnTo>
                  <a:pt x="9271904" y="372870"/>
                </a:lnTo>
                <a:lnTo>
                  <a:pt x="9271904" y="287480"/>
                </a:lnTo>
                <a:cubicBezTo>
                  <a:pt x="9271904" y="247631"/>
                  <a:pt x="9268346" y="222252"/>
                  <a:pt x="9261230" y="211341"/>
                </a:cubicBezTo>
                <a:cubicBezTo>
                  <a:pt x="9254114" y="200430"/>
                  <a:pt x="9242254" y="194974"/>
                  <a:pt x="9225651" y="194974"/>
                </a:cubicBezTo>
                <a:cubicBezTo>
                  <a:pt x="9207623" y="194974"/>
                  <a:pt x="9193985" y="202333"/>
                  <a:pt x="9184735" y="217050"/>
                </a:cubicBezTo>
                <a:cubicBezTo>
                  <a:pt x="9175484" y="231767"/>
                  <a:pt x="9170859" y="254080"/>
                  <a:pt x="9170859" y="283989"/>
                </a:cubicBezTo>
                <a:cubicBezTo>
                  <a:pt x="9170859" y="322437"/>
                  <a:pt x="9176058" y="351393"/>
                  <a:pt x="9186458" y="370858"/>
                </a:cubicBezTo>
                <a:cubicBezTo>
                  <a:pt x="9196390" y="390323"/>
                  <a:pt x="9224609" y="413801"/>
                  <a:pt x="9271114" y="441294"/>
                </a:cubicBezTo>
                <a:cubicBezTo>
                  <a:pt x="9404470" y="520443"/>
                  <a:pt x="9488463" y="585397"/>
                  <a:pt x="9523093" y="636157"/>
                </a:cubicBezTo>
                <a:cubicBezTo>
                  <a:pt x="9557723" y="686916"/>
                  <a:pt x="9575039" y="768749"/>
                  <a:pt x="9575039" y="881653"/>
                </a:cubicBezTo>
                <a:cubicBezTo>
                  <a:pt x="9575039" y="963723"/>
                  <a:pt x="9565432" y="1024207"/>
                  <a:pt x="9546219" y="1063107"/>
                </a:cubicBezTo>
                <a:cubicBezTo>
                  <a:pt x="9527007" y="1102007"/>
                  <a:pt x="9489886" y="1134622"/>
                  <a:pt x="9434857" y="1160950"/>
                </a:cubicBezTo>
                <a:cubicBezTo>
                  <a:pt x="9379827" y="1187279"/>
                  <a:pt x="9315784" y="1200443"/>
                  <a:pt x="9242729" y="1200443"/>
                </a:cubicBezTo>
                <a:cubicBezTo>
                  <a:pt x="9162557" y="1200443"/>
                  <a:pt x="9094126" y="1185263"/>
                  <a:pt x="9037437" y="1154902"/>
                </a:cubicBezTo>
                <a:cubicBezTo>
                  <a:pt x="8980747" y="1124541"/>
                  <a:pt x="8943625" y="1085878"/>
                  <a:pt x="8926074" y="1038913"/>
                </a:cubicBezTo>
                <a:cubicBezTo>
                  <a:pt x="8908521" y="991949"/>
                  <a:pt x="8899745" y="925297"/>
                  <a:pt x="8899745" y="838958"/>
                </a:cubicBezTo>
                <a:lnTo>
                  <a:pt x="8899745" y="763530"/>
                </a:lnTo>
                <a:lnTo>
                  <a:pt x="9177975" y="763530"/>
                </a:lnTo>
                <a:lnTo>
                  <a:pt x="9177975" y="903712"/>
                </a:lnTo>
                <a:cubicBezTo>
                  <a:pt x="9177975" y="946882"/>
                  <a:pt x="9181888" y="974634"/>
                  <a:pt x="9189716" y="986968"/>
                </a:cubicBezTo>
                <a:cubicBezTo>
                  <a:pt x="9197543" y="999302"/>
                  <a:pt x="9211419" y="1005469"/>
                  <a:pt x="9231343" y="1005469"/>
                </a:cubicBezTo>
                <a:cubicBezTo>
                  <a:pt x="9251268" y="1005469"/>
                  <a:pt x="9266092" y="997642"/>
                  <a:pt x="9275817" y="981987"/>
                </a:cubicBezTo>
                <a:cubicBezTo>
                  <a:pt x="9285542" y="966332"/>
                  <a:pt x="9290405" y="943087"/>
                  <a:pt x="9290405" y="912251"/>
                </a:cubicBezTo>
                <a:cubicBezTo>
                  <a:pt x="9290405" y="844414"/>
                  <a:pt x="9281154" y="800058"/>
                  <a:pt x="9262653" y="779185"/>
                </a:cubicBezTo>
                <a:cubicBezTo>
                  <a:pt x="9243677" y="758312"/>
                  <a:pt x="9196950" y="723444"/>
                  <a:pt x="9122471" y="674582"/>
                </a:cubicBezTo>
                <a:cubicBezTo>
                  <a:pt x="9047992" y="625246"/>
                  <a:pt x="8998655" y="589429"/>
                  <a:pt x="8974461" y="567133"/>
                </a:cubicBezTo>
                <a:cubicBezTo>
                  <a:pt x="8950268" y="544837"/>
                  <a:pt x="8930225" y="514001"/>
                  <a:pt x="8914332" y="474627"/>
                </a:cubicBezTo>
                <a:cubicBezTo>
                  <a:pt x="8898440" y="435253"/>
                  <a:pt x="8890494" y="384967"/>
                  <a:pt x="8890494" y="323771"/>
                </a:cubicBezTo>
                <a:cubicBezTo>
                  <a:pt x="8890494" y="235534"/>
                  <a:pt x="8901761" y="171017"/>
                  <a:pt x="8924295" y="130220"/>
                </a:cubicBezTo>
                <a:cubicBezTo>
                  <a:pt x="8946828" y="89422"/>
                  <a:pt x="8983238" y="57520"/>
                  <a:pt x="9033523" y="34512"/>
                </a:cubicBezTo>
                <a:cubicBezTo>
                  <a:pt x="9083808" y="11504"/>
                  <a:pt x="9144530" y="0"/>
                  <a:pt x="9215689" y="0"/>
                </a:cubicBezTo>
                <a:close/>
                <a:moveTo>
                  <a:pt x="7891713" y="0"/>
                </a:moveTo>
                <a:cubicBezTo>
                  <a:pt x="7969513" y="0"/>
                  <a:pt x="8035809" y="12571"/>
                  <a:pt x="8090601" y="37714"/>
                </a:cubicBezTo>
                <a:cubicBezTo>
                  <a:pt x="8145393" y="62857"/>
                  <a:pt x="8181684" y="94522"/>
                  <a:pt x="8199474" y="132711"/>
                </a:cubicBezTo>
                <a:cubicBezTo>
                  <a:pt x="8212816" y="161352"/>
                  <a:pt x="8221155" y="205003"/>
                  <a:pt x="8224490" y="263664"/>
                </a:cubicBezTo>
                <a:lnTo>
                  <a:pt x="8225707" y="310131"/>
                </a:lnTo>
                <a:lnTo>
                  <a:pt x="7947929" y="310131"/>
                </a:lnTo>
                <a:lnTo>
                  <a:pt x="7947929" y="287480"/>
                </a:lnTo>
                <a:cubicBezTo>
                  <a:pt x="7947929" y="247631"/>
                  <a:pt x="7944371" y="222252"/>
                  <a:pt x="7937255" y="211341"/>
                </a:cubicBezTo>
                <a:cubicBezTo>
                  <a:pt x="7930139" y="200430"/>
                  <a:pt x="7918279" y="194974"/>
                  <a:pt x="7901675" y="194974"/>
                </a:cubicBezTo>
                <a:cubicBezTo>
                  <a:pt x="7883649" y="194974"/>
                  <a:pt x="7870010" y="202333"/>
                  <a:pt x="7860759" y="217050"/>
                </a:cubicBezTo>
                <a:cubicBezTo>
                  <a:pt x="7851509" y="231767"/>
                  <a:pt x="7846883" y="254080"/>
                  <a:pt x="7846883" y="283989"/>
                </a:cubicBezTo>
                <a:lnTo>
                  <a:pt x="7848900" y="310131"/>
                </a:lnTo>
                <a:lnTo>
                  <a:pt x="7566986" y="310131"/>
                </a:lnTo>
                <a:lnTo>
                  <a:pt x="7568631" y="262041"/>
                </a:lnTo>
                <a:cubicBezTo>
                  <a:pt x="7572857" y="204758"/>
                  <a:pt x="7583419" y="160818"/>
                  <a:pt x="7600319" y="130220"/>
                </a:cubicBezTo>
                <a:cubicBezTo>
                  <a:pt x="7622853" y="89422"/>
                  <a:pt x="7659263" y="57520"/>
                  <a:pt x="7709548" y="34512"/>
                </a:cubicBezTo>
                <a:cubicBezTo>
                  <a:pt x="7759833" y="11504"/>
                  <a:pt x="7820555" y="0"/>
                  <a:pt x="7891713" y="0"/>
                </a:cubicBezTo>
                <a:close/>
                <a:moveTo>
                  <a:pt x="3043489" y="0"/>
                </a:moveTo>
                <a:cubicBezTo>
                  <a:pt x="3121289" y="0"/>
                  <a:pt x="3187584" y="12571"/>
                  <a:pt x="3242377" y="37714"/>
                </a:cubicBezTo>
                <a:cubicBezTo>
                  <a:pt x="3297169" y="62857"/>
                  <a:pt x="3333460" y="94522"/>
                  <a:pt x="3351249" y="132711"/>
                </a:cubicBezTo>
                <a:cubicBezTo>
                  <a:pt x="3364592" y="161352"/>
                  <a:pt x="3372930" y="205003"/>
                  <a:pt x="3376266" y="263664"/>
                </a:cubicBezTo>
                <a:lnTo>
                  <a:pt x="3377483" y="310131"/>
                </a:lnTo>
                <a:lnTo>
                  <a:pt x="3099704" y="310131"/>
                </a:lnTo>
                <a:lnTo>
                  <a:pt x="3099704" y="287480"/>
                </a:lnTo>
                <a:cubicBezTo>
                  <a:pt x="3099704" y="247631"/>
                  <a:pt x="3096146" y="222252"/>
                  <a:pt x="3089030" y="211341"/>
                </a:cubicBezTo>
                <a:cubicBezTo>
                  <a:pt x="3081914" y="200430"/>
                  <a:pt x="3070055" y="194974"/>
                  <a:pt x="3053451" y="194974"/>
                </a:cubicBezTo>
                <a:cubicBezTo>
                  <a:pt x="3035425" y="194974"/>
                  <a:pt x="3021786" y="202333"/>
                  <a:pt x="3012535" y="217050"/>
                </a:cubicBezTo>
                <a:cubicBezTo>
                  <a:pt x="3003284" y="231767"/>
                  <a:pt x="2998659" y="254080"/>
                  <a:pt x="2998659" y="283989"/>
                </a:cubicBezTo>
                <a:lnTo>
                  <a:pt x="3000676" y="310131"/>
                </a:lnTo>
                <a:lnTo>
                  <a:pt x="2718762" y="310131"/>
                </a:lnTo>
                <a:lnTo>
                  <a:pt x="2720408" y="262041"/>
                </a:lnTo>
                <a:cubicBezTo>
                  <a:pt x="2724633" y="204758"/>
                  <a:pt x="2735195" y="160818"/>
                  <a:pt x="2752096" y="130220"/>
                </a:cubicBezTo>
                <a:cubicBezTo>
                  <a:pt x="2774629" y="89422"/>
                  <a:pt x="2811038" y="57520"/>
                  <a:pt x="2861323" y="34512"/>
                </a:cubicBezTo>
                <a:cubicBezTo>
                  <a:pt x="2911609" y="11504"/>
                  <a:pt x="2972330" y="0"/>
                  <a:pt x="3043489" y="0"/>
                </a:cubicBezTo>
                <a:close/>
              </a:path>
            </a:pathLst>
          </a:custGeom>
          <a:solidFill>
            <a:schemeClr val="bg1">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1500" b="0" i="0" u="none" strike="noStrike" kern="1200" cap="none" spc="0" normalizeH="0" baseline="0" noProof="0" dirty="0">
              <a:ln>
                <a:noFill/>
              </a:ln>
              <a:solidFill>
                <a:srgbClr val="FFFFFF">
                  <a:alpha val="30000"/>
                </a:srgbClr>
              </a:solidFill>
              <a:effectLst/>
              <a:uLnTx/>
              <a:uFillTx/>
              <a:latin typeface="Impact" panose="020B0806030902050204" pitchFamily="34" charset="0"/>
              <a:ea typeface="时尚中黑简体" panose="01010104010101010101" pitchFamily="2" charset="-122"/>
              <a:cs typeface="+mn-cs"/>
            </a:endParaRPr>
          </a:p>
        </p:txBody>
      </p:sp>
      <p:sp>
        <p:nvSpPr>
          <p:cNvPr id="3" name="矩形 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矩形: 圆角 3"/>
          <p:cNvSpPr/>
          <p:nvPr/>
        </p:nvSpPr>
        <p:spPr>
          <a:xfrm>
            <a:off x="5392366" y="5110173"/>
            <a:ext cx="1407268" cy="3629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椭圆 4"/>
          <p:cNvSpPr/>
          <p:nvPr/>
        </p:nvSpPr>
        <p:spPr>
          <a:xfrm>
            <a:off x="5742562" y="1210518"/>
            <a:ext cx="706876" cy="616094"/>
          </a:xfrm>
          <a:custGeom>
            <a:avLst/>
            <a:gdLst>
              <a:gd name="connsiteX0" fmla="*/ 203708 w 327857"/>
              <a:gd name="connsiteY0" fmla="*/ 71438 h 285751"/>
              <a:gd name="connsiteX1" fmla="*/ 201104 w 327857"/>
              <a:gd name="connsiteY1" fmla="*/ 74034 h 285751"/>
              <a:gd name="connsiteX2" fmla="*/ 169862 w 327857"/>
              <a:gd name="connsiteY2" fmla="*/ 259633 h 285751"/>
              <a:gd name="connsiteX3" fmla="*/ 171164 w 327857"/>
              <a:gd name="connsiteY3" fmla="*/ 262228 h 285751"/>
              <a:gd name="connsiteX4" fmla="*/ 173767 w 327857"/>
              <a:gd name="connsiteY4" fmla="*/ 263526 h 285751"/>
              <a:gd name="connsiteX5" fmla="*/ 296132 w 327857"/>
              <a:gd name="connsiteY5" fmla="*/ 220696 h 285751"/>
              <a:gd name="connsiteX6" fmla="*/ 300037 w 327857"/>
              <a:gd name="connsiteY6" fmla="*/ 218100 h 285751"/>
              <a:gd name="connsiteX7" fmla="*/ 298735 w 327857"/>
              <a:gd name="connsiteY7" fmla="*/ 212908 h 285751"/>
              <a:gd name="connsiteX8" fmla="*/ 207613 w 327857"/>
              <a:gd name="connsiteY8" fmla="*/ 72736 h 285751"/>
              <a:gd name="connsiteX9" fmla="*/ 203708 w 327857"/>
              <a:gd name="connsiteY9" fmla="*/ 71438 h 285751"/>
              <a:gd name="connsiteX10" fmla="*/ 198289 w 327857"/>
              <a:gd name="connsiteY10" fmla="*/ 36513 h 285751"/>
              <a:gd name="connsiteX11" fmla="*/ 206031 w 327857"/>
              <a:gd name="connsiteY11" fmla="*/ 40407 h 285751"/>
              <a:gd name="connsiteX12" fmla="*/ 326033 w 327857"/>
              <a:gd name="connsiteY12" fmla="*/ 218249 h 285751"/>
              <a:gd name="connsiteX13" fmla="*/ 327323 w 327857"/>
              <a:gd name="connsiteY13" fmla="*/ 227336 h 285751"/>
              <a:gd name="connsiteX14" fmla="*/ 320871 w 327857"/>
              <a:gd name="connsiteY14" fmla="*/ 233827 h 285751"/>
              <a:gd name="connsiteX15" fmla="*/ 167321 w 327857"/>
              <a:gd name="connsiteY15" fmla="*/ 284453 h 285751"/>
              <a:gd name="connsiteX16" fmla="*/ 164740 w 327857"/>
              <a:gd name="connsiteY16" fmla="*/ 285751 h 285751"/>
              <a:gd name="connsiteX17" fmla="*/ 158289 w 327857"/>
              <a:gd name="connsiteY17" fmla="*/ 284453 h 285751"/>
              <a:gd name="connsiteX18" fmla="*/ 71836 w 327857"/>
              <a:gd name="connsiteY18" fmla="*/ 227336 h 285751"/>
              <a:gd name="connsiteX19" fmla="*/ 67965 w 327857"/>
              <a:gd name="connsiteY19" fmla="*/ 220846 h 285751"/>
              <a:gd name="connsiteX20" fmla="*/ 69255 w 327857"/>
              <a:gd name="connsiteY20" fmla="*/ 214355 h 285751"/>
              <a:gd name="connsiteX21" fmla="*/ 190547 w 327857"/>
              <a:gd name="connsiteY21" fmla="*/ 40407 h 285751"/>
              <a:gd name="connsiteX22" fmla="*/ 198289 w 327857"/>
              <a:gd name="connsiteY22" fmla="*/ 36513 h 285751"/>
              <a:gd name="connsiteX23" fmla="*/ 98425 w 327857"/>
              <a:gd name="connsiteY23" fmla="*/ 0 h 285751"/>
              <a:gd name="connsiteX24" fmla="*/ 104900 w 327857"/>
              <a:gd name="connsiteY24" fmla="*/ 3850 h 285751"/>
              <a:gd name="connsiteX25" fmla="*/ 147638 w 327857"/>
              <a:gd name="connsiteY25" fmla="*/ 65459 h 285751"/>
              <a:gd name="connsiteX26" fmla="*/ 138572 w 327857"/>
              <a:gd name="connsiteY26" fmla="*/ 77011 h 285751"/>
              <a:gd name="connsiteX27" fmla="*/ 106196 w 327857"/>
              <a:gd name="connsiteY27" fmla="*/ 26953 h 285751"/>
              <a:gd name="connsiteX28" fmla="*/ 102310 w 327857"/>
              <a:gd name="connsiteY28" fmla="*/ 25670 h 285751"/>
              <a:gd name="connsiteX29" fmla="*/ 101015 w 327857"/>
              <a:gd name="connsiteY29" fmla="*/ 28237 h 285751"/>
              <a:gd name="connsiteX30" fmla="*/ 77704 w 327857"/>
              <a:gd name="connsiteY30" fmla="*/ 163006 h 285751"/>
              <a:gd name="connsiteX31" fmla="*/ 64753 w 327857"/>
              <a:gd name="connsiteY31" fmla="*/ 180975 h 285751"/>
              <a:gd name="connsiteX32" fmla="*/ 3885 w 327857"/>
              <a:gd name="connsiteY32" fmla="*/ 142470 h 285751"/>
              <a:gd name="connsiteX33" fmla="*/ 0 w 327857"/>
              <a:gd name="connsiteY33" fmla="*/ 137336 h 285751"/>
              <a:gd name="connsiteX34" fmla="*/ 1295 w 327857"/>
              <a:gd name="connsiteY34" fmla="*/ 132202 h 285751"/>
              <a:gd name="connsiteX35" fmla="*/ 93245 w 327857"/>
              <a:gd name="connsiteY35" fmla="*/ 3850 h 285751"/>
              <a:gd name="connsiteX36" fmla="*/ 98425 w 327857"/>
              <a:gd name="connsiteY36"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7857" h="285751">
                <a:moveTo>
                  <a:pt x="203708" y="71438"/>
                </a:moveTo>
                <a:cubicBezTo>
                  <a:pt x="202406" y="71438"/>
                  <a:pt x="201104" y="72736"/>
                  <a:pt x="201104" y="74034"/>
                </a:cubicBezTo>
                <a:cubicBezTo>
                  <a:pt x="201104" y="74034"/>
                  <a:pt x="201104" y="74034"/>
                  <a:pt x="169862" y="259633"/>
                </a:cubicBezTo>
                <a:cubicBezTo>
                  <a:pt x="169862" y="260930"/>
                  <a:pt x="169862" y="262228"/>
                  <a:pt x="171164" y="262228"/>
                </a:cubicBezTo>
                <a:cubicBezTo>
                  <a:pt x="171164" y="263526"/>
                  <a:pt x="172466" y="263526"/>
                  <a:pt x="173767" y="263526"/>
                </a:cubicBezTo>
                <a:cubicBezTo>
                  <a:pt x="173767" y="263526"/>
                  <a:pt x="173767" y="263526"/>
                  <a:pt x="296132" y="220696"/>
                </a:cubicBezTo>
                <a:cubicBezTo>
                  <a:pt x="297434" y="220696"/>
                  <a:pt x="298735" y="219398"/>
                  <a:pt x="300037" y="218100"/>
                </a:cubicBezTo>
                <a:cubicBezTo>
                  <a:pt x="300037" y="215504"/>
                  <a:pt x="300037" y="214206"/>
                  <a:pt x="298735" y="212908"/>
                </a:cubicBezTo>
                <a:cubicBezTo>
                  <a:pt x="298735" y="212908"/>
                  <a:pt x="298735" y="212908"/>
                  <a:pt x="207613" y="72736"/>
                </a:cubicBezTo>
                <a:cubicBezTo>
                  <a:pt x="206311" y="71438"/>
                  <a:pt x="205009" y="71438"/>
                  <a:pt x="203708" y="71438"/>
                </a:cubicBezTo>
                <a:close/>
                <a:moveTo>
                  <a:pt x="198289" y="36513"/>
                </a:moveTo>
                <a:cubicBezTo>
                  <a:pt x="200870" y="36513"/>
                  <a:pt x="204741" y="37811"/>
                  <a:pt x="206031" y="40407"/>
                </a:cubicBezTo>
                <a:cubicBezTo>
                  <a:pt x="206031" y="40407"/>
                  <a:pt x="206031" y="40407"/>
                  <a:pt x="326033" y="218249"/>
                </a:cubicBezTo>
                <a:cubicBezTo>
                  <a:pt x="327323" y="220846"/>
                  <a:pt x="328613" y="224740"/>
                  <a:pt x="327323" y="227336"/>
                </a:cubicBezTo>
                <a:cubicBezTo>
                  <a:pt x="326033" y="229932"/>
                  <a:pt x="323452" y="232529"/>
                  <a:pt x="320871" y="233827"/>
                </a:cubicBezTo>
                <a:cubicBezTo>
                  <a:pt x="320871" y="233827"/>
                  <a:pt x="320871" y="233827"/>
                  <a:pt x="167321" y="284453"/>
                </a:cubicBezTo>
                <a:cubicBezTo>
                  <a:pt x="166031" y="285751"/>
                  <a:pt x="164740" y="285751"/>
                  <a:pt x="164740" y="285751"/>
                </a:cubicBezTo>
                <a:cubicBezTo>
                  <a:pt x="162160" y="285751"/>
                  <a:pt x="160869" y="284453"/>
                  <a:pt x="158289" y="284453"/>
                </a:cubicBezTo>
                <a:cubicBezTo>
                  <a:pt x="158289" y="284453"/>
                  <a:pt x="158289" y="284453"/>
                  <a:pt x="71836" y="227336"/>
                </a:cubicBezTo>
                <a:cubicBezTo>
                  <a:pt x="69255" y="226038"/>
                  <a:pt x="67965" y="223442"/>
                  <a:pt x="67965" y="220846"/>
                </a:cubicBezTo>
                <a:cubicBezTo>
                  <a:pt x="66675" y="218249"/>
                  <a:pt x="67965" y="215653"/>
                  <a:pt x="69255" y="214355"/>
                </a:cubicBezTo>
                <a:cubicBezTo>
                  <a:pt x="69255" y="214355"/>
                  <a:pt x="69255" y="214355"/>
                  <a:pt x="190547" y="40407"/>
                </a:cubicBezTo>
                <a:cubicBezTo>
                  <a:pt x="191838" y="37811"/>
                  <a:pt x="195709" y="36513"/>
                  <a:pt x="198289" y="36513"/>
                </a:cubicBezTo>
                <a:close/>
                <a:moveTo>
                  <a:pt x="98425" y="0"/>
                </a:moveTo>
                <a:cubicBezTo>
                  <a:pt x="101015" y="0"/>
                  <a:pt x="103605" y="1283"/>
                  <a:pt x="104900" y="3850"/>
                </a:cubicBezTo>
                <a:cubicBezTo>
                  <a:pt x="104900" y="3850"/>
                  <a:pt x="104900" y="3850"/>
                  <a:pt x="147638" y="65459"/>
                </a:cubicBezTo>
                <a:cubicBezTo>
                  <a:pt x="147638" y="65459"/>
                  <a:pt x="147638" y="65459"/>
                  <a:pt x="138572" y="77011"/>
                </a:cubicBezTo>
                <a:cubicBezTo>
                  <a:pt x="138572" y="77011"/>
                  <a:pt x="138572" y="77011"/>
                  <a:pt x="106196" y="26953"/>
                </a:cubicBezTo>
                <a:cubicBezTo>
                  <a:pt x="104900" y="25670"/>
                  <a:pt x="103605" y="25670"/>
                  <a:pt x="102310" y="25670"/>
                </a:cubicBezTo>
                <a:cubicBezTo>
                  <a:pt x="102310" y="25670"/>
                  <a:pt x="101015" y="26953"/>
                  <a:pt x="101015" y="28237"/>
                </a:cubicBezTo>
                <a:lnTo>
                  <a:pt x="77704" y="163006"/>
                </a:lnTo>
                <a:cubicBezTo>
                  <a:pt x="77704" y="163006"/>
                  <a:pt x="77704" y="163006"/>
                  <a:pt x="64753" y="180975"/>
                </a:cubicBezTo>
                <a:cubicBezTo>
                  <a:pt x="64753" y="180975"/>
                  <a:pt x="64753" y="180975"/>
                  <a:pt x="3885" y="142470"/>
                </a:cubicBezTo>
                <a:cubicBezTo>
                  <a:pt x="1295" y="141186"/>
                  <a:pt x="0" y="139903"/>
                  <a:pt x="0" y="137336"/>
                </a:cubicBezTo>
                <a:cubicBezTo>
                  <a:pt x="0" y="136052"/>
                  <a:pt x="0" y="133485"/>
                  <a:pt x="1295" y="132202"/>
                </a:cubicBezTo>
                <a:cubicBezTo>
                  <a:pt x="1295" y="132202"/>
                  <a:pt x="1295" y="132202"/>
                  <a:pt x="93245" y="3850"/>
                </a:cubicBezTo>
                <a:cubicBezTo>
                  <a:pt x="94540" y="1283"/>
                  <a:pt x="95835" y="0"/>
                  <a:pt x="984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文本框 5"/>
          <p:cNvSpPr txBox="1"/>
          <p:nvPr/>
        </p:nvSpPr>
        <p:spPr>
          <a:xfrm>
            <a:off x="2396250" y="2844454"/>
            <a:ext cx="7399504"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FFFFFF"/>
                </a:solidFill>
                <a:effectLst/>
                <a:uLnTx/>
                <a:uFillTx/>
                <a:latin typeface="时尚中黑简体" panose="01010104010101010101" pitchFamily="2" charset="-122"/>
                <a:ea typeface="时尚中黑简体" panose="01010104010101010101" pitchFamily="2" charset="-122"/>
                <a:cs typeface="+mn-cs"/>
              </a:rPr>
              <a:t>感谢您的下载观看</a:t>
            </a:r>
          </a:p>
        </p:txBody>
      </p:sp>
      <p:sp>
        <p:nvSpPr>
          <p:cNvPr id="10" name="矩形 9"/>
          <p:cNvSpPr/>
          <p:nvPr/>
        </p:nvSpPr>
        <p:spPr>
          <a:xfrm>
            <a:off x="3656394" y="4168235"/>
            <a:ext cx="48863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5583A"/>
                </a:solidFill>
                <a:effectLst/>
                <a:uLnTx/>
                <a:uFillTx/>
                <a:latin typeface="Arial" panose="020B0604020202020204"/>
                <a:ea typeface="等线" panose="02010600030101010101" pitchFamily="2" charset="-122"/>
                <a:cs typeface="+mn-cs"/>
              </a:rPr>
              <a:t>THIS TEMPLATE DESIGNED FOR FEI ER SHE JI</a:t>
            </a:r>
            <a:endParaRPr kumimoji="0" lang="zh-CN" altLang="en-US" sz="1600" b="0" i="0" u="none" strike="noStrike" kern="1200" cap="none" spc="0" normalizeH="0" baseline="0" noProof="0" dirty="0">
              <a:ln>
                <a:noFill/>
              </a:ln>
              <a:solidFill>
                <a:srgbClr val="E5583A"/>
              </a:solidFill>
              <a:effectLst/>
              <a:uLnTx/>
              <a:uFillTx/>
              <a:latin typeface="Arial" panose="020B0604020202020204"/>
              <a:ea typeface="等线" panose="02010600030101010101" pitchFamily="2" charset="-122"/>
              <a:cs typeface="+mn-cs"/>
            </a:endParaRPr>
          </a:p>
        </p:txBody>
      </p:sp>
      <p:sp>
        <p:nvSpPr>
          <p:cNvPr id="11" name="矩形 10"/>
          <p:cNvSpPr/>
          <p:nvPr/>
        </p:nvSpPr>
        <p:spPr>
          <a:xfrm>
            <a:off x="5156323" y="5115236"/>
            <a:ext cx="1886504" cy="3371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FFFF"/>
                </a:solidFill>
                <a:effectLst/>
                <a:uLnTx/>
                <a:uFillTx/>
                <a:latin typeface="Arial" panose="020B0604020202020204"/>
                <a:ea typeface="等线" panose="02010600030101010101" pitchFamily="2" charset="-122"/>
                <a:cs typeface="+mn-cs"/>
              </a:rPr>
              <a:t>202X.12.31</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等线" panose="02010600030101010101" pitchFamily="2" charset="-122"/>
              <a:cs typeface="+mn-cs"/>
            </a:endParaRPr>
          </a:p>
        </p:txBody>
      </p:sp>
    </p:spTree>
  </p:cSld>
  <p:clrMapOvr>
    <a:masterClrMapping/>
  </p:clrMapOvr>
  <p:transition spd="slow" advTm="4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4" y="4327854"/>
            <a:ext cx="1926076" cy="769441"/>
          </a:xfrm>
          <a:prstGeom prst="rect">
            <a:avLst/>
          </a:prstGeom>
          <a:noFill/>
        </p:spPr>
        <p:txBody>
          <a:bodyPr wrap="square" rtlCol="0">
            <a:spAutoFit/>
            <a:scene3d>
              <a:camera prst="orthographicFront"/>
              <a:lightRig rig="threePt" dir="t"/>
            </a:scene3d>
            <a:sp3d contourW="12700"/>
          </a:bodyPr>
          <a:lstStyle/>
          <a:p>
            <a:r>
              <a:rPr lang="en-US" altLang="zh-CN" sz="4400" dirty="0">
                <a:solidFill>
                  <a:schemeClr val="bg1"/>
                </a:solidFill>
                <a:latin typeface="Impact" panose="020B0806030902050204" pitchFamily="34" charset="0"/>
                <a:ea typeface="时尚中黑简体" panose="01010104010101010101" pitchFamily="2" charset="-122"/>
              </a:rPr>
              <a:t>PART 01</a:t>
            </a:r>
            <a:endParaRPr lang="zh-CN" altLang="en-US" sz="4400" dirty="0">
              <a:solidFill>
                <a:schemeClr val="bg1"/>
              </a:solidFill>
              <a:latin typeface="Impact" panose="020B0806030902050204" pitchFamily="34" charset="0"/>
              <a:ea typeface="时尚中黑简体" panose="01010104010101010101" pitchFamily="2" charset="-122"/>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3" cstate="screen">
            <a:grayscl/>
          </a:blip>
          <a:srcRect/>
          <a:stretch>
            <a:fillRect/>
          </a:stretch>
        </p:blipFill>
        <p:spPr/>
      </p:pic>
      <p:pic>
        <p:nvPicPr>
          <p:cNvPr id="22" name="图片占位符 21"/>
          <p:cNvPicPr>
            <a:picLocks noGrp="1" noChangeAspect="1"/>
          </p:cNvPicPr>
          <p:nvPr>
            <p:ph type="pic" sz="quarter" idx="11"/>
          </p:nvPr>
        </p:nvPicPr>
        <p:blipFill>
          <a:blip r:embed="rId4" cstate="screen">
            <a:grayscl/>
          </a:blip>
          <a:srcRect/>
          <a:stretch>
            <a:fillRect/>
          </a:stretch>
        </p:blipFill>
        <p:spPr/>
      </p:pic>
      <p:pic>
        <p:nvPicPr>
          <p:cNvPr id="24" name="图片占位符 23"/>
          <p:cNvPicPr>
            <a:picLocks noGrp="1" noChangeAspect="1"/>
          </p:cNvPicPr>
          <p:nvPr>
            <p:ph type="pic" sz="quarter" idx="12"/>
          </p:nvPr>
        </p:nvPicPr>
        <p:blipFill>
          <a:blip r:embed="rId5" cstate="screen">
            <a:grayscl/>
          </a:blip>
          <a:srcRect/>
          <a:stretch>
            <a:fillRect/>
          </a:stretch>
        </p:blipFill>
        <p:spPr/>
      </p:pic>
      <p:sp>
        <p:nvSpPr>
          <p:cNvPr id="4" name="文本框 3"/>
          <p:cNvSpPr txBox="1"/>
          <p:nvPr/>
        </p:nvSpPr>
        <p:spPr>
          <a:xfrm>
            <a:off x="1055688" y="711201"/>
            <a:ext cx="3467617"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3"/>
                </a:solidFill>
              </a:rPr>
              <a:t>标题文字添加此处</a:t>
            </a:r>
          </a:p>
        </p:txBody>
      </p:sp>
      <p:sp>
        <p:nvSpPr>
          <p:cNvPr id="5" name="矩形 4"/>
          <p:cNvSpPr/>
          <p:nvPr/>
        </p:nvSpPr>
        <p:spPr>
          <a:xfrm>
            <a:off x="1055688" y="1226141"/>
            <a:ext cx="4886361"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tx1">
                    <a:lumMod val="65000"/>
                    <a:lumOff val="35000"/>
                  </a:schemeClr>
                </a:solidFill>
                <a:effectLst/>
                <a:uLnTx/>
                <a:uFillTx/>
                <a:ea typeface="等线" panose="02010600030101010101" pitchFamily="2" charset="-122"/>
                <a:cs typeface="+mn-cs"/>
              </a:rPr>
              <a:t>THIS TEMPLATE DESIGNED FOR FEI ER SHE JI</a:t>
            </a:r>
            <a:endParaRPr kumimoji="0" lang="zh-CN" altLang="en-US" sz="1400" u="none" strike="noStrike" kern="1200" cap="none" spc="0" normalizeH="0" baseline="0" noProof="0" dirty="0">
              <a:ln>
                <a:noFill/>
              </a:ln>
              <a:solidFill>
                <a:schemeClr val="tx1">
                  <a:lumMod val="65000"/>
                  <a:lumOff val="35000"/>
                </a:schemeClr>
              </a:solidFill>
              <a:effectLst/>
              <a:uLnTx/>
              <a:uFillTx/>
              <a:ea typeface="等线" panose="02010600030101010101" pitchFamily="2" charset="-122"/>
              <a:cs typeface="+mn-cs"/>
            </a:endParaRPr>
          </a:p>
        </p:txBody>
      </p:sp>
      <p:grpSp>
        <p:nvGrpSpPr>
          <p:cNvPr id="34" name="组合 33"/>
          <p:cNvGrpSpPr/>
          <p:nvPr/>
        </p:nvGrpSpPr>
        <p:grpSpPr>
          <a:xfrm>
            <a:off x="1195388" y="2287814"/>
            <a:ext cx="612000" cy="612000"/>
            <a:chOff x="1269661" y="2309585"/>
            <a:chExt cx="612000" cy="612000"/>
          </a:xfrm>
        </p:grpSpPr>
        <p:sp>
          <p:nvSpPr>
            <p:cNvPr id="35" name="矩形 34"/>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矩形 11"/>
            <p:cNvSpPr/>
            <p:nvPr/>
          </p:nvSpPr>
          <p:spPr>
            <a:xfrm>
              <a:off x="1447284" y="2471585"/>
              <a:ext cx="256754" cy="28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4651716" y="2287814"/>
            <a:ext cx="612000" cy="612000"/>
            <a:chOff x="1269661" y="2309585"/>
            <a:chExt cx="612000" cy="612000"/>
          </a:xfrm>
        </p:grpSpPr>
        <p:sp>
          <p:nvSpPr>
            <p:cNvPr id="38" name="矩形 37"/>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矩形 17"/>
            <p:cNvSpPr/>
            <p:nvPr/>
          </p:nvSpPr>
          <p:spPr>
            <a:xfrm>
              <a:off x="1450607" y="2471585"/>
              <a:ext cx="250107" cy="2880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8108044" y="2287814"/>
            <a:ext cx="612000" cy="612000"/>
            <a:chOff x="1269661" y="2309585"/>
            <a:chExt cx="612000" cy="612000"/>
          </a:xfrm>
        </p:grpSpPr>
        <p:sp>
          <p:nvSpPr>
            <p:cNvPr id="41" name="矩形 40"/>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矩形 20"/>
            <p:cNvSpPr/>
            <p:nvPr/>
          </p:nvSpPr>
          <p:spPr>
            <a:xfrm>
              <a:off x="1431661" y="2471585"/>
              <a:ext cx="288000" cy="28800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5" name="组合 24"/>
          <p:cNvGrpSpPr/>
          <p:nvPr/>
        </p:nvGrpSpPr>
        <p:grpSpPr>
          <a:xfrm>
            <a:off x="984626" y="4350505"/>
            <a:ext cx="3368150" cy="1220554"/>
            <a:chOff x="6798184" y="1678126"/>
            <a:chExt cx="3368150" cy="1220554"/>
          </a:xfrm>
        </p:grpSpPr>
        <p:sp>
          <p:nvSpPr>
            <p:cNvPr id="26" name="矩形 25"/>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7" name="矩形 2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8" name="组合 27"/>
          <p:cNvGrpSpPr/>
          <p:nvPr/>
        </p:nvGrpSpPr>
        <p:grpSpPr>
          <a:xfrm>
            <a:off x="4426440" y="4350505"/>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1" name="组合 30"/>
          <p:cNvGrpSpPr/>
          <p:nvPr/>
        </p:nvGrpSpPr>
        <p:grpSpPr>
          <a:xfrm>
            <a:off x="7882768" y="4350505"/>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1500"/>
                                </p:stCondLst>
                                <p:childTnLst>
                                  <p:par>
                                    <p:cTn id="40" presetID="2" presetClass="entr" presetSubtype="2" fill="hold" nodeType="afterEffect" p14:presetBounceEnd="60000">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14:bounceEnd="60000">
                                          <p:cBhvr additive="base">
                                            <p:cTn id="42"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60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60000">
                                          <p:cBhvr additive="base">
                                            <p:cTn id="46"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7" dur="10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14:presetBounceEnd="60000">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14:bounceEnd="60000">
                                          <p:cBhvr additive="base">
                                            <p:cTn id="50"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1500"/>
                                </p:stCondLst>
                                <p:childTnLst>
                                  <p:par>
                                    <p:cTn id="40" presetID="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1+#ppt_w/2"/>
                                              </p:val>
                                            </p:tav>
                                            <p:tav tm="100000">
                                              <p:val>
                                                <p:strVal val="#ppt_x"/>
                                              </p:val>
                                            </p:tav>
                                          </p:tavLst>
                                        </p:anim>
                                        <p:anim calcmode="lin" valueType="num">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1+#ppt_w/2"/>
                                              </p:val>
                                            </p:tav>
                                            <p:tav tm="100000">
                                              <p:val>
                                                <p:strVal val="#ppt_x"/>
                                              </p:val>
                                            </p:tav>
                                          </p:tavLst>
                                        </p:anim>
                                        <p:anim calcmode="lin" valueType="num">
                                          <p:cBhvr additive="base">
                                            <p:cTn id="47" dur="10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1000" fill="hold"/>
                                            <p:tgtEl>
                                              <p:spTgt spid="31"/>
                                            </p:tgtEl>
                                            <p:attrNameLst>
                                              <p:attrName>ppt_x</p:attrName>
                                            </p:attrNameLst>
                                          </p:cBhvr>
                                          <p:tavLst>
                                            <p:tav tm="0">
                                              <p:val>
                                                <p:strVal val="1+#ppt_w/2"/>
                                              </p:val>
                                            </p:tav>
                                            <p:tav tm="100000">
                                              <p:val>
                                                <p:strVal val="#ppt_x"/>
                                              </p:val>
                                            </p:tav>
                                          </p:tavLst>
                                        </p:anim>
                                        <p:anim calcmode="lin" valueType="num">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34" name="组合 33"/>
          <p:cNvGrpSpPr/>
          <p:nvPr/>
        </p:nvGrpSpPr>
        <p:grpSpPr>
          <a:xfrm>
            <a:off x="1188346" y="2533934"/>
            <a:ext cx="2241974" cy="2794959"/>
            <a:chOff x="1595784" y="2533933"/>
            <a:chExt cx="2241974" cy="2794959"/>
          </a:xfrm>
        </p:grpSpPr>
        <p:grpSp>
          <p:nvGrpSpPr>
            <p:cNvPr id="35" name="组合 34"/>
            <p:cNvGrpSpPr/>
            <p:nvPr/>
          </p:nvGrpSpPr>
          <p:grpSpPr>
            <a:xfrm>
              <a:off x="2247899" y="2533933"/>
              <a:ext cx="937745" cy="1650429"/>
              <a:chOff x="2246441" y="2654300"/>
              <a:chExt cx="873126" cy="1536700"/>
            </a:xfrm>
          </p:grpSpPr>
          <p:sp>
            <p:nvSpPr>
              <p:cNvPr id="39" name="椭圆 1"/>
              <p:cNvSpPr/>
              <p:nvPr/>
            </p:nvSpPr>
            <p:spPr>
              <a:xfrm>
                <a:off x="2246441" y="2654300"/>
                <a:ext cx="873126" cy="87312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0" name="直接连接符 39"/>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595784" y="3774849"/>
              <a:ext cx="2241974" cy="1554043"/>
              <a:chOff x="7361272" y="1678126"/>
              <a:chExt cx="2241974" cy="1554043"/>
            </a:xfrm>
          </p:grpSpPr>
          <p:sp>
            <p:nvSpPr>
              <p:cNvPr id="37" name="矩形 36"/>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38" name="矩形 37"/>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grpSp>
        <p:nvGrpSpPr>
          <p:cNvPr id="41" name="组合 40"/>
          <p:cNvGrpSpPr/>
          <p:nvPr/>
        </p:nvGrpSpPr>
        <p:grpSpPr>
          <a:xfrm>
            <a:off x="3712791" y="2533936"/>
            <a:ext cx="2241974" cy="2794955"/>
            <a:chOff x="3854026" y="2533937"/>
            <a:chExt cx="2241974" cy="2794955"/>
          </a:xfrm>
        </p:grpSpPr>
        <p:grpSp>
          <p:nvGrpSpPr>
            <p:cNvPr id="42" name="组合 41"/>
            <p:cNvGrpSpPr/>
            <p:nvPr/>
          </p:nvGrpSpPr>
          <p:grpSpPr>
            <a:xfrm>
              <a:off x="4500718" y="2533937"/>
              <a:ext cx="937745" cy="1650429"/>
              <a:chOff x="2246441" y="2654301"/>
              <a:chExt cx="873126" cy="1536699"/>
            </a:xfrm>
          </p:grpSpPr>
          <p:sp>
            <p:nvSpPr>
              <p:cNvPr id="46" name="椭圆 12"/>
              <p:cNvSpPr/>
              <p:nvPr/>
            </p:nvSpPr>
            <p:spPr>
              <a:xfrm>
                <a:off x="2246441" y="2654301"/>
                <a:ext cx="873126" cy="87312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7" name="直接连接符 46"/>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854026" y="3774849"/>
              <a:ext cx="2241974" cy="1554043"/>
              <a:chOff x="7361272" y="1678126"/>
              <a:chExt cx="2241974" cy="1554043"/>
            </a:xfrm>
          </p:grpSpPr>
          <p:sp>
            <p:nvSpPr>
              <p:cNvPr id="44" name="矩形 43"/>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45" name="矩形 44"/>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grpSp>
        <p:nvGrpSpPr>
          <p:cNvPr id="48" name="组合 47"/>
          <p:cNvGrpSpPr/>
          <p:nvPr/>
        </p:nvGrpSpPr>
        <p:grpSpPr>
          <a:xfrm>
            <a:off x="6237236" y="2594471"/>
            <a:ext cx="2241974" cy="2673884"/>
            <a:chOff x="6101423" y="2655008"/>
            <a:chExt cx="2241974" cy="2673884"/>
          </a:xfrm>
        </p:grpSpPr>
        <p:grpSp>
          <p:nvGrpSpPr>
            <p:cNvPr id="49" name="组合 48"/>
            <p:cNvGrpSpPr/>
            <p:nvPr/>
          </p:nvGrpSpPr>
          <p:grpSpPr>
            <a:xfrm>
              <a:off x="6753538" y="2655008"/>
              <a:ext cx="937745" cy="1529360"/>
              <a:chOff x="2246441" y="2767028"/>
              <a:chExt cx="873126" cy="1423972"/>
            </a:xfrm>
          </p:grpSpPr>
          <p:sp>
            <p:nvSpPr>
              <p:cNvPr id="53" name="椭圆 15"/>
              <p:cNvSpPr/>
              <p:nvPr/>
            </p:nvSpPr>
            <p:spPr>
              <a:xfrm>
                <a:off x="2246441" y="2767028"/>
                <a:ext cx="873126" cy="64767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4" name="直接连接符 53"/>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101423" y="3774849"/>
              <a:ext cx="2241974" cy="1554043"/>
              <a:chOff x="7361272" y="1678126"/>
              <a:chExt cx="2241974" cy="1554043"/>
            </a:xfrm>
          </p:grpSpPr>
          <p:sp>
            <p:nvSpPr>
              <p:cNvPr id="51" name="矩形 50"/>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52" name="矩形 51"/>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grpSp>
        <p:nvGrpSpPr>
          <p:cNvPr id="55" name="组合 54"/>
          <p:cNvGrpSpPr/>
          <p:nvPr/>
        </p:nvGrpSpPr>
        <p:grpSpPr>
          <a:xfrm>
            <a:off x="8761679" y="2533934"/>
            <a:ext cx="2241974" cy="2794959"/>
            <a:chOff x="8354241" y="2533933"/>
            <a:chExt cx="2241974" cy="2794959"/>
          </a:xfrm>
        </p:grpSpPr>
        <p:grpSp>
          <p:nvGrpSpPr>
            <p:cNvPr id="56" name="组合 55"/>
            <p:cNvGrpSpPr/>
            <p:nvPr/>
          </p:nvGrpSpPr>
          <p:grpSpPr>
            <a:xfrm>
              <a:off x="9022081" y="2533933"/>
              <a:ext cx="906295" cy="1650429"/>
              <a:chOff x="2261082" y="2654300"/>
              <a:chExt cx="843843" cy="1536700"/>
            </a:xfrm>
          </p:grpSpPr>
          <p:sp>
            <p:nvSpPr>
              <p:cNvPr id="60" name="椭圆 18"/>
              <p:cNvSpPr/>
              <p:nvPr/>
            </p:nvSpPr>
            <p:spPr>
              <a:xfrm>
                <a:off x="2261082" y="2654300"/>
                <a:ext cx="843843" cy="87312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1" name="直接连接符 60"/>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8354241" y="3774849"/>
              <a:ext cx="2241974" cy="1554043"/>
              <a:chOff x="7361272" y="1678126"/>
              <a:chExt cx="2241974" cy="1554043"/>
            </a:xfrm>
          </p:grpSpPr>
          <p:sp>
            <p:nvSpPr>
              <p:cNvPr id="58" name="矩形 57"/>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59" name="矩形 58"/>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900" decel="100000" fill="hold"/>
                                        <p:tgtEl>
                                          <p:spTgt spid="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900" decel="100000" fill="hold"/>
                                        <p:tgtEl>
                                          <p:spTgt spid="5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3" name="矩形: 圆角 2"/>
          <p:cNvSpPr/>
          <p:nvPr/>
        </p:nvSpPr>
        <p:spPr>
          <a:xfrm>
            <a:off x="1346154" y="2234434"/>
            <a:ext cx="3316287" cy="3316287"/>
          </a:xfrm>
          <a:prstGeom prst="roundRect">
            <a:avLst>
              <a:gd name="adj" fmla="val 56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62441" y="2284413"/>
            <a:ext cx="1862394" cy="3216331"/>
            <a:chOff x="4662441" y="2284413"/>
            <a:chExt cx="1862394" cy="3216331"/>
          </a:xfrm>
        </p:grpSpPr>
        <p:sp>
          <p:nvSpPr>
            <p:cNvPr id="22" name="矩形: 圆角 21"/>
            <p:cNvSpPr/>
            <p:nvPr/>
          </p:nvSpPr>
          <p:spPr>
            <a:xfrm>
              <a:off x="5667164" y="2284413"/>
              <a:ext cx="857671" cy="857671"/>
            </a:xfrm>
            <a:prstGeom prst="roundRect">
              <a:avLst>
                <a:gd name="adj" fmla="val 16846"/>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5667164" y="3463743"/>
              <a:ext cx="857671" cy="857671"/>
            </a:xfrm>
            <a:prstGeom prst="roundRect">
              <a:avLst>
                <a:gd name="adj" fmla="val 12404"/>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5667164" y="4643073"/>
              <a:ext cx="857671" cy="857671"/>
            </a:xfrm>
            <a:prstGeom prst="roundRect">
              <a:avLst>
                <a:gd name="adj" fmla="val 13514"/>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连接符: 肘形 8"/>
            <p:cNvCxnSpPr>
              <a:stCxn id="3" idx="3"/>
              <a:endCxn id="22" idx="1"/>
            </p:cNvCxnSpPr>
            <p:nvPr/>
          </p:nvCxnSpPr>
          <p:spPr>
            <a:xfrm flipV="1">
              <a:off x="4662441" y="2713249"/>
              <a:ext cx="1004723" cy="1179329"/>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连接符: 肘形 25"/>
            <p:cNvCxnSpPr>
              <a:stCxn id="3" idx="3"/>
              <a:endCxn id="23" idx="1"/>
            </p:cNvCxnSpPr>
            <p:nvPr/>
          </p:nvCxnSpPr>
          <p:spPr>
            <a:xfrm>
              <a:off x="4662441" y="3892578"/>
              <a:ext cx="1004723" cy="1"/>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连接符: 肘形 27"/>
            <p:cNvCxnSpPr>
              <a:stCxn id="3" idx="3"/>
              <a:endCxn id="24" idx="1"/>
            </p:cNvCxnSpPr>
            <p:nvPr/>
          </p:nvCxnSpPr>
          <p:spPr>
            <a:xfrm>
              <a:off x="4662441" y="3892578"/>
              <a:ext cx="1004723" cy="1179331"/>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120352" y="2668797"/>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120352" y="3843575"/>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120352" y="5029284"/>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1"/>
            <p:cNvSpPr/>
            <p:nvPr/>
          </p:nvSpPr>
          <p:spPr>
            <a:xfrm>
              <a:off x="5924550" y="2557054"/>
              <a:ext cx="342900" cy="312386"/>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椭圆 32"/>
            <p:cNvSpPr/>
            <p:nvPr/>
          </p:nvSpPr>
          <p:spPr>
            <a:xfrm>
              <a:off x="5952441" y="3716575"/>
              <a:ext cx="287117" cy="342900"/>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33"/>
            <p:cNvSpPr/>
            <p:nvPr/>
          </p:nvSpPr>
          <p:spPr>
            <a:xfrm>
              <a:off x="5924550" y="4915732"/>
              <a:ext cx="342900" cy="312352"/>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7" name="图片占位符 6"/>
          <p:cNvPicPr>
            <a:picLocks noGrp="1" noChangeAspect="1"/>
          </p:cNvPicPr>
          <p:nvPr>
            <p:ph type="pic" sz="quarter" idx="10"/>
          </p:nvPr>
        </p:nvPicPr>
        <p:blipFill>
          <a:blip r:embed="rId3" cstate="screen">
            <a:grayscl/>
          </a:blip>
          <a:srcRect/>
          <a:stretch>
            <a:fillRect/>
          </a:stretch>
        </p:blipFill>
        <p:spPr/>
      </p:pic>
      <p:grpSp>
        <p:nvGrpSpPr>
          <p:cNvPr id="21" name="组合 20"/>
          <p:cNvGrpSpPr/>
          <p:nvPr/>
        </p:nvGrpSpPr>
        <p:grpSpPr>
          <a:xfrm>
            <a:off x="6680622" y="2251867"/>
            <a:ext cx="4234123" cy="962022"/>
            <a:chOff x="6798183" y="1678126"/>
            <a:chExt cx="4234123" cy="962022"/>
          </a:xfrm>
        </p:grpSpPr>
        <p:sp>
          <p:nvSpPr>
            <p:cNvPr id="25" name="矩形 24"/>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p>
          </p:txBody>
        </p:sp>
        <p:sp>
          <p:nvSpPr>
            <p:cNvPr id="27" name="矩形 2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5" name="组合 34"/>
          <p:cNvGrpSpPr/>
          <p:nvPr/>
        </p:nvGrpSpPr>
        <p:grpSpPr>
          <a:xfrm>
            <a:off x="6680622" y="3407014"/>
            <a:ext cx="4234123" cy="962022"/>
            <a:chOff x="6798183" y="1678126"/>
            <a:chExt cx="4234123" cy="962022"/>
          </a:xfrm>
        </p:grpSpPr>
        <p:sp>
          <p:nvSpPr>
            <p:cNvPr id="36" name="矩形 35"/>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p>
          </p:txBody>
        </p:sp>
        <p:sp>
          <p:nvSpPr>
            <p:cNvPr id="37" name="矩形 3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9" name="组合 38"/>
          <p:cNvGrpSpPr/>
          <p:nvPr/>
        </p:nvGrpSpPr>
        <p:grpSpPr>
          <a:xfrm>
            <a:off x="6680622" y="4571474"/>
            <a:ext cx="4234123" cy="962022"/>
            <a:chOff x="6798183" y="1678126"/>
            <a:chExt cx="4234123" cy="962022"/>
          </a:xfrm>
        </p:grpSpPr>
        <p:sp>
          <p:nvSpPr>
            <p:cNvPr id="40" name="矩形 39"/>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p>
          </p:txBody>
        </p:sp>
        <p:sp>
          <p:nvSpPr>
            <p:cNvPr id="41" name="矩形 40"/>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 presetClass="entr" presetSubtype="2" fill="hold" nodeType="afterEffect" p14:presetBounceEnd="6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6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3" dur="10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60000">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14:bounceEnd="60000">
                                          <p:cBhvr additive="base">
                                            <p:cTn id="26"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60000">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14:bounceEnd="60000">
                                          <p:cBhvr additive="base">
                                            <p:cTn id="30" dur="10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3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1+#ppt_w/2"/>
                                              </p:val>
                                            </p:tav>
                                            <p:tav tm="100000">
                                              <p:val>
                                                <p:strVal val="#ppt_x"/>
                                              </p:val>
                                            </p:tav>
                                          </p:tavLst>
                                        </p:anim>
                                        <p:anim calcmode="lin" valueType="num">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1000" fill="hold"/>
                                            <p:tgtEl>
                                              <p:spTgt spid="39"/>
                                            </p:tgtEl>
                                            <p:attrNameLst>
                                              <p:attrName>ppt_x</p:attrName>
                                            </p:attrNameLst>
                                          </p:cBhvr>
                                          <p:tavLst>
                                            <p:tav tm="0">
                                              <p:val>
                                                <p:strVal val="1+#ppt_w/2"/>
                                              </p:val>
                                            </p:tav>
                                            <p:tav tm="100000">
                                              <p:val>
                                                <p:strVal val="#ppt_x"/>
                                              </p:val>
                                            </p:tav>
                                          </p:tavLst>
                                        </p:anim>
                                        <p:anim calcmode="lin" valueType="num">
                                          <p:cBhvr additive="base">
                                            <p:cTn id="3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pic>
        <p:nvPicPr>
          <p:cNvPr id="13" name="图片占位符 12"/>
          <p:cNvPicPr>
            <a:picLocks noGrp="1" noChangeAspect="1"/>
          </p:cNvPicPr>
          <p:nvPr>
            <p:ph type="pic" sz="quarter" idx="10"/>
          </p:nvPr>
        </p:nvPicPr>
        <p:blipFill>
          <a:blip r:embed="rId3" cstate="screen">
            <a:grayscl/>
          </a:blip>
          <a:srcRect/>
          <a:stretch>
            <a:fillRect/>
          </a:stretch>
        </p:blipFill>
        <p:spPr>
          <a:ln>
            <a:solidFill>
              <a:schemeClr val="bg1">
                <a:lumMod val="75000"/>
              </a:schemeClr>
            </a:solidFill>
          </a:ln>
        </p:spPr>
      </p:pic>
      <p:pic>
        <p:nvPicPr>
          <p:cNvPr id="15" name="图片占位符 14"/>
          <p:cNvPicPr>
            <a:picLocks noGrp="1" noChangeAspect="1"/>
          </p:cNvPicPr>
          <p:nvPr>
            <p:ph type="pic" sz="quarter" idx="11"/>
          </p:nvPr>
        </p:nvPicPr>
        <p:blipFill>
          <a:blip r:embed="rId4" cstate="screen">
            <a:grayscl/>
          </a:blip>
          <a:srcRect/>
          <a:stretch>
            <a:fillRect/>
          </a:stretch>
        </p:blipFill>
        <p:spPr>
          <a:ln>
            <a:solidFill>
              <a:schemeClr val="bg1">
                <a:lumMod val="75000"/>
              </a:schemeClr>
            </a:solidFill>
          </a:ln>
        </p:spPr>
      </p:pic>
      <p:pic>
        <p:nvPicPr>
          <p:cNvPr id="19" name="图片占位符 18"/>
          <p:cNvPicPr>
            <a:picLocks noGrp="1" noChangeAspect="1"/>
          </p:cNvPicPr>
          <p:nvPr>
            <p:ph type="pic" sz="quarter" idx="12"/>
          </p:nvPr>
        </p:nvPicPr>
        <p:blipFill>
          <a:blip r:embed="rId5" cstate="screen">
            <a:grayscl/>
          </a:blip>
          <a:srcRect/>
          <a:stretch>
            <a:fillRect/>
          </a:stretch>
        </p:blipFill>
        <p:spPr>
          <a:ln>
            <a:solidFill>
              <a:schemeClr val="bg1">
                <a:lumMod val="75000"/>
              </a:schemeClr>
            </a:solidFill>
          </a:ln>
        </p:spPr>
      </p:pic>
      <p:pic>
        <p:nvPicPr>
          <p:cNvPr id="17" name="图片占位符 16"/>
          <p:cNvPicPr>
            <a:picLocks noGrp="1" noChangeAspect="1"/>
          </p:cNvPicPr>
          <p:nvPr>
            <p:ph type="pic" sz="quarter" idx="13"/>
          </p:nvPr>
        </p:nvPicPr>
        <p:blipFill>
          <a:blip r:embed="rId6" cstate="screen">
            <a:grayscl/>
          </a:blip>
          <a:srcRect/>
          <a:stretch>
            <a:fillRect/>
          </a:stretch>
        </p:blipFill>
        <p:spPr>
          <a:ln>
            <a:solidFill>
              <a:schemeClr val="bg1">
                <a:lumMod val="75000"/>
              </a:schemeClr>
            </a:solidFill>
          </a:ln>
        </p:spPr>
      </p:pic>
      <p:grpSp>
        <p:nvGrpSpPr>
          <p:cNvPr id="20" name="组合 19"/>
          <p:cNvGrpSpPr/>
          <p:nvPr/>
        </p:nvGrpSpPr>
        <p:grpSpPr>
          <a:xfrm>
            <a:off x="6855105" y="2201110"/>
            <a:ext cx="4059638" cy="1781161"/>
            <a:chOff x="6798184" y="1678126"/>
            <a:chExt cx="4059638" cy="1781161"/>
          </a:xfrm>
        </p:grpSpPr>
        <p:sp>
          <p:nvSpPr>
            <p:cNvPr id="21" name="矩形 20"/>
            <p:cNvSpPr/>
            <p:nvPr/>
          </p:nvSpPr>
          <p:spPr>
            <a:xfrm>
              <a:off x="6798184" y="2074292"/>
              <a:ext cx="4059638"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2" name="矩形 21"/>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1500"/>
                                </p:stCondLst>
                                <p:childTnLst>
                                  <p:par>
                                    <p:cTn id="21" presetID="2" presetClass="entr" presetSubtype="2"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02</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8" name="组合 7"/>
          <p:cNvGrpSpPr/>
          <p:nvPr/>
        </p:nvGrpSpPr>
        <p:grpSpPr>
          <a:xfrm>
            <a:off x="1055688" y="2525486"/>
            <a:ext cx="5167085" cy="0"/>
            <a:chOff x="3091543" y="3033486"/>
            <a:chExt cx="5167085" cy="0"/>
          </a:xfrm>
        </p:grpSpPr>
        <p:cxnSp>
          <p:nvCxnSpPr>
            <p:cNvPr id="6" name="直接连接符 5"/>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55688" y="3803310"/>
            <a:ext cx="5167085" cy="0"/>
            <a:chOff x="3091543" y="3033486"/>
            <a:chExt cx="5167085" cy="0"/>
          </a:xfrm>
        </p:grpSpPr>
        <p:cxnSp>
          <p:nvCxnSpPr>
            <p:cNvPr id="27" name="直接连接符 26"/>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055688" y="5081134"/>
            <a:ext cx="5167085" cy="0"/>
            <a:chOff x="3091543" y="3033486"/>
            <a:chExt cx="5167085" cy="0"/>
          </a:xfrm>
        </p:grpSpPr>
        <p:cxnSp>
          <p:nvCxnSpPr>
            <p:cNvPr id="37" name="直接连接符 36"/>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7" name="图片占位符 6"/>
          <p:cNvPicPr>
            <a:picLocks noGrp="1" noChangeAspect="1"/>
          </p:cNvPicPr>
          <p:nvPr>
            <p:ph type="pic" sz="quarter" idx="10"/>
          </p:nvPr>
        </p:nvPicPr>
        <p:blipFill>
          <a:blip r:embed="rId3" cstate="screen">
            <a:grayscl/>
          </a:blip>
          <a:srcRect/>
          <a:stretch>
            <a:fillRect/>
          </a:stretch>
        </p:blipFill>
        <p:spPr/>
      </p:pic>
      <p:grpSp>
        <p:nvGrpSpPr>
          <p:cNvPr id="17" name="组合 16"/>
          <p:cNvGrpSpPr/>
          <p:nvPr/>
        </p:nvGrpSpPr>
        <p:grpSpPr>
          <a:xfrm>
            <a:off x="1289052" y="2101883"/>
            <a:ext cx="4806947" cy="1049106"/>
            <a:chOff x="6798183" y="1591042"/>
            <a:chExt cx="4806947" cy="1049106"/>
          </a:xfrm>
        </p:grpSpPr>
        <p:sp>
          <p:nvSpPr>
            <p:cNvPr id="18" name="矩形 17"/>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1" name="组合 20"/>
          <p:cNvGrpSpPr/>
          <p:nvPr/>
        </p:nvGrpSpPr>
        <p:grpSpPr>
          <a:xfrm>
            <a:off x="1289052" y="3378603"/>
            <a:ext cx="4806947" cy="1049106"/>
            <a:chOff x="6798183" y="1591042"/>
            <a:chExt cx="4806947" cy="1049106"/>
          </a:xfrm>
        </p:grpSpPr>
        <p:sp>
          <p:nvSpPr>
            <p:cNvPr id="22" name="矩形 21"/>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4" name="组合 23"/>
          <p:cNvGrpSpPr/>
          <p:nvPr/>
        </p:nvGrpSpPr>
        <p:grpSpPr>
          <a:xfrm>
            <a:off x="1289052" y="4657053"/>
            <a:ext cx="4806947" cy="1049106"/>
            <a:chOff x="6798183" y="1591042"/>
            <a:chExt cx="4806947" cy="1049106"/>
          </a:xfrm>
        </p:grpSpPr>
        <p:sp>
          <p:nvSpPr>
            <p:cNvPr id="26" name="矩形 25"/>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10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14:bounceEnd="60000">
                                          <p:cBhvr additive="base">
                                            <p:cTn id="11"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14:bounceEnd="60000">
                                          <p:cBhvr additive="base">
                                            <p:cTn id="15" dur="10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宽屏</PresentationFormat>
  <Paragraphs>181</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时尚中黑简体</vt:lpstr>
      <vt:lpstr>微软雅黑</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44</cp:revision>
  <dcterms:created xsi:type="dcterms:W3CDTF">2017-05-25T06:19:00Z</dcterms:created>
  <dcterms:modified xsi:type="dcterms:W3CDTF">2021-01-05T00:16:32Z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