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8" r:id="rId2"/>
    <p:sldId id="279" r:id="rId3"/>
    <p:sldId id="274" r:id="rId4"/>
    <p:sldId id="259" r:id="rId5"/>
    <p:sldId id="262" r:id="rId6"/>
    <p:sldId id="275" r:id="rId7"/>
    <p:sldId id="257" r:id="rId8"/>
    <p:sldId id="260" r:id="rId9"/>
    <p:sldId id="267" r:id="rId10"/>
    <p:sldId id="276" r:id="rId11"/>
    <p:sldId id="264" r:id="rId12"/>
    <p:sldId id="266" r:id="rId13"/>
    <p:sldId id="268" r:id="rId14"/>
    <p:sldId id="265" r:id="rId15"/>
    <p:sldId id="263" r:id="rId16"/>
    <p:sldId id="270" r:id="rId17"/>
    <p:sldId id="269" r:id="rId18"/>
    <p:sldId id="277" r:id="rId19"/>
    <p:sldId id="271" r:id="rId20"/>
    <p:sldId id="272" r:id="rId21"/>
    <p:sldId id="27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65AE"/>
    <a:srgbClr val="DC328B"/>
    <a:srgbClr val="FFFFFF"/>
    <a:srgbClr val="1622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showGuides="1">
      <p:cViewPr>
        <p:scale>
          <a:sx n="50" d="100"/>
          <a:sy n="50" d="100"/>
        </p:scale>
        <p:origin x="-420" y="-1758"/>
      </p:cViewPr>
      <p:guideLst>
        <p:guide orient="horz" pos="2160"/>
        <p:guide pos="3840"/>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8.png"/><Relationship Id="rId1" Type="http://schemas.openxmlformats.org/officeDocument/2006/relationships/image" Target="../media/image7.png"/></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系列 1</c:v>
                </c:pt>
              </c:strCache>
            </c:strRef>
          </c:tx>
          <c:spPr>
            <a:blipFill>
              <a:blip xmlns:r="http://schemas.openxmlformats.org/officeDocument/2006/relationships" r:embed="rId1"/>
              <a:stretch>
                <a:fillRect/>
              </a:stretch>
            </a:blipFill>
            <a:ln>
              <a:noFill/>
            </a:ln>
            <a:effectLst/>
          </c:spPr>
          <c:invertIfNegative val="0"/>
          <c:dPt>
            <c:idx val="0"/>
            <c:invertIfNegative val="0"/>
            <c:bubble3D val="0"/>
            <c:extLst>
              <c:ext xmlns:c16="http://schemas.microsoft.com/office/drawing/2014/chart" uri="{C3380CC4-5D6E-409C-BE32-E72D297353CC}">
                <c16:uniqueId val="{00000000-D3F6-43C2-85C1-1BA7A70500E1}"/>
              </c:ext>
            </c:extLst>
          </c:dPt>
          <c:dPt>
            <c:idx val="1"/>
            <c:invertIfNegative val="0"/>
            <c:bubble3D val="0"/>
            <c:spPr>
              <a:blipFill>
                <a:blip xmlns:r="http://schemas.openxmlformats.org/officeDocument/2006/relationships" r:embed="rId2"/>
                <a:stretch>
                  <a:fillRect/>
                </a:stretch>
              </a:blipFill>
              <a:ln>
                <a:noFill/>
              </a:ln>
              <a:effectLst/>
            </c:spPr>
            <c:extLst>
              <c:ext xmlns:c16="http://schemas.microsoft.com/office/drawing/2014/chart" uri="{C3380CC4-5D6E-409C-BE32-E72D297353CC}">
                <c16:uniqueId val="{00000002-D3F6-43C2-85C1-1BA7A70500E1}"/>
              </c:ext>
            </c:extLst>
          </c:dPt>
          <c:dPt>
            <c:idx val="2"/>
            <c:invertIfNegative val="0"/>
            <c:bubble3D val="0"/>
            <c:extLst>
              <c:ext xmlns:c16="http://schemas.microsoft.com/office/drawing/2014/chart" uri="{C3380CC4-5D6E-409C-BE32-E72D297353CC}">
                <c16:uniqueId val="{00000003-D3F6-43C2-85C1-1BA7A70500E1}"/>
              </c:ext>
            </c:extLst>
          </c:dPt>
          <c:dPt>
            <c:idx val="3"/>
            <c:invertIfNegative val="0"/>
            <c:bubble3D val="0"/>
            <c:spPr>
              <a:blipFill>
                <a:blip xmlns:r="http://schemas.openxmlformats.org/officeDocument/2006/relationships" r:embed="rId2"/>
                <a:stretch>
                  <a:fillRect/>
                </a:stretch>
              </a:blipFill>
              <a:ln>
                <a:noFill/>
              </a:ln>
              <a:effectLst/>
            </c:spPr>
            <c:extLst>
              <c:ext xmlns:c16="http://schemas.microsoft.com/office/drawing/2014/chart" uri="{C3380CC4-5D6E-409C-BE32-E72D297353CC}">
                <c16:uniqueId val="{00000005-D3F6-43C2-85C1-1BA7A70500E1}"/>
              </c:ext>
            </c:extLst>
          </c:dPt>
          <c:dLbls>
            <c:spPr>
              <a:noFill/>
              <a:ln>
                <a:noFill/>
              </a:ln>
              <a:effectLst/>
            </c:spPr>
            <c:txPr>
              <a:bodyPr rot="0" spcFirstLastPara="0" vertOverflow="ellipsis" vert="horz" wrap="square" lIns="38100" tIns="19050" rIns="38100" bIns="19050" anchor="ctr" anchorCtr="1"/>
              <a:lstStyle/>
              <a:p>
                <a:pPr>
                  <a:defRPr lang="zh-CN" sz="1100" b="0" i="0" u="none" strike="noStrike" kern="1200" baseline="0">
                    <a:solidFill>
                      <a:srgbClr val="FFFFFF"/>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工作表1!$A$2:$A$5</c:f>
              <c:strCache>
                <c:ptCount val="4"/>
                <c:pt idx="0">
                  <c:v>noe</c:v>
                </c:pt>
                <c:pt idx="1">
                  <c:v>two</c:v>
                </c:pt>
                <c:pt idx="2">
                  <c:v>three</c:v>
                </c:pt>
                <c:pt idx="3">
                  <c:v>four</c:v>
                </c:pt>
              </c:strCache>
            </c:strRef>
          </c:cat>
          <c:val>
            <c:numRef>
              <c:f>工作表1!$B$2:$B$5</c:f>
              <c:numCache>
                <c:formatCode>General</c:formatCode>
                <c:ptCount val="4"/>
                <c:pt idx="0">
                  <c:v>4</c:v>
                </c:pt>
                <c:pt idx="1">
                  <c:v>3.7</c:v>
                </c:pt>
                <c:pt idx="2">
                  <c:v>2.8</c:v>
                </c:pt>
                <c:pt idx="3">
                  <c:v>5.2</c:v>
                </c:pt>
              </c:numCache>
            </c:numRef>
          </c:val>
          <c:extLst>
            <c:ext xmlns:c16="http://schemas.microsoft.com/office/drawing/2014/chart" uri="{C3380CC4-5D6E-409C-BE32-E72D297353CC}">
              <c16:uniqueId val="{00000006-D3F6-43C2-85C1-1BA7A70500E1}"/>
            </c:ext>
          </c:extLst>
        </c:ser>
        <c:dLbls>
          <c:showLegendKey val="0"/>
          <c:showVal val="0"/>
          <c:showCatName val="0"/>
          <c:showSerName val="0"/>
          <c:showPercent val="0"/>
          <c:showBubbleSize val="0"/>
        </c:dLbls>
        <c:gapWidth val="0"/>
        <c:axId val="32356992"/>
        <c:axId val="32358784"/>
      </c:barChart>
      <c:catAx>
        <c:axId val="32356992"/>
        <c:scaling>
          <c:orientation val="minMax"/>
        </c:scaling>
        <c:delete val="0"/>
        <c:axPos val="b"/>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400" b="0" i="0" u="none" strike="noStrike" kern="1200" baseline="0">
                <a:solidFill>
                  <a:srgbClr val="FFFFFF"/>
                </a:solidFill>
                <a:latin typeface="微软雅黑" panose="020B0503020204020204" pitchFamily="34" charset="-122"/>
                <a:ea typeface="微软雅黑" panose="020B0503020204020204" pitchFamily="34" charset="-122"/>
                <a:cs typeface="+mn-cs"/>
              </a:defRPr>
            </a:pPr>
            <a:endParaRPr lang="zh-CN"/>
          </a:p>
        </c:txPr>
        <c:crossAx val="32358784"/>
        <c:crosses val="autoZero"/>
        <c:auto val="1"/>
        <c:lblAlgn val="ctr"/>
        <c:lblOffset val="100"/>
        <c:noMultiLvlLbl val="0"/>
      </c:catAx>
      <c:valAx>
        <c:axId val="32358784"/>
        <c:scaling>
          <c:orientation val="minMax"/>
        </c:scaling>
        <c:delete val="1"/>
        <c:axPos val="l"/>
        <c:numFmt formatCode="General" sourceLinked="1"/>
        <c:majorTickMark val="none"/>
        <c:minorTickMark val="none"/>
        <c:tickLblPos val="nextTo"/>
        <c:crossAx val="3235699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solidFill>
            <a:srgbClr val="FFFFFF"/>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rgbClr val="DC328B"/>
            </a:solidFill>
            <a:ln>
              <a:noFill/>
            </a:ln>
            <a:effectLst/>
          </c:spPr>
          <c:invertIfNegative val="0"/>
          <c:dPt>
            <c:idx val="0"/>
            <c:invertIfNegative val="0"/>
            <c:bubble3D val="0"/>
            <c:spPr>
              <a:solidFill>
                <a:srgbClr val="DC328B"/>
              </a:solidFill>
              <a:ln>
                <a:noFill/>
              </a:ln>
              <a:effectLst/>
            </c:spPr>
            <c:extLst>
              <c:ext xmlns:c16="http://schemas.microsoft.com/office/drawing/2014/chart" uri="{C3380CC4-5D6E-409C-BE32-E72D297353CC}">
                <c16:uniqueId val="{00000001-C67B-41D0-B1B9-F9B19BE3F7C3}"/>
              </c:ext>
            </c:extLst>
          </c:dPt>
          <c:dPt>
            <c:idx val="1"/>
            <c:invertIfNegative val="0"/>
            <c:bubble3D val="0"/>
            <c:extLst>
              <c:ext xmlns:c16="http://schemas.microsoft.com/office/drawing/2014/chart" uri="{C3380CC4-5D6E-409C-BE32-E72D297353CC}">
                <c16:uniqueId val="{00000002-C67B-41D0-B1B9-F9B19BE3F7C3}"/>
              </c:ext>
            </c:extLst>
          </c:dPt>
          <c:dPt>
            <c:idx val="2"/>
            <c:invertIfNegative val="0"/>
            <c:bubble3D val="0"/>
            <c:extLst>
              <c:ext xmlns:c16="http://schemas.microsoft.com/office/drawing/2014/chart" uri="{C3380CC4-5D6E-409C-BE32-E72D297353CC}">
                <c16:uniqueId val="{00000003-C67B-41D0-B1B9-F9B19BE3F7C3}"/>
              </c:ext>
            </c:extLst>
          </c:dPt>
          <c:dPt>
            <c:idx val="3"/>
            <c:invertIfNegative val="0"/>
            <c:bubble3D val="0"/>
            <c:extLst>
              <c:ext xmlns:c16="http://schemas.microsoft.com/office/drawing/2014/chart" uri="{C3380CC4-5D6E-409C-BE32-E72D297353CC}">
                <c16:uniqueId val="{00000004-C67B-41D0-B1B9-F9B19BE3F7C3}"/>
              </c:ext>
            </c:extLst>
          </c:dPt>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5-C67B-41D0-B1B9-F9B19BE3F7C3}"/>
            </c:ext>
          </c:extLst>
        </c:ser>
        <c:ser>
          <c:idx val="1"/>
          <c:order val="1"/>
          <c:tx>
            <c:strRef>
              <c:f>Sheet1!$C$1</c:f>
              <c:strCache>
                <c:ptCount val="1"/>
                <c:pt idx="0">
                  <c:v>系列 2</c:v>
                </c:pt>
              </c:strCache>
            </c:strRef>
          </c:tx>
          <c:spPr>
            <a:solidFill>
              <a:srgbClr val="2B65AE"/>
            </a:solidFill>
            <a:ln>
              <a:noFill/>
            </a:ln>
            <a:effectLst/>
          </c:spPr>
          <c:invertIfNegative val="0"/>
          <c:dPt>
            <c:idx val="0"/>
            <c:invertIfNegative val="0"/>
            <c:bubble3D val="0"/>
            <c:extLst>
              <c:ext xmlns:c16="http://schemas.microsoft.com/office/drawing/2014/chart" uri="{C3380CC4-5D6E-409C-BE32-E72D297353CC}">
                <c16:uniqueId val="{00000006-C67B-41D0-B1B9-F9B19BE3F7C3}"/>
              </c:ext>
            </c:extLst>
          </c:dPt>
          <c:dPt>
            <c:idx val="1"/>
            <c:invertIfNegative val="0"/>
            <c:bubble3D val="0"/>
            <c:extLst>
              <c:ext xmlns:c16="http://schemas.microsoft.com/office/drawing/2014/chart" uri="{C3380CC4-5D6E-409C-BE32-E72D297353CC}">
                <c16:uniqueId val="{00000007-C67B-41D0-B1B9-F9B19BE3F7C3}"/>
              </c:ext>
            </c:extLst>
          </c:dPt>
          <c:dPt>
            <c:idx val="2"/>
            <c:invertIfNegative val="0"/>
            <c:bubble3D val="0"/>
            <c:extLst>
              <c:ext xmlns:c16="http://schemas.microsoft.com/office/drawing/2014/chart" uri="{C3380CC4-5D6E-409C-BE32-E72D297353CC}">
                <c16:uniqueId val="{00000008-C67B-41D0-B1B9-F9B19BE3F7C3}"/>
              </c:ext>
            </c:extLst>
          </c:dPt>
          <c:dPt>
            <c:idx val="3"/>
            <c:invertIfNegative val="0"/>
            <c:bubble3D val="0"/>
            <c:extLst>
              <c:ext xmlns:c16="http://schemas.microsoft.com/office/drawing/2014/chart" uri="{C3380CC4-5D6E-409C-BE32-E72D297353CC}">
                <c16:uniqueId val="{00000009-C67B-41D0-B1B9-F9B19BE3F7C3}"/>
              </c:ext>
            </c:extLst>
          </c:dPt>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c:v>
                </c:pt>
                <c:pt idx="1">
                  <c:v>2</c:v>
                </c:pt>
                <c:pt idx="2">
                  <c:v>3</c:v>
                </c:pt>
                <c:pt idx="3">
                  <c:v>4</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A-C67B-41D0-B1B9-F9B19BE3F7C3}"/>
            </c:ext>
          </c:extLst>
        </c:ser>
        <c:dLbls>
          <c:showLegendKey val="0"/>
          <c:showVal val="0"/>
          <c:showCatName val="0"/>
          <c:showSerName val="0"/>
          <c:showPercent val="0"/>
          <c:showBubbleSize val="0"/>
        </c:dLbls>
        <c:gapWidth val="180"/>
        <c:overlap val="100"/>
        <c:axId val="40281216"/>
        <c:axId val="40282752"/>
      </c:barChart>
      <c:catAx>
        <c:axId val="40281216"/>
        <c:scaling>
          <c:orientation val="minMax"/>
        </c:scaling>
        <c:delete val="1"/>
        <c:axPos val="b"/>
        <c:numFmt formatCode="General" sourceLinked="1"/>
        <c:majorTickMark val="none"/>
        <c:minorTickMark val="none"/>
        <c:tickLblPos val="nextTo"/>
        <c:crossAx val="40282752"/>
        <c:crosses val="autoZero"/>
        <c:auto val="1"/>
        <c:lblAlgn val="ctr"/>
        <c:lblOffset val="100"/>
        <c:noMultiLvlLbl val="0"/>
      </c:catAx>
      <c:valAx>
        <c:axId val="40282752"/>
        <c:scaling>
          <c:orientation val="minMax"/>
        </c:scaling>
        <c:delete val="1"/>
        <c:axPos val="l"/>
        <c:numFmt formatCode="General" sourceLinked="1"/>
        <c:majorTickMark val="none"/>
        <c:minorTickMark val="none"/>
        <c:tickLblPos val="nextTo"/>
        <c:crossAx val="4028121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5A042-6E4C-4C23-B568-B6EB81F9FCD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D3380-6E92-4086-9285-6DC309DC43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BD3380-6E92-4086-9285-6DC309DC438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21A4CB3-5FC8-449B-863D-14E6787568F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1A4CB3-5FC8-449B-863D-14E6787568F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1A4CB3-5FC8-449B-863D-14E6787568F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1A4CB3-5FC8-449B-863D-14E6787568F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21A4CB3-5FC8-449B-863D-14E6787568F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21A4CB3-5FC8-449B-863D-14E6787568F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21A4CB3-5FC8-449B-863D-14E6787568FB}"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21A4CB3-5FC8-449B-863D-14E6787568FB}"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1A4CB3-5FC8-449B-863D-14E6787568FB}"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1A4CB3-5FC8-449B-863D-14E6787568F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21A4CB3-5FC8-449B-863D-14E6787568F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A4CB3-5FC8-449B-863D-14E6787568FB}"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0EE6F-1439-4E57-A910-9F226AAE508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任意多边形 4"/>
          <p:cNvSpPr/>
          <p:nvPr/>
        </p:nvSpPr>
        <p:spPr>
          <a:xfrm>
            <a:off x="-1" y="0"/>
            <a:ext cx="6934348" cy="6858000"/>
          </a:xfrm>
          <a:custGeom>
            <a:avLst/>
            <a:gdLst>
              <a:gd name="connsiteX0" fmla="*/ 0 w 6934348"/>
              <a:gd name="connsiteY0" fmla="*/ 0 h 6858000"/>
              <a:gd name="connsiteX1" fmla="*/ 3301705 w 6934348"/>
              <a:gd name="connsiteY1" fmla="*/ 0 h 6858000"/>
              <a:gd name="connsiteX2" fmla="*/ 4779580 w 6934348"/>
              <a:gd name="connsiteY2" fmla="*/ 1209403 h 6858000"/>
              <a:gd name="connsiteX3" fmla="*/ 6934348 w 6934348"/>
              <a:gd name="connsiteY3" fmla="*/ 2972734 h 6858000"/>
              <a:gd name="connsiteX4" fmla="*/ 5625286 w 6934348"/>
              <a:gd name="connsiteY4" fmla="*/ 4577091 h 6858000"/>
              <a:gd name="connsiteX5" fmla="*/ 5626079 w 6934348"/>
              <a:gd name="connsiteY5" fmla="*/ 4577740 h 6858000"/>
              <a:gd name="connsiteX6" fmla="*/ 3764775 w 6934348"/>
              <a:gd name="connsiteY6" fmla="*/ 6858000 h 6858000"/>
              <a:gd name="connsiteX7" fmla="*/ 3538847 w 6934348"/>
              <a:gd name="connsiteY7" fmla="*/ 6858000 h 6858000"/>
              <a:gd name="connsiteX8" fmla="*/ 170655 w 6934348"/>
              <a:gd name="connsiteY8" fmla="*/ 6858000 h 6858000"/>
              <a:gd name="connsiteX9" fmla="*/ 0 w 6934348"/>
              <a:gd name="connsiteY9" fmla="*/ 6858000 h 6858000"/>
              <a:gd name="connsiteX10" fmla="*/ 0 w 6934348"/>
              <a:gd name="connsiteY10" fmla="*/ 895854 h 6858000"/>
              <a:gd name="connsiteX11" fmla="*/ 0 w 6934348"/>
              <a:gd name="connsiteY11" fmla="*/ 5937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4348" h="6858000">
                <a:moveTo>
                  <a:pt x="0" y="0"/>
                </a:moveTo>
                <a:lnTo>
                  <a:pt x="3301705" y="0"/>
                </a:lnTo>
                <a:lnTo>
                  <a:pt x="4779580" y="1209403"/>
                </a:lnTo>
                <a:lnTo>
                  <a:pt x="6934348" y="2972734"/>
                </a:lnTo>
                <a:lnTo>
                  <a:pt x="5625286" y="4577091"/>
                </a:lnTo>
                <a:lnTo>
                  <a:pt x="5626079" y="4577740"/>
                </a:lnTo>
                <a:lnTo>
                  <a:pt x="3764775" y="6858000"/>
                </a:lnTo>
                <a:lnTo>
                  <a:pt x="3538847" y="6858000"/>
                </a:lnTo>
                <a:lnTo>
                  <a:pt x="170655" y="6858000"/>
                </a:lnTo>
                <a:lnTo>
                  <a:pt x="0" y="6858000"/>
                </a:lnTo>
                <a:lnTo>
                  <a:pt x="0" y="895854"/>
                </a:lnTo>
                <a:lnTo>
                  <a:pt x="0" y="593766"/>
                </a:lnTo>
                <a:close/>
              </a:path>
            </a:pathLst>
          </a:cu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0" y="0"/>
            <a:ext cx="6934348" cy="5130035"/>
          </a:xfrm>
          <a:custGeom>
            <a:avLst/>
            <a:gdLst>
              <a:gd name="connsiteX0" fmla="*/ 0 w 6934348"/>
              <a:gd name="connsiteY0" fmla="*/ 0 h 5130035"/>
              <a:gd name="connsiteX1" fmla="*/ 3301705 w 6934348"/>
              <a:gd name="connsiteY1" fmla="*/ 0 h 5130035"/>
              <a:gd name="connsiteX2" fmla="*/ 4779580 w 6934348"/>
              <a:gd name="connsiteY2" fmla="*/ 1209403 h 5130035"/>
              <a:gd name="connsiteX3" fmla="*/ 6934348 w 6934348"/>
              <a:gd name="connsiteY3" fmla="*/ 2972734 h 5130035"/>
              <a:gd name="connsiteX4" fmla="*/ 5625286 w 6934348"/>
              <a:gd name="connsiteY4" fmla="*/ 4577091 h 5130035"/>
              <a:gd name="connsiteX5" fmla="*/ 5174116 w 6934348"/>
              <a:gd name="connsiteY5" fmla="*/ 5130035 h 5130035"/>
              <a:gd name="connsiteX6" fmla="*/ 3020032 w 6934348"/>
              <a:gd name="connsiteY6" fmla="*/ 3367264 h 5130035"/>
              <a:gd name="connsiteX7" fmla="*/ 3019347 w 6934348"/>
              <a:gd name="connsiteY7" fmla="*/ 3366704 h 5130035"/>
              <a:gd name="connsiteX8" fmla="*/ 0 w 6934348"/>
              <a:gd name="connsiteY8" fmla="*/ 895854 h 513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4348" h="5130035">
                <a:moveTo>
                  <a:pt x="0" y="0"/>
                </a:moveTo>
                <a:lnTo>
                  <a:pt x="3301705" y="0"/>
                </a:lnTo>
                <a:lnTo>
                  <a:pt x="4779580" y="1209403"/>
                </a:lnTo>
                <a:lnTo>
                  <a:pt x="6934348" y="2972734"/>
                </a:lnTo>
                <a:lnTo>
                  <a:pt x="5625286" y="4577091"/>
                </a:lnTo>
                <a:lnTo>
                  <a:pt x="5174116" y="5130035"/>
                </a:lnTo>
                <a:lnTo>
                  <a:pt x="3020032" y="3367264"/>
                </a:lnTo>
                <a:lnTo>
                  <a:pt x="3019347" y="3366704"/>
                </a:lnTo>
                <a:lnTo>
                  <a:pt x="0" y="895854"/>
                </a:lnTo>
                <a:close/>
              </a:path>
            </a:pathLst>
          </a:custGeom>
          <a:solidFill>
            <a:srgbClr val="2B65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70655" y="3367264"/>
            <a:ext cx="5455424" cy="3490736"/>
          </a:xfrm>
          <a:custGeom>
            <a:avLst/>
            <a:gdLst>
              <a:gd name="connsiteX0" fmla="*/ 2849377 w 5455424"/>
              <a:gd name="connsiteY0" fmla="*/ 0 h 3490736"/>
              <a:gd name="connsiteX1" fmla="*/ 5003461 w 5455424"/>
              <a:gd name="connsiteY1" fmla="*/ 1762771 h 3490736"/>
              <a:gd name="connsiteX2" fmla="*/ 5454631 w 5455424"/>
              <a:gd name="connsiteY2" fmla="*/ 1209827 h 3490736"/>
              <a:gd name="connsiteX3" fmla="*/ 5455424 w 5455424"/>
              <a:gd name="connsiteY3" fmla="*/ 1210476 h 3490736"/>
              <a:gd name="connsiteX4" fmla="*/ 3594120 w 5455424"/>
              <a:gd name="connsiteY4" fmla="*/ 3490736 h 3490736"/>
              <a:gd name="connsiteX5" fmla="*/ 0 w 5455424"/>
              <a:gd name="connsiteY5" fmla="*/ 3490736 h 3490736"/>
              <a:gd name="connsiteX6" fmla="*/ 2849377 w 5455424"/>
              <a:gd name="connsiteY6" fmla="*/ 0 h 349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5424" h="3490736">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DC32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796734" y="2870602"/>
            <a:ext cx="5564865" cy="1846659"/>
          </a:xfrm>
          <a:prstGeom prst="rect">
            <a:avLst/>
          </a:prstGeom>
          <a:noFill/>
        </p:spPr>
        <p:txBody>
          <a:bodyPr wrap="square" rtlCol="0">
            <a:spAutoFit/>
          </a:bodyPr>
          <a:lstStyle/>
          <a:p>
            <a:pPr algn="r"/>
            <a:r>
              <a:rPr lang="en-US" altLang="zh-CN" sz="6600" b="1" dirty="0">
                <a:solidFill>
                  <a:srgbClr val="2B65AE"/>
                </a:solidFill>
                <a:latin typeface="微软雅黑" panose="020B0503020204020204" pitchFamily="34" charset="-122"/>
                <a:ea typeface="微软雅黑" panose="020B0503020204020204" pitchFamily="34" charset="-122"/>
              </a:rPr>
              <a:t>EUROPE</a:t>
            </a:r>
            <a:endParaRPr lang="en-US" altLang="zh-CN" sz="4800" b="1" dirty="0">
              <a:solidFill>
                <a:srgbClr val="2B65AE"/>
              </a:solidFill>
              <a:latin typeface="微软雅黑" panose="020B0503020204020204" pitchFamily="34" charset="-122"/>
              <a:ea typeface="微软雅黑" panose="020B0503020204020204" pitchFamily="34" charset="-122"/>
            </a:endParaRPr>
          </a:p>
          <a:p>
            <a:pPr algn="r"/>
            <a:r>
              <a:rPr lang="en-US" altLang="zh-CN" sz="4800" b="1" dirty="0">
                <a:solidFill>
                  <a:srgbClr val="DC328B"/>
                </a:solidFill>
                <a:latin typeface="微软雅黑" panose="020B0503020204020204" pitchFamily="34" charset="-122"/>
                <a:ea typeface="微软雅黑" panose="020B0503020204020204" pitchFamily="34" charset="-122"/>
              </a:rPr>
              <a:t> AND THE U.S.</a:t>
            </a:r>
            <a:endParaRPr lang="zh-CN" altLang="en-US" sz="4800" b="1" dirty="0">
              <a:solidFill>
                <a:srgbClr val="FFFFFF"/>
              </a:solidFill>
              <a:latin typeface="微软雅黑" panose="020B0503020204020204" pitchFamily="34" charset="-122"/>
              <a:ea typeface="微软雅黑" panose="020B0503020204020204" pitchFamily="34" charset="-122"/>
            </a:endParaRPr>
          </a:p>
        </p:txBody>
      </p:sp>
      <p:sp>
        <p:nvSpPr>
          <p:cNvPr id="16" name="PA_文本框 10"/>
          <p:cNvSpPr txBox="1"/>
          <p:nvPr>
            <p:custDataLst>
              <p:tags r:id="rId1"/>
            </p:custDataLst>
          </p:nvPr>
        </p:nvSpPr>
        <p:spPr>
          <a:xfrm>
            <a:off x="7430024" y="4717261"/>
            <a:ext cx="3931575" cy="674031"/>
          </a:xfrm>
          <a:prstGeom prst="rect">
            <a:avLst/>
          </a:prstGeom>
          <a:noFill/>
        </p:spPr>
        <p:txBody>
          <a:bodyPr wrap="square" rtlCol="0">
            <a:spAutoFit/>
          </a:bodyPr>
          <a:lstStyle/>
          <a:p>
            <a:pPr algn="r">
              <a:lnSpc>
                <a:spcPct val="120000"/>
              </a:lnSpc>
            </a:pPr>
            <a:r>
              <a:rPr lang="en-US" altLang="zh-CN" sz="1050" dirty="0">
                <a:solidFill>
                  <a:srgbClr val="FFFFFF"/>
                </a:solidFill>
                <a:latin typeface="微软雅黑" panose="020B0503020204020204" pitchFamily="34" charset="-122"/>
                <a:ea typeface="微软雅黑" panose="020B0503020204020204" pitchFamily="34" charset="-122"/>
              </a:rPr>
              <a:t>Professional custom all kinds of industry </a:t>
            </a:r>
            <a:r>
              <a:rPr lang="en-US" altLang="zh-CN" sz="1050" dirty="0" err="1">
                <a:solidFill>
                  <a:srgbClr val="FFFFFF"/>
                </a:solidFill>
                <a:latin typeface="微软雅黑" panose="020B0503020204020204" pitchFamily="34" charset="-122"/>
                <a:ea typeface="微软雅黑" panose="020B0503020204020204" pitchFamily="34" charset="-122"/>
              </a:rPr>
              <a:t>ppt</a:t>
            </a:r>
            <a:r>
              <a:rPr lang="en-US" altLang="zh-CN" sz="1050" dirty="0">
                <a:solidFill>
                  <a:srgbClr val="FFFFFF"/>
                </a:solidFill>
                <a:latin typeface="微软雅黑" panose="020B0503020204020204" pitchFamily="34" charset="-122"/>
                <a:ea typeface="微软雅黑" panose="020B0503020204020204" pitchFamily="34" charset="-122"/>
              </a:rPr>
              <a:t> template, this work belongs to fly impression design original, do not download after the network communication.</a:t>
            </a:r>
            <a:endParaRPr lang="zh-CN" altLang="en-US" sz="1050" dirty="0">
              <a:solidFill>
                <a:srgbClr val="FFFFFF"/>
              </a:solidFill>
              <a:latin typeface="微软雅黑" panose="020B0503020204020204" pitchFamily="34" charset="-122"/>
              <a:ea typeface="微软雅黑" panose="020B0503020204020204" pitchFamily="34" charset="-122"/>
            </a:endParaRPr>
          </a:p>
        </p:txBody>
      </p:sp>
      <p:sp>
        <p:nvSpPr>
          <p:cNvPr id="17" name="PA_文本框 9"/>
          <p:cNvSpPr txBox="1"/>
          <p:nvPr>
            <p:custDataLst>
              <p:tags r:id="rId2"/>
            </p:custDataLst>
          </p:nvPr>
        </p:nvSpPr>
        <p:spPr>
          <a:xfrm>
            <a:off x="9631226" y="5643289"/>
            <a:ext cx="1635370" cy="261610"/>
          </a:xfrm>
          <a:prstGeom prst="rect">
            <a:avLst/>
          </a:prstGeom>
          <a:solidFill>
            <a:srgbClr val="DC328B"/>
          </a:solidFill>
        </p:spPr>
        <p:txBody>
          <a:bodyPr wrap="square" rtlCol="0">
            <a:spAutoFit/>
          </a:bodyPr>
          <a:lstStyle/>
          <a:p>
            <a:pPr algn="ctr"/>
            <a:r>
              <a:rPr lang="en-US" altLang="zh-CN" sz="1100" dirty="0">
                <a:solidFill>
                  <a:srgbClr val="FFFFFF"/>
                </a:solidFill>
                <a:latin typeface="微软雅黑" panose="020B0503020204020204" pitchFamily="34" charset="-122"/>
                <a:ea typeface="微软雅黑" panose="020B0503020204020204" pitchFamily="34" charset="-122"/>
              </a:rPr>
              <a:t>FLYING IMPRESSION</a:t>
            </a:r>
            <a:endParaRPr lang="zh-CN" altLang="en-US" sz="1100" dirty="0">
              <a:solidFill>
                <a:srgbClr val="FFFFFF"/>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081770" y="6050280"/>
            <a:ext cx="2280285" cy="368300"/>
          </a:xfrm>
          <a:prstGeom prst="rect">
            <a:avLst/>
          </a:prstGeom>
          <a:noFill/>
        </p:spPr>
        <p:txBody>
          <a:bodyPr wrap="square" rtlCol="0">
            <a:spAutoFit/>
          </a:bodyPr>
          <a:lstStyle/>
          <a:p>
            <a:pPr algn="ctr"/>
            <a:r>
              <a:rPr lang="en-US" altLang="zh-CN">
                <a:solidFill>
                  <a:schemeClr val="bg1"/>
                </a:solidFill>
                <a:uFillTx/>
              </a:rPr>
              <a:t>xiazaii</a:t>
            </a:r>
            <a:endParaRPr lang="zh-CN" altLang="en-US">
              <a:solidFill>
                <a:schemeClr val="bg1"/>
              </a:solidFill>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1000"/>
                                        <p:tgtEl>
                                          <p:spTgt spid="9"/>
                                        </p:tgtEl>
                                      </p:cBhvr>
                                    </p:animEffect>
                                  </p:childTnLst>
                                </p:cTn>
                              </p:par>
                            </p:childTnLst>
                          </p:cTn>
                        </p:par>
                        <p:par>
                          <p:cTn id="16" fill="hold">
                            <p:stCondLst>
                              <p:cond delay="3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13"/>
                                        </p:tgtEl>
                                        <p:attrNameLst>
                                          <p:attrName>ppt_y</p:attrName>
                                        </p:attrNameLst>
                                      </p:cBhvr>
                                      <p:tavLst>
                                        <p:tav tm="0">
                                          <p:val>
                                            <p:strVal val="#ppt_y"/>
                                          </p:val>
                                        </p:tav>
                                        <p:tav tm="100000">
                                          <p:val>
                                            <p:strVal val="#ppt_y"/>
                                          </p:val>
                                        </p:tav>
                                      </p:tavLst>
                                    </p:anim>
                                    <p:anim calcmode="lin" valueType="num">
                                      <p:cBhvr>
                                        <p:cTn id="21"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13"/>
                                        </p:tgtEl>
                                      </p:cBhvr>
                                    </p:animEffect>
                                  </p:childTnLst>
                                </p:cTn>
                              </p:par>
                            </p:childTnLst>
                          </p:cTn>
                        </p:par>
                        <p:par>
                          <p:cTn id="24" fill="hold">
                            <p:stCondLst>
                              <p:cond delay="5800"/>
                            </p:stCondLst>
                            <p:childTnLst>
                              <p:par>
                                <p:cTn id="25" presetID="26" presetClass="emph" presetSubtype="0" fill="hold" grpId="1" nodeType="afterEffect">
                                  <p:stCondLst>
                                    <p:cond delay="0"/>
                                  </p:stCondLst>
                                  <p:iterate type="lt">
                                    <p:tmPct val="0"/>
                                  </p:iterate>
                                  <p:childTnLst>
                                    <p:animEffect transition="out" filter="fade">
                                      <p:cBhvr>
                                        <p:cTn id="26" dur="1000" tmFilter="0, 0; .2, .5; .8, .5; 1, 0"/>
                                        <p:tgtEl>
                                          <p:spTgt spid="13"/>
                                        </p:tgtEl>
                                      </p:cBhvr>
                                    </p:animEffect>
                                    <p:animScale>
                                      <p:cBhvr>
                                        <p:cTn id="27" dur="500" autoRev="1" fill="hold"/>
                                        <p:tgtEl>
                                          <p:spTgt spid="13"/>
                                        </p:tgtEl>
                                      </p:cBhvr>
                                      <p:by x="105000" y="105000"/>
                                    </p:animScale>
                                  </p:childTnLst>
                                </p:cTn>
                              </p:par>
                            </p:childTnLst>
                          </p:cTn>
                        </p:par>
                        <p:par>
                          <p:cTn id="28" fill="hold">
                            <p:stCondLst>
                              <p:cond delay="68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78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9" grpId="0" animBg="1"/>
      <p:bldP spid="13" grpId="0"/>
      <p:bldP spid="13" grpId="1"/>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10" name="任意多边形 9"/>
          <p:cNvSpPr/>
          <p:nvPr/>
        </p:nvSpPr>
        <p:spPr>
          <a:xfrm>
            <a:off x="5377506" y="-1490349"/>
            <a:ext cx="6814494" cy="8348349"/>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5377506" y="3302145"/>
            <a:ext cx="5557193" cy="3555854"/>
          </a:xfrm>
          <a:custGeom>
            <a:avLst/>
            <a:gdLst>
              <a:gd name="connsiteX0" fmla="*/ 2849377 w 5455424"/>
              <a:gd name="connsiteY0" fmla="*/ 0 h 3490736"/>
              <a:gd name="connsiteX1" fmla="*/ 5003461 w 5455424"/>
              <a:gd name="connsiteY1" fmla="*/ 1762771 h 3490736"/>
              <a:gd name="connsiteX2" fmla="*/ 5454631 w 5455424"/>
              <a:gd name="connsiteY2" fmla="*/ 1209827 h 3490736"/>
              <a:gd name="connsiteX3" fmla="*/ 5455424 w 5455424"/>
              <a:gd name="connsiteY3" fmla="*/ 1210476 h 3490736"/>
              <a:gd name="connsiteX4" fmla="*/ 3594120 w 5455424"/>
              <a:gd name="connsiteY4" fmla="*/ 3490736 h 3490736"/>
              <a:gd name="connsiteX5" fmla="*/ 0 w 5455424"/>
              <a:gd name="connsiteY5" fmla="*/ 3490736 h 3490736"/>
              <a:gd name="connsiteX6" fmla="*/ 2849377 w 5455424"/>
              <a:gd name="connsiteY6" fmla="*/ 0 h 349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5424" h="3490736">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2B65A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rot="2349958">
            <a:off x="1345437" y="-874789"/>
            <a:ext cx="11242513" cy="2745656"/>
          </a:xfrm>
          <a:prstGeom prst="rect">
            <a:avLst/>
          </a:pr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76"/>
          <p:cNvSpPr txBox="1"/>
          <p:nvPr/>
        </p:nvSpPr>
        <p:spPr>
          <a:xfrm>
            <a:off x="1082136" y="3218392"/>
            <a:ext cx="4019434" cy="830997"/>
          </a:xfrm>
          <a:prstGeom prst="rect">
            <a:avLst/>
          </a:prstGeom>
          <a:noFill/>
        </p:spPr>
        <p:txBody>
          <a:bodyPr wrap="none" rtlCol="0">
            <a:spAutoFit/>
          </a:bodyPr>
          <a:lstStyle/>
          <a:p>
            <a:r>
              <a:rPr lang="en-US" altLang="zh-CN" sz="4800" b="1" dirty="0">
                <a:solidFill>
                  <a:srgbClr val="DC328B"/>
                </a:solidFill>
                <a:latin typeface="微软雅黑" panose="020B0503020204020204" pitchFamily="34" charset="-122"/>
                <a:ea typeface="微软雅黑" panose="020B0503020204020204" pitchFamily="34" charset="-122"/>
              </a:rPr>
              <a:t>PART THREE</a:t>
            </a:r>
            <a:endParaRPr lang="zh-CN" altLang="en-US" sz="4800" b="1" dirty="0">
              <a:solidFill>
                <a:srgbClr val="DC328B"/>
              </a:solidFill>
              <a:latin typeface="微软雅黑" panose="020B0503020204020204" pitchFamily="34" charset="-122"/>
              <a:ea typeface="微软雅黑" panose="020B0503020204020204" pitchFamily="34" charset="-122"/>
            </a:endParaRPr>
          </a:p>
        </p:txBody>
      </p:sp>
      <p:sp>
        <p:nvSpPr>
          <p:cNvPr id="14" name="矩形 13"/>
          <p:cNvSpPr/>
          <p:nvPr/>
        </p:nvSpPr>
        <p:spPr>
          <a:xfrm>
            <a:off x="1082136" y="4105877"/>
            <a:ext cx="3745384"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Please add the title here</a:t>
            </a:r>
          </a:p>
        </p:txBody>
      </p:sp>
      <p:sp>
        <p:nvSpPr>
          <p:cNvPr id="15" name="文本框 14"/>
          <p:cNvSpPr txBox="1"/>
          <p:nvPr/>
        </p:nvSpPr>
        <p:spPr>
          <a:xfrm>
            <a:off x="1082136" y="4736374"/>
            <a:ext cx="4726020" cy="752514"/>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11"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653" y="3661012"/>
            <a:ext cx="6015347" cy="4503761"/>
          </a:xfrm>
          <a:custGeom>
            <a:avLst/>
            <a:gdLst>
              <a:gd name="connsiteX0" fmla="*/ 5611959 w 9159734"/>
              <a:gd name="connsiteY0" fmla="*/ 0 h 6858000"/>
              <a:gd name="connsiteX1" fmla="*/ 9159734 w 9159734"/>
              <a:gd name="connsiteY1" fmla="*/ 0 h 6858000"/>
              <a:gd name="connsiteX2" fmla="*/ 3547776 w 9159734"/>
              <a:gd name="connsiteY2" fmla="*/ 6858000 h 6858000"/>
              <a:gd name="connsiteX3" fmla="*/ 0 w 9159734"/>
              <a:gd name="connsiteY3" fmla="*/ 6858000 h 6858000"/>
              <a:gd name="connsiteX4" fmla="*/ 5611959 w 91597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734" h="6858000">
                <a:moveTo>
                  <a:pt x="5611959" y="0"/>
                </a:moveTo>
                <a:lnTo>
                  <a:pt x="9159734" y="0"/>
                </a:lnTo>
                <a:lnTo>
                  <a:pt x="3547776" y="6858000"/>
                </a:lnTo>
                <a:lnTo>
                  <a:pt x="0" y="6858000"/>
                </a:lnTo>
                <a:lnTo>
                  <a:pt x="5611959"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086228" y="-842749"/>
            <a:ext cx="6015347" cy="4503761"/>
          </a:xfrm>
          <a:custGeom>
            <a:avLst/>
            <a:gdLst>
              <a:gd name="connsiteX0" fmla="*/ 5611959 w 9159734"/>
              <a:gd name="connsiteY0" fmla="*/ 0 h 6858000"/>
              <a:gd name="connsiteX1" fmla="*/ 9159734 w 9159734"/>
              <a:gd name="connsiteY1" fmla="*/ 0 h 6858000"/>
              <a:gd name="connsiteX2" fmla="*/ 3547776 w 9159734"/>
              <a:gd name="connsiteY2" fmla="*/ 6858000 h 6858000"/>
              <a:gd name="connsiteX3" fmla="*/ 0 w 9159734"/>
              <a:gd name="connsiteY3" fmla="*/ 6858000 h 6858000"/>
              <a:gd name="connsiteX4" fmla="*/ 5611959 w 91597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734" h="6858000">
                <a:moveTo>
                  <a:pt x="5611959" y="0"/>
                </a:moveTo>
                <a:lnTo>
                  <a:pt x="9159734" y="0"/>
                </a:lnTo>
                <a:lnTo>
                  <a:pt x="3547776" y="6858000"/>
                </a:lnTo>
                <a:lnTo>
                  <a:pt x="0" y="6858000"/>
                </a:lnTo>
                <a:lnTo>
                  <a:pt x="5611959"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6576181" y="4053105"/>
            <a:ext cx="4216344" cy="751508"/>
            <a:chOff x="1156697" y="1567113"/>
            <a:chExt cx="4216344" cy="751508"/>
          </a:xfrm>
        </p:grpSpPr>
        <p:sp>
          <p:nvSpPr>
            <p:cNvPr id="19" name="Oval 26"/>
            <p:cNvSpPr>
              <a:spLocks noChangeArrowheads="1"/>
            </p:cNvSpPr>
            <p:nvPr/>
          </p:nvSpPr>
          <p:spPr bwMode="auto">
            <a:xfrm>
              <a:off x="1156697" y="1567113"/>
              <a:ext cx="751509" cy="751508"/>
            </a:xfrm>
            <a:prstGeom prst="roundRect">
              <a:avLst/>
            </a:prstGeom>
            <a:solidFill>
              <a:srgbClr val="2B65AE"/>
            </a:solidFill>
            <a:ln>
              <a:noFill/>
            </a:ln>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3100">
                <a:solidFill>
                  <a:srgbClr val="FFFFFF"/>
                </a:solidFill>
                <a:latin typeface="微软雅黑" panose="020B0503020204020204" pitchFamily="34" charset="-122"/>
              </a:endParaRPr>
            </a:p>
          </p:txBody>
        </p:sp>
        <p:sp>
          <p:nvSpPr>
            <p:cNvPr id="20" name="Freeform 6"/>
            <p:cNvSpPr>
              <a:spLocks noEditPoints="1"/>
            </p:cNvSpPr>
            <p:nvPr/>
          </p:nvSpPr>
          <p:spPr bwMode="auto">
            <a:xfrm>
              <a:off x="1298043" y="1702981"/>
              <a:ext cx="468818" cy="479775"/>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solidFill>
                  <a:srgbClr val="FFFFFF"/>
                </a:solidFill>
              </a:endParaRPr>
            </a:p>
          </p:txBody>
        </p:sp>
        <p:sp>
          <p:nvSpPr>
            <p:cNvPr id="21" name="文本框 20"/>
            <p:cNvSpPr txBox="1"/>
            <p:nvPr/>
          </p:nvSpPr>
          <p:spPr>
            <a:xfrm>
              <a:off x="2049552" y="1672438"/>
              <a:ext cx="3323489" cy="549061"/>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22" name="组合 21"/>
          <p:cNvGrpSpPr/>
          <p:nvPr/>
        </p:nvGrpSpPr>
        <p:grpSpPr>
          <a:xfrm>
            <a:off x="5393945" y="5115539"/>
            <a:ext cx="4216344" cy="749972"/>
            <a:chOff x="1156697" y="2874953"/>
            <a:chExt cx="4216344" cy="749972"/>
          </a:xfrm>
        </p:grpSpPr>
        <p:sp>
          <p:nvSpPr>
            <p:cNvPr id="23" name="Oval 24"/>
            <p:cNvSpPr>
              <a:spLocks noChangeArrowheads="1"/>
            </p:cNvSpPr>
            <p:nvPr/>
          </p:nvSpPr>
          <p:spPr bwMode="auto">
            <a:xfrm>
              <a:off x="1156697" y="2874953"/>
              <a:ext cx="751509" cy="749972"/>
            </a:xfrm>
            <a:prstGeom prst="roundRect">
              <a:avLst/>
            </a:prstGeom>
            <a:solidFill>
              <a:srgbClr val="2B65AE"/>
            </a:solidFill>
            <a:ln>
              <a:noFill/>
            </a:ln>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sz="3100">
                <a:solidFill>
                  <a:srgbClr val="FFFFFF"/>
                </a:solidFill>
                <a:latin typeface="微软雅黑" panose="020B0503020204020204" pitchFamily="34" charset="-122"/>
              </a:endParaRPr>
            </a:p>
          </p:txBody>
        </p:sp>
        <p:sp>
          <p:nvSpPr>
            <p:cNvPr id="24" name="Freeform 22"/>
            <p:cNvSpPr>
              <a:spLocks noEditPoints="1"/>
            </p:cNvSpPr>
            <p:nvPr/>
          </p:nvSpPr>
          <p:spPr bwMode="auto">
            <a:xfrm>
              <a:off x="1352956" y="3077243"/>
              <a:ext cx="358991" cy="357777"/>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en-US">
                <a:solidFill>
                  <a:srgbClr val="FFFFFF"/>
                </a:solidFill>
              </a:endParaRPr>
            </a:p>
          </p:txBody>
        </p:sp>
        <p:sp>
          <p:nvSpPr>
            <p:cNvPr id="25" name="文本框 24"/>
            <p:cNvSpPr txBox="1"/>
            <p:nvPr/>
          </p:nvSpPr>
          <p:spPr>
            <a:xfrm>
              <a:off x="2049552" y="2975409"/>
              <a:ext cx="3323489" cy="549061"/>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26" name="组合 25"/>
          <p:cNvGrpSpPr/>
          <p:nvPr/>
        </p:nvGrpSpPr>
        <p:grpSpPr>
          <a:xfrm flipH="1">
            <a:off x="2744651" y="1456513"/>
            <a:ext cx="4210196" cy="751509"/>
            <a:chOff x="1162845" y="4175110"/>
            <a:chExt cx="4210196" cy="751509"/>
          </a:xfrm>
        </p:grpSpPr>
        <p:sp>
          <p:nvSpPr>
            <p:cNvPr id="27" name="Oval 25"/>
            <p:cNvSpPr>
              <a:spLocks noChangeArrowheads="1"/>
            </p:cNvSpPr>
            <p:nvPr/>
          </p:nvSpPr>
          <p:spPr bwMode="auto">
            <a:xfrm>
              <a:off x="1162845" y="4175110"/>
              <a:ext cx="751509" cy="751509"/>
            </a:xfrm>
            <a:prstGeom prst="roundRect">
              <a:avLst/>
            </a:prstGeom>
            <a:solidFill>
              <a:srgbClr val="DC328B"/>
            </a:solidFill>
            <a:ln>
              <a:noFill/>
            </a:ln>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endParaRPr lang="en-US" sz="3100">
                <a:solidFill>
                  <a:srgbClr val="FFFFFF"/>
                </a:solidFill>
                <a:latin typeface="微软雅黑" panose="020B0503020204020204" pitchFamily="34" charset="-122"/>
              </a:endParaRPr>
            </a:p>
          </p:txBody>
        </p:sp>
        <p:sp>
          <p:nvSpPr>
            <p:cNvPr id="28" name="Freeform 27"/>
            <p:cNvSpPr>
              <a:spLocks noEditPoints="1"/>
            </p:cNvSpPr>
            <p:nvPr/>
          </p:nvSpPr>
          <p:spPr bwMode="auto">
            <a:xfrm>
              <a:off x="1331345" y="4408968"/>
              <a:ext cx="414506" cy="296203"/>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algn="r"/>
              <a:endParaRPr lang="zh-CN" altLang="en-US">
                <a:solidFill>
                  <a:srgbClr val="FFFFFF"/>
                </a:solidFill>
              </a:endParaRPr>
            </a:p>
          </p:txBody>
        </p:sp>
        <p:sp>
          <p:nvSpPr>
            <p:cNvPr id="29" name="文本框 28"/>
            <p:cNvSpPr txBox="1"/>
            <p:nvPr/>
          </p:nvSpPr>
          <p:spPr>
            <a:xfrm>
              <a:off x="2049552" y="4276334"/>
              <a:ext cx="3323489" cy="549061"/>
            </a:xfrm>
            <a:prstGeom prst="rect">
              <a:avLst/>
            </a:prstGeom>
            <a:noFill/>
          </p:spPr>
          <p:txBody>
            <a:bodyPr wrap="square" rtlCol="0">
              <a:spAutoFit/>
            </a:bodyPr>
            <a:lstStyle/>
            <a:p>
              <a:pPr algn="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30" name="组合 29"/>
          <p:cNvGrpSpPr/>
          <p:nvPr/>
        </p:nvGrpSpPr>
        <p:grpSpPr>
          <a:xfrm flipH="1">
            <a:off x="1560230" y="2518947"/>
            <a:ext cx="4216343" cy="749972"/>
            <a:chOff x="1153775" y="5404362"/>
            <a:chExt cx="4216343" cy="749972"/>
          </a:xfrm>
        </p:grpSpPr>
        <p:sp>
          <p:nvSpPr>
            <p:cNvPr id="31" name="Oval 5"/>
            <p:cNvSpPr>
              <a:spLocks noChangeArrowheads="1"/>
            </p:cNvSpPr>
            <p:nvPr/>
          </p:nvSpPr>
          <p:spPr bwMode="auto">
            <a:xfrm>
              <a:off x="1153775" y="5404362"/>
              <a:ext cx="751508" cy="749972"/>
            </a:xfrm>
            <a:prstGeom prst="roundRect">
              <a:avLst/>
            </a:prstGeom>
            <a:solidFill>
              <a:srgbClr val="DC328B"/>
            </a:solidFill>
            <a:ln>
              <a:noFill/>
            </a:ln>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endParaRPr lang="en-US" sz="3100">
                <a:solidFill>
                  <a:srgbClr val="FFFFFF"/>
                </a:solidFill>
                <a:latin typeface="微软雅黑" panose="020B0503020204020204" pitchFamily="34" charset="-122"/>
              </a:endParaRPr>
            </a:p>
          </p:txBody>
        </p:sp>
        <p:sp>
          <p:nvSpPr>
            <p:cNvPr id="32" name="Freeform 7"/>
            <p:cNvSpPr>
              <a:spLocks noEditPoints="1"/>
            </p:cNvSpPr>
            <p:nvPr/>
          </p:nvSpPr>
          <p:spPr bwMode="auto">
            <a:xfrm>
              <a:off x="1333027" y="5583247"/>
              <a:ext cx="393004" cy="39220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algn="r"/>
              <a:endParaRPr lang="zh-CN" altLang="en-US">
                <a:solidFill>
                  <a:srgbClr val="FFFFFF"/>
                </a:solidFill>
              </a:endParaRPr>
            </a:p>
          </p:txBody>
        </p:sp>
        <p:sp>
          <p:nvSpPr>
            <p:cNvPr id="33" name="文本框 32"/>
            <p:cNvSpPr txBox="1"/>
            <p:nvPr/>
          </p:nvSpPr>
          <p:spPr>
            <a:xfrm>
              <a:off x="2046629" y="5500975"/>
              <a:ext cx="3323489" cy="549061"/>
            </a:xfrm>
            <a:prstGeom prst="rect">
              <a:avLst/>
            </a:prstGeom>
            <a:noFill/>
          </p:spPr>
          <p:txBody>
            <a:bodyPr wrap="square" rtlCol="0">
              <a:spAutoFit/>
            </a:bodyPr>
            <a:lstStyle/>
            <a:p>
              <a:pPr algn="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62" name="矩形 61"/>
          <p:cNvSpPr/>
          <p:nvPr/>
        </p:nvSpPr>
        <p:spPr>
          <a:xfrm>
            <a:off x="10276750" y="6329528"/>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rgbClr val="002060"/>
                </a:solidFill>
                <a:effectLst/>
                <a:uLnTx/>
                <a:uFillTx/>
              </a:rPr>
              <a:t>PPT</a:t>
            </a:r>
            <a:r>
              <a:rPr kumimoji="0" lang="zh-CN" altLang="en-US" sz="100" b="0" i="0" u="none" strike="noStrike" kern="0" cap="none" spc="0" normalizeH="0" baseline="0" noProof="0" dirty="0">
                <a:ln>
                  <a:noFill/>
                </a:ln>
                <a:solidFill>
                  <a:srgbClr val="002060"/>
                </a:solidFill>
                <a:effectLst/>
                <a:uLnTx/>
                <a:uFillTx/>
              </a:rPr>
              <a:t>模板下载：</a:t>
            </a:r>
            <a:r>
              <a:rPr kumimoji="0" lang="en-US" altLang="zh-CN" sz="100" b="0" i="0" u="none" strike="noStrike" kern="0" cap="none" spc="0" normalizeH="0" baseline="0" noProof="0" dirty="0">
                <a:ln>
                  <a:noFill/>
                </a:ln>
                <a:solidFill>
                  <a:srgbClr val="002060"/>
                </a:solidFill>
                <a:effectLst/>
                <a:uLnTx/>
                <a:uFillTx/>
              </a:rPr>
              <a:t>www.1ppt.com/moban/     </a:t>
            </a:r>
            <a:r>
              <a:rPr kumimoji="0" lang="zh-CN" altLang="en-US" sz="100" b="0" i="0" u="none" strike="noStrike" kern="0" cap="none" spc="0" normalizeH="0" baseline="0" noProof="0" dirty="0">
                <a:ln>
                  <a:noFill/>
                </a:ln>
                <a:solidFill>
                  <a:srgbClr val="002060"/>
                </a:solidFill>
                <a:effectLst/>
                <a:uLnTx/>
                <a:uFillTx/>
              </a:rPr>
              <a:t>行业</a:t>
            </a:r>
            <a:r>
              <a:rPr kumimoji="0" lang="en-US" altLang="zh-CN" sz="100" b="0" i="0" u="none" strike="noStrike" kern="0" cap="none" spc="0" normalizeH="0" baseline="0" noProof="0" dirty="0">
                <a:ln>
                  <a:noFill/>
                </a:ln>
                <a:solidFill>
                  <a:srgbClr val="002060"/>
                </a:solidFill>
                <a:effectLst/>
                <a:uLnTx/>
                <a:uFillTx/>
              </a:rPr>
              <a:t>PPT</a:t>
            </a:r>
            <a:r>
              <a:rPr kumimoji="0" lang="zh-CN" altLang="en-US" sz="100" b="0" i="0" u="none" strike="noStrike" kern="0" cap="none" spc="0" normalizeH="0" baseline="0" noProof="0" dirty="0">
                <a:ln>
                  <a:noFill/>
                </a:ln>
                <a:solidFill>
                  <a:srgbClr val="002060"/>
                </a:solidFill>
                <a:effectLst/>
                <a:uLnTx/>
                <a:uFillTx/>
              </a:rPr>
              <a:t>模板：</a:t>
            </a:r>
            <a:r>
              <a:rPr kumimoji="0" lang="en-US" altLang="zh-CN" sz="100" b="0" i="0" u="none" strike="noStrike" kern="0" cap="none" spc="0" normalizeH="0" baseline="0" noProof="0" dirty="0">
                <a:ln>
                  <a:noFill/>
                </a:ln>
                <a:solidFill>
                  <a:srgbClr val="002060"/>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002060"/>
                </a:solidFill>
                <a:effectLst/>
                <a:uLnTx/>
                <a:uFillTx/>
              </a:rPr>
              <a:t>节日</a:t>
            </a:r>
            <a:r>
              <a:rPr kumimoji="0" lang="en-US" altLang="zh-CN" sz="100" b="0" i="0" u="none" strike="noStrike" kern="0" cap="none" spc="0" normalizeH="0" baseline="0" noProof="0" dirty="0">
                <a:ln>
                  <a:noFill/>
                </a:ln>
                <a:solidFill>
                  <a:srgbClr val="002060"/>
                </a:solidFill>
                <a:effectLst/>
                <a:uLnTx/>
                <a:uFillTx/>
              </a:rPr>
              <a:t>PPT</a:t>
            </a:r>
            <a:r>
              <a:rPr kumimoji="0" lang="zh-CN" altLang="en-US" sz="100" b="0" i="0" u="none" strike="noStrike" kern="0" cap="none" spc="0" normalizeH="0" baseline="0" noProof="0" dirty="0">
                <a:ln>
                  <a:noFill/>
                </a:ln>
                <a:solidFill>
                  <a:srgbClr val="002060"/>
                </a:solidFill>
                <a:effectLst/>
                <a:uLnTx/>
                <a:uFillTx/>
              </a:rPr>
              <a:t>模板：</a:t>
            </a:r>
            <a:r>
              <a:rPr kumimoji="0" lang="en-US" altLang="zh-CN" sz="100" b="0" i="0" u="none" strike="noStrike" kern="0" cap="none" spc="0" normalizeH="0" baseline="0" noProof="0" dirty="0">
                <a:ln>
                  <a:noFill/>
                </a:ln>
                <a:solidFill>
                  <a:srgbClr val="002060"/>
                </a:solidFill>
                <a:effectLst/>
                <a:uLnTx/>
                <a:uFillTx/>
              </a:rPr>
              <a:t>www.1ppt.com/jieri/           PPT</a:t>
            </a:r>
            <a:r>
              <a:rPr kumimoji="0" lang="zh-CN" altLang="en-US" sz="100" b="0" i="0" u="none" strike="noStrike" kern="0" cap="none" spc="0" normalizeH="0" baseline="0" noProof="0" dirty="0">
                <a:ln>
                  <a:noFill/>
                </a:ln>
                <a:solidFill>
                  <a:srgbClr val="002060"/>
                </a:solidFill>
                <a:effectLst/>
                <a:uLnTx/>
                <a:uFillTx/>
              </a:rPr>
              <a:t>素材下载：</a:t>
            </a:r>
            <a:r>
              <a:rPr kumimoji="0" lang="en-US" altLang="zh-CN" sz="100" b="0" i="0" u="none" strike="noStrike" kern="0" cap="none" spc="0" normalizeH="0" baseline="0" noProof="0" dirty="0">
                <a:ln>
                  <a:noFill/>
                </a:ln>
                <a:solidFill>
                  <a:srgbClr val="002060"/>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rgbClr val="002060"/>
                </a:solidFill>
                <a:effectLst/>
                <a:uLnTx/>
                <a:uFillTx/>
              </a:rPr>
              <a:t>PPT</a:t>
            </a:r>
            <a:r>
              <a:rPr kumimoji="0" lang="zh-CN" altLang="en-US" sz="100" b="0" i="0" u="none" strike="noStrike" kern="0" cap="none" spc="0" normalizeH="0" baseline="0" noProof="0" dirty="0">
                <a:ln>
                  <a:noFill/>
                </a:ln>
                <a:solidFill>
                  <a:srgbClr val="002060"/>
                </a:solidFill>
                <a:effectLst/>
                <a:uLnTx/>
                <a:uFillTx/>
              </a:rPr>
              <a:t>背景图片：</a:t>
            </a:r>
            <a:r>
              <a:rPr kumimoji="0" lang="en-US" altLang="zh-CN" sz="100" b="0" i="0" u="none" strike="noStrike" kern="0" cap="none" spc="0" normalizeH="0" baseline="0" noProof="0" dirty="0">
                <a:ln>
                  <a:noFill/>
                </a:ln>
                <a:solidFill>
                  <a:srgbClr val="002060"/>
                </a:solidFill>
                <a:effectLst/>
                <a:uLnTx/>
                <a:uFillTx/>
              </a:rPr>
              <a:t>www.1ppt.com/beijing/      PPT</a:t>
            </a:r>
            <a:r>
              <a:rPr kumimoji="0" lang="zh-CN" altLang="en-US" sz="100" b="0" i="0" u="none" strike="noStrike" kern="0" cap="none" spc="0" normalizeH="0" baseline="0" noProof="0" dirty="0">
                <a:ln>
                  <a:noFill/>
                </a:ln>
                <a:solidFill>
                  <a:srgbClr val="002060"/>
                </a:solidFill>
                <a:effectLst/>
                <a:uLnTx/>
                <a:uFillTx/>
              </a:rPr>
              <a:t>图表下载：</a:t>
            </a:r>
            <a:r>
              <a:rPr kumimoji="0" lang="en-US" altLang="zh-CN" sz="100" b="0" i="0" u="none" strike="noStrike" kern="0" cap="none" spc="0" normalizeH="0" baseline="0" noProof="0" dirty="0">
                <a:ln>
                  <a:noFill/>
                </a:ln>
                <a:solidFill>
                  <a:srgbClr val="002060"/>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002060"/>
                </a:solidFill>
                <a:effectLst/>
                <a:uLnTx/>
                <a:uFillTx/>
              </a:rPr>
              <a:t>优秀</a:t>
            </a:r>
            <a:r>
              <a:rPr kumimoji="0" lang="en-US" altLang="zh-CN" sz="100" b="0" i="0" u="none" strike="noStrike" kern="0" cap="none" spc="0" normalizeH="0" baseline="0" noProof="0" dirty="0">
                <a:ln>
                  <a:noFill/>
                </a:ln>
                <a:solidFill>
                  <a:srgbClr val="002060"/>
                </a:solidFill>
                <a:effectLst/>
                <a:uLnTx/>
                <a:uFillTx/>
              </a:rPr>
              <a:t>PPT</a:t>
            </a:r>
            <a:r>
              <a:rPr kumimoji="0" lang="zh-CN" altLang="en-US" sz="100" b="0" i="0" u="none" strike="noStrike" kern="0" cap="none" spc="0" normalizeH="0" baseline="0" noProof="0" dirty="0">
                <a:ln>
                  <a:noFill/>
                </a:ln>
                <a:solidFill>
                  <a:srgbClr val="002060"/>
                </a:solidFill>
                <a:effectLst/>
                <a:uLnTx/>
                <a:uFillTx/>
              </a:rPr>
              <a:t>下载：</a:t>
            </a:r>
            <a:r>
              <a:rPr kumimoji="0" lang="en-US" altLang="zh-CN" sz="100" b="0" i="0" u="none" strike="noStrike" kern="0" cap="none" spc="0" normalizeH="0" baseline="0" noProof="0" dirty="0">
                <a:ln>
                  <a:noFill/>
                </a:ln>
                <a:solidFill>
                  <a:srgbClr val="002060"/>
                </a:solidFill>
                <a:effectLst/>
                <a:uLnTx/>
                <a:uFillTx/>
              </a:rPr>
              <a:t>www.1ppt.com/xiazai/        PPT</a:t>
            </a:r>
            <a:r>
              <a:rPr kumimoji="0" lang="zh-CN" altLang="en-US" sz="100" b="0" i="0" u="none" strike="noStrike" kern="0" cap="none" spc="0" normalizeH="0" baseline="0" noProof="0" dirty="0">
                <a:ln>
                  <a:noFill/>
                </a:ln>
                <a:solidFill>
                  <a:srgbClr val="002060"/>
                </a:solidFill>
                <a:effectLst/>
                <a:uLnTx/>
                <a:uFillTx/>
              </a:rPr>
              <a:t>教程： </a:t>
            </a:r>
            <a:r>
              <a:rPr kumimoji="0" lang="en-US" altLang="zh-CN" sz="100" b="0" i="0" u="none" strike="noStrike" kern="0" cap="none" spc="0" normalizeH="0" baseline="0" noProof="0" dirty="0">
                <a:ln>
                  <a:noFill/>
                </a:ln>
                <a:solidFill>
                  <a:srgbClr val="002060"/>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rgbClr val="002060"/>
                </a:solidFill>
                <a:effectLst/>
                <a:uLnTx/>
                <a:uFillTx/>
              </a:rPr>
              <a:t>Word</a:t>
            </a:r>
            <a:r>
              <a:rPr kumimoji="0" lang="zh-CN" altLang="en-US" sz="100" b="0" i="0" u="none" strike="noStrike" kern="0" cap="none" spc="0" normalizeH="0" baseline="0" noProof="0" dirty="0">
                <a:ln>
                  <a:noFill/>
                </a:ln>
                <a:solidFill>
                  <a:srgbClr val="002060"/>
                </a:solidFill>
                <a:effectLst/>
                <a:uLnTx/>
                <a:uFillTx/>
              </a:rPr>
              <a:t>教程： </a:t>
            </a:r>
            <a:r>
              <a:rPr kumimoji="0" lang="en-US" altLang="zh-CN" sz="100" b="0" i="0" u="none" strike="noStrike" kern="0" cap="none" spc="0" normalizeH="0" baseline="0" noProof="0" dirty="0">
                <a:ln>
                  <a:noFill/>
                </a:ln>
                <a:solidFill>
                  <a:srgbClr val="002060"/>
                </a:solidFill>
                <a:effectLst/>
                <a:uLnTx/>
                <a:uFillTx/>
              </a:rPr>
              <a:t>www.1ppt.com/word/              Excel</a:t>
            </a:r>
            <a:r>
              <a:rPr kumimoji="0" lang="zh-CN" altLang="en-US" sz="100" b="0" i="0" u="none" strike="noStrike" kern="0" cap="none" spc="0" normalizeH="0" baseline="0" noProof="0" dirty="0">
                <a:ln>
                  <a:noFill/>
                </a:ln>
                <a:solidFill>
                  <a:srgbClr val="002060"/>
                </a:solidFill>
                <a:effectLst/>
                <a:uLnTx/>
                <a:uFillTx/>
              </a:rPr>
              <a:t>教程：</a:t>
            </a:r>
            <a:r>
              <a:rPr kumimoji="0" lang="en-US" altLang="zh-CN" sz="100" b="0" i="0" u="none" strike="noStrike" kern="0" cap="none" spc="0" normalizeH="0" baseline="0" noProof="0" dirty="0">
                <a:ln>
                  <a:noFill/>
                </a:ln>
                <a:solidFill>
                  <a:srgbClr val="002060"/>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002060"/>
                </a:solidFill>
                <a:effectLst/>
                <a:uLnTx/>
                <a:uFillTx/>
              </a:rPr>
              <a:t>资料下载：</a:t>
            </a:r>
            <a:r>
              <a:rPr kumimoji="0" lang="en-US" altLang="zh-CN" sz="100" b="0" i="0" u="none" strike="noStrike" kern="0" cap="none" spc="0" normalizeH="0" baseline="0" noProof="0" dirty="0">
                <a:ln>
                  <a:noFill/>
                </a:ln>
                <a:solidFill>
                  <a:srgbClr val="002060"/>
                </a:solidFill>
                <a:effectLst/>
                <a:uLnTx/>
                <a:uFillTx/>
              </a:rPr>
              <a:t>www.1ppt.com/ziliao/                PPT</a:t>
            </a:r>
            <a:r>
              <a:rPr kumimoji="0" lang="zh-CN" altLang="en-US" sz="100" b="0" i="0" u="none" strike="noStrike" kern="0" cap="none" spc="0" normalizeH="0" baseline="0" noProof="0" dirty="0">
                <a:ln>
                  <a:noFill/>
                </a:ln>
                <a:solidFill>
                  <a:srgbClr val="002060"/>
                </a:solidFill>
                <a:effectLst/>
                <a:uLnTx/>
                <a:uFillTx/>
              </a:rPr>
              <a:t>课件下载：</a:t>
            </a:r>
            <a:r>
              <a:rPr kumimoji="0" lang="en-US" altLang="zh-CN" sz="100" b="0" i="0" u="none" strike="noStrike" kern="0" cap="none" spc="0" normalizeH="0" baseline="0" noProof="0" dirty="0">
                <a:ln>
                  <a:noFill/>
                </a:ln>
                <a:solidFill>
                  <a:srgbClr val="002060"/>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002060"/>
                </a:solidFill>
                <a:effectLst/>
                <a:uLnTx/>
                <a:uFillTx/>
              </a:rPr>
              <a:t>范文下载：</a:t>
            </a:r>
            <a:r>
              <a:rPr kumimoji="0" lang="en-US" altLang="zh-CN" sz="100" b="0" i="0" u="none" strike="noStrike" kern="0" cap="none" spc="0" normalizeH="0" baseline="0" noProof="0" dirty="0">
                <a:ln>
                  <a:noFill/>
                </a:ln>
                <a:solidFill>
                  <a:srgbClr val="002060"/>
                </a:solidFill>
                <a:effectLst/>
                <a:uLnTx/>
                <a:uFillTx/>
              </a:rPr>
              <a:t>www.1ppt.com/fanwen/             </a:t>
            </a:r>
            <a:r>
              <a:rPr kumimoji="0" lang="zh-CN" altLang="en-US" sz="100" b="0" i="0" u="none" strike="noStrike" kern="0" cap="none" spc="0" normalizeH="0" baseline="0" noProof="0" dirty="0">
                <a:ln>
                  <a:noFill/>
                </a:ln>
                <a:solidFill>
                  <a:srgbClr val="002060"/>
                </a:solidFill>
                <a:effectLst/>
                <a:uLnTx/>
                <a:uFillTx/>
              </a:rPr>
              <a:t>试卷下载：</a:t>
            </a:r>
            <a:r>
              <a:rPr kumimoji="0" lang="en-US" altLang="zh-CN" sz="100" b="0" i="0" u="none" strike="noStrike" kern="0" cap="none" spc="0" normalizeH="0" baseline="0" noProof="0" dirty="0">
                <a:ln>
                  <a:noFill/>
                </a:ln>
                <a:solidFill>
                  <a:srgbClr val="002060"/>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002060"/>
                </a:solidFill>
                <a:effectLst/>
                <a:uLnTx/>
                <a:uFillTx/>
              </a:rPr>
              <a:t>教案下载：</a:t>
            </a:r>
            <a:r>
              <a:rPr kumimoji="0" lang="en-US" altLang="zh-CN" sz="100" b="0" i="0" u="none" strike="noStrike" kern="0" cap="none" spc="0" normalizeH="0" baseline="0" noProof="0" dirty="0">
                <a:ln>
                  <a:noFill/>
                </a:ln>
                <a:solidFill>
                  <a:srgbClr val="002060"/>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002060"/>
                </a:solidFill>
                <a:effectLst/>
                <a:uLnTx/>
                <a:uFillTx/>
              </a:rPr>
              <a:t>字体下载：</a:t>
            </a:r>
            <a:r>
              <a:rPr kumimoji="0" lang="en-US" altLang="zh-CN" sz="100" b="0" i="0" u="none" strike="noStrike" kern="0" cap="none" spc="0" normalizeH="0" baseline="0" noProof="0" dirty="0">
                <a:ln>
                  <a:noFill/>
                </a:ln>
                <a:solidFill>
                  <a:srgbClr val="002060"/>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rgbClr val="002060"/>
                </a:solidFill>
                <a:effectLst/>
                <a:uLnTx/>
                <a:uFillTx/>
              </a:rPr>
              <a:t> </a:t>
            </a:r>
            <a:endParaRPr kumimoji="0" lang="zh-CN" altLang="en-US" sz="100" b="0" i="0" u="none" strike="noStrike" kern="0" cap="none" spc="0" normalizeH="0" baseline="0" noProof="0" dirty="0">
              <a:ln>
                <a:noFill/>
              </a:ln>
              <a:solidFill>
                <a:srgbClr val="002060"/>
              </a:solidFill>
              <a:effectLst/>
              <a:uLnTx/>
              <a:uFillTx/>
            </a:endParaRPr>
          </a:p>
        </p:txBody>
      </p:sp>
      <p:sp>
        <p:nvSpPr>
          <p:cNvPr id="89" name="任意多边形 88"/>
          <p:cNvSpPr/>
          <p:nvPr/>
        </p:nvSpPr>
        <p:spPr>
          <a:xfrm>
            <a:off x="1854504" y="-7764"/>
            <a:ext cx="10337496" cy="6865764"/>
          </a:xfrm>
          <a:custGeom>
            <a:avLst/>
            <a:gdLst>
              <a:gd name="connsiteX0" fmla="*/ 0 w 10337496"/>
              <a:gd name="connsiteY0" fmla="*/ 0 h 6847788"/>
              <a:gd name="connsiteX1" fmla="*/ 10337496 w 10337496"/>
              <a:gd name="connsiteY1" fmla="*/ 0 h 6847788"/>
              <a:gd name="connsiteX2" fmla="*/ 10337496 w 10337496"/>
              <a:gd name="connsiteY2" fmla="*/ 6847788 h 6847788"/>
              <a:gd name="connsiteX3" fmla="*/ 8406407 w 10337496"/>
              <a:gd name="connsiteY3" fmla="*/ 6847788 h 6847788"/>
              <a:gd name="connsiteX4" fmla="*/ 0 w 10337496"/>
              <a:gd name="connsiteY4" fmla="*/ 0 h 684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7496" h="6847788">
                <a:moveTo>
                  <a:pt x="0" y="0"/>
                </a:moveTo>
                <a:lnTo>
                  <a:pt x="10337496" y="0"/>
                </a:lnTo>
                <a:lnTo>
                  <a:pt x="10337496" y="6847788"/>
                </a:lnTo>
                <a:lnTo>
                  <a:pt x="8406407" y="6847788"/>
                </a:lnTo>
                <a:lnTo>
                  <a:pt x="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grpSp>
        <p:nvGrpSpPr>
          <p:cNvPr id="91" name="组合 90"/>
          <p:cNvGrpSpPr/>
          <p:nvPr/>
        </p:nvGrpSpPr>
        <p:grpSpPr>
          <a:xfrm>
            <a:off x="4783161" y="1332235"/>
            <a:ext cx="2705121" cy="4454298"/>
            <a:chOff x="4796168" y="1215956"/>
            <a:chExt cx="2705121" cy="4454298"/>
          </a:xfrm>
        </p:grpSpPr>
        <p:sp>
          <p:nvSpPr>
            <p:cNvPr id="42" name="Freeform 35"/>
            <p:cNvSpPr/>
            <p:nvPr/>
          </p:nvSpPr>
          <p:spPr bwMode="auto">
            <a:xfrm>
              <a:off x="6880294" y="2503775"/>
              <a:ext cx="620995" cy="1280323"/>
            </a:xfrm>
            <a:custGeom>
              <a:avLst/>
              <a:gdLst>
                <a:gd name="T0" fmla="*/ 54 w 66"/>
                <a:gd name="T1" fmla="*/ 2 h 138"/>
                <a:gd name="T2" fmla="*/ 33 w 66"/>
                <a:gd name="T3" fmla="*/ 75 h 138"/>
                <a:gd name="T4" fmla="*/ 33 w 66"/>
                <a:gd name="T5" fmla="*/ 76 h 138"/>
                <a:gd name="T6" fmla="*/ 15 w 66"/>
                <a:gd name="T7" fmla="*/ 111 h 138"/>
                <a:gd name="T8" fmla="*/ 13 w 66"/>
                <a:gd name="T9" fmla="*/ 115 h 138"/>
                <a:gd name="T10" fmla="*/ 0 w 66"/>
                <a:gd name="T11" fmla="*/ 138 h 138"/>
                <a:gd name="T12" fmla="*/ 14 w 66"/>
                <a:gd name="T13" fmla="*/ 138 h 138"/>
                <a:gd name="T14" fmla="*/ 23 w 66"/>
                <a:gd name="T15" fmla="*/ 121 h 138"/>
                <a:gd name="T16" fmla="*/ 25 w 66"/>
                <a:gd name="T17" fmla="*/ 117 h 138"/>
                <a:gd name="T18" fmla="*/ 43 w 66"/>
                <a:gd name="T19" fmla="*/ 81 h 138"/>
                <a:gd name="T20" fmla="*/ 66 w 66"/>
                <a:gd name="T21" fmla="*/ 2 h 138"/>
                <a:gd name="T22" fmla="*/ 66 w 66"/>
                <a:gd name="T23" fmla="*/ 0 h 138"/>
                <a:gd name="T24" fmla="*/ 54 w 66"/>
                <a:gd name="T25" fmla="*/ 0 h 138"/>
                <a:gd name="T26" fmla="*/ 54 w 66"/>
                <a:gd name="T27"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138">
                  <a:moveTo>
                    <a:pt x="54" y="2"/>
                  </a:moveTo>
                  <a:cubicBezTo>
                    <a:pt x="54" y="28"/>
                    <a:pt x="47" y="53"/>
                    <a:pt x="33" y="75"/>
                  </a:cubicBezTo>
                  <a:cubicBezTo>
                    <a:pt x="33" y="76"/>
                    <a:pt x="33" y="76"/>
                    <a:pt x="33" y="76"/>
                  </a:cubicBezTo>
                  <a:cubicBezTo>
                    <a:pt x="23" y="94"/>
                    <a:pt x="17" y="107"/>
                    <a:pt x="15" y="111"/>
                  </a:cubicBezTo>
                  <a:cubicBezTo>
                    <a:pt x="14" y="112"/>
                    <a:pt x="13" y="113"/>
                    <a:pt x="13" y="115"/>
                  </a:cubicBezTo>
                  <a:cubicBezTo>
                    <a:pt x="8" y="122"/>
                    <a:pt x="4" y="130"/>
                    <a:pt x="0" y="138"/>
                  </a:cubicBezTo>
                  <a:cubicBezTo>
                    <a:pt x="14" y="138"/>
                    <a:pt x="14" y="138"/>
                    <a:pt x="14" y="138"/>
                  </a:cubicBezTo>
                  <a:cubicBezTo>
                    <a:pt x="17" y="131"/>
                    <a:pt x="21" y="124"/>
                    <a:pt x="23" y="121"/>
                  </a:cubicBezTo>
                  <a:cubicBezTo>
                    <a:pt x="24" y="119"/>
                    <a:pt x="25" y="118"/>
                    <a:pt x="25" y="117"/>
                  </a:cubicBezTo>
                  <a:cubicBezTo>
                    <a:pt x="28" y="112"/>
                    <a:pt x="37" y="95"/>
                    <a:pt x="43" y="81"/>
                  </a:cubicBezTo>
                  <a:cubicBezTo>
                    <a:pt x="58" y="58"/>
                    <a:pt x="66" y="30"/>
                    <a:pt x="66" y="2"/>
                  </a:cubicBezTo>
                  <a:cubicBezTo>
                    <a:pt x="66" y="1"/>
                    <a:pt x="66" y="0"/>
                    <a:pt x="66" y="0"/>
                  </a:cubicBezTo>
                  <a:cubicBezTo>
                    <a:pt x="54" y="0"/>
                    <a:pt x="54" y="0"/>
                    <a:pt x="54" y="0"/>
                  </a:cubicBezTo>
                  <a:cubicBezTo>
                    <a:pt x="54" y="0"/>
                    <a:pt x="54" y="1"/>
                    <a:pt x="54" y="2"/>
                  </a:cubicBezTo>
                  <a:close/>
                </a:path>
              </a:pathLst>
            </a:custGeom>
            <a:solidFill>
              <a:srgbClr val="FFFFFF"/>
            </a:solidFill>
            <a:ln>
              <a:noFill/>
            </a:ln>
            <a:effectLst/>
          </p:spPr>
          <p:txBody>
            <a:bodyPr vert="horz" wrap="square" lIns="91440" tIns="45720" rIns="91440" bIns="45720" numCol="1" anchor="t" anchorCtr="0" compatLnSpc="1"/>
            <a:lstStyle/>
            <a:p>
              <a:endParaRPr lang="zh-CN" altLang="en-US">
                <a:solidFill>
                  <a:srgbClr val="FFFFFF"/>
                </a:solidFill>
              </a:endParaRPr>
            </a:p>
          </p:txBody>
        </p:sp>
        <p:grpSp>
          <p:nvGrpSpPr>
            <p:cNvPr id="43" name="组合 42"/>
            <p:cNvGrpSpPr/>
            <p:nvPr/>
          </p:nvGrpSpPr>
          <p:grpSpPr>
            <a:xfrm>
              <a:off x="4796168" y="1215956"/>
              <a:ext cx="2690981" cy="4454298"/>
              <a:chOff x="4676620" y="1743303"/>
              <a:chExt cx="2690981" cy="4454298"/>
            </a:xfrm>
            <a:solidFill>
              <a:srgbClr val="E84C23"/>
            </a:solidFill>
            <a:effectLst/>
          </p:grpSpPr>
          <p:sp>
            <p:nvSpPr>
              <p:cNvPr id="44" name="Freeform 22"/>
              <p:cNvSpPr/>
              <p:nvPr/>
            </p:nvSpPr>
            <p:spPr bwMode="auto">
              <a:xfrm>
                <a:off x="5999318" y="4319283"/>
                <a:ext cx="877828" cy="1878318"/>
              </a:xfrm>
              <a:custGeom>
                <a:avLst/>
                <a:gdLst>
                  <a:gd name="T0" fmla="*/ 82 w 96"/>
                  <a:gd name="T1" fmla="*/ 0 h 206"/>
                  <a:gd name="T2" fmla="*/ 74 w 96"/>
                  <a:gd name="T3" fmla="*/ 29 h 206"/>
                  <a:gd name="T4" fmla="*/ 71 w 96"/>
                  <a:gd name="T5" fmla="*/ 50 h 206"/>
                  <a:gd name="T6" fmla="*/ 57 w 96"/>
                  <a:gd name="T7" fmla="*/ 75 h 206"/>
                  <a:gd name="T8" fmla="*/ 57 w 96"/>
                  <a:gd name="T9" fmla="*/ 85 h 206"/>
                  <a:gd name="T10" fmla="*/ 52 w 96"/>
                  <a:gd name="T11" fmla="*/ 94 h 206"/>
                  <a:gd name="T12" fmla="*/ 55 w 96"/>
                  <a:gd name="T13" fmla="*/ 102 h 206"/>
                  <a:gd name="T14" fmla="*/ 56 w 96"/>
                  <a:gd name="T15" fmla="*/ 103 h 206"/>
                  <a:gd name="T16" fmla="*/ 56 w 96"/>
                  <a:gd name="T17" fmla="*/ 104 h 206"/>
                  <a:gd name="T18" fmla="*/ 52 w 96"/>
                  <a:gd name="T19" fmla="*/ 112 h 206"/>
                  <a:gd name="T20" fmla="*/ 55 w 96"/>
                  <a:gd name="T21" fmla="*/ 119 h 206"/>
                  <a:gd name="T22" fmla="*/ 56 w 96"/>
                  <a:gd name="T23" fmla="*/ 121 h 206"/>
                  <a:gd name="T24" fmla="*/ 56 w 96"/>
                  <a:gd name="T25" fmla="*/ 121 h 206"/>
                  <a:gd name="T26" fmla="*/ 52 w 96"/>
                  <a:gd name="T27" fmla="*/ 130 h 206"/>
                  <a:gd name="T28" fmla="*/ 55 w 96"/>
                  <a:gd name="T29" fmla="*/ 137 h 206"/>
                  <a:gd name="T30" fmla="*/ 56 w 96"/>
                  <a:gd name="T31" fmla="*/ 138 h 206"/>
                  <a:gd name="T32" fmla="*/ 55 w 96"/>
                  <a:gd name="T33" fmla="*/ 139 h 206"/>
                  <a:gd name="T34" fmla="*/ 52 w 96"/>
                  <a:gd name="T35" fmla="*/ 147 h 206"/>
                  <a:gd name="T36" fmla="*/ 55 w 96"/>
                  <a:gd name="T37" fmla="*/ 155 h 206"/>
                  <a:gd name="T38" fmla="*/ 57 w 96"/>
                  <a:gd name="T39" fmla="*/ 157 h 206"/>
                  <a:gd name="T40" fmla="*/ 57 w 96"/>
                  <a:gd name="T41" fmla="*/ 157 h 206"/>
                  <a:gd name="T42" fmla="*/ 20 w 96"/>
                  <a:gd name="T43" fmla="*/ 191 h 206"/>
                  <a:gd name="T44" fmla="*/ 20 w 96"/>
                  <a:gd name="T45" fmla="*/ 191 h 206"/>
                  <a:gd name="T46" fmla="*/ 1 w 96"/>
                  <a:gd name="T47" fmla="*/ 194 h 206"/>
                  <a:gd name="T48" fmla="*/ 1 w 96"/>
                  <a:gd name="T49" fmla="*/ 194 h 206"/>
                  <a:gd name="T50" fmla="*/ 0 w 96"/>
                  <a:gd name="T51" fmla="*/ 194 h 206"/>
                  <a:gd name="T52" fmla="*/ 0 w 96"/>
                  <a:gd name="T53" fmla="*/ 206 h 206"/>
                  <a:gd name="T54" fmla="*/ 1 w 96"/>
                  <a:gd name="T55" fmla="*/ 206 h 206"/>
                  <a:gd name="T56" fmla="*/ 1 w 96"/>
                  <a:gd name="T57" fmla="*/ 206 h 206"/>
                  <a:gd name="T58" fmla="*/ 29 w 96"/>
                  <a:gd name="T59" fmla="*/ 198 h 206"/>
                  <a:gd name="T60" fmla="*/ 66 w 96"/>
                  <a:gd name="T61" fmla="*/ 165 h 206"/>
                  <a:gd name="T62" fmla="*/ 71 w 96"/>
                  <a:gd name="T63" fmla="*/ 156 h 206"/>
                  <a:gd name="T64" fmla="*/ 67 w 96"/>
                  <a:gd name="T65" fmla="*/ 148 h 206"/>
                  <a:gd name="T66" fmla="*/ 69 w 96"/>
                  <a:gd name="T67" fmla="*/ 148 h 206"/>
                  <a:gd name="T68" fmla="*/ 69 w 96"/>
                  <a:gd name="T69" fmla="*/ 144 h 206"/>
                  <a:gd name="T70" fmla="*/ 70 w 96"/>
                  <a:gd name="T71" fmla="*/ 138 h 206"/>
                  <a:gd name="T72" fmla="*/ 69 w 96"/>
                  <a:gd name="T73" fmla="*/ 133 h 206"/>
                  <a:gd name="T74" fmla="*/ 69 w 96"/>
                  <a:gd name="T75" fmla="*/ 126 h 206"/>
                  <a:gd name="T76" fmla="*/ 71 w 96"/>
                  <a:gd name="T77" fmla="*/ 121 h 206"/>
                  <a:gd name="T78" fmla="*/ 67 w 96"/>
                  <a:gd name="T79" fmla="*/ 113 h 206"/>
                  <a:gd name="T80" fmla="*/ 69 w 96"/>
                  <a:gd name="T81" fmla="*/ 113 h 206"/>
                  <a:gd name="T82" fmla="*/ 69 w 96"/>
                  <a:gd name="T83" fmla="*/ 109 h 206"/>
                  <a:gd name="T84" fmla="*/ 71 w 96"/>
                  <a:gd name="T85" fmla="*/ 103 h 206"/>
                  <a:gd name="T86" fmla="*/ 67 w 96"/>
                  <a:gd name="T87" fmla="*/ 95 h 206"/>
                  <a:gd name="T88" fmla="*/ 69 w 96"/>
                  <a:gd name="T89" fmla="*/ 95 h 206"/>
                  <a:gd name="T90" fmla="*/ 69 w 96"/>
                  <a:gd name="T91" fmla="*/ 78 h 206"/>
                  <a:gd name="T92" fmla="*/ 82 w 96"/>
                  <a:gd name="T93" fmla="*/ 54 h 206"/>
                  <a:gd name="T94" fmla="*/ 83 w 96"/>
                  <a:gd name="T95" fmla="*/ 53 h 206"/>
                  <a:gd name="T96" fmla="*/ 86 w 96"/>
                  <a:gd name="T97" fmla="*/ 29 h 206"/>
                  <a:gd name="T98" fmla="*/ 86 w 96"/>
                  <a:gd name="T99" fmla="*/ 29 h 206"/>
                  <a:gd name="T100" fmla="*/ 86 w 96"/>
                  <a:gd name="T101" fmla="*/ 28 h 206"/>
                  <a:gd name="T102" fmla="*/ 96 w 96"/>
                  <a:gd name="T103" fmla="*/ 0 h 206"/>
                  <a:gd name="T104" fmla="*/ 82 w 96"/>
                  <a:gd name="T10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206">
                    <a:moveTo>
                      <a:pt x="82" y="0"/>
                    </a:moveTo>
                    <a:cubicBezTo>
                      <a:pt x="77" y="11"/>
                      <a:pt x="73" y="21"/>
                      <a:pt x="74" y="29"/>
                    </a:cubicBezTo>
                    <a:cubicBezTo>
                      <a:pt x="73" y="39"/>
                      <a:pt x="71" y="47"/>
                      <a:pt x="71" y="50"/>
                    </a:cubicBezTo>
                    <a:cubicBezTo>
                      <a:pt x="57" y="75"/>
                      <a:pt x="57" y="75"/>
                      <a:pt x="57" y="75"/>
                    </a:cubicBezTo>
                    <a:cubicBezTo>
                      <a:pt x="57" y="85"/>
                      <a:pt x="57" y="85"/>
                      <a:pt x="57" y="85"/>
                    </a:cubicBezTo>
                    <a:cubicBezTo>
                      <a:pt x="54" y="87"/>
                      <a:pt x="52" y="90"/>
                      <a:pt x="52" y="94"/>
                    </a:cubicBezTo>
                    <a:cubicBezTo>
                      <a:pt x="52" y="97"/>
                      <a:pt x="53" y="100"/>
                      <a:pt x="55" y="102"/>
                    </a:cubicBezTo>
                    <a:cubicBezTo>
                      <a:pt x="56" y="103"/>
                      <a:pt x="56" y="103"/>
                      <a:pt x="56" y="103"/>
                    </a:cubicBezTo>
                    <a:cubicBezTo>
                      <a:pt x="56" y="104"/>
                      <a:pt x="56" y="104"/>
                      <a:pt x="56" y="104"/>
                    </a:cubicBezTo>
                    <a:cubicBezTo>
                      <a:pt x="53" y="106"/>
                      <a:pt x="52" y="109"/>
                      <a:pt x="52" y="112"/>
                    </a:cubicBezTo>
                    <a:cubicBezTo>
                      <a:pt x="52" y="115"/>
                      <a:pt x="53" y="117"/>
                      <a:pt x="55" y="119"/>
                    </a:cubicBezTo>
                    <a:cubicBezTo>
                      <a:pt x="56" y="121"/>
                      <a:pt x="56" y="121"/>
                      <a:pt x="56" y="121"/>
                    </a:cubicBezTo>
                    <a:cubicBezTo>
                      <a:pt x="56" y="121"/>
                      <a:pt x="56" y="121"/>
                      <a:pt x="56" y="121"/>
                    </a:cubicBezTo>
                    <a:cubicBezTo>
                      <a:pt x="53" y="123"/>
                      <a:pt x="52" y="126"/>
                      <a:pt x="52" y="130"/>
                    </a:cubicBezTo>
                    <a:cubicBezTo>
                      <a:pt x="52" y="132"/>
                      <a:pt x="53" y="135"/>
                      <a:pt x="55" y="137"/>
                    </a:cubicBezTo>
                    <a:cubicBezTo>
                      <a:pt x="56" y="138"/>
                      <a:pt x="56" y="138"/>
                      <a:pt x="56" y="138"/>
                    </a:cubicBezTo>
                    <a:cubicBezTo>
                      <a:pt x="55" y="139"/>
                      <a:pt x="55" y="139"/>
                      <a:pt x="55" y="139"/>
                    </a:cubicBezTo>
                    <a:cubicBezTo>
                      <a:pt x="53" y="141"/>
                      <a:pt x="52" y="144"/>
                      <a:pt x="52" y="147"/>
                    </a:cubicBezTo>
                    <a:cubicBezTo>
                      <a:pt x="52" y="150"/>
                      <a:pt x="53" y="153"/>
                      <a:pt x="55" y="155"/>
                    </a:cubicBezTo>
                    <a:cubicBezTo>
                      <a:pt x="57" y="157"/>
                      <a:pt x="57" y="157"/>
                      <a:pt x="57" y="157"/>
                    </a:cubicBezTo>
                    <a:cubicBezTo>
                      <a:pt x="57" y="157"/>
                      <a:pt x="57" y="157"/>
                      <a:pt x="57" y="157"/>
                    </a:cubicBezTo>
                    <a:cubicBezTo>
                      <a:pt x="20" y="191"/>
                      <a:pt x="20" y="191"/>
                      <a:pt x="20" y="191"/>
                    </a:cubicBezTo>
                    <a:cubicBezTo>
                      <a:pt x="20" y="191"/>
                      <a:pt x="20" y="191"/>
                      <a:pt x="20" y="191"/>
                    </a:cubicBezTo>
                    <a:cubicBezTo>
                      <a:pt x="18" y="192"/>
                      <a:pt x="11" y="194"/>
                      <a:pt x="1" y="194"/>
                    </a:cubicBezTo>
                    <a:cubicBezTo>
                      <a:pt x="1" y="194"/>
                      <a:pt x="1" y="194"/>
                      <a:pt x="1" y="194"/>
                    </a:cubicBezTo>
                    <a:cubicBezTo>
                      <a:pt x="1" y="194"/>
                      <a:pt x="0" y="194"/>
                      <a:pt x="0" y="194"/>
                    </a:cubicBezTo>
                    <a:cubicBezTo>
                      <a:pt x="0" y="206"/>
                      <a:pt x="0" y="206"/>
                      <a:pt x="0" y="206"/>
                    </a:cubicBezTo>
                    <a:cubicBezTo>
                      <a:pt x="0" y="206"/>
                      <a:pt x="1" y="206"/>
                      <a:pt x="1" y="206"/>
                    </a:cubicBezTo>
                    <a:cubicBezTo>
                      <a:pt x="1" y="206"/>
                      <a:pt x="1" y="206"/>
                      <a:pt x="1" y="206"/>
                    </a:cubicBezTo>
                    <a:cubicBezTo>
                      <a:pt x="7" y="206"/>
                      <a:pt x="24" y="206"/>
                      <a:pt x="29" y="198"/>
                    </a:cubicBezTo>
                    <a:cubicBezTo>
                      <a:pt x="66" y="165"/>
                      <a:pt x="66" y="165"/>
                      <a:pt x="66" y="165"/>
                    </a:cubicBezTo>
                    <a:cubicBezTo>
                      <a:pt x="69" y="163"/>
                      <a:pt x="71" y="159"/>
                      <a:pt x="71" y="156"/>
                    </a:cubicBezTo>
                    <a:cubicBezTo>
                      <a:pt x="71" y="153"/>
                      <a:pt x="69" y="150"/>
                      <a:pt x="67" y="148"/>
                    </a:cubicBezTo>
                    <a:cubicBezTo>
                      <a:pt x="69" y="148"/>
                      <a:pt x="69" y="148"/>
                      <a:pt x="69" y="148"/>
                    </a:cubicBezTo>
                    <a:cubicBezTo>
                      <a:pt x="69" y="144"/>
                      <a:pt x="69" y="144"/>
                      <a:pt x="69" y="144"/>
                    </a:cubicBezTo>
                    <a:cubicBezTo>
                      <a:pt x="70" y="142"/>
                      <a:pt x="70" y="140"/>
                      <a:pt x="70" y="138"/>
                    </a:cubicBezTo>
                    <a:cubicBezTo>
                      <a:pt x="70" y="136"/>
                      <a:pt x="70" y="134"/>
                      <a:pt x="69" y="133"/>
                    </a:cubicBezTo>
                    <a:cubicBezTo>
                      <a:pt x="69" y="126"/>
                      <a:pt x="69" y="126"/>
                      <a:pt x="69" y="126"/>
                    </a:cubicBezTo>
                    <a:cubicBezTo>
                      <a:pt x="70" y="125"/>
                      <a:pt x="71" y="123"/>
                      <a:pt x="71" y="121"/>
                    </a:cubicBezTo>
                    <a:cubicBezTo>
                      <a:pt x="71" y="118"/>
                      <a:pt x="69" y="115"/>
                      <a:pt x="67" y="113"/>
                    </a:cubicBezTo>
                    <a:cubicBezTo>
                      <a:pt x="69" y="113"/>
                      <a:pt x="69" y="113"/>
                      <a:pt x="69" y="113"/>
                    </a:cubicBezTo>
                    <a:cubicBezTo>
                      <a:pt x="69" y="109"/>
                      <a:pt x="69" y="109"/>
                      <a:pt x="69" y="109"/>
                    </a:cubicBezTo>
                    <a:cubicBezTo>
                      <a:pt x="70" y="107"/>
                      <a:pt x="71" y="105"/>
                      <a:pt x="71" y="103"/>
                    </a:cubicBezTo>
                    <a:cubicBezTo>
                      <a:pt x="71" y="100"/>
                      <a:pt x="69" y="97"/>
                      <a:pt x="67" y="95"/>
                    </a:cubicBezTo>
                    <a:cubicBezTo>
                      <a:pt x="69" y="95"/>
                      <a:pt x="69" y="95"/>
                      <a:pt x="69" y="95"/>
                    </a:cubicBezTo>
                    <a:cubicBezTo>
                      <a:pt x="69" y="78"/>
                      <a:pt x="69" y="78"/>
                      <a:pt x="69" y="78"/>
                    </a:cubicBezTo>
                    <a:cubicBezTo>
                      <a:pt x="82" y="54"/>
                      <a:pt x="82" y="54"/>
                      <a:pt x="82" y="54"/>
                    </a:cubicBezTo>
                    <a:cubicBezTo>
                      <a:pt x="83" y="53"/>
                      <a:pt x="83" y="53"/>
                      <a:pt x="83" y="53"/>
                    </a:cubicBezTo>
                    <a:cubicBezTo>
                      <a:pt x="83" y="53"/>
                      <a:pt x="85" y="42"/>
                      <a:pt x="86" y="29"/>
                    </a:cubicBezTo>
                    <a:cubicBezTo>
                      <a:pt x="86" y="29"/>
                      <a:pt x="86" y="29"/>
                      <a:pt x="86" y="29"/>
                    </a:cubicBezTo>
                    <a:cubicBezTo>
                      <a:pt x="86" y="28"/>
                      <a:pt x="86" y="28"/>
                      <a:pt x="86" y="28"/>
                    </a:cubicBezTo>
                    <a:cubicBezTo>
                      <a:pt x="85" y="22"/>
                      <a:pt x="90" y="10"/>
                      <a:pt x="96" y="0"/>
                    </a:cubicBezTo>
                    <a:lnTo>
                      <a:pt x="82" y="0"/>
                    </a:lnTo>
                    <a:close/>
                  </a:path>
                </a:pathLst>
              </a:custGeom>
              <a:solidFill>
                <a:srgbClr val="DC328B"/>
              </a:solidFill>
              <a:ln>
                <a:noFill/>
              </a:ln>
            </p:spPr>
            <p:txBody>
              <a:bodyPr vert="horz" wrap="square" lIns="91440" tIns="45720" rIns="91440" bIns="45720" numCol="1" anchor="t" anchorCtr="0" compatLnSpc="1"/>
              <a:lstStyle/>
              <a:p>
                <a:endParaRPr lang="zh-CN" altLang="en-US">
                  <a:solidFill>
                    <a:srgbClr val="FFFFFF"/>
                  </a:solidFill>
                </a:endParaRPr>
              </a:p>
            </p:txBody>
          </p:sp>
          <p:sp>
            <p:nvSpPr>
              <p:cNvPr id="45" name="Freeform 23"/>
              <p:cNvSpPr/>
              <p:nvPr/>
            </p:nvSpPr>
            <p:spPr bwMode="auto">
              <a:xfrm>
                <a:off x="5151950" y="4319283"/>
                <a:ext cx="862494" cy="1878318"/>
              </a:xfrm>
              <a:custGeom>
                <a:avLst/>
                <a:gdLst>
                  <a:gd name="T0" fmla="*/ 77 w 94"/>
                  <a:gd name="T1" fmla="*/ 191 h 206"/>
                  <a:gd name="T2" fmla="*/ 77 w 94"/>
                  <a:gd name="T3" fmla="*/ 191 h 206"/>
                  <a:gd name="T4" fmla="*/ 42 w 94"/>
                  <a:gd name="T5" fmla="*/ 160 h 206"/>
                  <a:gd name="T6" fmla="*/ 44 w 94"/>
                  <a:gd name="T7" fmla="*/ 153 h 206"/>
                  <a:gd name="T8" fmla="*/ 41 w 94"/>
                  <a:gd name="T9" fmla="*/ 146 h 206"/>
                  <a:gd name="T10" fmla="*/ 40 w 94"/>
                  <a:gd name="T11" fmla="*/ 145 h 206"/>
                  <a:gd name="T12" fmla="*/ 41 w 94"/>
                  <a:gd name="T13" fmla="*/ 144 h 206"/>
                  <a:gd name="T14" fmla="*/ 44 w 94"/>
                  <a:gd name="T15" fmla="*/ 136 h 206"/>
                  <a:gd name="T16" fmla="*/ 41 w 94"/>
                  <a:gd name="T17" fmla="*/ 128 h 206"/>
                  <a:gd name="T18" fmla="*/ 40 w 94"/>
                  <a:gd name="T19" fmla="*/ 127 h 206"/>
                  <a:gd name="T20" fmla="*/ 41 w 94"/>
                  <a:gd name="T21" fmla="*/ 126 h 206"/>
                  <a:gd name="T22" fmla="*/ 44 w 94"/>
                  <a:gd name="T23" fmla="*/ 118 h 206"/>
                  <a:gd name="T24" fmla="*/ 41 w 94"/>
                  <a:gd name="T25" fmla="*/ 110 h 206"/>
                  <a:gd name="T26" fmla="*/ 40 w 94"/>
                  <a:gd name="T27" fmla="*/ 109 h 206"/>
                  <a:gd name="T28" fmla="*/ 41 w 94"/>
                  <a:gd name="T29" fmla="*/ 109 h 206"/>
                  <a:gd name="T30" fmla="*/ 44 w 94"/>
                  <a:gd name="T31" fmla="*/ 101 h 206"/>
                  <a:gd name="T32" fmla="*/ 39 w 94"/>
                  <a:gd name="T33" fmla="*/ 91 h 206"/>
                  <a:gd name="T34" fmla="*/ 39 w 94"/>
                  <a:gd name="T35" fmla="*/ 74 h 206"/>
                  <a:gd name="T36" fmla="*/ 36 w 94"/>
                  <a:gd name="T37" fmla="*/ 72 h 206"/>
                  <a:gd name="T38" fmla="*/ 24 w 94"/>
                  <a:gd name="T39" fmla="*/ 51 h 206"/>
                  <a:gd name="T40" fmla="*/ 22 w 94"/>
                  <a:gd name="T41" fmla="*/ 29 h 206"/>
                  <a:gd name="T42" fmla="*/ 13 w 94"/>
                  <a:gd name="T43" fmla="*/ 0 h 206"/>
                  <a:gd name="T44" fmla="*/ 0 w 94"/>
                  <a:gd name="T45" fmla="*/ 0 h 206"/>
                  <a:gd name="T46" fmla="*/ 10 w 94"/>
                  <a:gd name="T47" fmla="*/ 28 h 206"/>
                  <a:gd name="T48" fmla="*/ 10 w 94"/>
                  <a:gd name="T49" fmla="*/ 29 h 206"/>
                  <a:gd name="T50" fmla="*/ 10 w 94"/>
                  <a:gd name="T51" fmla="*/ 29 h 206"/>
                  <a:gd name="T52" fmla="*/ 13 w 94"/>
                  <a:gd name="T53" fmla="*/ 53 h 206"/>
                  <a:gd name="T54" fmla="*/ 13 w 94"/>
                  <a:gd name="T55" fmla="*/ 54 h 206"/>
                  <a:gd name="T56" fmla="*/ 27 w 94"/>
                  <a:gd name="T57" fmla="*/ 80 h 206"/>
                  <a:gd name="T58" fmla="*/ 27 w 94"/>
                  <a:gd name="T59" fmla="*/ 104 h 206"/>
                  <a:gd name="T60" fmla="*/ 25 w 94"/>
                  <a:gd name="T61" fmla="*/ 109 h 206"/>
                  <a:gd name="T62" fmla="*/ 29 w 94"/>
                  <a:gd name="T63" fmla="*/ 117 h 206"/>
                  <a:gd name="T64" fmla="*/ 30 w 94"/>
                  <a:gd name="T65" fmla="*/ 118 h 206"/>
                  <a:gd name="T66" fmla="*/ 25 w 94"/>
                  <a:gd name="T67" fmla="*/ 127 h 206"/>
                  <a:gd name="T68" fmla="*/ 29 w 94"/>
                  <a:gd name="T69" fmla="*/ 135 h 206"/>
                  <a:gd name="T70" fmla="*/ 30 w 94"/>
                  <a:gd name="T71" fmla="*/ 136 h 206"/>
                  <a:gd name="T72" fmla="*/ 25 w 94"/>
                  <a:gd name="T73" fmla="*/ 145 h 206"/>
                  <a:gd name="T74" fmla="*/ 29 w 94"/>
                  <a:gd name="T75" fmla="*/ 153 h 206"/>
                  <a:gd name="T76" fmla="*/ 27 w 94"/>
                  <a:gd name="T77" fmla="*/ 153 h 206"/>
                  <a:gd name="T78" fmla="*/ 27 w 94"/>
                  <a:gd name="T79" fmla="*/ 162 h 206"/>
                  <a:gd name="T80" fmla="*/ 67 w 94"/>
                  <a:gd name="T81" fmla="*/ 198 h 206"/>
                  <a:gd name="T82" fmla="*/ 94 w 94"/>
                  <a:gd name="T83" fmla="*/ 206 h 206"/>
                  <a:gd name="T84" fmla="*/ 94 w 94"/>
                  <a:gd name="T85" fmla="*/ 194 h 206"/>
                  <a:gd name="T86" fmla="*/ 77 w 94"/>
                  <a:gd name="T87" fmla="*/ 19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206">
                    <a:moveTo>
                      <a:pt x="77" y="191"/>
                    </a:moveTo>
                    <a:cubicBezTo>
                      <a:pt x="77" y="191"/>
                      <a:pt x="77" y="191"/>
                      <a:pt x="77" y="191"/>
                    </a:cubicBezTo>
                    <a:cubicBezTo>
                      <a:pt x="42" y="160"/>
                      <a:pt x="42" y="160"/>
                      <a:pt x="42" y="160"/>
                    </a:cubicBezTo>
                    <a:cubicBezTo>
                      <a:pt x="43" y="158"/>
                      <a:pt x="44" y="156"/>
                      <a:pt x="44" y="153"/>
                    </a:cubicBezTo>
                    <a:cubicBezTo>
                      <a:pt x="44" y="150"/>
                      <a:pt x="43" y="148"/>
                      <a:pt x="41" y="146"/>
                    </a:cubicBezTo>
                    <a:cubicBezTo>
                      <a:pt x="40" y="145"/>
                      <a:pt x="40" y="145"/>
                      <a:pt x="40" y="145"/>
                    </a:cubicBezTo>
                    <a:cubicBezTo>
                      <a:pt x="41" y="144"/>
                      <a:pt x="41" y="144"/>
                      <a:pt x="41" y="144"/>
                    </a:cubicBezTo>
                    <a:cubicBezTo>
                      <a:pt x="43" y="142"/>
                      <a:pt x="44" y="139"/>
                      <a:pt x="44" y="136"/>
                    </a:cubicBezTo>
                    <a:cubicBezTo>
                      <a:pt x="44" y="133"/>
                      <a:pt x="43" y="130"/>
                      <a:pt x="41" y="128"/>
                    </a:cubicBezTo>
                    <a:cubicBezTo>
                      <a:pt x="40" y="127"/>
                      <a:pt x="40" y="127"/>
                      <a:pt x="40" y="127"/>
                    </a:cubicBezTo>
                    <a:cubicBezTo>
                      <a:pt x="41" y="126"/>
                      <a:pt x="41" y="126"/>
                      <a:pt x="41" y="126"/>
                    </a:cubicBezTo>
                    <a:cubicBezTo>
                      <a:pt x="43" y="124"/>
                      <a:pt x="44" y="121"/>
                      <a:pt x="44" y="118"/>
                    </a:cubicBezTo>
                    <a:cubicBezTo>
                      <a:pt x="44" y="115"/>
                      <a:pt x="43" y="112"/>
                      <a:pt x="41" y="110"/>
                    </a:cubicBezTo>
                    <a:cubicBezTo>
                      <a:pt x="40" y="109"/>
                      <a:pt x="40" y="109"/>
                      <a:pt x="40" y="109"/>
                    </a:cubicBezTo>
                    <a:cubicBezTo>
                      <a:pt x="41" y="109"/>
                      <a:pt x="41" y="109"/>
                      <a:pt x="41" y="109"/>
                    </a:cubicBezTo>
                    <a:cubicBezTo>
                      <a:pt x="43" y="106"/>
                      <a:pt x="44" y="104"/>
                      <a:pt x="44" y="101"/>
                    </a:cubicBezTo>
                    <a:cubicBezTo>
                      <a:pt x="44" y="97"/>
                      <a:pt x="42" y="93"/>
                      <a:pt x="39" y="91"/>
                    </a:cubicBezTo>
                    <a:cubicBezTo>
                      <a:pt x="39" y="74"/>
                      <a:pt x="39" y="74"/>
                      <a:pt x="39" y="74"/>
                    </a:cubicBezTo>
                    <a:cubicBezTo>
                      <a:pt x="36" y="72"/>
                      <a:pt x="36" y="72"/>
                      <a:pt x="36" y="72"/>
                    </a:cubicBezTo>
                    <a:cubicBezTo>
                      <a:pt x="30" y="68"/>
                      <a:pt x="26" y="55"/>
                      <a:pt x="24" y="51"/>
                    </a:cubicBezTo>
                    <a:cubicBezTo>
                      <a:pt x="24" y="49"/>
                      <a:pt x="23" y="40"/>
                      <a:pt x="22" y="29"/>
                    </a:cubicBezTo>
                    <a:cubicBezTo>
                      <a:pt x="22" y="21"/>
                      <a:pt x="18" y="11"/>
                      <a:pt x="13" y="0"/>
                    </a:cubicBezTo>
                    <a:cubicBezTo>
                      <a:pt x="0" y="0"/>
                      <a:pt x="0" y="0"/>
                      <a:pt x="0" y="0"/>
                    </a:cubicBezTo>
                    <a:cubicBezTo>
                      <a:pt x="5" y="10"/>
                      <a:pt x="10" y="22"/>
                      <a:pt x="10" y="28"/>
                    </a:cubicBezTo>
                    <a:cubicBezTo>
                      <a:pt x="10" y="29"/>
                      <a:pt x="10" y="29"/>
                      <a:pt x="10" y="29"/>
                    </a:cubicBezTo>
                    <a:cubicBezTo>
                      <a:pt x="10" y="29"/>
                      <a:pt x="10" y="29"/>
                      <a:pt x="10" y="29"/>
                    </a:cubicBezTo>
                    <a:cubicBezTo>
                      <a:pt x="11" y="42"/>
                      <a:pt x="13" y="53"/>
                      <a:pt x="13" y="53"/>
                    </a:cubicBezTo>
                    <a:cubicBezTo>
                      <a:pt x="13" y="54"/>
                      <a:pt x="13" y="54"/>
                      <a:pt x="13" y="54"/>
                    </a:cubicBezTo>
                    <a:cubicBezTo>
                      <a:pt x="13" y="55"/>
                      <a:pt x="18" y="71"/>
                      <a:pt x="27" y="80"/>
                    </a:cubicBezTo>
                    <a:cubicBezTo>
                      <a:pt x="27" y="104"/>
                      <a:pt x="27" y="104"/>
                      <a:pt x="27" y="104"/>
                    </a:cubicBezTo>
                    <a:cubicBezTo>
                      <a:pt x="26" y="106"/>
                      <a:pt x="25" y="107"/>
                      <a:pt x="25" y="109"/>
                    </a:cubicBezTo>
                    <a:cubicBezTo>
                      <a:pt x="25" y="112"/>
                      <a:pt x="27" y="115"/>
                      <a:pt x="29" y="117"/>
                    </a:cubicBezTo>
                    <a:cubicBezTo>
                      <a:pt x="29" y="118"/>
                      <a:pt x="29" y="118"/>
                      <a:pt x="30" y="118"/>
                    </a:cubicBezTo>
                    <a:cubicBezTo>
                      <a:pt x="27" y="120"/>
                      <a:pt x="25" y="123"/>
                      <a:pt x="25" y="127"/>
                    </a:cubicBezTo>
                    <a:cubicBezTo>
                      <a:pt x="25" y="130"/>
                      <a:pt x="27" y="133"/>
                      <a:pt x="29" y="135"/>
                    </a:cubicBezTo>
                    <a:cubicBezTo>
                      <a:pt x="29" y="135"/>
                      <a:pt x="29" y="136"/>
                      <a:pt x="30" y="136"/>
                    </a:cubicBezTo>
                    <a:cubicBezTo>
                      <a:pt x="27" y="138"/>
                      <a:pt x="25" y="141"/>
                      <a:pt x="25" y="145"/>
                    </a:cubicBezTo>
                    <a:cubicBezTo>
                      <a:pt x="25" y="148"/>
                      <a:pt x="27" y="151"/>
                      <a:pt x="29" y="153"/>
                    </a:cubicBezTo>
                    <a:cubicBezTo>
                      <a:pt x="27" y="153"/>
                      <a:pt x="27" y="153"/>
                      <a:pt x="27" y="153"/>
                    </a:cubicBezTo>
                    <a:cubicBezTo>
                      <a:pt x="27" y="162"/>
                      <a:pt x="27" y="162"/>
                      <a:pt x="27" y="162"/>
                    </a:cubicBezTo>
                    <a:cubicBezTo>
                      <a:pt x="67" y="198"/>
                      <a:pt x="67" y="198"/>
                      <a:pt x="67" y="198"/>
                    </a:cubicBezTo>
                    <a:cubicBezTo>
                      <a:pt x="72" y="205"/>
                      <a:pt x="88" y="206"/>
                      <a:pt x="94" y="206"/>
                    </a:cubicBezTo>
                    <a:cubicBezTo>
                      <a:pt x="94" y="194"/>
                      <a:pt x="94" y="194"/>
                      <a:pt x="94" y="194"/>
                    </a:cubicBezTo>
                    <a:cubicBezTo>
                      <a:pt x="85" y="194"/>
                      <a:pt x="78" y="192"/>
                      <a:pt x="77" y="191"/>
                    </a:cubicBezTo>
                    <a:close/>
                  </a:path>
                </a:pathLst>
              </a:custGeom>
              <a:solidFill>
                <a:srgbClr val="2B65AE"/>
              </a:solidFill>
              <a:ln>
                <a:noFill/>
              </a:ln>
            </p:spPr>
            <p:txBody>
              <a:bodyPr vert="horz" wrap="square" lIns="91440" tIns="45720" rIns="91440" bIns="45720" numCol="1" anchor="t" anchorCtr="0" compatLnSpc="1"/>
              <a:lstStyle/>
              <a:p>
                <a:endParaRPr lang="zh-CN" altLang="en-US">
                  <a:solidFill>
                    <a:srgbClr val="FFFFFF"/>
                  </a:solidFill>
                </a:endParaRPr>
              </a:p>
            </p:txBody>
          </p:sp>
          <p:sp>
            <p:nvSpPr>
              <p:cNvPr id="46" name="Freeform 24"/>
              <p:cNvSpPr/>
              <p:nvPr/>
            </p:nvSpPr>
            <p:spPr bwMode="auto">
              <a:xfrm>
                <a:off x="4676620" y="3061959"/>
                <a:ext cx="594163" cy="1257323"/>
              </a:xfrm>
              <a:custGeom>
                <a:avLst/>
                <a:gdLst>
                  <a:gd name="T0" fmla="*/ 53 w 65"/>
                  <a:gd name="T1" fmla="*/ 115 h 138"/>
                  <a:gd name="T2" fmla="*/ 51 w 65"/>
                  <a:gd name="T3" fmla="*/ 111 h 138"/>
                  <a:gd name="T4" fmla="*/ 30 w 65"/>
                  <a:gd name="T5" fmla="*/ 70 h 138"/>
                  <a:gd name="T6" fmla="*/ 30 w 65"/>
                  <a:gd name="T7" fmla="*/ 70 h 138"/>
                  <a:gd name="T8" fmla="*/ 12 w 65"/>
                  <a:gd name="T9" fmla="*/ 2 h 138"/>
                  <a:gd name="T10" fmla="*/ 12 w 65"/>
                  <a:gd name="T11" fmla="*/ 0 h 138"/>
                  <a:gd name="T12" fmla="*/ 0 w 65"/>
                  <a:gd name="T13" fmla="*/ 0 h 138"/>
                  <a:gd name="T14" fmla="*/ 0 w 65"/>
                  <a:gd name="T15" fmla="*/ 2 h 138"/>
                  <a:gd name="T16" fmla="*/ 19 w 65"/>
                  <a:gd name="T17" fmla="*/ 76 h 138"/>
                  <a:gd name="T18" fmla="*/ 40 w 65"/>
                  <a:gd name="T19" fmla="*/ 117 h 138"/>
                  <a:gd name="T20" fmla="*/ 42 w 65"/>
                  <a:gd name="T21" fmla="*/ 121 h 138"/>
                  <a:gd name="T22" fmla="*/ 52 w 65"/>
                  <a:gd name="T23" fmla="*/ 138 h 138"/>
                  <a:gd name="T24" fmla="*/ 65 w 65"/>
                  <a:gd name="T25" fmla="*/ 138 h 138"/>
                  <a:gd name="T26" fmla="*/ 53 w 65"/>
                  <a:gd name="T27" fmla="*/ 1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38">
                    <a:moveTo>
                      <a:pt x="53" y="115"/>
                    </a:moveTo>
                    <a:cubicBezTo>
                      <a:pt x="52" y="113"/>
                      <a:pt x="51" y="112"/>
                      <a:pt x="51" y="111"/>
                    </a:cubicBezTo>
                    <a:cubicBezTo>
                      <a:pt x="47" y="105"/>
                      <a:pt x="36" y="83"/>
                      <a:pt x="30" y="70"/>
                    </a:cubicBezTo>
                    <a:cubicBezTo>
                      <a:pt x="30" y="70"/>
                      <a:pt x="30" y="70"/>
                      <a:pt x="30" y="70"/>
                    </a:cubicBezTo>
                    <a:cubicBezTo>
                      <a:pt x="18" y="49"/>
                      <a:pt x="12" y="26"/>
                      <a:pt x="12" y="2"/>
                    </a:cubicBezTo>
                    <a:cubicBezTo>
                      <a:pt x="12" y="1"/>
                      <a:pt x="12" y="0"/>
                      <a:pt x="12" y="0"/>
                    </a:cubicBezTo>
                    <a:cubicBezTo>
                      <a:pt x="0" y="0"/>
                      <a:pt x="0" y="0"/>
                      <a:pt x="0" y="0"/>
                    </a:cubicBezTo>
                    <a:cubicBezTo>
                      <a:pt x="0" y="0"/>
                      <a:pt x="0" y="1"/>
                      <a:pt x="0" y="2"/>
                    </a:cubicBezTo>
                    <a:cubicBezTo>
                      <a:pt x="0" y="28"/>
                      <a:pt x="7" y="54"/>
                      <a:pt x="19" y="76"/>
                    </a:cubicBezTo>
                    <a:cubicBezTo>
                      <a:pt x="26" y="89"/>
                      <a:pt x="37" y="111"/>
                      <a:pt x="40" y="117"/>
                    </a:cubicBezTo>
                    <a:cubicBezTo>
                      <a:pt x="41" y="118"/>
                      <a:pt x="41" y="119"/>
                      <a:pt x="42" y="121"/>
                    </a:cubicBezTo>
                    <a:cubicBezTo>
                      <a:pt x="44" y="124"/>
                      <a:pt x="48" y="131"/>
                      <a:pt x="52" y="138"/>
                    </a:cubicBezTo>
                    <a:cubicBezTo>
                      <a:pt x="65" y="138"/>
                      <a:pt x="65" y="138"/>
                      <a:pt x="65" y="138"/>
                    </a:cubicBezTo>
                    <a:cubicBezTo>
                      <a:pt x="61" y="130"/>
                      <a:pt x="57" y="122"/>
                      <a:pt x="53" y="115"/>
                    </a:cubicBezTo>
                    <a:close/>
                  </a:path>
                </a:pathLst>
              </a:custGeom>
              <a:solidFill>
                <a:srgbClr val="2B65AE"/>
              </a:solidFill>
              <a:ln>
                <a:noFill/>
              </a:ln>
            </p:spPr>
            <p:txBody>
              <a:bodyPr vert="horz" wrap="square" lIns="91440" tIns="45720" rIns="91440" bIns="45720" numCol="1" anchor="t" anchorCtr="0" compatLnSpc="1"/>
              <a:lstStyle/>
              <a:p>
                <a:endParaRPr lang="zh-CN" altLang="en-US">
                  <a:solidFill>
                    <a:srgbClr val="FFFFFF"/>
                  </a:solidFill>
                </a:endParaRPr>
              </a:p>
            </p:txBody>
          </p:sp>
          <p:sp>
            <p:nvSpPr>
              <p:cNvPr id="47" name="Freeform 25"/>
              <p:cNvSpPr/>
              <p:nvPr/>
            </p:nvSpPr>
            <p:spPr bwMode="auto">
              <a:xfrm>
                <a:off x="6014444" y="1743303"/>
                <a:ext cx="1353157" cy="1318656"/>
              </a:xfrm>
              <a:custGeom>
                <a:avLst/>
                <a:gdLst>
                  <a:gd name="T0" fmla="*/ 1 w 148"/>
                  <a:gd name="T1" fmla="*/ 12 h 145"/>
                  <a:gd name="T2" fmla="*/ 136 w 148"/>
                  <a:gd name="T3" fmla="*/ 145 h 145"/>
                  <a:gd name="T4" fmla="*/ 148 w 148"/>
                  <a:gd name="T5" fmla="*/ 145 h 145"/>
                  <a:gd name="T6" fmla="*/ 1 w 148"/>
                  <a:gd name="T7" fmla="*/ 0 h 145"/>
                  <a:gd name="T8" fmla="*/ 0 w 148"/>
                  <a:gd name="T9" fmla="*/ 0 h 145"/>
                  <a:gd name="T10" fmla="*/ 0 w 148"/>
                  <a:gd name="T11" fmla="*/ 12 h 145"/>
                  <a:gd name="T12" fmla="*/ 1 w 148"/>
                  <a:gd name="T13" fmla="*/ 12 h 145"/>
                </a:gdLst>
                <a:ahLst/>
                <a:cxnLst>
                  <a:cxn ang="0">
                    <a:pos x="T0" y="T1"/>
                  </a:cxn>
                  <a:cxn ang="0">
                    <a:pos x="T2" y="T3"/>
                  </a:cxn>
                  <a:cxn ang="0">
                    <a:pos x="T4" y="T5"/>
                  </a:cxn>
                  <a:cxn ang="0">
                    <a:pos x="T6" y="T7"/>
                  </a:cxn>
                  <a:cxn ang="0">
                    <a:pos x="T8" y="T9"/>
                  </a:cxn>
                  <a:cxn ang="0">
                    <a:pos x="T10" y="T11"/>
                  </a:cxn>
                  <a:cxn ang="0">
                    <a:pos x="T12" y="T13"/>
                  </a:cxn>
                </a:cxnLst>
                <a:rect l="0" t="0" r="r" b="b"/>
                <a:pathLst>
                  <a:path w="148" h="145">
                    <a:moveTo>
                      <a:pt x="1" y="12"/>
                    </a:moveTo>
                    <a:cubicBezTo>
                      <a:pt x="75" y="12"/>
                      <a:pt x="135" y="71"/>
                      <a:pt x="136" y="145"/>
                    </a:cubicBezTo>
                    <a:cubicBezTo>
                      <a:pt x="148" y="145"/>
                      <a:pt x="148" y="145"/>
                      <a:pt x="148" y="145"/>
                    </a:cubicBezTo>
                    <a:cubicBezTo>
                      <a:pt x="147" y="64"/>
                      <a:pt x="81" y="0"/>
                      <a:pt x="1" y="0"/>
                    </a:cubicBezTo>
                    <a:cubicBezTo>
                      <a:pt x="1" y="0"/>
                      <a:pt x="0" y="0"/>
                      <a:pt x="0" y="0"/>
                    </a:cubicBezTo>
                    <a:cubicBezTo>
                      <a:pt x="0" y="12"/>
                      <a:pt x="0" y="12"/>
                      <a:pt x="0" y="12"/>
                    </a:cubicBezTo>
                    <a:cubicBezTo>
                      <a:pt x="0" y="12"/>
                      <a:pt x="1" y="12"/>
                      <a:pt x="1" y="12"/>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rgbClr val="FFFFFF"/>
                  </a:solidFill>
                </a:endParaRPr>
              </a:p>
            </p:txBody>
          </p:sp>
          <p:sp>
            <p:nvSpPr>
              <p:cNvPr id="48" name="Freeform 27"/>
              <p:cNvSpPr/>
              <p:nvPr/>
            </p:nvSpPr>
            <p:spPr bwMode="auto">
              <a:xfrm>
                <a:off x="4676620" y="1743303"/>
                <a:ext cx="1337824" cy="1318656"/>
              </a:xfrm>
              <a:custGeom>
                <a:avLst/>
                <a:gdLst>
                  <a:gd name="T0" fmla="*/ 146 w 146"/>
                  <a:gd name="T1" fmla="*/ 12 h 145"/>
                  <a:gd name="T2" fmla="*/ 146 w 146"/>
                  <a:gd name="T3" fmla="*/ 0 h 145"/>
                  <a:gd name="T4" fmla="*/ 0 w 146"/>
                  <a:gd name="T5" fmla="*/ 145 h 145"/>
                  <a:gd name="T6" fmla="*/ 12 w 146"/>
                  <a:gd name="T7" fmla="*/ 145 h 145"/>
                  <a:gd name="T8" fmla="*/ 146 w 146"/>
                  <a:gd name="T9" fmla="*/ 12 h 145"/>
                </a:gdLst>
                <a:ahLst/>
                <a:cxnLst>
                  <a:cxn ang="0">
                    <a:pos x="T0" y="T1"/>
                  </a:cxn>
                  <a:cxn ang="0">
                    <a:pos x="T2" y="T3"/>
                  </a:cxn>
                  <a:cxn ang="0">
                    <a:pos x="T4" y="T5"/>
                  </a:cxn>
                  <a:cxn ang="0">
                    <a:pos x="T6" y="T7"/>
                  </a:cxn>
                  <a:cxn ang="0">
                    <a:pos x="T8" y="T9"/>
                  </a:cxn>
                </a:cxnLst>
                <a:rect l="0" t="0" r="r" b="b"/>
                <a:pathLst>
                  <a:path w="146" h="145">
                    <a:moveTo>
                      <a:pt x="146" y="12"/>
                    </a:moveTo>
                    <a:cubicBezTo>
                      <a:pt x="146" y="0"/>
                      <a:pt x="146" y="0"/>
                      <a:pt x="146" y="0"/>
                    </a:cubicBezTo>
                    <a:cubicBezTo>
                      <a:pt x="66" y="0"/>
                      <a:pt x="1" y="65"/>
                      <a:pt x="0" y="145"/>
                    </a:cubicBezTo>
                    <a:cubicBezTo>
                      <a:pt x="12" y="145"/>
                      <a:pt x="12" y="145"/>
                      <a:pt x="12" y="145"/>
                    </a:cubicBezTo>
                    <a:cubicBezTo>
                      <a:pt x="13" y="71"/>
                      <a:pt x="73" y="12"/>
                      <a:pt x="146" y="12"/>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rgbClr val="FFFFFF"/>
                  </a:solidFill>
                </a:endParaRPr>
              </a:p>
            </p:txBody>
          </p:sp>
        </p:grpSp>
      </p:grpSp>
      <p:grpSp>
        <p:nvGrpSpPr>
          <p:cNvPr id="92" name="组合 91"/>
          <p:cNvGrpSpPr/>
          <p:nvPr/>
        </p:nvGrpSpPr>
        <p:grpSpPr>
          <a:xfrm>
            <a:off x="4602874" y="2242702"/>
            <a:ext cx="575222" cy="575222"/>
            <a:chOff x="4602874" y="2242702"/>
            <a:chExt cx="575222" cy="575222"/>
          </a:xfrm>
        </p:grpSpPr>
        <p:grpSp>
          <p:nvGrpSpPr>
            <p:cNvPr id="56" name="组合 55"/>
            <p:cNvGrpSpPr/>
            <p:nvPr/>
          </p:nvGrpSpPr>
          <p:grpSpPr>
            <a:xfrm>
              <a:off x="4602874" y="2242702"/>
              <a:ext cx="575222" cy="575222"/>
              <a:chOff x="8173482" y="3250109"/>
              <a:chExt cx="729123" cy="729123"/>
            </a:xfrm>
            <a:solidFill>
              <a:srgbClr val="2B65AE"/>
            </a:solidFill>
            <a:effectLst/>
          </p:grpSpPr>
          <p:sp>
            <p:nvSpPr>
              <p:cNvPr id="57" name="椭圆 56"/>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sp>
            <p:nvSpPr>
              <p:cNvPr id="58" name="椭圆 57"/>
              <p:cNvSpPr>
                <a:spLocks noChangeAspect="1"/>
              </p:cNvSpPr>
              <p:nvPr/>
            </p:nvSpPr>
            <p:spPr>
              <a:xfrm>
                <a:off x="8173482" y="3250109"/>
                <a:ext cx="729123" cy="729123"/>
              </a:xfrm>
              <a:prstGeom prst="ellipse">
                <a:avLst/>
              </a:prstGeom>
              <a:grpFill/>
              <a:ln w="28575">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grpSp>
        <p:sp>
          <p:nvSpPr>
            <p:cNvPr id="65" name="KSO_Shape"/>
            <p:cNvSpPr>
              <a:spLocks noChangeAspect="1"/>
            </p:cNvSpPr>
            <p:nvPr/>
          </p:nvSpPr>
          <p:spPr>
            <a:xfrm>
              <a:off x="4732998" y="2425058"/>
              <a:ext cx="314975" cy="210511"/>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sym typeface="+mn-lt"/>
              </a:endParaRPr>
            </a:p>
          </p:txBody>
        </p:sp>
      </p:grpSp>
      <p:grpSp>
        <p:nvGrpSpPr>
          <p:cNvPr id="95" name="组合 94"/>
          <p:cNvGrpSpPr/>
          <p:nvPr/>
        </p:nvGrpSpPr>
        <p:grpSpPr>
          <a:xfrm>
            <a:off x="5096703" y="3763023"/>
            <a:ext cx="575222" cy="575222"/>
            <a:chOff x="5096703" y="3763023"/>
            <a:chExt cx="575222" cy="575222"/>
          </a:xfrm>
        </p:grpSpPr>
        <p:grpSp>
          <p:nvGrpSpPr>
            <p:cNvPr id="50" name="组合 49"/>
            <p:cNvGrpSpPr/>
            <p:nvPr/>
          </p:nvGrpSpPr>
          <p:grpSpPr>
            <a:xfrm>
              <a:off x="5096703" y="3763023"/>
              <a:ext cx="575222" cy="575222"/>
              <a:chOff x="8173482" y="3250109"/>
              <a:chExt cx="729123" cy="729123"/>
            </a:xfrm>
            <a:solidFill>
              <a:srgbClr val="2B65AE"/>
            </a:solidFill>
            <a:effectLst/>
          </p:grpSpPr>
          <p:sp>
            <p:nvSpPr>
              <p:cNvPr id="51" name="椭圆 50"/>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sp>
            <p:nvSpPr>
              <p:cNvPr id="52" name="椭圆 51"/>
              <p:cNvSpPr>
                <a:spLocks noChangeAspect="1"/>
              </p:cNvSpPr>
              <p:nvPr/>
            </p:nvSpPr>
            <p:spPr>
              <a:xfrm>
                <a:off x="8173482" y="3250109"/>
                <a:ext cx="729123" cy="729123"/>
              </a:xfrm>
              <a:prstGeom prst="ellipse">
                <a:avLst/>
              </a:prstGeom>
              <a:grpFill/>
              <a:ln w="28575">
                <a:solidFill>
                  <a:schemeClr val="bg1"/>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grpSp>
        <p:sp>
          <p:nvSpPr>
            <p:cNvPr id="66" name="KSO_Shape"/>
            <p:cNvSpPr>
              <a:spLocks noChangeAspect="1"/>
            </p:cNvSpPr>
            <p:nvPr/>
          </p:nvSpPr>
          <p:spPr>
            <a:xfrm>
              <a:off x="5245237" y="3917352"/>
              <a:ext cx="278155" cy="266564"/>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sym typeface="+mn-lt"/>
              </a:endParaRPr>
            </a:p>
          </p:txBody>
        </p:sp>
      </p:grpSp>
      <p:grpSp>
        <p:nvGrpSpPr>
          <p:cNvPr id="93" name="组合 92"/>
          <p:cNvGrpSpPr/>
          <p:nvPr/>
        </p:nvGrpSpPr>
        <p:grpSpPr>
          <a:xfrm>
            <a:off x="7174337" y="2280886"/>
            <a:ext cx="575222" cy="575222"/>
            <a:chOff x="7174337" y="2280886"/>
            <a:chExt cx="575222" cy="575222"/>
          </a:xfrm>
        </p:grpSpPr>
        <p:grpSp>
          <p:nvGrpSpPr>
            <p:cNvPr id="59" name="组合 58"/>
            <p:cNvGrpSpPr/>
            <p:nvPr/>
          </p:nvGrpSpPr>
          <p:grpSpPr>
            <a:xfrm>
              <a:off x="7174337" y="2280886"/>
              <a:ext cx="575222" cy="575222"/>
              <a:chOff x="8173482" y="3250109"/>
              <a:chExt cx="729123" cy="729123"/>
            </a:xfrm>
            <a:solidFill>
              <a:srgbClr val="DC328B"/>
            </a:solidFill>
            <a:effectLst/>
          </p:grpSpPr>
          <p:sp>
            <p:nvSpPr>
              <p:cNvPr id="60" name="椭圆 59"/>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sp>
            <p:nvSpPr>
              <p:cNvPr id="61" name="椭圆 60"/>
              <p:cNvSpPr>
                <a:spLocks noChangeAspect="1"/>
              </p:cNvSpPr>
              <p:nvPr/>
            </p:nvSpPr>
            <p:spPr>
              <a:xfrm>
                <a:off x="8173482" y="3250109"/>
                <a:ext cx="729123" cy="729123"/>
              </a:xfrm>
              <a:prstGeom prst="ellipse">
                <a:avLst/>
              </a:prstGeom>
              <a:grpFill/>
              <a:ln w="28575">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grpSp>
        <p:sp>
          <p:nvSpPr>
            <p:cNvPr id="68" name="KSO_Shape"/>
            <p:cNvSpPr>
              <a:spLocks noChangeAspect="1"/>
            </p:cNvSpPr>
            <p:nvPr/>
          </p:nvSpPr>
          <p:spPr>
            <a:xfrm flipH="1">
              <a:off x="7336571" y="2424837"/>
              <a:ext cx="279756" cy="257840"/>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sym typeface="+mn-lt"/>
              </a:endParaRPr>
            </a:p>
          </p:txBody>
        </p:sp>
      </p:grpSp>
      <p:grpSp>
        <p:nvGrpSpPr>
          <p:cNvPr id="94" name="组合 93"/>
          <p:cNvGrpSpPr/>
          <p:nvPr/>
        </p:nvGrpSpPr>
        <p:grpSpPr>
          <a:xfrm>
            <a:off x="6689194" y="3753938"/>
            <a:ext cx="575222" cy="575222"/>
            <a:chOff x="6689194" y="3753938"/>
            <a:chExt cx="575222" cy="575222"/>
          </a:xfrm>
        </p:grpSpPr>
        <p:grpSp>
          <p:nvGrpSpPr>
            <p:cNvPr id="53" name="组合 52"/>
            <p:cNvGrpSpPr/>
            <p:nvPr/>
          </p:nvGrpSpPr>
          <p:grpSpPr>
            <a:xfrm>
              <a:off x="6689194" y="3753938"/>
              <a:ext cx="575222" cy="575222"/>
              <a:chOff x="8173482" y="3250109"/>
              <a:chExt cx="729123" cy="729123"/>
            </a:xfrm>
            <a:solidFill>
              <a:srgbClr val="DC328B"/>
            </a:solidFill>
            <a:effectLst/>
          </p:grpSpPr>
          <p:sp>
            <p:nvSpPr>
              <p:cNvPr id="54" name="椭圆 53"/>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sp>
            <p:nvSpPr>
              <p:cNvPr id="55" name="椭圆 54"/>
              <p:cNvSpPr>
                <a:spLocks noChangeAspect="1"/>
              </p:cNvSpPr>
              <p:nvPr/>
            </p:nvSpPr>
            <p:spPr>
              <a:xfrm>
                <a:off x="8173482" y="3250109"/>
                <a:ext cx="729123" cy="729123"/>
              </a:xfrm>
              <a:prstGeom prst="ellipse">
                <a:avLst/>
              </a:prstGeom>
              <a:grpFill/>
              <a:ln w="28575">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mn-lt"/>
                </a:endParaRPr>
              </a:p>
            </p:txBody>
          </p:sp>
        </p:grpSp>
        <p:sp>
          <p:nvSpPr>
            <p:cNvPr id="69" name="KSO_Shape"/>
            <p:cNvSpPr>
              <a:spLocks noChangeAspect="1"/>
            </p:cNvSpPr>
            <p:nvPr/>
          </p:nvSpPr>
          <p:spPr>
            <a:xfrm>
              <a:off x="6793562" y="3911448"/>
              <a:ext cx="366486" cy="260203"/>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sym typeface="+mn-lt"/>
              </a:endParaRPr>
            </a:p>
          </p:txBody>
        </p:sp>
      </p:grpSp>
      <p:sp>
        <p:nvSpPr>
          <p:cNvPr id="73" name="TextBox 76"/>
          <p:cNvSpPr txBox="1"/>
          <p:nvPr/>
        </p:nvSpPr>
        <p:spPr>
          <a:xfrm>
            <a:off x="7992055" y="2216895"/>
            <a:ext cx="2284695" cy="369332"/>
          </a:xfrm>
          <a:prstGeom prst="rect">
            <a:avLst/>
          </a:prstGeom>
          <a:noFill/>
          <a:effectLst/>
        </p:spPr>
        <p:txBody>
          <a:bodyPr wrap="squar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Add the title here</a:t>
            </a:r>
          </a:p>
        </p:txBody>
      </p:sp>
      <p:sp>
        <p:nvSpPr>
          <p:cNvPr id="74" name="文本框 73"/>
          <p:cNvSpPr txBox="1"/>
          <p:nvPr/>
        </p:nvSpPr>
        <p:spPr>
          <a:xfrm>
            <a:off x="7992055" y="2533969"/>
            <a:ext cx="3115179" cy="572464"/>
          </a:xfrm>
          <a:prstGeom prst="rect">
            <a:avLst/>
          </a:prstGeom>
          <a:noFill/>
          <a:effectLst/>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75" name="TextBox 76"/>
          <p:cNvSpPr txBox="1"/>
          <p:nvPr/>
        </p:nvSpPr>
        <p:spPr>
          <a:xfrm>
            <a:off x="7487149" y="3648566"/>
            <a:ext cx="2284695" cy="369332"/>
          </a:xfrm>
          <a:prstGeom prst="rect">
            <a:avLst/>
          </a:prstGeom>
          <a:noFill/>
          <a:effectLst/>
        </p:spPr>
        <p:txBody>
          <a:bodyPr wrap="squar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Add the title here</a:t>
            </a:r>
          </a:p>
        </p:txBody>
      </p:sp>
      <p:sp>
        <p:nvSpPr>
          <p:cNvPr id="76" name="文本框 75"/>
          <p:cNvSpPr txBox="1"/>
          <p:nvPr/>
        </p:nvSpPr>
        <p:spPr>
          <a:xfrm>
            <a:off x="7487149" y="3965640"/>
            <a:ext cx="3115179" cy="572464"/>
          </a:xfrm>
          <a:prstGeom prst="rect">
            <a:avLst/>
          </a:prstGeom>
          <a:noFill/>
          <a:effectLst/>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77" name="TextBox 76"/>
          <p:cNvSpPr txBox="1"/>
          <p:nvPr/>
        </p:nvSpPr>
        <p:spPr>
          <a:xfrm>
            <a:off x="2025183" y="2107984"/>
            <a:ext cx="2284695" cy="369332"/>
          </a:xfrm>
          <a:prstGeom prst="rect">
            <a:avLst/>
          </a:prstGeom>
          <a:noFill/>
          <a:effectLst/>
        </p:spPr>
        <p:txBody>
          <a:bodyPr wrap="square" rtlCol="0">
            <a:spAutoFit/>
          </a:bodyPr>
          <a:lstStyle/>
          <a:p>
            <a:pPr algn="r"/>
            <a:r>
              <a:rPr lang="en-US" altLang="zh-CN" dirty="0">
                <a:solidFill>
                  <a:srgbClr val="FFFFFF"/>
                </a:solidFill>
                <a:latin typeface="微软雅黑" panose="020B0503020204020204" pitchFamily="34" charset="-122"/>
                <a:ea typeface="微软雅黑" panose="020B0503020204020204" pitchFamily="34" charset="-122"/>
              </a:rPr>
              <a:t>Add the title here</a:t>
            </a:r>
          </a:p>
        </p:txBody>
      </p:sp>
      <p:sp>
        <p:nvSpPr>
          <p:cNvPr id="78" name="文本框 77"/>
          <p:cNvSpPr txBox="1"/>
          <p:nvPr/>
        </p:nvSpPr>
        <p:spPr>
          <a:xfrm>
            <a:off x="1194699" y="2425058"/>
            <a:ext cx="3115179" cy="572464"/>
          </a:xfrm>
          <a:prstGeom prst="rect">
            <a:avLst/>
          </a:prstGeom>
          <a:noFill/>
          <a:effectLst/>
        </p:spPr>
        <p:txBody>
          <a:bodyPr wrap="square" rtlCol="0">
            <a:spAutoFit/>
          </a:bodyPr>
          <a:lstStyle/>
          <a:p>
            <a:pPr algn="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79" name="TextBox 76"/>
          <p:cNvSpPr txBox="1"/>
          <p:nvPr/>
        </p:nvSpPr>
        <p:spPr>
          <a:xfrm>
            <a:off x="2582897" y="3559384"/>
            <a:ext cx="2284695" cy="369332"/>
          </a:xfrm>
          <a:prstGeom prst="rect">
            <a:avLst/>
          </a:prstGeom>
          <a:noFill/>
          <a:effectLst/>
        </p:spPr>
        <p:txBody>
          <a:bodyPr wrap="square" rtlCol="0">
            <a:spAutoFit/>
          </a:bodyPr>
          <a:lstStyle/>
          <a:p>
            <a:pPr algn="r"/>
            <a:r>
              <a:rPr lang="en-US" altLang="zh-CN" dirty="0">
                <a:solidFill>
                  <a:srgbClr val="FFFFFF"/>
                </a:solidFill>
                <a:latin typeface="微软雅黑" panose="020B0503020204020204" pitchFamily="34" charset="-122"/>
                <a:ea typeface="微软雅黑" panose="020B0503020204020204" pitchFamily="34" charset="-122"/>
              </a:rPr>
              <a:t>Add the title here</a:t>
            </a:r>
          </a:p>
        </p:txBody>
      </p:sp>
      <p:sp>
        <p:nvSpPr>
          <p:cNvPr id="80" name="文本框 79"/>
          <p:cNvSpPr txBox="1"/>
          <p:nvPr/>
        </p:nvSpPr>
        <p:spPr>
          <a:xfrm>
            <a:off x="1752413" y="3876458"/>
            <a:ext cx="3115179" cy="572464"/>
          </a:xfrm>
          <a:prstGeom prst="rect">
            <a:avLst/>
          </a:prstGeom>
          <a:noFill/>
          <a:effectLst/>
        </p:spPr>
        <p:txBody>
          <a:bodyPr wrap="square" rtlCol="0">
            <a:spAutoFit/>
          </a:bodyPr>
          <a:lstStyle/>
          <a:p>
            <a:pPr algn="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right)">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1000" fill="hold"/>
                                        <p:tgtEl>
                                          <p:spTgt spid="91"/>
                                        </p:tgtEl>
                                        <p:attrNameLst>
                                          <p:attrName>ppt_w</p:attrName>
                                        </p:attrNameLst>
                                      </p:cBhvr>
                                      <p:tavLst>
                                        <p:tav tm="0">
                                          <p:val>
                                            <p:fltVal val="0"/>
                                          </p:val>
                                        </p:tav>
                                        <p:tav tm="100000">
                                          <p:val>
                                            <p:strVal val="#ppt_w"/>
                                          </p:val>
                                        </p:tav>
                                      </p:tavLst>
                                    </p:anim>
                                    <p:anim calcmode="lin" valueType="num">
                                      <p:cBhvr>
                                        <p:cTn id="13" dur="1000" fill="hold"/>
                                        <p:tgtEl>
                                          <p:spTgt spid="91"/>
                                        </p:tgtEl>
                                        <p:attrNameLst>
                                          <p:attrName>ppt_h</p:attrName>
                                        </p:attrNameLst>
                                      </p:cBhvr>
                                      <p:tavLst>
                                        <p:tav tm="0">
                                          <p:val>
                                            <p:fltVal val="0"/>
                                          </p:val>
                                        </p:tav>
                                        <p:tav tm="100000">
                                          <p:val>
                                            <p:strVal val="#ppt_h"/>
                                          </p:val>
                                        </p:tav>
                                      </p:tavLst>
                                    </p:anim>
                                    <p:animEffect transition="in" filter="fade">
                                      <p:cBhvr>
                                        <p:cTn id="14" dur="1000"/>
                                        <p:tgtEl>
                                          <p:spTgt spid="9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p:cTn id="19" dur="1000" fill="hold"/>
                                        <p:tgtEl>
                                          <p:spTgt spid="92"/>
                                        </p:tgtEl>
                                        <p:attrNameLst>
                                          <p:attrName>ppt_w</p:attrName>
                                        </p:attrNameLst>
                                      </p:cBhvr>
                                      <p:tavLst>
                                        <p:tav tm="0">
                                          <p:val>
                                            <p:fltVal val="0"/>
                                          </p:val>
                                        </p:tav>
                                        <p:tav tm="100000">
                                          <p:val>
                                            <p:strVal val="#ppt_w"/>
                                          </p:val>
                                        </p:tav>
                                      </p:tavLst>
                                    </p:anim>
                                    <p:anim calcmode="lin" valueType="num">
                                      <p:cBhvr>
                                        <p:cTn id="20" dur="1000" fill="hold"/>
                                        <p:tgtEl>
                                          <p:spTgt spid="92"/>
                                        </p:tgtEl>
                                        <p:attrNameLst>
                                          <p:attrName>ppt_h</p:attrName>
                                        </p:attrNameLst>
                                      </p:cBhvr>
                                      <p:tavLst>
                                        <p:tav tm="0">
                                          <p:val>
                                            <p:fltVal val="0"/>
                                          </p:val>
                                        </p:tav>
                                        <p:tav tm="100000">
                                          <p:val>
                                            <p:strVal val="#ppt_h"/>
                                          </p:val>
                                        </p:tav>
                                      </p:tavLst>
                                    </p:anim>
                                    <p:animEffect transition="in" filter="fade">
                                      <p:cBhvr>
                                        <p:cTn id="21" dur="1000"/>
                                        <p:tgtEl>
                                          <p:spTgt spid="92"/>
                                        </p:tgtEl>
                                      </p:cBhvr>
                                    </p:animEffect>
                                  </p:childTnLst>
                                </p:cTn>
                              </p:par>
                              <p:par>
                                <p:cTn id="22" presetID="53" presetClass="entr" presetSubtype="16" fill="hold" nodeType="withEffect">
                                  <p:stCondLst>
                                    <p:cond delay="0"/>
                                  </p:stCondLst>
                                  <p:childTnLst>
                                    <p:set>
                                      <p:cBhvr>
                                        <p:cTn id="23" dur="1" fill="hold">
                                          <p:stCondLst>
                                            <p:cond delay="0"/>
                                          </p:stCondLst>
                                        </p:cTn>
                                        <p:tgtEl>
                                          <p:spTgt spid="93"/>
                                        </p:tgtEl>
                                        <p:attrNameLst>
                                          <p:attrName>style.visibility</p:attrName>
                                        </p:attrNameLst>
                                      </p:cBhvr>
                                      <p:to>
                                        <p:strVal val="visible"/>
                                      </p:to>
                                    </p:set>
                                    <p:anim calcmode="lin" valueType="num">
                                      <p:cBhvr>
                                        <p:cTn id="24" dur="1000" fill="hold"/>
                                        <p:tgtEl>
                                          <p:spTgt spid="93"/>
                                        </p:tgtEl>
                                        <p:attrNameLst>
                                          <p:attrName>ppt_w</p:attrName>
                                        </p:attrNameLst>
                                      </p:cBhvr>
                                      <p:tavLst>
                                        <p:tav tm="0">
                                          <p:val>
                                            <p:fltVal val="0"/>
                                          </p:val>
                                        </p:tav>
                                        <p:tav tm="100000">
                                          <p:val>
                                            <p:strVal val="#ppt_w"/>
                                          </p:val>
                                        </p:tav>
                                      </p:tavLst>
                                    </p:anim>
                                    <p:anim calcmode="lin" valueType="num">
                                      <p:cBhvr>
                                        <p:cTn id="25" dur="1000" fill="hold"/>
                                        <p:tgtEl>
                                          <p:spTgt spid="93"/>
                                        </p:tgtEl>
                                        <p:attrNameLst>
                                          <p:attrName>ppt_h</p:attrName>
                                        </p:attrNameLst>
                                      </p:cBhvr>
                                      <p:tavLst>
                                        <p:tav tm="0">
                                          <p:val>
                                            <p:fltVal val="0"/>
                                          </p:val>
                                        </p:tav>
                                        <p:tav tm="100000">
                                          <p:val>
                                            <p:strVal val="#ppt_h"/>
                                          </p:val>
                                        </p:tav>
                                      </p:tavLst>
                                    </p:anim>
                                    <p:animEffect transition="in" filter="fade">
                                      <p:cBhvr>
                                        <p:cTn id="26" dur="1000"/>
                                        <p:tgtEl>
                                          <p:spTgt spid="93"/>
                                        </p:tgtEl>
                                      </p:cBhvr>
                                    </p:animEffect>
                                  </p:childTnLst>
                                </p:cTn>
                              </p:par>
                              <p:par>
                                <p:cTn id="27" presetID="53" presetClass="entr" presetSubtype="16"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p:cTn id="29" dur="1000" fill="hold"/>
                                        <p:tgtEl>
                                          <p:spTgt spid="94"/>
                                        </p:tgtEl>
                                        <p:attrNameLst>
                                          <p:attrName>ppt_w</p:attrName>
                                        </p:attrNameLst>
                                      </p:cBhvr>
                                      <p:tavLst>
                                        <p:tav tm="0">
                                          <p:val>
                                            <p:fltVal val="0"/>
                                          </p:val>
                                        </p:tav>
                                        <p:tav tm="100000">
                                          <p:val>
                                            <p:strVal val="#ppt_w"/>
                                          </p:val>
                                        </p:tav>
                                      </p:tavLst>
                                    </p:anim>
                                    <p:anim calcmode="lin" valueType="num">
                                      <p:cBhvr>
                                        <p:cTn id="30" dur="1000" fill="hold"/>
                                        <p:tgtEl>
                                          <p:spTgt spid="94"/>
                                        </p:tgtEl>
                                        <p:attrNameLst>
                                          <p:attrName>ppt_h</p:attrName>
                                        </p:attrNameLst>
                                      </p:cBhvr>
                                      <p:tavLst>
                                        <p:tav tm="0">
                                          <p:val>
                                            <p:fltVal val="0"/>
                                          </p:val>
                                        </p:tav>
                                        <p:tav tm="100000">
                                          <p:val>
                                            <p:strVal val="#ppt_h"/>
                                          </p:val>
                                        </p:tav>
                                      </p:tavLst>
                                    </p:anim>
                                    <p:animEffect transition="in" filter="fade">
                                      <p:cBhvr>
                                        <p:cTn id="31" dur="1000"/>
                                        <p:tgtEl>
                                          <p:spTgt spid="94"/>
                                        </p:tgtEl>
                                      </p:cBhvr>
                                    </p:animEffect>
                                  </p:childTnLst>
                                </p:cTn>
                              </p:par>
                              <p:par>
                                <p:cTn id="32" presetID="53" presetClass="entr" presetSubtype="16" fill="hold" nodeType="withEffect">
                                  <p:stCondLst>
                                    <p:cond delay="0"/>
                                  </p:stCondLst>
                                  <p:childTnLst>
                                    <p:set>
                                      <p:cBhvr>
                                        <p:cTn id="33" dur="1" fill="hold">
                                          <p:stCondLst>
                                            <p:cond delay="0"/>
                                          </p:stCondLst>
                                        </p:cTn>
                                        <p:tgtEl>
                                          <p:spTgt spid="95"/>
                                        </p:tgtEl>
                                        <p:attrNameLst>
                                          <p:attrName>style.visibility</p:attrName>
                                        </p:attrNameLst>
                                      </p:cBhvr>
                                      <p:to>
                                        <p:strVal val="visible"/>
                                      </p:to>
                                    </p:set>
                                    <p:anim calcmode="lin" valueType="num">
                                      <p:cBhvr>
                                        <p:cTn id="34" dur="1000" fill="hold"/>
                                        <p:tgtEl>
                                          <p:spTgt spid="95"/>
                                        </p:tgtEl>
                                        <p:attrNameLst>
                                          <p:attrName>ppt_w</p:attrName>
                                        </p:attrNameLst>
                                      </p:cBhvr>
                                      <p:tavLst>
                                        <p:tav tm="0">
                                          <p:val>
                                            <p:fltVal val="0"/>
                                          </p:val>
                                        </p:tav>
                                        <p:tav tm="100000">
                                          <p:val>
                                            <p:strVal val="#ppt_w"/>
                                          </p:val>
                                        </p:tav>
                                      </p:tavLst>
                                    </p:anim>
                                    <p:anim calcmode="lin" valueType="num">
                                      <p:cBhvr>
                                        <p:cTn id="35" dur="1000" fill="hold"/>
                                        <p:tgtEl>
                                          <p:spTgt spid="95"/>
                                        </p:tgtEl>
                                        <p:attrNameLst>
                                          <p:attrName>ppt_h</p:attrName>
                                        </p:attrNameLst>
                                      </p:cBhvr>
                                      <p:tavLst>
                                        <p:tav tm="0">
                                          <p:val>
                                            <p:fltVal val="0"/>
                                          </p:val>
                                        </p:tav>
                                        <p:tav tm="100000">
                                          <p:val>
                                            <p:strVal val="#ppt_h"/>
                                          </p:val>
                                        </p:tav>
                                      </p:tavLst>
                                    </p:anim>
                                    <p:animEffect transition="in" filter="fade">
                                      <p:cBhvr>
                                        <p:cTn id="36" dur="1000"/>
                                        <p:tgtEl>
                                          <p:spTgt spid="9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left)">
                                      <p:cBhvr>
                                        <p:cTn id="41" dur="1000"/>
                                        <p:tgtEl>
                                          <p:spTgt spid="7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wipe(left)">
                                      <p:cBhvr>
                                        <p:cTn id="44" dur="1000"/>
                                        <p:tgtEl>
                                          <p:spTgt spid="7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left)">
                                      <p:cBhvr>
                                        <p:cTn id="47" dur="1000"/>
                                        <p:tgtEl>
                                          <p:spTgt spid="7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wipe(left)">
                                      <p:cBhvr>
                                        <p:cTn id="50" dur="1000"/>
                                        <p:tgtEl>
                                          <p:spTgt spid="80"/>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right)">
                                      <p:cBhvr>
                                        <p:cTn id="53" dur="1000"/>
                                        <p:tgtEl>
                                          <p:spTgt spid="76"/>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wipe(right)">
                                      <p:cBhvr>
                                        <p:cTn id="56" dur="1000"/>
                                        <p:tgtEl>
                                          <p:spTgt spid="75"/>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right)">
                                      <p:cBhvr>
                                        <p:cTn id="59" dur="1000"/>
                                        <p:tgtEl>
                                          <p:spTgt spid="74"/>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wipe(right)">
                                      <p:cBhvr>
                                        <p:cTn id="62"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73" grpId="0"/>
      <p:bldP spid="74" grpId="0"/>
      <p:bldP spid="75" grpId="0"/>
      <p:bldP spid="76" grpId="0"/>
      <p:bldP spid="77" grpId="0"/>
      <p:bldP spid="78" grpId="0"/>
      <p:bldP spid="79" grpId="0"/>
      <p:bldP spid="8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图表 7"/>
          <p:cNvGraphicFramePr/>
          <p:nvPr/>
        </p:nvGraphicFramePr>
        <p:xfrm>
          <a:off x="919082" y="1199214"/>
          <a:ext cx="5284738" cy="5016699"/>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8"/>
          <p:cNvSpPr txBox="1"/>
          <p:nvPr/>
        </p:nvSpPr>
        <p:spPr>
          <a:xfrm>
            <a:off x="6613547" y="3043719"/>
            <a:ext cx="4659371" cy="1269258"/>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 Flying impression graphic design thank you for buying this template, we mainly engaged in various types of advertising graphic design.</a:t>
            </a:r>
          </a:p>
        </p:txBody>
      </p:sp>
      <p:sp>
        <p:nvSpPr>
          <p:cNvPr id="13" name="任意多边形 12"/>
          <p:cNvSpPr/>
          <p:nvPr/>
        </p:nvSpPr>
        <p:spPr>
          <a:xfrm>
            <a:off x="10477500" y="4757588"/>
            <a:ext cx="1714500" cy="2100413"/>
          </a:xfrm>
          <a:custGeom>
            <a:avLst/>
            <a:gdLst>
              <a:gd name="connsiteX0" fmla="*/ 1714500 w 1714500"/>
              <a:gd name="connsiteY0" fmla="*/ 0 h 2100413"/>
              <a:gd name="connsiteX1" fmla="*/ 1714500 w 1714500"/>
              <a:gd name="connsiteY1" fmla="*/ 1144749 h 2100413"/>
              <a:gd name="connsiteX2" fmla="*/ 934422 w 1714500"/>
              <a:gd name="connsiteY2" fmla="*/ 2100413 h 2100413"/>
              <a:gd name="connsiteX3" fmla="*/ 0 w 1714500"/>
              <a:gd name="connsiteY3" fmla="*/ 2100413 h 2100413"/>
              <a:gd name="connsiteX4" fmla="*/ 1714500 w 1714500"/>
              <a:gd name="connsiteY4" fmla="*/ 0 h 210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2100413">
                <a:moveTo>
                  <a:pt x="1714500" y="0"/>
                </a:moveTo>
                <a:lnTo>
                  <a:pt x="1714500" y="1144749"/>
                </a:lnTo>
                <a:lnTo>
                  <a:pt x="934422" y="2100413"/>
                </a:lnTo>
                <a:lnTo>
                  <a:pt x="0" y="2100413"/>
                </a:lnTo>
                <a:lnTo>
                  <a:pt x="171450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5222288" y="-2"/>
            <a:ext cx="6969712" cy="5677471"/>
          </a:xfrm>
          <a:custGeom>
            <a:avLst/>
            <a:gdLst>
              <a:gd name="connsiteX0" fmla="*/ 6499902 w 7459795"/>
              <a:gd name="connsiteY0" fmla="*/ 0 h 6076689"/>
              <a:gd name="connsiteX1" fmla="*/ 7459795 w 7459795"/>
              <a:gd name="connsiteY1" fmla="*/ 0 h 6076689"/>
              <a:gd name="connsiteX2" fmla="*/ 7459795 w 7459795"/>
              <a:gd name="connsiteY2" fmla="*/ 2535367 h 6076689"/>
              <a:gd name="connsiteX3" fmla="*/ 7459795 w 7459795"/>
              <a:gd name="connsiteY3" fmla="*/ 6076689 h 6076689"/>
              <a:gd name="connsiteX4" fmla="*/ 0 w 7459795"/>
              <a:gd name="connsiteY4" fmla="*/ 2 h 6076689"/>
              <a:gd name="connsiteX5" fmla="*/ 6499902 w 7459795"/>
              <a:gd name="connsiteY5" fmla="*/ 2 h 6076689"/>
              <a:gd name="connsiteX6" fmla="*/ 6499902 w 7459795"/>
              <a:gd name="connsiteY6" fmla="*/ 0 h 607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9795" h="6076689">
                <a:moveTo>
                  <a:pt x="6499902" y="0"/>
                </a:moveTo>
                <a:lnTo>
                  <a:pt x="7459795" y="0"/>
                </a:lnTo>
                <a:lnTo>
                  <a:pt x="7459795" y="2535367"/>
                </a:lnTo>
                <a:lnTo>
                  <a:pt x="7459795" y="6076689"/>
                </a:lnTo>
                <a:lnTo>
                  <a:pt x="0" y="2"/>
                </a:lnTo>
                <a:lnTo>
                  <a:pt x="6499902" y="2"/>
                </a:lnTo>
                <a:lnTo>
                  <a:pt x="6499902"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6332238" y="0"/>
            <a:ext cx="5859762" cy="4773315"/>
          </a:xfrm>
          <a:custGeom>
            <a:avLst/>
            <a:gdLst>
              <a:gd name="connsiteX0" fmla="*/ 6499902 w 7459795"/>
              <a:gd name="connsiteY0" fmla="*/ 0 h 6076689"/>
              <a:gd name="connsiteX1" fmla="*/ 7459795 w 7459795"/>
              <a:gd name="connsiteY1" fmla="*/ 0 h 6076689"/>
              <a:gd name="connsiteX2" fmla="*/ 7459795 w 7459795"/>
              <a:gd name="connsiteY2" fmla="*/ 2535367 h 6076689"/>
              <a:gd name="connsiteX3" fmla="*/ 7459795 w 7459795"/>
              <a:gd name="connsiteY3" fmla="*/ 6076689 h 6076689"/>
              <a:gd name="connsiteX4" fmla="*/ 0 w 7459795"/>
              <a:gd name="connsiteY4" fmla="*/ 2 h 6076689"/>
              <a:gd name="connsiteX5" fmla="*/ 6499902 w 7459795"/>
              <a:gd name="connsiteY5" fmla="*/ 2 h 6076689"/>
              <a:gd name="connsiteX6" fmla="*/ 6499902 w 7459795"/>
              <a:gd name="connsiteY6" fmla="*/ 0 h 607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9795" h="6076689">
                <a:moveTo>
                  <a:pt x="6499902" y="0"/>
                </a:moveTo>
                <a:lnTo>
                  <a:pt x="7459795" y="0"/>
                </a:lnTo>
                <a:lnTo>
                  <a:pt x="7459795" y="2535367"/>
                </a:lnTo>
                <a:lnTo>
                  <a:pt x="7459795" y="6076689"/>
                </a:lnTo>
                <a:lnTo>
                  <a:pt x="0" y="2"/>
                </a:lnTo>
                <a:lnTo>
                  <a:pt x="6499902" y="2"/>
                </a:lnTo>
                <a:lnTo>
                  <a:pt x="6499902" y="0"/>
                </a:lnTo>
                <a:close/>
              </a:path>
            </a:pathLst>
          </a:cu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983653" y="4783743"/>
            <a:ext cx="7337768" cy="812530"/>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 Flying impression graphic design thank you for buying this template, we mainly engaged in various types of advertising graphic design.</a:t>
            </a:r>
          </a:p>
        </p:txBody>
      </p:sp>
      <p:sp>
        <p:nvSpPr>
          <p:cNvPr id="37" name="TextBox 76"/>
          <p:cNvSpPr txBox="1"/>
          <p:nvPr/>
        </p:nvSpPr>
        <p:spPr>
          <a:xfrm>
            <a:off x="1983653" y="1808072"/>
            <a:ext cx="4211794" cy="1815882"/>
          </a:xfrm>
          <a:prstGeom prst="rect">
            <a:avLst/>
          </a:prstGeom>
          <a:noFill/>
        </p:spPr>
        <p:txBody>
          <a:bodyPr wrap="none" rtlCol="0">
            <a:spAutoFit/>
          </a:bodyPr>
          <a:lstStyle/>
          <a:p>
            <a:r>
              <a:rPr lang="en-US" altLang="zh-CN" sz="3200" b="1" dirty="0">
                <a:solidFill>
                  <a:srgbClr val="FFFFFF"/>
                </a:solidFill>
                <a:latin typeface="微软雅黑" panose="020B0503020204020204" pitchFamily="34" charset="-122"/>
                <a:ea typeface="微软雅黑" panose="020B0503020204020204" pitchFamily="34" charset="-122"/>
              </a:rPr>
              <a:t>YOU CAN CHANGE </a:t>
            </a:r>
          </a:p>
          <a:p>
            <a:r>
              <a:rPr lang="en-US" altLang="zh-CN" sz="4000" b="1" dirty="0">
                <a:solidFill>
                  <a:srgbClr val="2B65AE"/>
                </a:solidFill>
                <a:latin typeface="微软雅黑" panose="020B0503020204020204" pitchFamily="34" charset="-122"/>
                <a:ea typeface="微软雅黑" panose="020B0503020204020204" pitchFamily="34" charset="-122"/>
              </a:rPr>
              <a:t>YOUR</a:t>
            </a:r>
          </a:p>
          <a:p>
            <a:r>
              <a:rPr lang="en-US" altLang="zh-CN" sz="4000" b="1" dirty="0">
                <a:solidFill>
                  <a:srgbClr val="DC328B"/>
                </a:solidFill>
                <a:latin typeface="微软雅黑" panose="020B0503020204020204" pitchFamily="34" charset="-122"/>
                <a:ea typeface="微软雅黑" panose="020B0503020204020204" pitchFamily="34" charset="-122"/>
              </a:rPr>
              <a:t>TEXT HERE</a:t>
            </a:r>
            <a:endParaRPr lang="zh-CN" altLang="en-US" sz="4000" b="1" dirty="0">
              <a:solidFill>
                <a:srgbClr val="DC328B"/>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983653" y="3828361"/>
            <a:ext cx="4572221" cy="812530"/>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right)">
                                      <p:cBhvr>
                                        <p:cTn id="12" dur="1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7"/>
                                        </p:tgtEl>
                                        <p:attrNameLst>
                                          <p:attrName>ppt_y</p:attrName>
                                        </p:attrNameLst>
                                      </p:cBhvr>
                                      <p:tavLst>
                                        <p:tav tm="0">
                                          <p:val>
                                            <p:strVal val="#ppt_y"/>
                                          </p:val>
                                        </p:tav>
                                        <p:tav tm="100000">
                                          <p:val>
                                            <p:strVal val="#ppt_y"/>
                                          </p:val>
                                        </p:tav>
                                      </p:tavLst>
                                    </p:anim>
                                    <p:anim calcmode="lin" valueType="num">
                                      <p:cBhvr>
                                        <p:cTn id="19"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1000"/>
                                        <p:tgtEl>
                                          <p:spTgt spid="3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78730" y="1987575"/>
            <a:ext cx="1871662" cy="2214562"/>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TextBox 76"/>
          <p:cNvSpPr txBox="1"/>
          <p:nvPr/>
        </p:nvSpPr>
        <p:spPr>
          <a:xfrm>
            <a:off x="1378003" y="4371414"/>
            <a:ext cx="1673116" cy="338554"/>
          </a:xfrm>
          <a:prstGeom prst="rect">
            <a:avLst/>
          </a:prstGeom>
          <a:noFill/>
        </p:spPr>
        <p:txBody>
          <a:bodyPr wrap="square" rtlCol="0">
            <a:spAutoFit/>
          </a:bodyPr>
          <a:lstStyle/>
          <a:p>
            <a:pPr algn="ctr"/>
            <a:r>
              <a:rPr lang="en-US" altLang="zh-CN" sz="1600" b="1" dirty="0">
                <a:solidFill>
                  <a:srgbClr val="2B65AE"/>
                </a:solidFill>
                <a:latin typeface="微软雅黑" panose="020B0503020204020204" pitchFamily="34" charset="-122"/>
                <a:ea typeface="微软雅黑" panose="020B0503020204020204" pitchFamily="34" charset="-122"/>
              </a:rPr>
              <a:t>Add the title</a:t>
            </a:r>
          </a:p>
        </p:txBody>
      </p:sp>
      <p:sp>
        <p:nvSpPr>
          <p:cNvPr id="10" name="文本框 9"/>
          <p:cNvSpPr txBox="1"/>
          <p:nvPr/>
        </p:nvSpPr>
        <p:spPr>
          <a:xfrm>
            <a:off x="1200149" y="4709968"/>
            <a:ext cx="2028825" cy="812530"/>
          </a:xfrm>
          <a:prstGeom prst="rect">
            <a:avLst/>
          </a:prstGeom>
          <a:noFill/>
        </p:spPr>
        <p:txBody>
          <a:bodyPr wrap="square" rtlCol="0">
            <a:spAutoFit/>
          </a:bodyPr>
          <a:lstStyle/>
          <a:p>
            <a:pPr algn="ct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11" name="TextBox 76"/>
          <p:cNvSpPr txBox="1"/>
          <p:nvPr/>
        </p:nvSpPr>
        <p:spPr>
          <a:xfrm>
            <a:off x="3955706" y="4371414"/>
            <a:ext cx="1673116" cy="338554"/>
          </a:xfrm>
          <a:prstGeom prst="rect">
            <a:avLst/>
          </a:prstGeom>
          <a:noFill/>
        </p:spPr>
        <p:txBody>
          <a:bodyPr wrap="square" rtlCol="0">
            <a:spAutoFit/>
          </a:bodyPr>
          <a:lstStyle/>
          <a:p>
            <a:pPr algn="ctr"/>
            <a:r>
              <a:rPr lang="en-US" altLang="zh-CN" sz="1600" b="1" dirty="0">
                <a:solidFill>
                  <a:srgbClr val="DC328B"/>
                </a:solidFill>
                <a:latin typeface="微软雅黑" panose="020B0503020204020204" pitchFamily="34" charset="-122"/>
                <a:ea typeface="微软雅黑" panose="020B0503020204020204" pitchFamily="34" charset="-122"/>
              </a:rPr>
              <a:t>Add the title</a:t>
            </a:r>
          </a:p>
        </p:txBody>
      </p:sp>
      <p:sp>
        <p:nvSpPr>
          <p:cNvPr id="12" name="文本框 11"/>
          <p:cNvSpPr txBox="1"/>
          <p:nvPr/>
        </p:nvSpPr>
        <p:spPr>
          <a:xfrm>
            <a:off x="3777852" y="4709968"/>
            <a:ext cx="2028825" cy="812530"/>
          </a:xfrm>
          <a:prstGeom prst="rect">
            <a:avLst/>
          </a:prstGeom>
          <a:noFill/>
        </p:spPr>
        <p:txBody>
          <a:bodyPr wrap="square" rtlCol="0">
            <a:spAutoFit/>
          </a:bodyPr>
          <a:lstStyle/>
          <a:p>
            <a:pPr algn="ct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13" name="TextBox 76"/>
          <p:cNvSpPr txBox="1"/>
          <p:nvPr/>
        </p:nvSpPr>
        <p:spPr>
          <a:xfrm>
            <a:off x="6513868" y="4371414"/>
            <a:ext cx="1673116" cy="338554"/>
          </a:xfrm>
          <a:prstGeom prst="rect">
            <a:avLst/>
          </a:prstGeom>
          <a:noFill/>
        </p:spPr>
        <p:txBody>
          <a:bodyPr wrap="square" rtlCol="0">
            <a:spAutoFit/>
          </a:bodyPr>
          <a:lstStyle/>
          <a:p>
            <a:pPr algn="ctr"/>
            <a:r>
              <a:rPr lang="en-US" altLang="zh-CN" sz="1600" b="1" dirty="0">
                <a:solidFill>
                  <a:srgbClr val="DC328B"/>
                </a:solidFill>
                <a:latin typeface="微软雅黑" panose="020B0503020204020204" pitchFamily="34" charset="-122"/>
                <a:ea typeface="微软雅黑" panose="020B0503020204020204" pitchFamily="34" charset="-122"/>
              </a:rPr>
              <a:t>Add the title</a:t>
            </a:r>
          </a:p>
        </p:txBody>
      </p:sp>
      <p:sp>
        <p:nvSpPr>
          <p:cNvPr id="14" name="文本框 13"/>
          <p:cNvSpPr txBox="1"/>
          <p:nvPr/>
        </p:nvSpPr>
        <p:spPr>
          <a:xfrm>
            <a:off x="6336014" y="4709968"/>
            <a:ext cx="2028825" cy="812530"/>
          </a:xfrm>
          <a:prstGeom prst="rect">
            <a:avLst/>
          </a:prstGeom>
          <a:noFill/>
        </p:spPr>
        <p:txBody>
          <a:bodyPr wrap="square" rtlCol="0">
            <a:spAutoFit/>
          </a:bodyPr>
          <a:lstStyle/>
          <a:p>
            <a:pPr algn="ct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15" name="TextBox 76"/>
          <p:cNvSpPr txBox="1"/>
          <p:nvPr/>
        </p:nvSpPr>
        <p:spPr>
          <a:xfrm>
            <a:off x="9072029" y="4371414"/>
            <a:ext cx="1673116" cy="338554"/>
          </a:xfrm>
          <a:prstGeom prst="rect">
            <a:avLst/>
          </a:prstGeom>
          <a:noFill/>
        </p:spPr>
        <p:txBody>
          <a:bodyPr wrap="square" rtlCol="0">
            <a:spAutoFit/>
          </a:bodyPr>
          <a:lstStyle/>
          <a:p>
            <a:pPr algn="ctr"/>
            <a:r>
              <a:rPr lang="en-US" altLang="zh-CN" sz="1600" b="1" dirty="0">
                <a:solidFill>
                  <a:srgbClr val="2B65AE"/>
                </a:solidFill>
                <a:latin typeface="微软雅黑" panose="020B0503020204020204" pitchFamily="34" charset="-122"/>
                <a:ea typeface="微软雅黑" panose="020B0503020204020204" pitchFamily="34" charset="-122"/>
              </a:rPr>
              <a:t>Add the title</a:t>
            </a:r>
          </a:p>
        </p:txBody>
      </p:sp>
      <p:sp>
        <p:nvSpPr>
          <p:cNvPr id="16" name="文本框 15"/>
          <p:cNvSpPr txBox="1"/>
          <p:nvPr/>
        </p:nvSpPr>
        <p:spPr>
          <a:xfrm>
            <a:off x="8894175" y="4709968"/>
            <a:ext cx="2028825" cy="812530"/>
          </a:xfrm>
          <a:prstGeom prst="rect">
            <a:avLst/>
          </a:prstGeom>
          <a:noFill/>
        </p:spPr>
        <p:txBody>
          <a:bodyPr wrap="square" rtlCol="0">
            <a:spAutoFit/>
          </a:bodyPr>
          <a:lstStyle/>
          <a:p>
            <a:pPr algn="ct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17" name="矩形 16"/>
          <p:cNvSpPr/>
          <p:nvPr/>
        </p:nvSpPr>
        <p:spPr>
          <a:xfrm>
            <a:off x="3836685" y="1987575"/>
            <a:ext cx="1871662" cy="2214562"/>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矩形 17"/>
          <p:cNvSpPr/>
          <p:nvPr/>
        </p:nvSpPr>
        <p:spPr>
          <a:xfrm>
            <a:off x="6404617" y="1987575"/>
            <a:ext cx="1871662" cy="2214562"/>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9" name="矩形 18"/>
          <p:cNvSpPr/>
          <p:nvPr/>
        </p:nvSpPr>
        <p:spPr>
          <a:xfrm>
            <a:off x="8964393" y="1987575"/>
            <a:ext cx="1871662" cy="2214562"/>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1" name="等腰三角形 20"/>
          <p:cNvSpPr/>
          <p:nvPr/>
        </p:nvSpPr>
        <p:spPr>
          <a:xfrm rot="5400000">
            <a:off x="3677568" y="2074177"/>
            <a:ext cx="998400" cy="825195"/>
          </a:xfrm>
          <a:prstGeom prst="triangle">
            <a:avLst>
              <a:gd name="adj" fmla="val 0"/>
            </a:avLst>
          </a:pr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5400000">
            <a:off x="6308038" y="2074178"/>
            <a:ext cx="998400" cy="825195"/>
          </a:xfrm>
          <a:prstGeom prst="triangle">
            <a:avLst>
              <a:gd name="adj" fmla="val 0"/>
            </a:avLst>
          </a:pr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5400000">
            <a:off x="8807573" y="2074179"/>
            <a:ext cx="998400" cy="825195"/>
          </a:xfrm>
          <a:prstGeom prst="triangle">
            <a:avLst>
              <a:gd name="adj" fmla="val 0"/>
            </a:avLst>
          </a:pr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9925613" y="3094856"/>
            <a:ext cx="910442" cy="1115371"/>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375814" y="3094856"/>
            <a:ext cx="910442" cy="1115371"/>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4868123" y="3094856"/>
            <a:ext cx="910442" cy="1115371"/>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2275059" y="3094856"/>
            <a:ext cx="910442" cy="1115371"/>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5400000">
            <a:off x="1182150" y="2074178"/>
            <a:ext cx="998400" cy="825195"/>
          </a:xfrm>
          <a:prstGeom prst="triangle">
            <a:avLst>
              <a:gd name="adj" fmla="val 0"/>
            </a:avLst>
          </a:pr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Effect transition="in" filter="fade">
                                      <p:cBhvr>
                                        <p:cTn id="14" dur="10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fltVal val="0"/>
                                          </p:val>
                                        </p:tav>
                                        <p:tav tm="100000">
                                          <p:val>
                                            <p:strVal val="#ppt_w"/>
                                          </p:val>
                                        </p:tav>
                                      </p:tavLst>
                                    </p:anim>
                                    <p:anim calcmode="lin" valueType="num">
                                      <p:cBhvr>
                                        <p:cTn id="18" dur="1000" fill="hold"/>
                                        <p:tgtEl>
                                          <p:spTgt spid="18"/>
                                        </p:tgtEl>
                                        <p:attrNameLst>
                                          <p:attrName>ppt_h</p:attrName>
                                        </p:attrNameLst>
                                      </p:cBhvr>
                                      <p:tavLst>
                                        <p:tav tm="0">
                                          <p:val>
                                            <p:fltVal val="0"/>
                                          </p:val>
                                        </p:tav>
                                        <p:tav tm="100000">
                                          <p:val>
                                            <p:strVal val="#ppt_h"/>
                                          </p:val>
                                        </p:tav>
                                      </p:tavLst>
                                    </p:anim>
                                    <p:animEffect transition="in" filter="fade">
                                      <p:cBhvr>
                                        <p:cTn id="19" dur="10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Effect transition="in" filter="fade">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P spid="15" grpId="0"/>
      <p:bldP spid="16" grpId="0"/>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9824308" y="1588464"/>
            <a:ext cx="1398111" cy="1398111"/>
          </a:xfrm>
          <a:prstGeom prst="rect">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FFFFF"/>
              </a:solidFill>
            </a:endParaRPr>
          </a:p>
        </p:txBody>
      </p:sp>
      <p:sp>
        <p:nvSpPr>
          <p:cNvPr id="9" name="矩形 8"/>
          <p:cNvSpPr/>
          <p:nvPr/>
        </p:nvSpPr>
        <p:spPr>
          <a:xfrm rot="2700000">
            <a:off x="11175520" y="2490770"/>
            <a:ext cx="2032959" cy="2032959"/>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rot="2700000">
            <a:off x="9865672" y="3986560"/>
            <a:ext cx="1398111" cy="1398111"/>
          </a:xfrm>
          <a:prstGeom prst="rect">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FFFFF"/>
              </a:solidFill>
            </a:endParaRPr>
          </a:p>
        </p:txBody>
      </p:sp>
      <p:sp>
        <p:nvSpPr>
          <p:cNvPr id="11" name="矩形 10"/>
          <p:cNvSpPr/>
          <p:nvPr/>
        </p:nvSpPr>
        <p:spPr>
          <a:xfrm rot="2700000">
            <a:off x="6682774" y="1968010"/>
            <a:ext cx="3016047" cy="3016047"/>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srgbClr val="FFFFFF"/>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0121012" y="1968902"/>
            <a:ext cx="735739" cy="721725"/>
            <a:chOff x="8809037" y="4174203"/>
            <a:chExt cx="333375" cy="327025"/>
          </a:xfrm>
          <a:solidFill>
            <a:schemeClr val="bg1"/>
          </a:solidFill>
        </p:grpSpPr>
        <p:sp>
          <p:nvSpPr>
            <p:cNvPr id="13" name="Freeform 368"/>
            <p:cNvSpPr>
              <a:spLocks noEditPoints="1"/>
            </p:cNvSpPr>
            <p:nvPr/>
          </p:nvSpPr>
          <p:spPr bwMode="auto">
            <a:xfrm>
              <a:off x="8809037" y="4174203"/>
              <a:ext cx="333375" cy="327025"/>
            </a:xfrm>
            <a:custGeom>
              <a:avLst/>
              <a:gdLst>
                <a:gd name="T0" fmla="*/ 38 w 89"/>
                <a:gd name="T1" fmla="*/ 87 h 87"/>
                <a:gd name="T2" fmla="*/ 37 w 89"/>
                <a:gd name="T3" fmla="*/ 87 h 87"/>
                <a:gd name="T4" fmla="*/ 36 w 89"/>
                <a:gd name="T5" fmla="*/ 85 h 87"/>
                <a:gd name="T6" fmla="*/ 33 w 89"/>
                <a:gd name="T7" fmla="*/ 60 h 87"/>
                <a:gd name="T8" fmla="*/ 29 w 89"/>
                <a:gd name="T9" fmla="*/ 60 h 87"/>
                <a:gd name="T10" fmla="*/ 28 w 89"/>
                <a:gd name="T11" fmla="*/ 58 h 87"/>
                <a:gd name="T12" fmla="*/ 27 w 89"/>
                <a:gd name="T13" fmla="*/ 54 h 87"/>
                <a:gd name="T14" fmla="*/ 3 w 89"/>
                <a:gd name="T15" fmla="*/ 51 h 87"/>
                <a:gd name="T16" fmla="*/ 1 w 89"/>
                <a:gd name="T17" fmla="*/ 51 h 87"/>
                <a:gd name="T18" fmla="*/ 0 w 89"/>
                <a:gd name="T19" fmla="*/ 49 h 87"/>
                <a:gd name="T20" fmla="*/ 6 w 89"/>
                <a:gd name="T21" fmla="*/ 40 h 87"/>
                <a:gd name="T22" fmla="*/ 31 w 89"/>
                <a:gd name="T23" fmla="*/ 32 h 87"/>
                <a:gd name="T24" fmla="*/ 42 w 89"/>
                <a:gd name="T25" fmla="*/ 15 h 87"/>
                <a:gd name="T26" fmla="*/ 76 w 89"/>
                <a:gd name="T27" fmla="*/ 0 h 87"/>
                <a:gd name="T28" fmla="*/ 85 w 89"/>
                <a:gd name="T29" fmla="*/ 1 h 87"/>
                <a:gd name="T30" fmla="*/ 86 w 89"/>
                <a:gd name="T31" fmla="*/ 3 h 87"/>
                <a:gd name="T32" fmla="*/ 72 w 89"/>
                <a:gd name="T33" fmla="*/ 46 h 87"/>
                <a:gd name="T34" fmla="*/ 56 w 89"/>
                <a:gd name="T35" fmla="*/ 56 h 87"/>
                <a:gd name="T36" fmla="*/ 48 w 89"/>
                <a:gd name="T37" fmla="*/ 81 h 87"/>
                <a:gd name="T38" fmla="*/ 39 w 89"/>
                <a:gd name="T39" fmla="*/ 87 h 87"/>
                <a:gd name="T40" fmla="*/ 38 w 89"/>
                <a:gd name="T41" fmla="*/ 87 h 87"/>
                <a:gd name="T42" fmla="*/ 31 w 89"/>
                <a:gd name="T43" fmla="*/ 56 h 87"/>
                <a:gd name="T44" fmla="*/ 35 w 89"/>
                <a:gd name="T45" fmla="*/ 56 h 87"/>
                <a:gd name="T46" fmla="*/ 36 w 89"/>
                <a:gd name="T47" fmla="*/ 57 h 87"/>
                <a:gd name="T48" fmla="*/ 41 w 89"/>
                <a:gd name="T49" fmla="*/ 81 h 87"/>
                <a:gd name="T50" fmla="*/ 45 w 89"/>
                <a:gd name="T51" fmla="*/ 78 h 87"/>
                <a:gd name="T52" fmla="*/ 52 w 89"/>
                <a:gd name="T53" fmla="*/ 56 h 87"/>
                <a:gd name="T54" fmla="*/ 53 w 89"/>
                <a:gd name="T55" fmla="*/ 53 h 87"/>
                <a:gd name="T56" fmla="*/ 69 w 89"/>
                <a:gd name="T57" fmla="*/ 43 h 87"/>
                <a:gd name="T58" fmla="*/ 82 w 89"/>
                <a:gd name="T59" fmla="*/ 5 h 87"/>
                <a:gd name="T60" fmla="*/ 45 w 89"/>
                <a:gd name="T61" fmla="*/ 18 h 87"/>
                <a:gd name="T62" fmla="*/ 34 w 89"/>
                <a:gd name="T63" fmla="*/ 34 h 87"/>
                <a:gd name="T64" fmla="*/ 32 w 89"/>
                <a:gd name="T65" fmla="*/ 36 h 87"/>
                <a:gd name="T66" fmla="*/ 9 w 89"/>
                <a:gd name="T67" fmla="*/ 42 h 87"/>
                <a:gd name="T68" fmla="*/ 6 w 89"/>
                <a:gd name="T69" fmla="*/ 46 h 87"/>
                <a:gd name="T70" fmla="*/ 30 w 89"/>
                <a:gd name="T71" fmla="*/ 51 h 87"/>
                <a:gd name="T72" fmla="*/ 31 w 89"/>
                <a:gd name="T73" fmla="*/ 53 h 87"/>
                <a:gd name="T74" fmla="*/ 31 w 89"/>
                <a:gd name="T7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87">
                  <a:moveTo>
                    <a:pt x="38" y="87"/>
                  </a:moveTo>
                  <a:cubicBezTo>
                    <a:pt x="37" y="87"/>
                    <a:pt x="37" y="87"/>
                    <a:pt x="37" y="87"/>
                  </a:cubicBezTo>
                  <a:cubicBezTo>
                    <a:pt x="36" y="86"/>
                    <a:pt x="36" y="85"/>
                    <a:pt x="36" y="85"/>
                  </a:cubicBezTo>
                  <a:cubicBezTo>
                    <a:pt x="40" y="77"/>
                    <a:pt x="38" y="67"/>
                    <a:pt x="33" y="60"/>
                  </a:cubicBezTo>
                  <a:cubicBezTo>
                    <a:pt x="32" y="60"/>
                    <a:pt x="31" y="60"/>
                    <a:pt x="29" y="60"/>
                  </a:cubicBezTo>
                  <a:cubicBezTo>
                    <a:pt x="29" y="59"/>
                    <a:pt x="28" y="59"/>
                    <a:pt x="28" y="58"/>
                  </a:cubicBezTo>
                  <a:cubicBezTo>
                    <a:pt x="28" y="57"/>
                    <a:pt x="27" y="55"/>
                    <a:pt x="27" y="54"/>
                  </a:cubicBezTo>
                  <a:cubicBezTo>
                    <a:pt x="20" y="49"/>
                    <a:pt x="11" y="48"/>
                    <a:pt x="3" y="51"/>
                  </a:cubicBezTo>
                  <a:cubicBezTo>
                    <a:pt x="2" y="52"/>
                    <a:pt x="1" y="51"/>
                    <a:pt x="1" y="51"/>
                  </a:cubicBezTo>
                  <a:cubicBezTo>
                    <a:pt x="0" y="50"/>
                    <a:pt x="0" y="49"/>
                    <a:pt x="0" y="49"/>
                  </a:cubicBezTo>
                  <a:cubicBezTo>
                    <a:pt x="2" y="45"/>
                    <a:pt x="4" y="42"/>
                    <a:pt x="6" y="40"/>
                  </a:cubicBezTo>
                  <a:cubicBezTo>
                    <a:pt x="13" y="33"/>
                    <a:pt x="22" y="30"/>
                    <a:pt x="31" y="32"/>
                  </a:cubicBezTo>
                  <a:cubicBezTo>
                    <a:pt x="34" y="25"/>
                    <a:pt x="37" y="20"/>
                    <a:pt x="42" y="15"/>
                  </a:cubicBezTo>
                  <a:cubicBezTo>
                    <a:pt x="51" y="6"/>
                    <a:pt x="64" y="0"/>
                    <a:pt x="76" y="0"/>
                  </a:cubicBezTo>
                  <a:cubicBezTo>
                    <a:pt x="79" y="0"/>
                    <a:pt x="82" y="1"/>
                    <a:pt x="85" y="1"/>
                  </a:cubicBezTo>
                  <a:cubicBezTo>
                    <a:pt x="85" y="1"/>
                    <a:pt x="86" y="2"/>
                    <a:pt x="86" y="3"/>
                  </a:cubicBezTo>
                  <a:cubicBezTo>
                    <a:pt x="89" y="18"/>
                    <a:pt x="84" y="34"/>
                    <a:pt x="72" y="46"/>
                  </a:cubicBezTo>
                  <a:cubicBezTo>
                    <a:pt x="67" y="50"/>
                    <a:pt x="62" y="54"/>
                    <a:pt x="56" y="56"/>
                  </a:cubicBezTo>
                  <a:cubicBezTo>
                    <a:pt x="57" y="66"/>
                    <a:pt x="54" y="75"/>
                    <a:pt x="48" y="81"/>
                  </a:cubicBezTo>
                  <a:cubicBezTo>
                    <a:pt x="45" y="84"/>
                    <a:pt x="42" y="86"/>
                    <a:pt x="39" y="87"/>
                  </a:cubicBezTo>
                  <a:cubicBezTo>
                    <a:pt x="39" y="87"/>
                    <a:pt x="38" y="87"/>
                    <a:pt x="38" y="87"/>
                  </a:cubicBezTo>
                  <a:close/>
                  <a:moveTo>
                    <a:pt x="31" y="56"/>
                  </a:moveTo>
                  <a:cubicBezTo>
                    <a:pt x="32" y="56"/>
                    <a:pt x="34" y="56"/>
                    <a:pt x="35" y="56"/>
                  </a:cubicBezTo>
                  <a:cubicBezTo>
                    <a:pt x="35" y="56"/>
                    <a:pt x="36" y="57"/>
                    <a:pt x="36" y="57"/>
                  </a:cubicBezTo>
                  <a:cubicBezTo>
                    <a:pt x="41" y="64"/>
                    <a:pt x="43" y="73"/>
                    <a:pt x="41" y="81"/>
                  </a:cubicBezTo>
                  <a:cubicBezTo>
                    <a:pt x="43" y="80"/>
                    <a:pt x="44" y="79"/>
                    <a:pt x="45" y="78"/>
                  </a:cubicBezTo>
                  <a:cubicBezTo>
                    <a:pt x="51" y="72"/>
                    <a:pt x="53" y="64"/>
                    <a:pt x="52" y="56"/>
                  </a:cubicBezTo>
                  <a:cubicBezTo>
                    <a:pt x="51" y="55"/>
                    <a:pt x="52" y="54"/>
                    <a:pt x="53" y="53"/>
                  </a:cubicBezTo>
                  <a:cubicBezTo>
                    <a:pt x="59" y="51"/>
                    <a:pt x="65" y="47"/>
                    <a:pt x="69" y="43"/>
                  </a:cubicBezTo>
                  <a:cubicBezTo>
                    <a:pt x="80" y="32"/>
                    <a:pt x="85" y="18"/>
                    <a:pt x="82" y="5"/>
                  </a:cubicBezTo>
                  <a:cubicBezTo>
                    <a:pt x="69" y="3"/>
                    <a:pt x="55" y="8"/>
                    <a:pt x="45" y="18"/>
                  </a:cubicBezTo>
                  <a:cubicBezTo>
                    <a:pt x="40" y="23"/>
                    <a:pt x="36" y="28"/>
                    <a:pt x="34" y="34"/>
                  </a:cubicBezTo>
                  <a:cubicBezTo>
                    <a:pt x="34" y="35"/>
                    <a:pt x="33" y="36"/>
                    <a:pt x="32" y="36"/>
                  </a:cubicBezTo>
                  <a:cubicBezTo>
                    <a:pt x="24" y="34"/>
                    <a:pt x="15" y="37"/>
                    <a:pt x="9" y="42"/>
                  </a:cubicBezTo>
                  <a:cubicBezTo>
                    <a:pt x="8" y="43"/>
                    <a:pt x="7" y="45"/>
                    <a:pt x="6" y="46"/>
                  </a:cubicBezTo>
                  <a:cubicBezTo>
                    <a:pt x="14" y="44"/>
                    <a:pt x="24" y="46"/>
                    <a:pt x="30" y="51"/>
                  </a:cubicBezTo>
                  <a:cubicBezTo>
                    <a:pt x="31" y="52"/>
                    <a:pt x="31" y="52"/>
                    <a:pt x="31" y="53"/>
                  </a:cubicBezTo>
                  <a:cubicBezTo>
                    <a:pt x="31" y="54"/>
                    <a:pt x="31" y="55"/>
                    <a:pt x="3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14" name="Freeform 369"/>
            <p:cNvSpPr>
              <a:spLocks noEditPoints="1"/>
            </p:cNvSpPr>
            <p:nvPr/>
          </p:nvSpPr>
          <p:spPr bwMode="auto">
            <a:xfrm>
              <a:off x="9004300" y="4223416"/>
              <a:ext cx="77788" cy="79375"/>
            </a:xfrm>
            <a:custGeom>
              <a:avLst/>
              <a:gdLst>
                <a:gd name="T0" fmla="*/ 11 w 21"/>
                <a:gd name="T1" fmla="*/ 21 h 21"/>
                <a:gd name="T2" fmla="*/ 4 w 21"/>
                <a:gd name="T3" fmla="*/ 18 h 21"/>
                <a:gd name="T4" fmla="*/ 4 w 21"/>
                <a:gd name="T5" fmla="*/ 4 h 21"/>
                <a:gd name="T6" fmla="*/ 18 w 21"/>
                <a:gd name="T7" fmla="*/ 4 h 21"/>
                <a:gd name="T8" fmla="*/ 21 w 21"/>
                <a:gd name="T9" fmla="*/ 11 h 21"/>
                <a:gd name="T10" fmla="*/ 18 w 21"/>
                <a:gd name="T11" fmla="*/ 18 h 21"/>
                <a:gd name="T12" fmla="*/ 11 w 21"/>
                <a:gd name="T13" fmla="*/ 21 h 21"/>
                <a:gd name="T14" fmla="*/ 11 w 21"/>
                <a:gd name="T15" fmla="*/ 5 h 21"/>
                <a:gd name="T16" fmla="*/ 7 w 21"/>
                <a:gd name="T17" fmla="*/ 7 h 21"/>
                <a:gd name="T18" fmla="*/ 7 w 21"/>
                <a:gd name="T19" fmla="*/ 15 h 21"/>
                <a:gd name="T20" fmla="*/ 16 w 21"/>
                <a:gd name="T21" fmla="*/ 15 h 21"/>
                <a:gd name="T22" fmla="*/ 17 w 21"/>
                <a:gd name="T23" fmla="*/ 11 h 21"/>
                <a:gd name="T24" fmla="*/ 16 w 21"/>
                <a:gd name="T25" fmla="*/ 7 h 21"/>
                <a:gd name="T26" fmla="*/ 11 w 21"/>
                <a:gd name="T2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1">
                  <a:moveTo>
                    <a:pt x="11" y="21"/>
                  </a:moveTo>
                  <a:cubicBezTo>
                    <a:pt x="9" y="21"/>
                    <a:pt x="6" y="20"/>
                    <a:pt x="4" y="18"/>
                  </a:cubicBezTo>
                  <a:cubicBezTo>
                    <a:pt x="0" y="14"/>
                    <a:pt x="0" y="8"/>
                    <a:pt x="4" y="4"/>
                  </a:cubicBezTo>
                  <a:cubicBezTo>
                    <a:pt x="8" y="0"/>
                    <a:pt x="15" y="0"/>
                    <a:pt x="18" y="4"/>
                  </a:cubicBezTo>
                  <a:cubicBezTo>
                    <a:pt x="20" y="6"/>
                    <a:pt x="21" y="8"/>
                    <a:pt x="21" y="11"/>
                  </a:cubicBezTo>
                  <a:cubicBezTo>
                    <a:pt x="21" y="14"/>
                    <a:pt x="20" y="16"/>
                    <a:pt x="18" y="18"/>
                  </a:cubicBezTo>
                  <a:cubicBezTo>
                    <a:pt x="16" y="20"/>
                    <a:pt x="14" y="21"/>
                    <a:pt x="11" y="21"/>
                  </a:cubicBezTo>
                  <a:close/>
                  <a:moveTo>
                    <a:pt x="11" y="5"/>
                  </a:moveTo>
                  <a:cubicBezTo>
                    <a:pt x="10" y="5"/>
                    <a:pt x="8" y="6"/>
                    <a:pt x="7" y="7"/>
                  </a:cubicBezTo>
                  <a:cubicBezTo>
                    <a:pt x="5" y="9"/>
                    <a:pt x="5" y="13"/>
                    <a:pt x="7" y="15"/>
                  </a:cubicBezTo>
                  <a:cubicBezTo>
                    <a:pt x="9" y="18"/>
                    <a:pt x="13" y="18"/>
                    <a:pt x="16" y="15"/>
                  </a:cubicBezTo>
                  <a:cubicBezTo>
                    <a:pt x="17" y="14"/>
                    <a:pt x="17" y="13"/>
                    <a:pt x="17" y="11"/>
                  </a:cubicBezTo>
                  <a:cubicBezTo>
                    <a:pt x="17" y="10"/>
                    <a:pt x="17" y="8"/>
                    <a:pt x="16" y="7"/>
                  </a:cubicBezTo>
                  <a:cubicBezTo>
                    <a:pt x="14" y="6"/>
                    <a:pt x="13" y="5"/>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15" name="Freeform 370"/>
            <p:cNvSpPr/>
            <p:nvPr/>
          </p:nvSpPr>
          <p:spPr bwMode="auto">
            <a:xfrm>
              <a:off x="8850312" y="4358353"/>
              <a:ext cx="101600" cy="101600"/>
            </a:xfrm>
            <a:custGeom>
              <a:avLst/>
              <a:gdLst>
                <a:gd name="T0" fmla="*/ 7 w 27"/>
                <a:gd name="T1" fmla="*/ 27 h 27"/>
                <a:gd name="T2" fmla="*/ 3 w 27"/>
                <a:gd name="T3" fmla="*/ 26 h 27"/>
                <a:gd name="T4" fmla="*/ 1 w 27"/>
                <a:gd name="T5" fmla="*/ 25 h 27"/>
                <a:gd name="T6" fmla="*/ 9 w 27"/>
                <a:gd name="T7" fmla="*/ 1 h 27"/>
                <a:gd name="T8" fmla="*/ 12 w 27"/>
                <a:gd name="T9" fmla="*/ 1 h 27"/>
                <a:gd name="T10" fmla="*/ 12 w 27"/>
                <a:gd name="T11" fmla="*/ 4 h 27"/>
                <a:gd name="T12" fmla="*/ 5 w 27"/>
                <a:gd name="T13" fmla="*/ 22 h 27"/>
                <a:gd name="T14" fmla="*/ 23 w 27"/>
                <a:gd name="T15" fmla="*/ 15 h 27"/>
                <a:gd name="T16" fmla="*/ 26 w 27"/>
                <a:gd name="T17" fmla="*/ 15 h 27"/>
                <a:gd name="T18" fmla="*/ 26 w 27"/>
                <a:gd name="T19" fmla="*/ 18 h 27"/>
                <a:gd name="T20" fmla="*/ 7 w 2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7">
                  <a:moveTo>
                    <a:pt x="7" y="27"/>
                  </a:moveTo>
                  <a:cubicBezTo>
                    <a:pt x="5" y="27"/>
                    <a:pt x="4" y="26"/>
                    <a:pt x="3" y="26"/>
                  </a:cubicBezTo>
                  <a:cubicBezTo>
                    <a:pt x="2" y="26"/>
                    <a:pt x="1" y="25"/>
                    <a:pt x="1" y="25"/>
                  </a:cubicBezTo>
                  <a:cubicBezTo>
                    <a:pt x="0" y="16"/>
                    <a:pt x="3" y="8"/>
                    <a:pt x="9" y="1"/>
                  </a:cubicBezTo>
                  <a:cubicBezTo>
                    <a:pt x="10" y="0"/>
                    <a:pt x="11" y="0"/>
                    <a:pt x="12" y="1"/>
                  </a:cubicBezTo>
                  <a:cubicBezTo>
                    <a:pt x="13" y="2"/>
                    <a:pt x="13" y="3"/>
                    <a:pt x="12" y="4"/>
                  </a:cubicBezTo>
                  <a:cubicBezTo>
                    <a:pt x="7" y="9"/>
                    <a:pt x="4" y="16"/>
                    <a:pt x="5" y="22"/>
                  </a:cubicBezTo>
                  <a:cubicBezTo>
                    <a:pt x="11" y="23"/>
                    <a:pt x="18" y="20"/>
                    <a:pt x="23" y="15"/>
                  </a:cubicBezTo>
                  <a:cubicBezTo>
                    <a:pt x="24" y="15"/>
                    <a:pt x="25" y="15"/>
                    <a:pt x="26" y="15"/>
                  </a:cubicBezTo>
                  <a:cubicBezTo>
                    <a:pt x="27" y="16"/>
                    <a:pt x="27" y="17"/>
                    <a:pt x="26" y="18"/>
                  </a:cubicBezTo>
                  <a:cubicBezTo>
                    <a:pt x="21" y="24"/>
                    <a:pt x="14" y="27"/>
                    <a:pt x="7"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grpSp>
      <p:grpSp>
        <p:nvGrpSpPr>
          <p:cNvPr id="16" name="组合 15"/>
          <p:cNvGrpSpPr/>
          <p:nvPr/>
        </p:nvGrpSpPr>
        <p:grpSpPr>
          <a:xfrm>
            <a:off x="10096246" y="4373695"/>
            <a:ext cx="893399" cy="732237"/>
            <a:chOff x="5075237" y="5114003"/>
            <a:chExt cx="404813" cy="331788"/>
          </a:xfrm>
          <a:solidFill>
            <a:schemeClr val="bg1"/>
          </a:solidFill>
        </p:grpSpPr>
        <p:sp>
          <p:nvSpPr>
            <p:cNvPr id="17" name="Freeform 345"/>
            <p:cNvSpPr>
              <a:spLocks noEditPoints="1"/>
            </p:cNvSpPr>
            <p:nvPr/>
          </p:nvSpPr>
          <p:spPr bwMode="auto">
            <a:xfrm>
              <a:off x="5075237" y="5121941"/>
              <a:ext cx="190500" cy="104775"/>
            </a:xfrm>
            <a:custGeom>
              <a:avLst/>
              <a:gdLst>
                <a:gd name="T0" fmla="*/ 14 w 51"/>
                <a:gd name="T1" fmla="*/ 28 h 28"/>
                <a:gd name="T2" fmla="*/ 13 w 51"/>
                <a:gd name="T3" fmla="*/ 28 h 28"/>
                <a:gd name="T4" fmla="*/ 1 w 51"/>
                <a:gd name="T5" fmla="*/ 17 h 28"/>
                <a:gd name="T6" fmla="*/ 0 w 51"/>
                <a:gd name="T7" fmla="*/ 15 h 28"/>
                <a:gd name="T8" fmla="*/ 2 w 51"/>
                <a:gd name="T9" fmla="*/ 14 h 28"/>
                <a:gd name="T10" fmla="*/ 36 w 51"/>
                <a:gd name="T11" fmla="*/ 0 h 28"/>
                <a:gd name="T12" fmla="*/ 38 w 51"/>
                <a:gd name="T13" fmla="*/ 0 h 28"/>
                <a:gd name="T14" fmla="*/ 51 w 51"/>
                <a:gd name="T15" fmla="*/ 11 h 28"/>
                <a:gd name="T16" fmla="*/ 51 w 51"/>
                <a:gd name="T17" fmla="*/ 13 h 28"/>
                <a:gd name="T18" fmla="*/ 50 w 51"/>
                <a:gd name="T19" fmla="*/ 14 h 28"/>
                <a:gd name="T20" fmla="*/ 15 w 51"/>
                <a:gd name="T21" fmla="*/ 28 h 28"/>
                <a:gd name="T22" fmla="*/ 14 w 51"/>
                <a:gd name="T23" fmla="*/ 28 h 28"/>
                <a:gd name="T24" fmla="*/ 6 w 51"/>
                <a:gd name="T25" fmla="*/ 16 h 28"/>
                <a:gd name="T26" fmla="*/ 15 w 51"/>
                <a:gd name="T27" fmla="*/ 24 h 28"/>
                <a:gd name="T28" fmla="*/ 45 w 51"/>
                <a:gd name="T29" fmla="*/ 12 h 28"/>
                <a:gd name="T30" fmla="*/ 37 w 51"/>
                <a:gd name="T31" fmla="*/ 4 h 28"/>
                <a:gd name="T32" fmla="*/ 6 w 51"/>
                <a:gd name="T3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8">
                  <a:moveTo>
                    <a:pt x="14" y="28"/>
                  </a:moveTo>
                  <a:cubicBezTo>
                    <a:pt x="14" y="28"/>
                    <a:pt x="14" y="28"/>
                    <a:pt x="13" y="28"/>
                  </a:cubicBezTo>
                  <a:cubicBezTo>
                    <a:pt x="1" y="17"/>
                    <a:pt x="1" y="17"/>
                    <a:pt x="1" y="17"/>
                  </a:cubicBezTo>
                  <a:cubicBezTo>
                    <a:pt x="0" y="17"/>
                    <a:pt x="0" y="16"/>
                    <a:pt x="0" y="15"/>
                  </a:cubicBezTo>
                  <a:cubicBezTo>
                    <a:pt x="0" y="15"/>
                    <a:pt x="1" y="14"/>
                    <a:pt x="2" y="14"/>
                  </a:cubicBezTo>
                  <a:cubicBezTo>
                    <a:pt x="36" y="0"/>
                    <a:pt x="36" y="0"/>
                    <a:pt x="36" y="0"/>
                  </a:cubicBezTo>
                  <a:cubicBezTo>
                    <a:pt x="37" y="0"/>
                    <a:pt x="38" y="0"/>
                    <a:pt x="38" y="0"/>
                  </a:cubicBezTo>
                  <a:cubicBezTo>
                    <a:pt x="51" y="11"/>
                    <a:pt x="51" y="11"/>
                    <a:pt x="51" y="11"/>
                  </a:cubicBezTo>
                  <a:cubicBezTo>
                    <a:pt x="51" y="11"/>
                    <a:pt x="51" y="12"/>
                    <a:pt x="51" y="13"/>
                  </a:cubicBezTo>
                  <a:cubicBezTo>
                    <a:pt x="51" y="13"/>
                    <a:pt x="51" y="14"/>
                    <a:pt x="50" y="14"/>
                  </a:cubicBezTo>
                  <a:cubicBezTo>
                    <a:pt x="15" y="28"/>
                    <a:pt x="15" y="28"/>
                    <a:pt x="15" y="28"/>
                  </a:cubicBezTo>
                  <a:cubicBezTo>
                    <a:pt x="15" y="28"/>
                    <a:pt x="15" y="28"/>
                    <a:pt x="14" y="28"/>
                  </a:cubicBezTo>
                  <a:close/>
                  <a:moveTo>
                    <a:pt x="6" y="16"/>
                  </a:moveTo>
                  <a:cubicBezTo>
                    <a:pt x="15" y="24"/>
                    <a:pt x="15" y="24"/>
                    <a:pt x="15" y="24"/>
                  </a:cubicBezTo>
                  <a:cubicBezTo>
                    <a:pt x="45" y="12"/>
                    <a:pt x="45" y="12"/>
                    <a:pt x="45" y="12"/>
                  </a:cubicBezTo>
                  <a:cubicBezTo>
                    <a:pt x="37" y="4"/>
                    <a:pt x="37" y="4"/>
                    <a:pt x="37" y="4"/>
                  </a:cubicBezTo>
                  <a:cubicBezTo>
                    <a:pt x="6" y="16"/>
                    <a:pt x="6" y="16"/>
                    <a:pt x="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18" name="Freeform 346"/>
            <p:cNvSpPr/>
            <p:nvPr/>
          </p:nvSpPr>
          <p:spPr bwMode="auto">
            <a:xfrm>
              <a:off x="5251450" y="5283866"/>
              <a:ext cx="168275" cy="161925"/>
            </a:xfrm>
            <a:custGeom>
              <a:avLst/>
              <a:gdLst>
                <a:gd name="T0" fmla="*/ 2 w 45"/>
                <a:gd name="T1" fmla="*/ 43 h 43"/>
                <a:gd name="T2" fmla="*/ 0 w 45"/>
                <a:gd name="T3" fmla="*/ 42 h 43"/>
                <a:gd name="T4" fmla="*/ 0 w 45"/>
                <a:gd name="T5" fmla="*/ 41 h 43"/>
                <a:gd name="T6" fmla="*/ 0 w 45"/>
                <a:gd name="T7" fmla="*/ 2 h 43"/>
                <a:gd name="T8" fmla="*/ 2 w 45"/>
                <a:gd name="T9" fmla="*/ 0 h 43"/>
                <a:gd name="T10" fmla="*/ 4 w 45"/>
                <a:gd name="T11" fmla="*/ 2 h 43"/>
                <a:gd name="T12" fmla="*/ 4 w 45"/>
                <a:gd name="T13" fmla="*/ 38 h 43"/>
                <a:gd name="T14" fmla="*/ 41 w 45"/>
                <a:gd name="T15" fmla="*/ 26 h 43"/>
                <a:gd name="T16" fmla="*/ 41 w 45"/>
                <a:gd name="T17" fmla="*/ 7 h 43"/>
                <a:gd name="T18" fmla="*/ 43 w 45"/>
                <a:gd name="T19" fmla="*/ 5 h 43"/>
                <a:gd name="T20" fmla="*/ 45 w 45"/>
                <a:gd name="T21" fmla="*/ 7 h 43"/>
                <a:gd name="T22" fmla="*/ 45 w 45"/>
                <a:gd name="T23" fmla="*/ 27 h 43"/>
                <a:gd name="T24" fmla="*/ 44 w 45"/>
                <a:gd name="T25" fmla="*/ 29 h 43"/>
                <a:gd name="T26" fmla="*/ 2 w 45"/>
                <a:gd name="T27" fmla="*/ 43 h 43"/>
                <a:gd name="T28" fmla="*/ 2 w 45"/>
                <a:gd name="T2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3">
                  <a:moveTo>
                    <a:pt x="2" y="43"/>
                  </a:moveTo>
                  <a:cubicBezTo>
                    <a:pt x="1" y="43"/>
                    <a:pt x="1" y="43"/>
                    <a:pt x="0" y="42"/>
                  </a:cubicBezTo>
                  <a:cubicBezTo>
                    <a:pt x="0" y="42"/>
                    <a:pt x="0" y="41"/>
                    <a:pt x="0" y="41"/>
                  </a:cubicBezTo>
                  <a:cubicBezTo>
                    <a:pt x="0" y="2"/>
                    <a:pt x="0" y="2"/>
                    <a:pt x="0" y="2"/>
                  </a:cubicBezTo>
                  <a:cubicBezTo>
                    <a:pt x="0" y="0"/>
                    <a:pt x="0" y="0"/>
                    <a:pt x="2" y="0"/>
                  </a:cubicBezTo>
                  <a:cubicBezTo>
                    <a:pt x="3" y="0"/>
                    <a:pt x="4" y="0"/>
                    <a:pt x="4" y="2"/>
                  </a:cubicBezTo>
                  <a:cubicBezTo>
                    <a:pt x="4" y="38"/>
                    <a:pt x="4" y="38"/>
                    <a:pt x="4" y="38"/>
                  </a:cubicBezTo>
                  <a:cubicBezTo>
                    <a:pt x="41" y="26"/>
                    <a:pt x="41" y="26"/>
                    <a:pt x="41" y="26"/>
                  </a:cubicBezTo>
                  <a:cubicBezTo>
                    <a:pt x="41" y="7"/>
                    <a:pt x="41" y="7"/>
                    <a:pt x="41" y="7"/>
                  </a:cubicBezTo>
                  <a:cubicBezTo>
                    <a:pt x="41" y="6"/>
                    <a:pt x="42" y="5"/>
                    <a:pt x="43" y="5"/>
                  </a:cubicBezTo>
                  <a:cubicBezTo>
                    <a:pt x="44" y="5"/>
                    <a:pt x="45" y="6"/>
                    <a:pt x="45" y="7"/>
                  </a:cubicBezTo>
                  <a:cubicBezTo>
                    <a:pt x="45" y="27"/>
                    <a:pt x="45" y="27"/>
                    <a:pt x="45" y="27"/>
                  </a:cubicBezTo>
                  <a:cubicBezTo>
                    <a:pt x="45" y="28"/>
                    <a:pt x="45" y="29"/>
                    <a:pt x="44" y="29"/>
                  </a:cubicBezTo>
                  <a:cubicBezTo>
                    <a:pt x="2" y="43"/>
                    <a:pt x="2" y="43"/>
                    <a:pt x="2" y="43"/>
                  </a:cubicBezTo>
                  <a:cubicBezTo>
                    <a:pt x="2" y="43"/>
                    <a:pt x="2" y="43"/>
                    <a:pt x="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19" name="Freeform 347"/>
            <p:cNvSpPr>
              <a:spLocks noEditPoints="1"/>
            </p:cNvSpPr>
            <p:nvPr/>
          </p:nvSpPr>
          <p:spPr bwMode="auto">
            <a:xfrm>
              <a:off x="5287962" y="5223541"/>
              <a:ext cx="192088" cy="109538"/>
            </a:xfrm>
            <a:custGeom>
              <a:avLst/>
              <a:gdLst>
                <a:gd name="T0" fmla="*/ 14 w 51"/>
                <a:gd name="T1" fmla="*/ 29 h 29"/>
                <a:gd name="T2" fmla="*/ 13 w 51"/>
                <a:gd name="T3" fmla="*/ 28 h 29"/>
                <a:gd name="T4" fmla="*/ 1 w 51"/>
                <a:gd name="T5" fmla="*/ 18 h 29"/>
                <a:gd name="T6" fmla="*/ 0 w 51"/>
                <a:gd name="T7" fmla="*/ 16 h 29"/>
                <a:gd name="T8" fmla="*/ 1 w 51"/>
                <a:gd name="T9" fmla="*/ 14 h 29"/>
                <a:gd name="T10" fmla="*/ 36 w 51"/>
                <a:gd name="T11" fmla="*/ 1 h 29"/>
                <a:gd name="T12" fmla="*/ 38 w 51"/>
                <a:gd name="T13" fmla="*/ 1 h 29"/>
                <a:gd name="T14" fmla="*/ 50 w 51"/>
                <a:gd name="T15" fmla="*/ 11 h 29"/>
                <a:gd name="T16" fmla="*/ 51 w 51"/>
                <a:gd name="T17" fmla="*/ 13 h 29"/>
                <a:gd name="T18" fmla="*/ 50 w 51"/>
                <a:gd name="T19" fmla="*/ 15 h 29"/>
                <a:gd name="T20" fmla="*/ 15 w 51"/>
                <a:gd name="T21" fmla="*/ 29 h 29"/>
                <a:gd name="T22" fmla="*/ 14 w 51"/>
                <a:gd name="T23" fmla="*/ 29 h 29"/>
                <a:gd name="T24" fmla="*/ 6 w 51"/>
                <a:gd name="T25" fmla="*/ 17 h 29"/>
                <a:gd name="T26" fmla="*/ 15 w 51"/>
                <a:gd name="T27" fmla="*/ 25 h 29"/>
                <a:gd name="T28" fmla="*/ 45 w 51"/>
                <a:gd name="T29" fmla="*/ 12 h 29"/>
                <a:gd name="T30" fmla="*/ 36 w 51"/>
                <a:gd name="T31" fmla="*/ 5 h 29"/>
                <a:gd name="T32" fmla="*/ 6 w 51"/>
                <a:gd name="T33"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9">
                  <a:moveTo>
                    <a:pt x="14" y="29"/>
                  </a:moveTo>
                  <a:cubicBezTo>
                    <a:pt x="14" y="29"/>
                    <a:pt x="13" y="29"/>
                    <a:pt x="13" y="28"/>
                  </a:cubicBezTo>
                  <a:cubicBezTo>
                    <a:pt x="1" y="18"/>
                    <a:pt x="1" y="18"/>
                    <a:pt x="1" y="18"/>
                  </a:cubicBezTo>
                  <a:cubicBezTo>
                    <a:pt x="0" y="17"/>
                    <a:pt x="0" y="17"/>
                    <a:pt x="0" y="16"/>
                  </a:cubicBezTo>
                  <a:cubicBezTo>
                    <a:pt x="0" y="15"/>
                    <a:pt x="1" y="15"/>
                    <a:pt x="1" y="14"/>
                  </a:cubicBezTo>
                  <a:cubicBezTo>
                    <a:pt x="36" y="1"/>
                    <a:pt x="36" y="1"/>
                    <a:pt x="36" y="1"/>
                  </a:cubicBezTo>
                  <a:cubicBezTo>
                    <a:pt x="37" y="0"/>
                    <a:pt x="38" y="0"/>
                    <a:pt x="38" y="1"/>
                  </a:cubicBezTo>
                  <a:cubicBezTo>
                    <a:pt x="50" y="11"/>
                    <a:pt x="50" y="11"/>
                    <a:pt x="50" y="11"/>
                  </a:cubicBezTo>
                  <a:cubicBezTo>
                    <a:pt x="51" y="12"/>
                    <a:pt x="51" y="13"/>
                    <a:pt x="51" y="13"/>
                  </a:cubicBezTo>
                  <a:cubicBezTo>
                    <a:pt x="51" y="14"/>
                    <a:pt x="50" y="15"/>
                    <a:pt x="50" y="15"/>
                  </a:cubicBezTo>
                  <a:cubicBezTo>
                    <a:pt x="15" y="29"/>
                    <a:pt x="15" y="29"/>
                    <a:pt x="15" y="29"/>
                  </a:cubicBezTo>
                  <a:cubicBezTo>
                    <a:pt x="15" y="29"/>
                    <a:pt x="15" y="29"/>
                    <a:pt x="14" y="29"/>
                  </a:cubicBezTo>
                  <a:close/>
                  <a:moveTo>
                    <a:pt x="6" y="17"/>
                  </a:moveTo>
                  <a:cubicBezTo>
                    <a:pt x="15" y="25"/>
                    <a:pt x="15" y="25"/>
                    <a:pt x="15" y="25"/>
                  </a:cubicBezTo>
                  <a:cubicBezTo>
                    <a:pt x="45" y="12"/>
                    <a:pt x="45" y="12"/>
                    <a:pt x="45" y="12"/>
                  </a:cubicBezTo>
                  <a:cubicBezTo>
                    <a:pt x="36" y="5"/>
                    <a:pt x="36" y="5"/>
                    <a:pt x="36" y="5"/>
                  </a:cubicBezTo>
                  <a:cubicBezTo>
                    <a:pt x="6" y="17"/>
                    <a:pt x="6" y="17"/>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0" name="Freeform 348"/>
            <p:cNvSpPr>
              <a:spLocks noEditPoints="1"/>
            </p:cNvSpPr>
            <p:nvPr/>
          </p:nvSpPr>
          <p:spPr bwMode="auto">
            <a:xfrm>
              <a:off x="5273675" y="5114003"/>
              <a:ext cx="192088" cy="109538"/>
            </a:xfrm>
            <a:custGeom>
              <a:avLst/>
              <a:gdLst>
                <a:gd name="T0" fmla="*/ 37 w 51"/>
                <a:gd name="T1" fmla="*/ 29 h 29"/>
                <a:gd name="T2" fmla="*/ 37 w 51"/>
                <a:gd name="T3" fmla="*/ 29 h 29"/>
                <a:gd name="T4" fmla="*/ 2 w 51"/>
                <a:gd name="T5" fmla="*/ 15 h 29"/>
                <a:gd name="T6" fmla="*/ 0 w 51"/>
                <a:gd name="T7" fmla="*/ 14 h 29"/>
                <a:gd name="T8" fmla="*/ 1 w 51"/>
                <a:gd name="T9" fmla="*/ 12 h 29"/>
                <a:gd name="T10" fmla="*/ 13 w 51"/>
                <a:gd name="T11" fmla="*/ 0 h 29"/>
                <a:gd name="T12" fmla="*/ 15 w 51"/>
                <a:gd name="T13" fmla="*/ 0 h 29"/>
                <a:gd name="T14" fmla="*/ 50 w 51"/>
                <a:gd name="T15" fmla="*/ 14 h 29"/>
                <a:gd name="T16" fmla="*/ 51 w 51"/>
                <a:gd name="T17" fmla="*/ 15 h 29"/>
                <a:gd name="T18" fmla="*/ 51 w 51"/>
                <a:gd name="T19" fmla="*/ 17 h 29"/>
                <a:gd name="T20" fmla="*/ 39 w 51"/>
                <a:gd name="T21" fmla="*/ 29 h 29"/>
                <a:gd name="T22" fmla="*/ 37 w 51"/>
                <a:gd name="T23" fmla="*/ 29 h 29"/>
                <a:gd name="T24" fmla="*/ 6 w 51"/>
                <a:gd name="T25" fmla="*/ 13 h 29"/>
                <a:gd name="T26" fmla="*/ 37 w 51"/>
                <a:gd name="T27" fmla="*/ 25 h 29"/>
                <a:gd name="T28" fmla="*/ 46 w 51"/>
                <a:gd name="T29" fmla="*/ 17 h 29"/>
                <a:gd name="T30" fmla="*/ 15 w 51"/>
                <a:gd name="T31" fmla="*/ 4 h 29"/>
                <a:gd name="T32" fmla="*/ 6 w 51"/>
                <a:gd name="T3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9">
                  <a:moveTo>
                    <a:pt x="37" y="29"/>
                  </a:moveTo>
                  <a:cubicBezTo>
                    <a:pt x="37" y="29"/>
                    <a:pt x="37" y="29"/>
                    <a:pt x="37" y="29"/>
                  </a:cubicBezTo>
                  <a:cubicBezTo>
                    <a:pt x="2" y="15"/>
                    <a:pt x="2" y="15"/>
                    <a:pt x="2" y="15"/>
                  </a:cubicBezTo>
                  <a:cubicBezTo>
                    <a:pt x="1" y="15"/>
                    <a:pt x="1" y="15"/>
                    <a:pt x="0" y="14"/>
                  </a:cubicBezTo>
                  <a:cubicBezTo>
                    <a:pt x="0" y="13"/>
                    <a:pt x="1" y="13"/>
                    <a:pt x="1" y="12"/>
                  </a:cubicBezTo>
                  <a:cubicBezTo>
                    <a:pt x="13" y="0"/>
                    <a:pt x="13" y="0"/>
                    <a:pt x="13" y="0"/>
                  </a:cubicBezTo>
                  <a:cubicBezTo>
                    <a:pt x="14" y="0"/>
                    <a:pt x="14" y="0"/>
                    <a:pt x="15" y="0"/>
                  </a:cubicBezTo>
                  <a:cubicBezTo>
                    <a:pt x="50" y="14"/>
                    <a:pt x="50" y="14"/>
                    <a:pt x="50" y="14"/>
                  </a:cubicBezTo>
                  <a:cubicBezTo>
                    <a:pt x="51" y="14"/>
                    <a:pt x="51" y="15"/>
                    <a:pt x="51" y="15"/>
                  </a:cubicBezTo>
                  <a:cubicBezTo>
                    <a:pt x="51" y="16"/>
                    <a:pt x="51" y="17"/>
                    <a:pt x="51" y="17"/>
                  </a:cubicBezTo>
                  <a:cubicBezTo>
                    <a:pt x="39" y="29"/>
                    <a:pt x="39" y="29"/>
                    <a:pt x="39" y="29"/>
                  </a:cubicBezTo>
                  <a:cubicBezTo>
                    <a:pt x="38" y="29"/>
                    <a:pt x="38" y="29"/>
                    <a:pt x="37" y="29"/>
                  </a:cubicBezTo>
                  <a:close/>
                  <a:moveTo>
                    <a:pt x="6" y="13"/>
                  </a:moveTo>
                  <a:cubicBezTo>
                    <a:pt x="37" y="25"/>
                    <a:pt x="37" y="25"/>
                    <a:pt x="37" y="25"/>
                  </a:cubicBezTo>
                  <a:cubicBezTo>
                    <a:pt x="46" y="17"/>
                    <a:pt x="46" y="17"/>
                    <a:pt x="46" y="17"/>
                  </a:cubicBezTo>
                  <a:cubicBezTo>
                    <a:pt x="15" y="4"/>
                    <a:pt x="15" y="4"/>
                    <a:pt x="15" y="4"/>
                  </a:cubicBezTo>
                  <a:cubicBezTo>
                    <a:pt x="6" y="13"/>
                    <a:pt x="6"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1" name="Freeform 349"/>
            <p:cNvSpPr/>
            <p:nvPr/>
          </p:nvSpPr>
          <p:spPr bwMode="auto">
            <a:xfrm>
              <a:off x="5127625" y="5306091"/>
              <a:ext cx="134938" cy="139700"/>
            </a:xfrm>
            <a:custGeom>
              <a:avLst/>
              <a:gdLst>
                <a:gd name="T0" fmla="*/ 34 w 36"/>
                <a:gd name="T1" fmla="*/ 37 h 37"/>
                <a:gd name="T2" fmla="*/ 33 w 36"/>
                <a:gd name="T3" fmla="*/ 37 h 37"/>
                <a:gd name="T4" fmla="*/ 1 w 36"/>
                <a:gd name="T5" fmla="*/ 23 h 37"/>
                <a:gd name="T6" fmla="*/ 0 w 36"/>
                <a:gd name="T7" fmla="*/ 21 h 37"/>
                <a:gd name="T8" fmla="*/ 0 w 36"/>
                <a:gd name="T9" fmla="*/ 2 h 37"/>
                <a:gd name="T10" fmla="*/ 2 w 36"/>
                <a:gd name="T11" fmla="*/ 0 h 37"/>
                <a:gd name="T12" fmla="*/ 4 w 36"/>
                <a:gd name="T13" fmla="*/ 2 h 37"/>
                <a:gd name="T14" fmla="*/ 4 w 36"/>
                <a:gd name="T15" fmla="*/ 20 h 37"/>
                <a:gd name="T16" fmla="*/ 35 w 36"/>
                <a:gd name="T17" fmla="*/ 33 h 37"/>
                <a:gd name="T18" fmla="*/ 36 w 36"/>
                <a:gd name="T19" fmla="*/ 35 h 37"/>
                <a:gd name="T20" fmla="*/ 34 w 3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7">
                  <a:moveTo>
                    <a:pt x="34" y="37"/>
                  </a:moveTo>
                  <a:cubicBezTo>
                    <a:pt x="34" y="37"/>
                    <a:pt x="33" y="37"/>
                    <a:pt x="33" y="37"/>
                  </a:cubicBezTo>
                  <a:cubicBezTo>
                    <a:pt x="1" y="23"/>
                    <a:pt x="1" y="23"/>
                    <a:pt x="1" y="23"/>
                  </a:cubicBezTo>
                  <a:cubicBezTo>
                    <a:pt x="0" y="23"/>
                    <a:pt x="0" y="22"/>
                    <a:pt x="0" y="21"/>
                  </a:cubicBezTo>
                  <a:cubicBezTo>
                    <a:pt x="0" y="2"/>
                    <a:pt x="0" y="2"/>
                    <a:pt x="0" y="2"/>
                  </a:cubicBezTo>
                  <a:cubicBezTo>
                    <a:pt x="0" y="1"/>
                    <a:pt x="1" y="0"/>
                    <a:pt x="2" y="0"/>
                  </a:cubicBezTo>
                  <a:cubicBezTo>
                    <a:pt x="3" y="0"/>
                    <a:pt x="4" y="1"/>
                    <a:pt x="4" y="2"/>
                  </a:cubicBezTo>
                  <a:cubicBezTo>
                    <a:pt x="4" y="20"/>
                    <a:pt x="4" y="20"/>
                    <a:pt x="4" y="20"/>
                  </a:cubicBezTo>
                  <a:cubicBezTo>
                    <a:pt x="35" y="33"/>
                    <a:pt x="35" y="33"/>
                    <a:pt x="35" y="33"/>
                  </a:cubicBezTo>
                  <a:cubicBezTo>
                    <a:pt x="36" y="33"/>
                    <a:pt x="36" y="34"/>
                    <a:pt x="36" y="35"/>
                  </a:cubicBezTo>
                  <a:cubicBezTo>
                    <a:pt x="35" y="36"/>
                    <a:pt x="35"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2" name="Freeform 350"/>
            <p:cNvSpPr>
              <a:spLocks noEditPoints="1"/>
            </p:cNvSpPr>
            <p:nvPr/>
          </p:nvSpPr>
          <p:spPr bwMode="auto">
            <a:xfrm>
              <a:off x="5075237" y="5226716"/>
              <a:ext cx="190500" cy="112713"/>
            </a:xfrm>
            <a:custGeom>
              <a:avLst/>
              <a:gdLst>
                <a:gd name="T0" fmla="*/ 37 w 51"/>
                <a:gd name="T1" fmla="*/ 30 h 30"/>
                <a:gd name="T2" fmla="*/ 36 w 51"/>
                <a:gd name="T3" fmla="*/ 30 h 30"/>
                <a:gd name="T4" fmla="*/ 1 w 51"/>
                <a:gd name="T5" fmla="*/ 16 h 30"/>
                <a:gd name="T6" fmla="*/ 0 w 51"/>
                <a:gd name="T7" fmla="*/ 15 h 30"/>
                <a:gd name="T8" fmla="*/ 0 w 51"/>
                <a:gd name="T9" fmla="*/ 13 h 30"/>
                <a:gd name="T10" fmla="*/ 12 w 51"/>
                <a:gd name="T11" fmla="*/ 1 h 30"/>
                <a:gd name="T12" fmla="*/ 14 w 51"/>
                <a:gd name="T13" fmla="*/ 1 h 30"/>
                <a:gd name="T14" fmla="*/ 49 w 51"/>
                <a:gd name="T15" fmla="*/ 15 h 30"/>
                <a:gd name="T16" fmla="*/ 51 w 51"/>
                <a:gd name="T17" fmla="*/ 16 h 30"/>
                <a:gd name="T18" fmla="*/ 50 w 51"/>
                <a:gd name="T19" fmla="*/ 18 h 30"/>
                <a:gd name="T20" fmla="*/ 38 w 51"/>
                <a:gd name="T21" fmla="*/ 30 h 30"/>
                <a:gd name="T22" fmla="*/ 37 w 51"/>
                <a:gd name="T23" fmla="*/ 30 h 30"/>
                <a:gd name="T24" fmla="*/ 5 w 51"/>
                <a:gd name="T25" fmla="*/ 13 h 30"/>
                <a:gd name="T26" fmla="*/ 36 w 51"/>
                <a:gd name="T27" fmla="*/ 26 h 30"/>
                <a:gd name="T28" fmla="*/ 45 w 51"/>
                <a:gd name="T29" fmla="*/ 17 h 30"/>
                <a:gd name="T30" fmla="*/ 14 w 51"/>
                <a:gd name="T31" fmla="*/ 5 h 30"/>
                <a:gd name="T32" fmla="*/ 5 w 51"/>
                <a:gd name="T3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0">
                  <a:moveTo>
                    <a:pt x="37" y="30"/>
                  </a:moveTo>
                  <a:cubicBezTo>
                    <a:pt x="36" y="30"/>
                    <a:pt x="36" y="30"/>
                    <a:pt x="36" y="30"/>
                  </a:cubicBezTo>
                  <a:cubicBezTo>
                    <a:pt x="1" y="16"/>
                    <a:pt x="1" y="16"/>
                    <a:pt x="1" y="16"/>
                  </a:cubicBezTo>
                  <a:cubicBezTo>
                    <a:pt x="0" y="16"/>
                    <a:pt x="0" y="15"/>
                    <a:pt x="0" y="15"/>
                  </a:cubicBezTo>
                  <a:cubicBezTo>
                    <a:pt x="0" y="14"/>
                    <a:pt x="0" y="13"/>
                    <a:pt x="0" y="13"/>
                  </a:cubicBezTo>
                  <a:cubicBezTo>
                    <a:pt x="12" y="1"/>
                    <a:pt x="12" y="1"/>
                    <a:pt x="12" y="1"/>
                  </a:cubicBezTo>
                  <a:cubicBezTo>
                    <a:pt x="13" y="1"/>
                    <a:pt x="14" y="0"/>
                    <a:pt x="14" y="1"/>
                  </a:cubicBezTo>
                  <a:cubicBezTo>
                    <a:pt x="49" y="15"/>
                    <a:pt x="49" y="15"/>
                    <a:pt x="49" y="15"/>
                  </a:cubicBezTo>
                  <a:cubicBezTo>
                    <a:pt x="50" y="15"/>
                    <a:pt x="50" y="15"/>
                    <a:pt x="51" y="16"/>
                  </a:cubicBezTo>
                  <a:cubicBezTo>
                    <a:pt x="51" y="17"/>
                    <a:pt x="50" y="17"/>
                    <a:pt x="50" y="18"/>
                  </a:cubicBezTo>
                  <a:cubicBezTo>
                    <a:pt x="38" y="30"/>
                    <a:pt x="38" y="30"/>
                    <a:pt x="38" y="30"/>
                  </a:cubicBezTo>
                  <a:cubicBezTo>
                    <a:pt x="38" y="30"/>
                    <a:pt x="37" y="30"/>
                    <a:pt x="37" y="30"/>
                  </a:cubicBezTo>
                  <a:close/>
                  <a:moveTo>
                    <a:pt x="5" y="13"/>
                  </a:moveTo>
                  <a:cubicBezTo>
                    <a:pt x="36" y="26"/>
                    <a:pt x="36" y="26"/>
                    <a:pt x="36" y="26"/>
                  </a:cubicBezTo>
                  <a:cubicBezTo>
                    <a:pt x="45" y="17"/>
                    <a:pt x="45" y="17"/>
                    <a:pt x="45" y="17"/>
                  </a:cubicBezTo>
                  <a:cubicBezTo>
                    <a:pt x="14" y="5"/>
                    <a:pt x="14" y="5"/>
                    <a:pt x="14" y="5"/>
                  </a:cubicBezTo>
                  <a:cubicBezTo>
                    <a:pt x="5" y="13"/>
                    <a:pt x="5" y="13"/>
                    <a:pt x="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grpSp>
      <p:grpSp>
        <p:nvGrpSpPr>
          <p:cNvPr id="23" name="组合 22"/>
          <p:cNvGrpSpPr>
            <a:grpSpLocks noChangeAspect="1"/>
          </p:cNvGrpSpPr>
          <p:nvPr/>
        </p:nvGrpSpPr>
        <p:grpSpPr>
          <a:xfrm flipH="1">
            <a:off x="7256324" y="2287519"/>
            <a:ext cx="2026658" cy="2013050"/>
            <a:chOff x="6463926" y="2278309"/>
            <a:chExt cx="708057" cy="703302"/>
          </a:xfrm>
          <a:solidFill>
            <a:srgbClr val="FFFFFF"/>
          </a:solidFill>
          <a:effectLst/>
        </p:grpSpPr>
        <p:sp>
          <p:nvSpPr>
            <p:cNvPr id="24"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5"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6"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sp>
          <p:nvSpPr>
            <p:cNvPr id="27"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lumMod val="25000"/>
                  </a:schemeClr>
                </a:solidFill>
              </a:endParaRPr>
            </a:p>
          </p:txBody>
        </p:sp>
      </p:grpSp>
      <p:sp>
        <p:nvSpPr>
          <p:cNvPr id="31" name="Freeform 654"/>
          <p:cNvSpPr>
            <a:spLocks noEditPoints="1"/>
          </p:cNvSpPr>
          <p:nvPr/>
        </p:nvSpPr>
        <p:spPr bwMode="auto">
          <a:xfrm>
            <a:off x="1423465" y="2232245"/>
            <a:ext cx="617306" cy="506395"/>
          </a:xfrm>
          <a:custGeom>
            <a:avLst/>
            <a:gdLst>
              <a:gd name="T0" fmla="*/ 0 w 42"/>
              <a:gd name="T1" fmla="*/ 2 h 42"/>
              <a:gd name="T2" fmla="*/ 5 w 42"/>
              <a:gd name="T3" fmla="*/ 38 h 42"/>
              <a:gd name="T4" fmla="*/ 8 w 42"/>
              <a:gd name="T5" fmla="*/ 40 h 42"/>
              <a:gd name="T6" fmla="*/ 34 w 42"/>
              <a:gd name="T7" fmla="*/ 40 h 42"/>
              <a:gd name="T8" fmla="*/ 37 w 42"/>
              <a:gd name="T9" fmla="*/ 38 h 42"/>
              <a:gd name="T10" fmla="*/ 42 w 42"/>
              <a:gd name="T11" fmla="*/ 2 h 42"/>
              <a:gd name="T12" fmla="*/ 39 w 42"/>
              <a:gd name="T13" fmla="*/ 35 h 42"/>
              <a:gd name="T14" fmla="*/ 39 w 42"/>
              <a:gd name="T15" fmla="*/ 3 h 42"/>
              <a:gd name="T16" fmla="*/ 27 w 42"/>
              <a:gd name="T17" fmla="*/ 24 h 42"/>
              <a:gd name="T18" fmla="*/ 32 w 42"/>
              <a:gd name="T19" fmla="*/ 19 h 42"/>
              <a:gd name="T20" fmla="*/ 30 w 42"/>
              <a:gd name="T21" fmla="*/ 16 h 42"/>
              <a:gd name="T22" fmla="*/ 22 w 42"/>
              <a:gd name="T23" fmla="*/ 19 h 42"/>
              <a:gd name="T24" fmla="*/ 25 w 42"/>
              <a:gd name="T25" fmla="*/ 17 h 42"/>
              <a:gd name="T26" fmla="*/ 29 w 42"/>
              <a:gd name="T27" fmla="*/ 17 h 42"/>
              <a:gd name="T28" fmla="*/ 29 w 42"/>
              <a:gd name="T29" fmla="*/ 21 h 42"/>
              <a:gd name="T30" fmla="*/ 25 w 42"/>
              <a:gd name="T31" fmla="*/ 21 h 42"/>
              <a:gd name="T32" fmla="*/ 21 w 42"/>
              <a:gd name="T33" fmla="*/ 25 h 42"/>
              <a:gd name="T34" fmla="*/ 27 w 42"/>
              <a:gd name="T35" fmla="*/ 27 h 42"/>
              <a:gd name="T36" fmla="*/ 33 w 42"/>
              <a:gd name="T37" fmla="*/ 13 h 42"/>
              <a:gd name="T38" fmla="*/ 21 w 42"/>
              <a:gd name="T39" fmla="*/ 13 h 42"/>
              <a:gd name="T40" fmla="*/ 21 w 42"/>
              <a:gd name="T41" fmla="*/ 25 h 42"/>
              <a:gd name="T42" fmla="*/ 23 w 42"/>
              <a:gd name="T43" fmla="*/ 15 h 42"/>
              <a:gd name="T44" fmla="*/ 33 w 42"/>
              <a:gd name="T45" fmla="*/ 19 h 42"/>
              <a:gd name="T46" fmla="*/ 23 w 42"/>
              <a:gd name="T47" fmla="*/ 24 h 42"/>
              <a:gd name="T48" fmla="*/ 23 w 42"/>
              <a:gd name="T49" fmla="*/ 15 h 42"/>
              <a:gd name="T50" fmla="*/ 8 w 42"/>
              <a:gd name="T51" fmla="*/ 27 h 42"/>
              <a:gd name="T52" fmla="*/ 8 w 42"/>
              <a:gd name="T53" fmla="*/ 32 h 42"/>
              <a:gd name="T54" fmla="*/ 12 w 42"/>
              <a:gd name="T55" fmla="*/ 32 h 42"/>
              <a:gd name="T56" fmla="*/ 12 w 42"/>
              <a:gd name="T57" fmla="*/ 27 h 42"/>
              <a:gd name="T58" fmla="*/ 11 w 42"/>
              <a:gd name="T59" fmla="*/ 11 h 42"/>
              <a:gd name="T60" fmla="*/ 13 w 42"/>
              <a:gd name="T61" fmla="*/ 8 h 42"/>
              <a:gd name="T62" fmla="*/ 10 w 42"/>
              <a:gd name="T63" fmla="*/ 5 h 42"/>
              <a:gd name="T64" fmla="*/ 7 w 42"/>
              <a:gd name="T65" fmla="*/ 8 h 42"/>
              <a:gd name="T66" fmla="*/ 9 w 42"/>
              <a:gd name="T67" fmla="*/ 11 h 42"/>
              <a:gd name="T68" fmla="*/ 9 w 42"/>
              <a:gd name="T69" fmla="*/ 8 h 42"/>
              <a:gd name="T70" fmla="*/ 9 w 42"/>
              <a:gd name="T71" fmla="*/ 7 h 42"/>
              <a:gd name="T72" fmla="*/ 11 w 42"/>
              <a:gd name="T73" fmla="*/ 7 h 42"/>
              <a:gd name="T74" fmla="*/ 11 w 42"/>
              <a:gd name="T75" fmla="*/ 9 h 42"/>
              <a:gd name="T76" fmla="*/ 9 w 42"/>
              <a:gd name="T77" fmla="*/ 9 h 42"/>
              <a:gd name="T78" fmla="*/ 9 w 42"/>
              <a:gd name="T79" fmla="*/ 29 h 42"/>
              <a:gd name="T80" fmla="*/ 10 w 42"/>
              <a:gd name="T81" fmla="*/ 29 h 42"/>
              <a:gd name="T82" fmla="*/ 11 w 42"/>
              <a:gd name="T83" fmla="*/ 30 h 42"/>
              <a:gd name="T84" fmla="*/ 11 w 42"/>
              <a:gd name="T85" fmla="*/ 30 h 42"/>
              <a:gd name="T86" fmla="*/ 9 w 42"/>
              <a:gd name="T87" fmla="*/ 3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42">
                <a:moveTo>
                  <a:pt x="40" y="0"/>
                </a:moveTo>
                <a:cubicBezTo>
                  <a:pt x="2" y="0"/>
                  <a:pt x="2" y="0"/>
                  <a:pt x="2" y="0"/>
                </a:cubicBezTo>
                <a:cubicBezTo>
                  <a:pt x="1" y="0"/>
                  <a:pt x="0" y="1"/>
                  <a:pt x="0" y="2"/>
                </a:cubicBezTo>
                <a:cubicBezTo>
                  <a:pt x="0" y="37"/>
                  <a:pt x="0" y="37"/>
                  <a:pt x="0" y="37"/>
                </a:cubicBezTo>
                <a:cubicBezTo>
                  <a:pt x="0" y="38"/>
                  <a:pt x="1" y="38"/>
                  <a:pt x="2" y="38"/>
                </a:cubicBezTo>
                <a:cubicBezTo>
                  <a:pt x="5" y="38"/>
                  <a:pt x="5" y="38"/>
                  <a:pt x="5" y="38"/>
                </a:cubicBezTo>
                <a:cubicBezTo>
                  <a:pt x="5" y="40"/>
                  <a:pt x="5" y="40"/>
                  <a:pt x="5" y="40"/>
                </a:cubicBezTo>
                <a:cubicBezTo>
                  <a:pt x="5" y="41"/>
                  <a:pt x="6" y="42"/>
                  <a:pt x="7" y="42"/>
                </a:cubicBezTo>
                <a:cubicBezTo>
                  <a:pt x="8" y="42"/>
                  <a:pt x="8" y="41"/>
                  <a:pt x="8" y="40"/>
                </a:cubicBezTo>
                <a:cubicBezTo>
                  <a:pt x="8" y="38"/>
                  <a:pt x="8" y="38"/>
                  <a:pt x="8" y="38"/>
                </a:cubicBezTo>
                <a:cubicBezTo>
                  <a:pt x="34" y="38"/>
                  <a:pt x="34" y="38"/>
                  <a:pt x="34" y="38"/>
                </a:cubicBezTo>
                <a:cubicBezTo>
                  <a:pt x="34" y="40"/>
                  <a:pt x="34" y="40"/>
                  <a:pt x="34" y="40"/>
                </a:cubicBezTo>
                <a:cubicBezTo>
                  <a:pt x="34" y="41"/>
                  <a:pt x="35" y="42"/>
                  <a:pt x="36" y="42"/>
                </a:cubicBezTo>
                <a:cubicBezTo>
                  <a:pt x="37" y="42"/>
                  <a:pt x="37" y="41"/>
                  <a:pt x="37" y="40"/>
                </a:cubicBezTo>
                <a:cubicBezTo>
                  <a:pt x="37" y="38"/>
                  <a:pt x="37" y="38"/>
                  <a:pt x="37" y="38"/>
                </a:cubicBezTo>
                <a:cubicBezTo>
                  <a:pt x="40" y="38"/>
                  <a:pt x="40" y="38"/>
                  <a:pt x="40" y="38"/>
                </a:cubicBezTo>
                <a:cubicBezTo>
                  <a:pt x="41" y="38"/>
                  <a:pt x="42" y="38"/>
                  <a:pt x="42" y="37"/>
                </a:cubicBezTo>
                <a:cubicBezTo>
                  <a:pt x="42" y="2"/>
                  <a:pt x="42" y="2"/>
                  <a:pt x="42" y="2"/>
                </a:cubicBezTo>
                <a:cubicBezTo>
                  <a:pt x="42" y="1"/>
                  <a:pt x="41" y="0"/>
                  <a:pt x="40" y="0"/>
                </a:cubicBezTo>
                <a:close/>
                <a:moveTo>
                  <a:pt x="39" y="35"/>
                </a:moveTo>
                <a:cubicBezTo>
                  <a:pt x="39" y="35"/>
                  <a:pt x="39" y="35"/>
                  <a:pt x="39" y="35"/>
                </a:cubicBezTo>
                <a:cubicBezTo>
                  <a:pt x="3" y="35"/>
                  <a:pt x="3" y="35"/>
                  <a:pt x="3" y="35"/>
                </a:cubicBezTo>
                <a:cubicBezTo>
                  <a:pt x="3" y="3"/>
                  <a:pt x="3" y="3"/>
                  <a:pt x="3" y="3"/>
                </a:cubicBezTo>
                <a:cubicBezTo>
                  <a:pt x="39" y="3"/>
                  <a:pt x="39" y="3"/>
                  <a:pt x="39" y="3"/>
                </a:cubicBezTo>
                <a:cubicBezTo>
                  <a:pt x="39" y="35"/>
                  <a:pt x="39" y="35"/>
                  <a:pt x="39" y="35"/>
                </a:cubicBezTo>
                <a:close/>
                <a:moveTo>
                  <a:pt x="27" y="24"/>
                </a:moveTo>
                <a:cubicBezTo>
                  <a:pt x="27" y="24"/>
                  <a:pt x="27" y="24"/>
                  <a:pt x="27" y="24"/>
                </a:cubicBezTo>
                <a:cubicBezTo>
                  <a:pt x="28" y="24"/>
                  <a:pt x="29" y="23"/>
                  <a:pt x="30" y="23"/>
                </a:cubicBezTo>
                <a:cubicBezTo>
                  <a:pt x="30" y="23"/>
                  <a:pt x="30" y="23"/>
                  <a:pt x="30" y="23"/>
                </a:cubicBezTo>
                <a:cubicBezTo>
                  <a:pt x="31" y="22"/>
                  <a:pt x="32" y="21"/>
                  <a:pt x="32" y="19"/>
                </a:cubicBezTo>
                <a:cubicBezTo>
                  <a:pt x="32" y="18"/>
                  <a:pt x="31" y="17"/>
                  <a:pt x="30" y="16"/>
                </a:cubicBezTo>
                <a:cubicBezTo>
                  <a:pt x="30" y="16"/>
                  <a:pt x="30" y="16"/>
                  <a:pt x="30" y="16"/>
                </a:cubicBezTo>
                <a:cubicBezTo>
                  <a:pt x="30" y="16"/>
                  <a:pt x="30" y="16"/>
                  <a:pt x="30" y="16"/>
                </a:cubicBezTo>
                <a:cubicBezTo>
                  <a:pt x="29" y="15"/>
                  <a:pt x="28" y="14"/>
                  <a:pt x="27" y="14"/>
                </a:cubicBezTo>
                <a:cubicBezTo>
                  <a:pt x="26" y="14"/>
                  <a:pt x="24" y="15"/>
                  <a:pt x="24" y="16"/>
                </a:cubicBezTo>
                <a:cubicBezTo>
                  <a:pt x="23" y="17"/>
                  <a:pt x="22" y="18"/>
                  <a:pt x="22" y="19"/>
                </a:cubicBezTo>
                <a:cubicBezTo>
                  <a:pt x="22" y="21"/>
                  <a:pt x="23" y="22"/>
                  <a:pt x="24" y="23"/>
                </a:cubicBezTo>
                <a:cubicBezTo>
                  <a:pt x="24" y="23"/>
                  <a:pt x="26" y="24"/>
                  <a:pt x="27" y="24"/>
                </a:cubicBezTo>
                <a:close/>
                <a:moveTo>
                  <a:pt x="25" y="17"/>
                </a:moveTo>
                <a:cubicBezTo>
                  <a:pt x="25" y="17"/>
                  <a:pt x="25" y="17"/>
                  <a:pt x="25" y="17"/>
                </a:cubicBezTo>
                <a:cubicBezTo>
                  <a:pt x="25" y="17"/>
                  <a:pt x="26" y="16"/>
                  <a:pt x="27" y="16"/>
                </a:cubicBezTo>
                <a:cubicBezTo>
                  <a:pt x="28" y="16"/>
                  <a:pt x="28" y="17"/>
                  <a:pt x="29" y="17"/>
                </a:cubicBezTo>
                <a:cubicBezTo>
                  <a:pt x="29" y="17"/>
                  <a:pt x="29" y="17"/>
                  <a:pt x="29" y="17"/>
                </a:cubicBezTo>
                <a:cubicBezTo>
                  <a:pt x="29" y="18"/>
                  <a:pt x="30" y="18"/>
                  <a:pt x="30" y="19"/>
                </a:cubicBezTo>
                <a:cubicBezTo>
                  <a:pt x="30" y="20"/>
                  <a:pt x="29" y="21"/>
                  <a:pt x="29" y="21"/>
                </a:cubicBezTo>
                <a:cubicBezTo>
                  <a:pt x="29" y="21"/>
                  <a:pt x="29" y="21"/>
                  <a:pt x="29" y="21"/>
                </a:cubicBezTo>
                <a:cubicBezTo>
                  <a:pt x="28" y="22"/>
                  <a:pt x="28" y="22"/>
                  <a:pt x="27" y="22"/>
                </a:cubicBezTo>
                <a:cubicBezTo>
                  <a:pt x="26" y="22"/>
                  <a:pt x="25" y="22"/>
                  <a:pt x="25" y="21"/>
                </a:cubicBezTo>
                <a:cubicBezTo>
                  <a:pt x="24" y="21"/>
                  <a:pt x="24" y="20"/>
                  <a:pt x="24" y="19"/>
                </a:cubicBezTo>
                <a:cubicBezTo>
                  <a:pt x="24" y="18"/>
                  <a:pt x="24" y="18"/>
                  <a:pt x="25" y="17"/>
                </a:cubicBezTo>
                <a:close/>
                <a:moveTo>
                  <a:pt x="21" y="25"/>
                </a:moveTo>
                <a:cubicBezTo>
                  <a:pt x="21" y="25"/>
                  <a:pt x="21" y="25"/>
                  <a:pt x="21" y="25"/>
                </a:cubicBezTo>
                <a:cubicBezTo>
                  <a:pt x="21" y="25"/>
                  <a:pt x="21" y="25"/>
                  <a:pt x="21" y="25"/>
                </a:cubicBezTo>
                <a:cubicBezTo>
                  <a:pt x="23" y="26"/>
                  <a:pt x="25" y="27"/>
                  <a:pt x="27" y="27"/>
                </a:cubicBezTo>
                <a:cubicBezTo>
                  <a:pt x="29" y="27"/>
                  <a:pt x="31" y="26"/>
                  <a:pt x="33" y="25"/>
                </a:cubicBezTo>
                <a:cubicBezTo>
                  <a:pt x="34" y="23"/>
                  <a:pt x="35" y="21"/>
                  <a:pt x="35" y="19"/>
                </a:cubicBezTo>
                <a:cubicBezTo>
                  <a:pt x="35" y="17"/>
                  <a:pt x="34" y="15"/>
                  <a:pt x="33" y="13"/>
                </a:cubicBezTo>
                <a:cubicBezTo>
                  <a:pt x="31" y="12"/>
                  <a:pt x="29" y="11"/>
                  <a:pt x="27" y="11"/>
                </a:cubicBezTo>
                <a:cubicBezTo>
                  <a:pt x="25" y="11"/>
                  <a:pt x="23" y="12"/>
                  <a:pt x="21" y="13"/>
                </a:cubicBezTo>
                <a:cubicBezTo>
                  <a:pt x="21" y="13"/>
                  <a:pt x="21" y="13"/>
                  <a:pt x="21" y="13"/>
                </a:cubicBezTo>
                <a:cubicBezTo>
                  <a:pt x="20" y="15"/>
                  <a:pt x="19" y="17"/>
                  <a:pt x="19" y="19"/>
                </a:cubicBezTo>
                <a:cubicBezTo>
                  <a:pt x="19" y="21"/>
                  <a:pt x="20" y="23"/>
                  <a:pt x="21" y="25"/>
                </a:cubicBezTo>
                <a:cubicBezTo>
                  <a:pt x="21" y="25"/>
                  <a:pt x="21" y="25"/>
                  <a:pt x="21" y="25"/>
                </a:cubicBezTo>
                <a:close/>
                <a:moveTo>
                  <a:pt x="23" y="15"/>
                </a:moveTo>
                <a:cubicBezTo>
                  <a:pt x="23" y="15"/>
                  <a:pt x="23" y="15"/>
                  <a:pt x="23" y="15"/>
                </a:cubicBezTo>
                <a:cubicBezTo>
                  <a:pt x="23" y="15"/>
                  <a:pt x="23" y="15"/>
                  <a:pt x="23" y="15"/>
                </a:cubicBezTo>
                <a:cubicBezTo>
                  <a:pt x="24" y="14"/>
                  <a:pt x="25" y="13"/>
                  <a:pt x="27" y="13"/>
                </a:cubicBezTo>
                <a:cubicBezTo>
                  <a:pt x="29" y="13"/>
                  <a:pt x="30" y="14"/>
                  <a:pt x="31" y="15"/>
                </a:cubicBezTo>
                <a:cubicBezTo>
                  <a:pt x="32" y="16"/>
                  <a:pt x="33" y="18"/>
                  <a:pt x="33" y="19"/>
                </a:cubicBezTo>
                <a:cubicBezTo>
                  <a:pt x="33" y="21"/>
                  <a:pt x="32" y="22"/>
                  <a:pt x="31" y="24"/>
                </a:cubicBezTo>
                <a:cubicBezTo>
                  <a:pt x="30" y="25"/>
                  <a:pt x="29" y="25"/>
                  <a:pt x="27" y="25"/>
                </a:cubicBezTo>
                <a:cubicBezTo>
                  <a:pt x="25" y="25"/>
                  <a:pt x="24" y="25"/>
                  <a:pt x="23" y="24"/>
                </a:cubicBezTo>
                <a:cubicBezTo>
                  <a:pt x="23" y="24"/>
                  <a:pt x="23" y="24"/>
                  <a:pt x="23" y="24"/>
                </a:cubicBezTo>
                <a:cubicBezTo>
                  <a:pt x="21" y="22"/>
                  <a:pt x="21" y="21"/>
                  <a:pt x="21" y="19"/>
                </a:cubicBezTo>
                <a:cubicBezTo>
                  <a:pt x="21" y="18"/>
                  <a:pt x="21" y="16"/>
                  <a:pt x="23" y="15"/>
                </a:cubicBezTo>
                <a:close/>
                <a:moveTo>
                  <a:pt x="8" y="27"/>
                </a:moveTo>
                <a:cubicBezTo>
                  <a:pt x="8" y="27"/>
                  <a:pt x="8" y="27"/>
                  <a:pt x="8" y="27"/>
                </a:cubicBezTo>
                <a:cubicBezTo>
                  <a:pt x="8" y="27"/>
                  <a:pt x="8" y="27"/>
                  <a:pt x="8" y="27"/>
                </a:cubicBezTo>
                <a:cubicBezTo>
                  <a:pt x="7" y="28"/>
                  <a:pt x="7" y="29"/>
                  <a:pt x="7" y="30"/>
                </a:cubicBezTo>
                <a:cubicBezTo>
                  <a:pt x="7" y="31"/>
                  <a:pt x="7" y="31"/>
                  <a:pt x="8" y="32"/>
                </a:cubicBezTo>
                <a:cubicBezTo>
                  <a:pt x="8" y="32"/>
                  <a:pt x="8" y="32"/>
                  <a:pt x="8" y="32"/>
                </a:cubicBezTo>
                <a:cubicBezTo>
                  <a:pt x="8" y="32"/>
                  <a:pt x="8" y="32"/>
                  <a:pt x="8" y="32"/>
                </a:cubicBezTo>
                <a:cubicBezTo>
                  <a:pt x="8" y="32"/>
                  <a:pt x="9" y="33"/>
                  <a:pt x="10" y="33"/>
                </a:cubicBezTo>
                <a:cubicBezTo>
                  <a:pt x="11" y="33"/>
                  <a:pt x="11" y="32"/>
                  <a:pt x="12" y="32"/>
                </a:cubicBezTo>
                <a:cubicBezTo>
                  <a:pt x="12" y="32"/>
                  <a:pt x="12" y="32"/>
                  <a:pt x="12" y="32"/>
                </a:cubicBezTo>
                <a:cubicBezTo>
                  <a:pt x="13" y="31"/>
                  <a:pt x="13" y="31"/>
                  <a:pt x="13" y="30"/>
                </a:cubicBezTo>
                <a:cubicBezTo>
                  <a:pt x="13" y="29"/>
                  <a:pt x="13" y="28"/>
                  <a:pt x="12" y="27"/>
                </a:cubicBezTo>
                <a:cubicBezTo>
                  <a:pt x="12" y="27"/>
                  <a:pt x="12" y="27"/>
                  <a:pt x="12" y="27"/>
                </a:cubicBezTo>
                <a:cubicBezTo>
                  <a:pt x="12" y="27"/>
                  <a:pt x="11" y="27"/>
                  <a:pt x="11" y="27"/>
                </a:cubicBezTo>
                <a:cubicBezTo>
                  <a:pt x="11" y="11"/>
                  <a:pt x="11" y="11"/>
                  <a:pt x="11" y="11"/>
                </a:cubicBezTo>
                <a:cubicBezTo>
                  <a:pt x="11" y="11"/>
                  <a:pt x="12" y="11"/>
                  <a:pt x="12" y="10"/>
                </a:cubicBezTo>
                <a:cubicBezTo>
                  <a:pt x="12" y="10"/>
                  <a:pt x="12" y="10"/>
                  <a:pt x="12" y="10"/>
                </a:cubicBezTo>
                <a:cubicBezTo>
                  <a:pt x="13" y="10"/>
                  <a:pt x="13" y="9"/>
                  <a:pt x="13" y="8"/>
                </a:cubicBezTo>
                <a:cubicBezTo>
                  <a:pt x="13" y="7"/>
                  <a:pt x="13" y="6"/>
                  <a:pt x="12" y="6"/>
                </a:cubicBezTo>
                <a:cubicBezTo>
                  <a:pt x="12" y="6"/>
                  <a:pt x="12" y="6"/>
                  <a:pt x="12" y="6"/>
                </a:cubicBezTo>
                <a:cubicBezTo>
                  <a:pt x="11" y="5"/>
                  <a:pt x="11" y="5"/>
                  <a:pt x="10" y="5"/>
                </a:cubicBezTo>
                <a:cubicBezTo>
                  <a:pt x="9" y="5"/>
                  <a:pt x="8" y="5"/>
                  <a:pt x="8" y="6"/>
                </a:cubicBezTo>
                <a:cubicBezTo>
                  <a:pt x="8" y="6"/>
                  <a:pt x="8" y="6"/>
                  <a:pt x="8" y="6"/>
                </a:cubicBezTo>
                <a:cubicBezTo>
                  <a:pt x="7" y="6"/>
                  <a:pt x="7" y="7"/>
                  <a:pt x="7" y="8"/>
                </a:cubicBezTo>
                <a:cubicBezTo>
                  <a:pt x="7" y="9"/>
                  <a:pt x="7" y="10"/>
                  <a:pt x="8" y="10"/>
                </a:cubicBezTo>
                <a:cubicBezTo>
                  <a:pt x="8" y="10"/>
                  <a:pt x="8" y="10"/>
                  <a:pt x="8" y="10"/>
                </a:cubicBezTo>
                <a:cubicBezTo>
                  <a:pt x="8" y="11"/>
                  <a:pt x="8" y="11"/>
                  <a:pt x="9" y="11"/>
                </a:cubicBezTo>
                <a:cubicBezTo>
                  <a:pt x="9" y="27"/>
                  <a:pt x="9" y="27"/>
                  <a:pt x="9" y="27"/>
                </a:cubicBezTo>
                <a:cubicBezTo>
                  <a:pt x="8" y="27"/>
                  <a:pt x="8" y="27"/>
                  <a:pt x="8" y="27"/>
                </a:cubicBezTo>
                <a:close/>
                <a:moveTo>
                  <a:pt x="9" y="8"/>
                </a:moveTo>
                <a:cubicBezTo>
                  <a:pt x="9" y="8"/>
                  <a:pt x="9" y="8"/>
                  <a:pt x="9" y="8"/>
                </a:cubicBezTo>
                <a:cubicBezTo>
                  <a:pt x="9" y="8"/>
                  <a:pt x="9" y="8"/>
                  <a:pt x="9" y="7"/>
                </a:cubicBezTo>
                <a:cubicBezTo>
                  <a:pt x="9" y="7"/>
                  <a:pt x="9" y="7"/>
                  <a:pt x="9" y="7"/>
                </a:cubicBezTo>
                <a:cubicBezTo>
                  <a:pt x="9" y="7"/>
                  <a:pt x="9" y="7"/>
                  <a:pt x="10" y="7"/>
                </a:cubicBezTo>
                <a:cubicBezTo>
                  <a:pt x="10" y="7"/>
                  <a:pt x="10" y="7"/>
                  <a:pt x="11" y="7"/>
                </a:cubicBezTo>
                <a:cubicBezTo>
                  <a:pt x="11" y="7"/>
                  <a:pt x="11" y="7"/>
                  <a:pt x="11" y="7"/>
                </a:cubicBezTo>
                <a:cubicBezTo>
                  <a:pt x="11" y="8"/>
                  <a:pt x="11" y="8"/>
                  <a:pt x="11" y="8"/>
                </a:cubicBezTo>
                <a:cubicBezTo>
                  <a:pt x="11" y="8"/>
                  <a:pt x="11" y="9"/>
                  <a:pt x="11" y="9"/>
                </a:cubicBezTo>
                <a:cubicBezTo>
                  <a:pt x="11" y="9"/>
                  <a:pt x="11" y="9"/>
                  <a:pt x="11" y="9"/>
                </a:cubicBezTo>
                <a:cubicBezTo>
                  <a:pt x="10" y="9"/>
                  <a:pt x="10" y="9"/>
                  <a:pt x="10" y="9"/>
                </a:cubicBezTo>
                <a:cubicBezTo>
                  <a:pt x="9" y="9"/>
                  <a:pt x="9" y="9"/>
                  <a:pt x="9" y="9"/>
                </a:cubicBezTo>
                <a:cubicBezTo>
                  <a:pt x="9" y="9"/>
                  <a:pt x="9" y="9"/>
                  <a:pt x="9" y="9"/>
                </a:cubicBezTo>
                <a:cubicBezTo>
                  <a:pt x="9" y="9"/>
                  <a:pt x="9" y="8"/>
                  <a:pt x="9" y="8"/>
                </a:cubicBezTo>
                <a:close/>
                <a:moveTo>
                  <a:pt x="9" y="29"/>
                </a:moveTo>
                <a:cubicBezTo>
                  <a:pt x="9" y="29"/>
                  <a:pt x="9" y="29"/>
                  <a:pt x="9" y="29"/>
                </a:cubicBezTo>
                <a:cubicBezTo>
                  <a:pt x="9" y="29"/>
                  <a:pt x="9" y="29"/>
                  <a:pt x="9" y="29"/>
                </a:cubicBezTo>
                <a:cubicBezTo>
                  <a:pt x="9" y="29"/>
                  <a:pt x="9" y="29"/>
                  <a:pt x="10" y="29"/>
                </a:cubicBezTo>
                <a:cubicBezTo>
                  <a:pt x="10" y="29"/>
                  <a:pt x="10" y="29"/>
                  <a:pt x="10" y="29"/>
                </a:cubicBezTo>
                <a:cubicBezTo>
                  <a:pt x="10" y="29"/>
                  <a:pt x="10" y="29"/>
                  <a:pt x="11" y="29"/>
                </a:cubicBezTo>
                <a:cubicBezTo>
                  <a:pt x="11" y="29"/>
                  <a:pt x="11" y="29"/>
                  <a:pt x="11" y="29"/>
                </a:cubicBezTo>
                <a:cubicBezTo>
                  <a:pt x="11" y="29"/>
                  <a:pt x="11" y="29"/>
                  <a:pt x="11" y="30"/>
                </a:cubicBezTo>
                <a:cubicBezTo>
                  <a:pt x="11" y="30"/>
                  <a:pt x="11" y="30"/>
                  <a:pt x="11" y="30"/>
                </a:cubicBezTo>
                <a:cubicBezTo>
                  <a:pt x="11" y="30"/>
                  <a:pt x="11" y="30"/>
                  <a:pt x="11" y="30"/>
                </a:cubicBezTo>
                <a:cubicBezTo>
                  <a:pt x="11" y="30"/>
                  <a:pt x="11" y="30"/>
                  <a:pt x="11" y="30"/>
                </a:cubicBezTo>
                <a:cubicBezTo>
                  <a:pt x="10" y="31"/>
                  <a:pt x="10" y="31"/>
                  <a:pt x="10" y="31"/>
                </a:cubicBezTo>
                <a:cubicBezTo>
                  <a:pt x="9" y="31"/>
                  <a:pt x="9" y="31"/>
                  <a:pt x="9" y="30"/>
                </a:cubicBezTo>
                <a:cubicBezTo>
                  <a:pt x="9" y="30"/>
                  <a:pt x="9" y="30"/>
                  <a:pt x="9" y="30"/>
                </a:cubicBezTo>
                <a:cubicBezTo>
                  <a:pt x="9" y="29"/>
                  <a:pt x="9" y="29"/>
                  <a:pt x="9" y="29"/>
                </a:cubicBezTo>
                <a:close/>
              </a:path>
            </a:pathLst>
          </a:custGeom>
          <a:solidFill>
            <a:srgbClr val="DC328B"/>
          </a:solidFill>
          <a:ln w="3175">
            <a:noFill/>
            <a:round/>
          </a:ln>
        </p:spPr>
        <p:txBody>
          <a:bodyPr vert="horz" wrap="square" lIns="91440" tIns="45720" rIns="91440" bIns="45720" numCol="1" anchor="t" anchorCtr="0" compatLnSpc="1"/>
          <a:lstStyle/>
          <a:p>
            <a:endParaRPr lang="zh-CN" altLang="en-US">
              <a:solidFill>
                <a:srgbClr val="FFFFFF"/>
              </a:solidFill>
            </a:endParaRPr>
          </a:p>
        </p:txBody>
      </p:sp>
      <p:sp>
        <p:nvSpPr>
          <p:cNvPr id="32" name="Freeform 648"/>
          <p:cNvSpPr>
            <a:spLocks noEditPoints="1"/>
          </p:cNvSpPr>
          <p:nvPr/>
        </p:nvSpPr>
        <p:spPr bwMode="auto">
          <a:xfrm>
            <a:off x="1423465" y="3280655"/>
            <a:ext cx="617306" cy="547401"/>
          </a:xfrm>
          <a:custGeom>
            <a:avLst/>
            <a:gdLst>
              <a:gd name="T0" fmla="*/ 26 w 43"/>
              <a:gd name="T1" fmla="*/ 0 h 41"/>
              <a:gd name="T2" fmla="*/ 31 w 43"/>
              <a:gd name="T3" fmla="*/ 5 h 41"/>
              <a:gd name="T4" fmla="*/ 35 w 43"/>
              <a:gd name="T5" fmla="*/ 6 h 41"/>
              <a:gd name="T6" fmla="*/ 43 w 43"/>
              <a:gd name="T7" fmla="*/ 15 h 41"/>
              <a:gd name="T8" fmla="*/ 41 w 43"/>
              <a:gd name="T9" fmla="*/ 38 h 41"/>
              <a:gd name="T10" fmla="*/ 9 w 43"/>
              <a:gd name="T11" fmla="*/ 41 h 41"/>
              <a:gd name="T12" fmla="*/ 3 w 43"/>
              <a:gd name="T13" fmla="*/ 38 h 41"/>
              <a:gd name="T14" fmla="*/ 0 w 43"/>
              <a:gd name="T15" fmla="*/ 15 h 41"/>
              <a:gd name="T16" fmla="*/ 3 w 43"/>
              <a:gd name="T17" fmla="*/ 9 h 41"/>
              <a:gd name="T18" fmla="*/ 9 w 43"/>
              <a:gd name="T19" fmla="*/ 6 h 41"/>
              <a:gd name="T20" fmla="*/ 12 w 43"/>
              <a:gd name="T21" fmla="*/ 5 h 41"/>
              <a:gd name="T22" fmla="*/ 17 w 43"/>
              <a:gd name="T23" fmla="*/ 0 h 41"/>
              <a:gd name="T24" fmla="*/ 30 w 43"/>
              <a:gd name="T25" fmla="*/ 9 h 41"/>
              <a:gd name="T26" fmla="*/ 30 w 43"/>
              <a:gd name="T27" fmla="*/ 9 h 41"/>
              <a:gd name="T28" fmla="*/ 13 w 43"/>
              <a:gd name="T29" fmla="*/ 9 h 41"/>
              <a:gd name="T30" fmla="*/ 5 w 43"/>
              <a:gd name="T31" fmla="*/ 11 h 41"/>
              <a:gd name="T32" fmla="*/ 3 w 43"/>
              <a:gd name="T33" fmla="*/ 15 h 41"/>
              <a:gd name="T34" fmla="*/ 8 w 43"/>
              <a:gd name="T35" fmla="*/ 22 h 41"/>
              <a:gd name="T36" fmla="*/ 9 w 43"/>
              <a:gd name="T37" fmla="*/ 19 h 41"/>
              <a:gd name="T38" fmla="*/ 16 w 43"/>
              <a:gd name="T39" fmla="*/ 19 h 41"/>
              <a:gd name="T40" fmla="*/ 17 w 43"/>
              <a:gd name="T41" fmla="*/ 20 h 41"/>
              <a:gd name="T42" fmla="*/ 26 w 43"/>
              <a:gd name="T43" fmla="*/ 22 h 41"/>
              <a:gd name="T44" fmla="*/ 27 w 43"/>
              <a:gd name="T45" fmla="*/ 19 h 41"/>
              <a:gd name="T46" fmla="*/ 34 w 43"/>
              <a:gd name="T47" fmla="*/ 19 h 41"/>
              <a:gd name="T48" fmla="*/ 35 w 43"/>
              <a:gd name="T49" fmla="*/ 20 h 41"/>
              <a:gd name="T50" fmla="*/ 40 w 43"/>
              <a:gd name="T51" fmla="*/ 22 h 41"/>
              <a:gd name="T52" fmla="*/ 38 w 43"/>
              <a:gd name="T53" fmla="*/ 11 h 41"/>
              <a:gd name="T54" fmla="*/ 30 w 43"/>
              <a:gd name="T55" fmla="*/ 9 h 41"/>
              <a:gd name="T56" fmla="*/ 14 w 43"/>
              <a:gd name="T57" fmla="*/ 6 h 41"/>
              <a:gd name="T58" fmla="*/ 29 w 43"/>
              <a:gd name="T59" fmla="*/ 5 h 41"/>
              <a:gd name="T60" fmla="*/ 26 w 43"/>
              <a:gd name="T61" fmla="*/ 2 h 41"/>
              <a:gd name="T62" fmla="*/ 15 w 43"/>
              <a:gd name="T63" fmla="*/ 3 h 41"/>
              <a:gd name="T64" fmla="*/ 14 w 43"/>
              <a:gd name="T65" fmla="*/ 6 h 41"/>
              <a:gd name="T66" fmla="*/ 3 w 43"/>
              <a:gd name="T67" fmla="*/ 24 h 41"/>
              <a:gd name="T68" fmla="*/ 5 w 43"/>
              <a:gd name="T69" fmla="*/ 36 h 41"/>
              <a:gd name="T70" fmla="*/ 9 w 43"/>
              <a:gd name="T71" fmla="*/ 38 h 41"/>
              <a:gd name="T72" fmla="*/ 38 w 43"/>
              <a:gd name="T73" fmla="*/ 36 h 41"/>
              <a:gd name="T74" fmla="*/ 40 w 43"/>
              <a:gd name="T75" fmla="*/ 24 h 41"/>
              <a:gd name="T76" fmla="*/ 35 w 43"/>
              <a:gd name="T77" fmla="*/ 27 h 41"/>
              <a:gd name="T78" fmla="*/ 34 w 43"/>
              <a:gd name="T79" fmla="*/ 28 h 41"/>
              <a:gd name="T80" fmla="*/ 26 w 43"/>
              <a:gd name="T81" fmla="*/ 27 h 41"/>
              <a:gd name="T82" fmla="*/ 26 w 43"/>
              <a:gd name="T83" fmla="*/ 24 h 41"/>
              <a:gd name="T84" fmla="*/ 17 w 43"/>
              <a:gd name="T85" fmla="*/ 27 h 41"/>
              <a:gd name="T86" fmla="*/ 16 w 43"/>
              <a:gd name="T87" fmla="*/ 28 h 41"/>
              <a:gd name="T88" fmla="*/ 8 w 43"/>
              <a:gd name="T89" fmla="*/ 27 h 41"/>
              <a:gd name="T90" fmla="*/ 8 w 43"/>
              <a:gd name="T91" fmla="*/ 24 h 41"/>
              <a:gd name="T92" fmla="*/ 15 w 43"/>
              <a:gd name="T93" fmla="*/ 21 h 41"/>
              <a:gd name="T94" fmla="*/ 10 w 43"/>
              <a:gd name="T95" fmla="*/ 21 h 41"/>
              <a:gd name="T96" fmla="*/ 10 w 43"/>
              <a:gd name="T97" fmla="*/ 23 h 41"/>
              <a:gd name="T98" fmla="*/ 10 w 43"/>
              <a:gd name="T99" fmla="*/ 26 h 41"/>
              <a:gd name="T100" fmla="*/ 15 w 43"/>
              <a:gd name="T101" fmla="*/ 23 h 41"/>
              <a:gd name="T102" fmla="*/ 15 w 43"/>
              <a:gd name="T103" fmla="*/ 23 h 41"/>
              <a:gd name="T104" fmla="*/ 33 w 43"/>
              <a:gd name="T105" fmla="*/ 21 h 41"/>
              <a:gd name="T106" fmla="*/ 28 w 43"/>
              <a:gd name="T107" fmla="*/ 21 h 41"/>
              <a:gd name="T108" fmla="*/ 28 w 43"/>
              <a:gd name="T109" fmla="*/ 23 h 41"/>
              <a:gd name="T110" fmla="*/ 28 w 43"/>
              <a:gd name="T111" fmla="*/ 26 h 41"/>
              <a:gd name="T112" fmla="*/ 33 w 43"/>
              <a:gd name="T113" fmla="*/ 23 h 41"/>
              <a:gd name="T114" fmla="*/ 33 w 43"/>
              <a:gd name="T115"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1">
                <a:moveTo>
                  <a:pt x="17" y="0"/>
                </a:moveTo>
                <a:cubicBezTo>
                  <a:pt x="26" y="0"/>
                  <a:pt x="26" y="0"/>
                  <a:pt x="26" y="0"/>
                </a:cubicBezTo>
                <a:cubicBezTo>
                  <a:pt x="27" y="0"/>
                  <a:pt x="29" y="0"/>
                  <a:pt x="30" y="1"/>
                </a:cubicBezTo>
                <a:cubicBezTo>
                  <a:pt x="30" y="2"/>
                  <a:pt x="31" y="3"/>
                  <a:pt x="31" y="5"/>
                </a:cubicBezTo>
                <a:cubicBezTo>
                  <a:pt x="31" y="6"/>
                  <a:pt x="31" y="6"/>
                  <a:pt x="31" y="6"/>
                </a:cubicBezTo>
                <a:cubicBezTo>
                  <a:pt x="35" y="6"/>
                  <a:pt x="35" y="6"/>
                  <a:pt x="35" y="6"/>
                </a:cubicBezTo>
                <a:cubicBezTo>
                  <a:pt x="37" y="6"/>
                  <a:pt x="39" y="7"/>
                  <a:pt x="41" y="9"/>
                </a:cubicBezTo>
                <a:cubicBezTo>
                  <a:pt x="42" y="10"/>
                  <a:pt x="43" y="12"/>
                  <a:pt x="43" y="15"/>
                </a:cubicBezTo>
                <a:cubicBezTo>
                  <a:pt x="43" y="32"/>
                  <a:pt x="43" y="32"/>
                  <a:pt x="43" y="32"/>
                </a:cubicBezTo>
                <a:cubicBezTo>
                  <a:pt x="43" y="35"/>
                  <a:pt x="42" y="37"/>
                  <a:pt x="41" y="38"/>
                </a:cubicBezTo>
                <a:cubicBezTo>
                  <a:pt x="39" y="40"/>
                  <a:pt x="37" y="41"/>
                  <a:pt x="35" y="41"/>
                </a:cubicBezTo>
                <a:cubicBezTo>
                  <a:pt x="9" y="41"/>
                  <a:pt x="9" y="41"/>
                  <a:pt x="9" y="41"/>
                </a:cubicBezTo>
                <a:cubicBezTo>
                  <a:pt x="6" y="41"/>
                  <a:pt x="4" y="40"/>
                  <a:pt x="3" y="38"/>
                </a:cubicBezTo>
                <a:cubicBezTo>
                  <a:pt x="3" y="38"/>
                  <a:pt x="3" y="38"/>
                  <a:pt x="3" y="38"/>
                </a:cubicBezTo>
                <a:cubicBezTo>
                  <a:pt x="1" y="37"/>
                  <a:pt x="0" y="35"/>
                  <a:pt x="0" y="32"/>
                </a:cubicBezTo>
                <a:cubicBezTo>
                  <a:pt x="0" y="15"/>
                  <a:pt x="0" y="15"/>
                  <a:pt x="0" y="15"/>
                </a:cubicBezTo>
                <a:cubicBezTo>
                  <a:pt x="0" y="12"/>
                  <a:pt x="1" y="10"/>
                  <a:pt x="3" y="9"/>
                </a:cubicBezTo>
                <a:cubicBezTo>
                  <a:pt x="3" y="9"/>
                  <a:pt x="3" y="9"/>
                  <a:pt x="3" y="9"/>
                </a:cubicBezTo>
                <a:cubicBezTo>
                  <a:pt x="3" y="9"/>
                  <a:pt x="3" y="9"/>
                  <a:pt x="3" y="9"/>
                </a:cubicBezTo>
                <a:cubicBezTo>
                  <a:pt x="4" y="7"/>
                  <a:pt x="6" y="6"/>
                  <a:pt x="9" y="6"/>
                </a:cubicBezTo>
                <a:cubicBezTo>
                  <a:pt x="12" y="6"/>
                  <a:pt x="12" y="6"/>
                  <a:pt x="12" y="6"/>
                </a:cubicBezTo>
                <a:cubicBezTo>
                  <a:pt x="12" y="5"/>
                  <a:pt x="12" y="5"/>
                  <a:pt x="12" y="5"/>
                </a:cubicBezTo>
                <a:cubicBezTo>
                  <a:pt x="12" y="3"/>
                  <a:pt x="13" y="2"/>
                  <a:pt x="14" y="1"/>
                </a:cubicBezTo>
                <a:cubicBezTo>
                  <a:pt x="14" y="0"/>
                  <a:pt x="16" y="0"/>
                  <a:pt x="17" y="0"/>
                </a:cubicBezTo>
                <a:close/>
                <a:moveTo>
                  <a:pt x="30" y="9"/>
                </a:moveTo>
                <a:cubicBezTo>
                  <a:pt x="30" y="9"/>
                  <a:pt x="30" y="9"/>
                  <a:pt x="30" y="9"/>
                </a:cubicBezTo>
                <a:cubicBezTo>
                  <a:pt x="30" y="9"/>
                  <a:pt x="30" y="9"/>
                  <a:pt x="30" y="9"/>
                </a:cubicBezTo>
                <a:cubicBezTo>
                  <a:pt x="30" y="9"/>
                  <a:pt x="30" y="9"/>
                  <a:pt x="30" y="9"/>
                </a:cubicBezTo>
                <a:cubicBezTo>
                  <a:pt x="13" y="9"/>
                  <a:pt x="13" y="9"/>
                  <a:pt x="13" y="9"/>
                </a:cubicBezTo>
                <a:cubicBezTo>
                  <a:pt x="13" y="9"/>
                  <a:pt x="13" y="9"/>
                  <a:pt x="13" y="9"/>
                </a:cubicBezTo>
                <a:cubicBezTo>
                  <a:pt x="9" y="9"/>
                  <a:pt x="9" y="9"/>
                  <a:pt x="9" y="9"/>
                </a:cubicBezTo>
                <a:cubicBezTo>
                  <a:pt x="7" y="9"/>
                  <a:pt x="6" y="10"/>
                  <a:pt x="5" y="11"/>
                </a:cubicBezTo>
                <a:cubicBezTo>
                  <a:pt x="5" y="11"/>
                  <a:pt x="5" y="11"/>
                  <a:pt x="5" y="11"/>
                </a:cubicBezTo>
                <a:cubicBezTo>
                  <a:pt x="4" y="12"/>
                  <a:pt x="3" y="13"/>
                  <a:pt x="3" y="15"/>
                </a:cubicBezTo>
                <a:cubicBezTo>
                  <a:pt x="3" y="22"/>
                  <a:pt x="3" y="22"/>
                  <a:pt x="3" y="22"/>
                </a:cubicBezTo>
                <a:cubicBezTo>
                  <a:pt x="8" y="22"/>
                  <a:pt x="8" y="22"/>
                  <a:pt x="8" y="22"/>
                </a:cubicBezTo>
                <a:cubicBezTo>
                  <a:pt x="8" y="20"/>
                  <a:pt x="8" y="20"/>
                  <a:pt x="8" y="20"/>
                </a:cubicBezTo>
                <a:cubicBezTo>
                  <a:pt x="8" y="19"/>
                  <a:pt x="9" y="19"/>
                  <a:pt x="9" y="19"/>
                </a:cubicBezTo>
                <a:cubicBezTo>
                  <a:pt x="9" y="19"/>
                  <a:pt x="9" y="19"/>
                  <a:pt x="9" y="19"/>
                </a:cubicBezTo>
                <a:cubicBezTo>
                  <a:pt x="16" y="19"/>
                  <a:pt x="16" y="19"/>
                  <a:pt x="16" y="19"/>
                </a:cubicBezTo>
                <a:cubicBezTo>
                  <a:pt x="17" y="19"/>
                  <a:pt x="17" y="19"/>
                  <a:pt x="17" y="20"/>
                </a:cubicBezTo>
                <a:cubicBezTo>
                  <a:pt x="17" y="20"/>
                  <a:pt x="17" y="20"/>
                  <a:pt x="17" y="20"/>
                </a:cubicBezTo>
                <a:cubicBezTo>
                  <a:pt x="17" y="22"/>
                  <a:pt x="17" y="22"/>
                  <a:pt x="17" y="22"/>
                </a:cubicBezTo>
                <a:cubicBezTo>
                  <a:pt x="26" y="22"/>
                  <a:pt x="26" y="22"/>
                  <a:pt x="26" y="22"/>
                </a:cubicBezTo>
                <a:cubicBezTo>
                  <a:pt x="26" y="20"/>
                  <a:pt x="26" y="20"/>
                  <a:pt x="26" y="20"/>
                </a:cubicBezTo>
                <a:cubicBezTo>
                  <a:pt x="26" y="19"/>
                  <a:pt x="26" y="19"/>
                  <a:pt x="27" y="19"/>
                </a:cubicBezTo>
                <a:cubicBezTo>
                  <a:pt x="27" y="19"/>
                  <a:pt x="27" y="19"/>
                  <a:pt x="27" y="19"/>
                </a:cubicBezTo>
                <a:cubicBezTo>
                  <a:pt x="34" y="19"/>
                  <a:pt x="34" y="19"/>
                  <a:pt x="34" y="19"/>
                </a:cubicBezTo>
                <a:cubicBezTo>
                  <a:pt x="35" y="19"/>
                  <a:pt x="35" y="19"/>
                  <a:pt x="35" y="20"/>
                </a:cubicBezTo>
                <a:cubicBezTo>
                  <a:pt x="35" y="20"/>
                  <a:pt x="35" y="20"/>
                  <a:pt x="35" y="20"/>
                </a:cubicBezTo>
                <a:cubicBezTo>
                  <a:pt x="35" y="22"/>
                  <a:pt x="35" y="22"/>
                  <a:pt x="35" y="22"/>
                </a:cubicBezTo>
                <a:cubicBezTo>
                  <a:pt x="40" y="22"/>
                  <a:pt x="40" y="22"/>
                  <a:pt x="40" y="22"/>
                </a:cubicBezTo>
                <a:cubicBezTo>
                  <a:pt x="40" y="15"/>
                  <a:pt x="40" y="15"/>
                  <a:pt x="40" y="15"/>
                </a:cubicBezTo>
                <a:cubicBezTo>
                  <a:pt x="40" y="13"/>
                  <a:pt x="39" y="12"/>
                  <a:pt x="38" y="11"/>
                </a:cubicBezTo>
                <a:cubicBezTo>
                  <a:pt x="37" y="10"/>
                  <a:pt x="36" y="9"/>
                  <a:pt x="35" y="9"/>
                </a:cubicBezTo>
                <a:cubicBezTo>
                  <a:pt x="30" y="9"/>
                  <a:pt x="30" y="9"/>
                  <a:pt x="30" y="9"/>
                </a:cubicBezTo>
                <a:close/>
                <a:moveTo>
                  <a:pt x="14" y="6"/>
                </a:moveTo>
                <a:cubicBezTo>
                  <a:pt x="14" y="6"/>
                  <a:pt x="14" y="6"/>
                  <a:pt x="14" y="6"/>
                </a:cubicBezTo>
                <a:cubicBezTo>
                  <a:pt x="29" y="6"/>
                  <a:pt x="29" y="6"/>
                  <a:pt x="29" y="6"/>
                </a:cubicBezTo>
                <a:cubicBezTo>
                  <a:pt x="29" y="5"/>
                  <a:pt x="29" y="5"/>
                  <a:pt x="29" y="5"/>
                </a:cubicBezTo>
                <a:cubicBezTo>
                  <a:pt x="29" y="4"/>
                  <a:pt x="29" y="3"/>
                  <a:pt x="28" y="3"/>
                </a:cubicBezTo>
                <a:cubicBezTo>
                  <a:pt x="28" y="2"/>
                  <a:pt x="27" y="2"/>
                  <a:pt x="26" y="2"/>
                </a:cubicBezTo>
                <a:cubicBezTo>
                  <a:pt x="17" y="2"/>
                  <a:pt x="17" y="2"/>
                  <a:pt x="17" y="2"/>
                </a:cubicBezTo>
                <a:cubicBezTo>
                  <a:pt x="16" y="2"/>
                  <a:pt x="16" y="2"/>
                  <a:pt x="15" y="3"/>
                </a:cubicBezTo>
                <a:cubicBezTo>
                  <a:pt x="15" y="3"/>
                  <a:pt x="14" y="4"/>
                  <a:pt x="14" y="5"/>
                </a:cubicBezTo>
                <a:cubicBezTo>
                  <a:pt x="14" y="6"/>
                  <a:pt x="14" y="6"/>
                  <a:pt x="14" y="6"/>
                </a:cubicBezTo>
                <a:close/>
                <a:moveTo>
                  <a:pt x="3" y="24"/>
                </a:moveTo>
                <a:cubicBezTo>
                  <a:pt x="3" y="24"/>
                  <a:pt x="3" y="24"/>
                  <a:pt x="3" y="24"/>
                </a:cubicBezTo>
                <a:cubicBezTo>
                  <a:pt x="3" y="32"/>
                  <a:pt x="3" y="32"/>
                  <a:pt x="3" y="32"/>
                </a:cubicBezTo>
                <a:cubicBezTo>
                  <a:pt x="3" y="34"/>
                  <a:pt x="4" y="35"/>
                  <a:pt x="5" y="36"/>
                </a:cubicBezTo>
                <a:cubicBezTo>
                  <a:pt x="5" y="36"/>
                  <a:pt x="5" y="36"/>
                  <a:pt x="5" y="36"/>
                </a:cubicBezTo>
                <a:cubicBezTo>
                  <a:pt x="6" y="37"/>
                  <a:pt x="7" y="38"/>
                  <a:pt x="9" y="38"/>
                </a:cubicBezTo>
                <a:cubicBezTo>
                  <a:pt x="35" y="38"/>
                  <a:pt x="35" y="38"/>
                  <a:pt x="35" y="38"/>
                </a:cubicBezTo>
                <a:cubicBezTo>
                  <a:pt x="36" y="38"/>
                  <a:pt x="37" y="37"/>
                  <a:pt x="38" y="36"/>
                </a:cubicBezTo>
                <a:cubicBezTo>
                  <a:pt x="39" y="35"/>
                  <a:pt x="40" y="34"/>
                  <a:pt x="40" y="32"/>
                </a:cubicBezTo>
                <a:cubicBezTo>
                  <a:pt x="40" y="24"/>
                  <a:pt x="40" y="24"/>
                  <a:pt x="40" y="24"/>
                </a:cubicBezTo>
                <a:cubicBezTo>
                  <a:pt x="35" y="24"/>
                  <a:pt x="35" y="24"/>
                  <a:pt x="35" y="24"/>
                </a:cubicBezTo>
                <a:cubicBezTo>
                  <a:pt x="35" y="27"/>
                  <a:pt x="35" y="27"/>
                  <a:pt x="35" y="27"/>
                </a:cubicBezTo>
                <a:cubicBezTo>
                  <a:pt x="35" y="28"/>
                  <a:pt x="35" y="28"/>
                  <a:pt x="34" y="28"/>
                </a:cubicBezTo>
                <a:cubicBezTo>
                  <a:pt x="34" y="28"/>
                  <a:pt x="34" y="28"/>
                  <a:pt x="34" y="28"/>
                </a:cubicBezTo>
                <a:cubicBezTo>
                  <a:pt x="27" y="28"/>
                  <a:pt x="27" y="28"/>
                  <a:pt x="27" y="28"/>
                </a:cubicBezTo>
                <a:cubicBezTo>
                  <a:pt x="26" y="28"/>
                  <a:pt x="26" y="28"/>
                  <a:pt x="26" y="27"/>
                </a:cubicBezTo>
                <a:cubicBezTo>
                  <a:pt x="26" y="27"/>
                  <a:pt x="26" y="27"/>
                  <a:pt x="26" y="27"/>
                </a:cubicBezTo>
                <a:cubicBezTo>
                  <a:pt x="26" y="24"/>
                  <a:pt x="26" y="24"/>
                  <a:pt x="26" y="24"/>
                </a:cubicBezTo>
                <a:cubicBezTo>
                  <a:pt x="17" y="24"/>
                  <a:pt x="17" y="24"/>
                  <a:pt x="17" y="24"/>
                </a:cubicBezTo>
                <a:cubicBezTo>
                  <a:pt x="17" y="27"/>
                  <a:pt x="17" y="27"/>
                  <a:pt x="17" y="27"/>
                </a:cubicBezTo>
                <a:cubicBezTo>
                  <a:pt x="17" y="28"/>
                  <a:pt x="17" y="28"/>
                  <a:pt x="16" y="28"/>
                </a:cubicBezTo>
                <a:cubicBezTo>
                  <a:pt x="16" y="28"/>
                  <a:pt x="16" y="28"/>
                  <a:pt x="16" y="28"/>
                </a:cubicBezTo>
                <a:cubicBezTo>
                  <a:pt x="9" y="28"/>
                  <a:pt x="9" y="28"/>
                  <a:pt x="9" y="28"/>
                </a:cubicBezTo>
                <a:cubicBezTo>
                  <a:pt x="9" y="28"/>
                  <a:pt x="8" y="28"/>
                  <a:pt x="8" y="27"/>
                </a:cubicBezTo>
                <a:cubicBezTo>
                  <a:pt x="8" y="27"/>
                  <a:pt x="8" y="27"/>
                  <a:pt x="8" y="27"/>
                </a:cubicBezTo>
                <a:cubicBezTo>
                  <a:pt x="8" y="24"/>
                  <a:pt x="8" y="24"/>
                  <a:pt x="8" y="24"/>
                </a:cubicBezTo>
                <a:cubicBezTo>
                  <a:pt x="3" y="24"/>
                  <a:pt x="3" y="24"/>
                  <a:pt x="3" y="24"/>
                </a:cubicBezTo>
                <a:close/>
                <a:moveTo>
                  <a:pt x="15" y="21"/>
                </a:moveTo>
                <a:cubicBezTo>
                  <a:pt x="15" y="21"/>
                  <a:pt x="15" y="21"/>
                  <a:pt x="15" y="21"/>
                </a:cubicBezTo>
                <a:cubicBezTo>
                  <a:pt x="10" y="21"/>
                  <a:pt x="10" y="21"/>
                  <a:pt x="10" y="21"/>
                </a:cubicBezTo>
                <a:cubicBezTo>
                  <a:pt x="10" y="23"/>
                  <a:pt x="10" y="23"/>
                  <a:pt x="10" y="23"/>
                </a:cubicBezTo>
                <a:cubicBezTo>
                  <a:pt x="10" y="23"/>
                  <a:pt x="10" y="23"/>
                  <a:pt x="10" y="23"/>
                </a:cubicBezTo>
                <a:cubicBezTo>
                  <a:pt x="10" y="23"/>
                  <a:pt x="10" y="23"/>
                  <a:pt x="10" y="23"/>
                </a:cubicBezTo>
                <a:cubicBezTo>
                  <a:pt x="10" y="26"/>
                  <a:pt x="10" y="26"/>
                  <a:pt x="10" y="26"/>
                </a:cubicBezTo>
                <a:cubicBezTo>
                  <a:pt x="15" y="26"/>
                  <a:pt x="15" y="26"/>
                  <a:pt x="15" y="26"/>
                </a:cubicBezTo>
                <a:cubicBezTo>
                  <a:pt x="15" y="23"/>
                  <a:pt x="15" y="23"/>
                  <a:pt x="15" y="23"/>
                </a:cubicBezTo>
                <a:cubicBezTo>
                  <a:pt x="15" y="23"/>
                  <a:pt x="15" y="23"/>
                  <a:pt x="15" y="23"/>
                </a:cubicBezTo>
                <a:cubicBezTo>
                  <a:pt x="15" y="23"/>
                  <a:pt x="15" y="23"/>
                  <a:pt x="15" y="23"/>
                </a:cubicBezTo>
                <a:cubicBezTo>
                  <a:pt x="15" y="21"/>
                  <a:pt x="15" y="21"/>
                  <a:pt x="15" y="21"/>
                </a:cubicBezTo>
                <a:close/>
                <a:moveTo>
                  <a:pt x="33" y="21"/>
                </a:moveTo>
                <a:cubicBezTo>
                  <a:pt x="33" y="21"/>
                  <a:pt x="33" y="21"/>
                  <a:pt x="33" y="21"/>
                </a:cubicBezTo>
                <a:cubicBezTo>
                  <a:pt x="28" y="21"/>
                  <a:pt x="28" y="21"/>
                  <a:pt x="28" y="21"/>
                </a:cubicBezTo>
                <a:cubicBezTo>
                  <a:pt x="28" y="23"/>
                  <a:pt x="28" y="23"/>
                  <a:pt x="28" y="23"/>
                </a:cubicBezTo>
                <a:cubicBezTo>
                  <a:pt x="28" y="23"/>
                  <a:pt x="28" y="23"/>
                  <a:pt x="28" y="23"/>
                </a:cubicBezTo>
                <a:cubicBezTo>
                  <a:pt x="28" y="23"/>
                  <a:pt x="28" y="23"/>
                  <a:pt x="28" y="23"/>
                </a:cubicBezTo>
                <a:cubicBezTo>
                  <a:pt x="28" y="26"/>
                  <a:pt x="28" y="26"/>
                  <a:pt x="28" y="26"/>
                </a:cubicBezTo>
                <a:cubicBezTo>
                  <a:pt x="33" y="26"/>
                  <a:pt x="33" y="26"/>
                  <a:pt x="33" y="26"/>
                </a:cubicBezTo>
                <a:cubicBezTo>
                  <a:pt x="33" y="23"/>
                  <a:pt x="33" y="23"/>
                  <a:pt x="33" y="23"/>
                </a:cubicBezTo>
                <a:cubicBezTo>
                  <a:pt x="33" y="23"/>
                  <a:pt x="33" y="23"/>
                  <a:pt x="33" y="23"/>
                </a:cubicBezTo>
                <a:cubicBezTo>
                  <a:pt x="33" y="23"/>
                  <a:pt x="33" y="23"/>
                  <a:pt x="33" y="23"/>
                </a:cubicBezTo>
                <a:cubicBezTo>
                  <a:pt x="33" y="21"/>
                  <a:pt x="33" y="21"/>
                  <a:pt x="33" y="21"/>
                </a:cubicBezTo>
                <a:close/>
              </a:path>
            </a:pathLst>
          </a:custGeom>
          <a:solidFill>
            <a:srgbClr val="2B65AE"/>
          </a:solidFill>
          <a:ln w="3175">
            <a:noFill/>
            <a:round/>
          </a:ln>
        </p:spPr>
        <p:txBody>
          <a:bodyPr vert="horz" wrap="square" lIns="91440" tIns="45720" rIns="91440" bIns="45720" numCol="1" anchor="t" anchorCtr="0" compatLnSpc="1"/>
          <a:lstStyle/>
          <a:p>
            <a:endParaRPr lang="zh-CN" altLang="en-US">
              <a:solidFill>
                <a:srgbClr val="FFFFFF"/>
              </a:solidFill>
            </a:endParaRPr>
          </a:p>
        </p:txBody>
      </p:sp>
      <p:sp>
        <p:nvSpPr>
          <p:cNvPr id="33" name="Freeform 611"/>
          <p:cNvSpPr>
            <a:spLocks noEditPoints="1"/>
          </p:cNvSpPr>
          <p:nvPr/>
        </p:nvSpPr>
        <p:spPr bwMode="auto">
          <a:xfrm>
            <a:off x="1423466" y="4415006"/>
            <a:ext cx="617306" cy="502648"/>
          </a:xfrm>
          <a:custGeom>
            <a:avLst/>
            <a:gdLst>
              <a:gd name="T0" fmla="*/ 31 w 45"/>
              <a:gd name="T1" fmla="*/ 11 h 37"/>
              <a:gd name="T2" fmla="*/ 3 w 45"/>
              <a:gd name="T3" fmla="*/ 29 h 37"/>
              <a:gd name="T4" fmla="*/ 35 w 45"/>
              <a:gd name="T5" fmla="*/ 23 h 37"/>
              <a:gd name="T6" fmla="*/ 35 w 45"/>
              <a:gd name="T7" fmla="*/ 23 h 37"/>
              <a:gd name="T8" fmla="*/ 33 w 45"/>
              <a:gd name="T9" fmla="*/ 32 h 37"/>
              <a:gd name="T10" fmla="*/ 28 w 45"/>
              <a:gd name="T11" fmla="*/ 32 h 37"/>
              <a:gd name="T12" fmla="*/ 42 w 45"/>
              <a:gd name="T13" fmla="*/ 33 h 37"/>
              <a:gd name="T14" fmla="*/ 28 w 45"/>
              <a:gd name="T15" fmla="*/ 3 h 37"/>
              <a:gd name="T16" fmla="*/ 33 w 45"/>
              <a:gd name="T17" fmla="*/ 8 h 37"/>
              <a:gd name="T18" fmla="*/ 35 w 45"/>
              <a:gd name="T19" fmla="*/ 10 h 37"/>
              <a:gd name="T20" fmla="*/ 35 w 45"/>
              <a:gd name="T21" fmla="*/ 10 h 37"/>
              <a:gd name="T22" fmla="*/ 41 w 45"/>
              <a:gd name="T23" fmla="*/ 11 h 37"/>
              <a:gd name="T24" fmla="*/ 35 w 45"/>
              <a:gd name="T25" fmla="*/ 12 h 37"/>
              <a:gd name="T26" fmla="*/ 35 w 45"/>
              <a:gd name="T27" fmla="*/ 15 h 37"/>
              <a:gd name="T28" fmla="*/ 40 w 45"/>
              <a:gd name="T29" fmla="*/ 15 h 37"/>
              <a:gd name="T30" fmla="*/ 40 w 45"/>
              <a:gd name="T31" fmla="*/ 17 h 37"/>
              <a:gd name="T32" fmla="*/ 35 w 45"/>
              <a:gd name="T33" fmla="*/ 17 h 37"/>
              <a:gd name="T34" fmla="*/ 35 w 45"/>
              <a:gd name="T35" fmla="*/ 21 h 37"/>
              <a:gd name="T36" fmla="*/ 41 w 45"/>
              <a:gd name="T37" fmla="*/ 22 h 37"/>
              <a:gd name="T38" fmla="*/ 35 w 45"/>
              <a:gd name="T39" fmla="*/ 23 h 37"/>
              <a:gd name="T40" fmla="*/ 12 w 45"/>
              <a:gd name="T41" fmla="*/ 37 h 37"/>
              <a:gd name="T42" fmla="*/ 12 w 45"/>
              <a:gd name="T43" fmla="*/ 35 h 37"/>
              <a:gd name="T44" fmla="*/ 16 w 45"/>
              <a:gd name="T45" fmla="*/ 32 h 37"/>
              <a:gd name="T46" fmla="*/ 0 w 45"/>
              <a:gd name="T47" fmla="*/ 30 h 37"/>
              <a:gd name="T48" fmla="*/ 0 w 45"/>
              <a:gd name="T49" fmla="*/ 9 h 37"/>
              <a:gd name="T50" fmla="*/ 2 w 45"/>
              <a:gd name="T51" fmla="*/ 8 h 37"/>
              <a:gd name="T52" fmla="*/ 25 w 45"/>
              <a:gd name="T53" fmla="*/ 2 h 37"/>
              <a:gd name="T54" fmla="*/ 27 w 45"/>
              <a:gd name="T55" fmla="*/ 0 h 37"/>
              <a:gd name="T56" fmla="*/ 45 w 45"/>
              <a:gd name="T57" fmla="*/ 2 h 37"/>
              <a:gd name="T58" fmla="*/ 45 w 45"/>
              <a:gd name="T59" fmla="*/ 35 h 37"/>
              <a:gd name="T60" fmla="*/ 43 w 45"/>
              <a:gd name="T61" fmla="*/ 37 h 37"/>
              <a:gd name="T62" fmla="*/ 25 w 45"/>
              <a:gd name="T63" fmla="*/ 35 h 37"/>
              <a:gd name="T64" fmla="*/ 25 w 45"/>
              <a:gd name="T65" fmla="*/ 32 h 37"/>
              <a:gd name="T66" fmla="*/ 19 w 45"/>
              <a:gd name="T67" fmla="*/ 35 h 37"/>
              <a:gd name="T68" fmla="*/ 24 w 45"/>
              <a:gd name="T69" fmla="*/ 36 h 37"/>
              <a:gd name="T70" fmla="*/ 12 w 45"/>
              <a:gd name="T7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37">
                <a:moveTo>
                  <a:pt x="31" y="29"/>
                </a:moveTo>
                <a:cubicBezTo>
                  <a:pt x="31" y="11"/>
                  <a:pt x="31" y="11"/>
                  <a:pt x="31" y="11"/>
                </a:cubicBezTo>
                <a:cubicBezTo>
                  <a:pt x="3" y="11"/>
                  <a:pt x="3" y="11"/>
                  <a:pt x="3" y="11"/>
                </a:cubicBezTo>
                <a:cubicBezTo>
                  <a:pt x="3" y="29"/>
                  <a:pt x="3" y="29"/>
                  <a:pt x="3" y="29"/>
                </a:cubicBezTo>
                <a:cubicBezTo>
                  <a:pt x="13" y="29"/>
                  <a:pt x="22" y="29"/>
                  <a:pt x="31" y="29"/>
                </a:cubicBezTo>
                <a:close/>
                <a:moveTo>
                  <a:pt x="35" y="23"/>
                </a:moveTo>
                <a:cubicBezTo>
                  <a:pt x="35" y="23"/>
                  <a:pt x="35" y="23"/>
                  <a:pt x="35" y="23"/>
                </a:cubicBezTo>
                <a:cubicBezTo>
                  <a:pt x="35" y="23"/>
                  <a:pt x="35" y="23"/>
                  <a:pt x="35" y="23"/>
                </a:cubicBezTo>
                <a:cubicBezTo>
                  <a:pt x="35" y="30"/>
                  <a:pt x="35" y="30"/>
                  <a:pt x="35" y="30"/>
                </a:cubicBezTo>
                <a:cubicBezTo>
                  <a:pt x="35" y="31"/>
                  <a:pt x="34" y="32"/>
                  <a:pt x="33" y="32"/>
                </a:cubicBezTo>
                <a:cubicBezTo>
                  <a:pt x="33" y="32"/>
                  <a:pt x="33" y="32"/>
                  <a:pt x="33" y="32"/>
                </a:cubicBezTo>
                <a:cubicBezTo>
                  <a:pt x="28" y="32"/>
                  <a:pt x="28" y="32"/>
                  <a:pt x="28" y="32"/>
                </a:cubicBezTo>
                <a:cubicBezTo>
                  <a:pt x="28" y="33"/>
                  <a:pt x="28" y="33"/>
                  <a:pt x="28" y="33"/>
                </a:cubicBezTo>
                <a:cubicBezTo>
                  <a:pt x="42" y="33"/>
                  <a:pt x="42" y="33"/>
                  <a:pt x="42" y="33"/>
                </a:cubicBezTo>
                <a:cubicBezTo>
                  <a:pt x="42" y="3"/>
                  <a:pt x="42" y="3"/>
                  <a:pt x="42" y="3"/>
                </a:cubicBezTo>
                <a:cubicBezTo>
                  <a:pt x="28" y="3"/>
                  <a:pt x="28" y="3"/>
                  <a:pt x="28" y="3"/>
                </a:cubicBezTo>
                <a:cubicBezTo>
                  <a:pt x="28" y="8"/>
                  <a:pt x="28" y="8"/>
                  <a:pt x="28" y="8"/>
                </a:cubicBezTo>
                <a:cubicBezTo>
                  <a:pt x="33" y="8"/>
                  <a:pt x="33" y="8"/>
                  <a:pt x="33" y="8"/>
                </a:cubicBezTo>
                <a:cubicBezTo>
                  <a:pt x="34" y="8"/>
                  <a:pt x="35" y="9"/>
                  <a:pt x="35" y="9"/>
                </a:cubicBezTo>
                <a:cubicBezTo>
                  <a:pt x="35" y="10"/>
                  <a:pt x="35" y="10"/>
                  <a:pt x="35" y="10"/>
                </a:cubicBezTo>
                <a:cubicBezTo>
                  <a:pt x="35" y="10"/>
                  <a:pt x="35" y="10"/>
                  <a:pt x="35" y="10"/>
                </a:cubicBezTo>
                <a:cubicBezTo>
                  <a:pt x="35" y="10"/>
                  <a:pt x="35" y="10"/>
                  <a:pt x="35" y="10"/>
                </a:cubicBezTo>
                <a:cubicBezTo>
                  <a:pt x="40" y="10"/>
                  <a:pt x="40" y="10"/>
                  <a:pt x="40" y="10"/>
                </a:cubicBezTo>
                <a:cubicBezTo>
                  <a:pt x="40" y="10"/>
                  <a:pt x="41" y="10"/>
                  <a:pt x="41" y="11"/>
                </a:cubicBezTo>
                <a:cubicBezTo>
                  <a:pt x="41" y="12"/>
                  <a:pt x="40" y="12"/>
                  <a:pt x="40" y="12"/>
                </a:cubicBezTo>
                <a:cubicBezTo>
                  <a:pt x="35" y="12"/>
                  <a:pt x="35" y="12"/>
                  <a:pt x="35" y="12"/>
                </a:cubicBezTo>
                <a:cubicBezTo>
                  <a:pt x="35" y="12"/>
                  <a:pt x="35" y="12"/>
                  <a:pt x="35" y="12"/>
                </a:cubicBezTo>
                <a:cubicBezTo>
                  <a:pt x="35" y="15"/>
                  <a:pt x="35" y="15"/>
                  <a:pt x="35" y="15"/>
                </a:cubicBezTo>
                <a:cubicBezTo>
                  <a:pt x="35" y="15"/>
                  <a:pt x="35" y="15"/>
                  <a:pt x="35" y="15"/>
                </a:cubicBezTo>
                <a:cubicBezTo>
                  <a:pt x="40" y="15"/>
                  <a:pt x="40" y="15"/>
                  <a:pt x="40" y="15"/>
                </a:cubicBezTo>
                <a:cubicBezTo>
                  <a:pt x="40" y="15"/>
                  <a:pt x="41" y="16"/>
                  <a:pt x="41" y="16"/>
                </a:cubicBezTo>
                <a:cubicBezTo>
                  <a:pt x="41" y="17"/>
                  <a:pt x="40" y="17"/>
                  <a:pt x="40" y="17"/>
                </a:cubicBezTo>
                <a:cubicBezTo>
                  <a:pt x="35" y="17"/>
                  <a:pt x="35" y="17"/>
                  <a:pt x="35" y="17"/>
                </a:cubicBezTo>
                <a:cubicBezTo>
                  <a:pt x="35" y="17"/>
                  <a:pt x="35" y="17"/>
                  <a:pt x="35" y="17"/>
                </a:cubicBezTo>
                <a:cubicBezTo>
                  <a:pt x="35" y="21"/>
                  <a:pt x="35" y="21"/>
                  <a:pt x="35" y="21"/>
                </a:cubicBezTo>
                <a:cubicBezTo>
                  <a:pt x="35" y="21"/>
                  <a:pt x="35" y="21"/>
                  <a:pt x="35" y="21"/>
                </a:cubicBezTo>
                <a:cubicBezTo>
                  <a:pt x="40" y="21"/>
                  <a:pt x="40" y="21"/>
                  <a:pt x="40" y="21"/>
                </a:cubicBezTo>
                <a:cubicBezTo>
                  <a:pt x="40" y="21"/>
                  <a:pt x="41" y="21"/>
                  <a:pt x="41" y="22"/>
                </a:cubicBezTo>
                <a:cubicBezTo>
                  <a:pt x="41" y="22"/>
                  <a:pt x="40" y="23"/>
                  <a:pt x="40" y="23"/>
                </a:cubicBezTo>
                <a:cubicBezTo>
                  <a:pt x="35" y="23"/>
                  <a:pt x="35" y="23"/>
                  <a:pt x="35" y="23"/>
                </a:cubicBezTo>
                <a:close/>
                <a:moveTo>
                  <a:pt x="12" y="37"/>
                </a:moveTo>
                <a:cubicBezTo>
                  <a:pt x="12" y="37"/>
                  <a:pt x="12" y="37"/>
                  <a:pt x="12" y="37"/>
                </a:cubicBezTo>
                <a:cubicBezTo>
                  <a:pt x="11" y="37"/>
                  <a:pt x="11" y="36"/>
                  <a:pt x="11" y="36"/>
                </a:cubicBezTo>
                <a:cubicBezTo>
                  <a:pt x="11" y="35"/>
                  <a:pt x="11" y="35"/>
                  <a:pt x="12" y="35"/>
                </a:cubicBezTo>
                <a:cubicBezTo>
                  <a:pt x="16" y="35"/>
                  <a:pt x="16" y="35"/>
                  <a:pt x="16" y="35"/>
                </a:cubicBezTo>
                <a:cubicBezTo>
                  <a:pt x="16" y="32"/>
                  <a:pt x="16" y="32"/>
                  <a:pt x="16" y="32"/>
                </a:cubicBezTo>
                <a:cubicBezTo>
                  <a:pt x="2" y="32"/>
                  <a:pt x="2" y="32"/>
                  <a:pt x="2" y="32"/>
                </a:cubicBezTo>
                <a:cubicBezTo>
                  <a:pt x="1" y="32"/>
                  <a:pt x="0" y="31"/>
                  <a:pt x="0" y="30"/>
                </a:cubicBezTo>
                <a:cubicBezTo>
                  <a:pt x="0" y="30"/>
                  <a:pt x="0" y="30"/>
                  <a:pt x="0" y="30"/>
                </a:cubicBezTo>
                <a:cubicBezTo>
                  <a:pt x="0" y="9"/>
                  <a:pt x="0" y="9"/>
                  <a:pt x="0" y="9"/>
                </a:cubicBezTo>
                <a:cubicBezTo>
                  <a:pt x="0" y="9"/>
                  <a:pt x="1" y="8"/>
                  <a:pt x="2" y="8"/>
                </a:cubicBezTo>
                <a:cubicBezTo>
                  <a:pt x="2" y="8"/>
                  <a:pt x="2" y="8"/>
                  <a:pt x="2" y="8"/>
                </a:cubicBezTo>
                <a:cubicBezTo>
                  <a:pt x="25" y="8"/>
                  <a:pt x="25" y="8"/>
                  <a:pt x="25" y="8"/>
                </a:cubicBezTo>
                <a:cubicBezTo>
                  <a:pt x="25" y="2"/>
                  <a:pt x="25" y="2"/>
                  <a:pt x="25" y="2"/>
                </a:cubicBezTo>
                <a:cubicBezTo>
                  <a:pt x="25" y="1"/>
                  <a:pt x="26" y="0"/>
                  <a:pt x="27" y="0"/>
                </a:cubicBezTo>
                <a:cubicBezTo>
                  <a:pt x="27" y="0"/>
                  <a:pt x="27" y="0"/>
                  <a:pt x="27" y="0"/>
                </a:cubicBezTo>
                <a:cubicBezTo>
                  <a:pt x="44" y="0"/>
                  <a:pt x="44" y="0"/>
                  <a:pt x="44" y="0"/>
                </a:cubicBezTo>
                <a:cubicBezTo>
                  <a:pt x="44" y="0"/>
                  <a:pt x="45" y="1"/>
                  <a:pt x="45" y="2"/>
                </a:cubicBezTo>
                <a:cubicBezTo>
                  <a:pt x="45" y="2"/>
                  <a:pt x="45" y="2"/>
                  <a:pt x="45" y="2"/>
                </a:cubicBezTo>
                <a:cubicBezTo>
                  <a:pt x="45" y="35"/>
                  <a:pt x="45" y="35"/>
                  <a:pt x="45" y="35"/>
                </a:cubicBezTo>
                <a:cubicBezTo>
                  <a:pt x="45" y="36"/>
                  <a:pt x="44" y="37"/>
                  <a:pt x="44" y="37"/>
                </a:cubicBezTo>
                <a:cubicBezTo>
                  <a:pt x="43" y="37"/>
                  <a:pt x="43" y="37"/>
                  <a:pt x="43" y="37"/>
                </a:cubicBezTo>
                <a:cubicBezTo>
                  <a:pt x="27" y="37"/>
                  <a:pt x="27" y="37"/>
                  <a:pt x="27" y="37"/>
                </a:cubicBezTo>
                <a:cubicBezTo>
                  <a:pt x="26" y="37"/>
                  <a:pt x="25" y="36"/>
                  <a:pt x="25" y="35"/>
                </a:cubicBezTo>
                <a:cubicBezTo>
                  <a:pt x="25" y="35"/>
                  <a:pt x="25" y="35"/>
                  <a:pt x="25" y="35"/>
                </a:cubicBezTo>
                <a:cubicBezTo>
                  <a:pt x="25" y="32"/>
                  <a:pt x="25" y="32"/>
                  <a:pt x="25" y="32"/>
                </a:cubicBezTo>
                <a:cubicBezTo>
                  <a:pt x="19" y="32"/>
                  <a:pt x="19" y="32"/>
                  <a:pt x="19" y="32"/>
                </a:cubicBezTo>
                <a:cubicBezTo>
                  <a:pt x="19" y="35"/>
                  <a:pt x="19" y="35"/>
                  <a:pt x="19" y="35"/>
                </a:cubicBezTo>
                <a:cubicBezTo>
                  <a:pt x="23" y="35"/>
                  <a:pt x="23" y="35"/>
                  <a:pt x="23" y="35"/>
                </a:cubicBezTo>
                <a:cubicBezTo>
                  <a:pt x="23" y="35"/>
                  <a:pt x="24" y="35"/>
                  <a:pt x="24" y="36"/>
                </a:cubicBezTo>
                <a:cubicBezTo>
                  <a:pt x="24" y="36"/>
                  <a:pt x="23" y="37"/>
                  <a:pt x="23" y="37"/>
                </a:cubicBezTo>
                <a:cubicBezTo>
                  <a:pt x="19" y="37"/>
                  <a:pt x="15" y="37"/>
                  <a:pt x="12" y="37"/>
                </a:cubicBezTo>
                <a:close/>
              </a:path>
            </a:pathLst>
          </a:custGeom>
          <a:solidFill>
            <a:srgbClr val="DC328B"/>
          </a:solidFill>
          <a:ln w="3175">
            <a:noFill/>
            <a:round/>
          </a:ln>
        </p:spPr>
        <p:txBody>
          <a:bodyPr vert="horz" wrap="square" lIns="91440" tIns="45720" rIns="91440" bIns="45720" numCol="1" anchor="t" anchorCtr="0" compatLnSpc="1"/>
          <a:lstStyle/>
          <a:p>
            <a:endParaRPr lang="zh-CN" altLang="en-US">
              <a:solidFill>
                <a:srgbClr val="FFFFFF"/>
              </a:solidFill>
            </a:endParaRPr>
          </a:p>
        </p:txBody>
      </p:sp>
      <p:sp>
        <p:nvSpPr>
          <p:cNvPr id="34" name="文本框 33"/>
          <p:cNvSpPr txBox="1"/>
          <p:nvPr/>
        </p:nvSpPr>
        <p:spPr>
          <a:xfrm>
            <a:off x="2300784" y="2197858"/>
            <a:ext cx="2868375" cy="572464"/>
          </a:xfrm>
          <a:prstGeom prst="rect">
            <a:avLst/>
          </a:prstGeom>
          <a:noFill/>
          <a:effectLst/>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35" name="文本框 34"/>
          <p:cNvSpPr txBox="1"/>
          <p:nvPr/>
        </p:nvSpPr>
        <p:spPr>
          <a:xfrm>
            <a:off x="2300784" y="3280655"/>
            <a:ext cx="2868375" cy="572464"/>
          </a:xfrm>
          <a:prstGeom prst="rect">
            <a:avLst/>
          </a:prstGeom>
          <a:noFill/>
          <a:effectLst/>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
        <p:nvSpPr>
          <p:cNvPr id="36" name="文本框 35"/>
          <p:cNvSpPr txBox="1"/>
          <p:nvPr/>
        </p:nvSpPr>
        <p:spPr>
          <a:xfrm>
            <a:off x="2300784" y="4380098"/>
            <a:ext cx="2868375" cy="572464"/>
          </a:xfrm>
          <a:prstGeom prst="rect">
            <a:avLst/>
          </a:prstGeom>
          <a:noFill/>
          <a:effectLst/>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1000" fill="hold"/>
                                        <p:tgtEl>
                                          <p:spTgt spid="32"/>
                                        </p:tgtEl>
                                        <p:attrNameLst>
                                          <p:attrName>ppt_w</p:attrName>
                                        </p:attrNameLst>
                                      </p:cBhvr>
                                      <p:tavLst>
                                        <p:tav tm="0">
                                          <p:val>
                                            <p:fltVal val="0"/>
                                          </p:val>
                                        </p:tav>
                                        <p:tav tm="100000">
                                          <p:val>
                                            <p:strVal val="#ppt_w"/>
                                          </p:val>
                                        </p:tav>
                                      </p:tavLst>
                                    </p:anim>
                                    <p:anim calcmode="lin" valueType="num">
                                      <p:cBhvr>
                                        <p:cTn id="13" dur="1000" fill="hold"/>
                                        <p:tgtEl>
                                          <p:spTgt spid="32"/>
                                        </p:tgtEl>
                                        <p:attrNameLst>
                                          <p:attrName>ppt_h</p:attrName>
                                        </p:attrNameLst>
                                      </p:cBhvr>
                                      <p:tavLst>
                                        <p:tav tm="0">
                                          <p:val>
                                            <p:fltVal val="0"/>
                                          </p:val>
                                        </p:tav>
                                        <p:tav tm="100000">
                                          <p:val>
                                            <p:strVal val="#ppt_h"/>
                                          </p:val>
                                        </p:tav>
                                      </p:tavLst>
                                    </p:anim>
                                    <p:animEffect transition="in" filter="fade">
                                      <p:cBhvr>
                                        <p:cTn id="14" dur="10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1000" fill="hold"/>
                                        <p:tgtEl>
                                          <p:spTgt spid="33"/>
                                        </p:tgtEl>
                                        <p:attrNameLst>
                                          <p:attrName>ppt_w</p:attrName>
                                        </p:attrNameLst>
                                      </p:cBhvr>
                                      <p:tavLst>
                                        <p:tav tm="0">
                                          <p:val>
                                            <p:fltVal val="0"/>
                                          </p:val>
                                        </p:tav>
                                        <p:tav tm="100000">
                                          <p:val>
                                            <p:strVal val="#ppt_w"/>
                                          </p:val>
                                        </p:tav>
                                      </p:tavLst>
                                    </p:anim>
                                    <p:anim calcmode="lin" valueType="num">
                                      <p:cBhvr>
                                        <p:cTn id="18" dur="1000" fill="hold"/>
                                        <p:tgtEl>
                                          <p:spTgt spid="33"/>
                                        </p:tgtEl>
                                        <p:attrNameLst>
                                          <p:attrName>ppt_h</p:attrName>
                                        </p:attrNameLst>
                                      </p:cBhvr>
                                      <p:tavLst>
                                        <p:tav tm="0">
                                          <p:val>
                                            <p:fltVal val="0"/>
                                          </p:val>
                                        </p:tav>
                                        <p:tav tm="100000">
                                          <p:val>
                                            <p:strVal val="#ppt_h"/>
                                          </p:val>
                                        </p:tav>
                                      </p:tavLst>
                                    </p:anim>
                                    <p:animEffect transition="in" filter="fade">
                                      <p:cBhvr>
                                        <p:cTn id="19" dur="10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1000"/>
                                        <p:tgtEl>
                                          <p:spTgt spid="3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000"/>
                                        <p:tgtEl>
                                          <p:spTgt spid="3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10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Effect transition="in" filter="fade">
                                      <p:cBhvr>
                                        <p:cTn id="37" dur="10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Effect transition="in" filter="fade">
                                      <p:cBhvr>
                                        <p:cTn id="42" dur="1000"/>
                                        <p:tgtEl>
                                          <p:spTgt spid="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Effect transition="in" filter="fade">
                                      <p:cBhvr>
                                        <p:cTn id="47" dur="10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fltVal val="0"/>
                                          </p:val>
                                        </p:tav>
                                        <p:tav tm="100000">
                                          <p:val>
                                            <p:strVal val="#ppt_w"/>
                                          </p:val>
                                        </p:tav>
                                      </p:tavLst>
                                    </p:anim>
                                    <p:anim calcmode="lin" valueType="num">
                                      <p:cBhvr>
                                        <p:cTn id="51" dur="1000" fill="hold"/>
                                        <p:tgtEl>
                                          <p:spTgt spid="11"/>
                                        </p:tgtEl>
                                        <p:attrNameLst>
                                          <p:attrName>ppt_h</p:attrName>
                                        </p:attrNameLst>
                                      </p:cBhvr>
                                      <p:tavLst>
                                        <p:tav tm="0">
                                          <p:val>
                                            <p:fltVal val="0"/>
                                          </p:val>
                                        </p:tav>
                                        <p:tav tm="100000">
                                          <p:val>
                                            <p:strVal val="#ppt_h"/>
                                          </p:val>
                                        </p:tav>
                                      </p:tavLst>
                                    </p:anim>
                                    <p:animEffect transition="in" filter="fade">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heel(1)">
                                      <p:cBhvr>
                                        <p:cTn id="57" dur="2000"/>
                                        <p:tgtEl>
                                          <p:spTgt spid="12"/>
                                        </p:tgtEl>
                                      </p:cBhvr>
                                    </p:animEffect>
                                  </p:childTnLst>
                                </p:cTn>
                              </p:par>
                              <p:par>
                                <p:cTn id="58" presetID="21" presetClass="entr" presetSubtype="1"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par>
                                <p:cTn id="61" presetID="21" presetClass="entr" presetSubtype="1"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heel(1)">
                                      <p:cBhvr>
                                        <p:cTn id="6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1" grpId="0" animBg="1"/>
      <p:bldP spid="32" grpId="0" animBg="1"/>
      <p:bldP spid="33" grpId="0" animBg="1"/>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10" name="任意多边形 9"/>
          <p:cNvSpPr/>
          <p:nvPr/>
        </p:nvSpPr>
        <p:spPr>
          <a:xfrm>
            <a:off x="4897378" y="3286058"/>
            <a:ext cx="7294622" cy="3571942"/>
          </a:xfrm>
          <a:custGeom>
            <a:avLst/>
            <a:gdLst>
              <a:gd name="connsiteX0" fmla="*/ 2123029 w 5322485"/>
              <a:gd name="connsiteY0" fmla="*/ 0 h 2606250"/>
              <a:gd name="connsiteX1" fmla="*/ 5322485 w 5322485"/>
              <a:gd name="connsiteY1" fmla="*/ 2606250 h 2606250"/>
              <a:gd name="connsiteX2" fmla="*/ 0 w 5322485"/>
              <a:gd name="connsiteY2" fmla="*/ 2606250 h 2606250"/>
              <a:gd name="connsiteX3" fmla="*/ 2123029 w 5322485"/>
              <a:gd name="connsiteY3" fmla="*/ 0 h 2606250"/>
            </a:gdLst>
            <a:ahLst/>
            <a:cxnLst>
              <a:cxn ang="0">
                <a:pos x="connsiteX0" y="connsiteY0"/>
              </a:cxn>
              <a:cxn ang="0">
                <a:pos x="connsiteX1" y="connsiteY1"/>
              </a:cxn>
              <a:cxn ang="0">
                <a:pos x="connsiteX2" y="connsiteY2"/>
              </a:cxn>
              <a:cxn ang="0">
                <a:pos x="connsiteX3" y="connsiteY3"/>
              </a:cxn>
            </a:cxnLst>
            <a:rect l="l" t="t" r="r" b="b"/>
            <a:pathLst>
              <a:path w="5322485" h="2606250">
                <a:moveTo>
                  <a:pt x="2123029" y="0"/>
                </a:moveTo>
                <a:lnTo>
                  <a:pt x="5322485" y="2606250"/>
                </a:lnTo>
                <a:lnTo>
                  <a:pt x="0" y="2606250"/>
                </a:lnTo>
                <a:lnTo>
                  <a:pt x="2123029" y="0"/>
                </a:lnTo>
                <a:close/>
              </a:path>
            </a:pathLst>
          </a:cu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6096000" y="0"/>
            <a:ext cx="9161606" cy="6859402"/>
          </a:xfrm>
          <a:custGeom>
            <a:avLst/>
            <a:gdLst>
              <a:gd name="connsiteX0" fmla="*/ 5611959 w 9159734"/>
              <a:gd name="connsiteY0" fmla="*/ 0 h 6858000"/>
              <a:gd name="connsiteX1" fmla="*/ 9159734 w 9159734"/>
              <a:gd name="connsiteY1" fmla="*/ 0 h 6858000"/>
              <a:gd name="connsiteX2" fmla="*/ 3547776 w 9159734"/>
              <a:gd name="connsiteY2" fmla="*/ 6858000 h 6858000"/>
              <a:gd name="connsiteX3" fmla="*/ 0 w 9159734"/>
              <a:gd name="connsiteY3" fmla="*/ 6858000 h 6858000"/>
              <a:gd name="connsiteX4" fmla="*/ 5611959 w 91597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734" h="6858000">
                <a:moveTo>
                  <a:pt x="5611959" y="0"/>
                </a:moveTo>
                <a:lnTo>
                  <a:pt x="9159734" y="0"/>
                </a:lnTo>
                <a:lnTo>
                  <a:pt x="3547776" y="6858000"/>
                </a:lnTo>
                <a:lnTo>
                  <a:pt x="0" y="6858000"/>
                </a:lnTo>
                <a:lnTo>
                  <a:pt x="5611959" y="0"/>
                </a:lnTo>
                <a:close/>
              </a:path>
            </a:pathLst>
          </a:custGeom>
          <a:solidFill>
            <a:srgbClr val="DC32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76"/>
          <p:cNvSpPr txBox="1"/>
          <p:nvPr/>
        </p:nvSpPr>
        <p:spPr>
          <a:xfrm>
            <a:off x="5076819" y="1389499"/>
            <a:ext cx="1227834" cy="583565"/>
          </a:xfrm>
          <a:prstGeom prst="rect">
            <a:avLst/>
          </a:prstGeom>
          <a:noFill/>
        </p:spPr>
        <p:txBody>
          <a:bodyPr wrap="square" rtlCol="0">
            <a:spAutoFit/>
          </a:bodyPr>
          <a:lstStyle/>
          <a:p>
            <a:r>
              <a:rPr lang="en-US" altLang="zh-CN" sz="3200" b="1" dirty="0">
                <a:solidFill>
                  <a:srgbClr val="FFFFFF"/>
                </a:solidFill>
                <a:latin typeface="微软雅黑" panose="020B0503020204020204" pitchFamily="34" charset="-122"/>
                <a:ea typeface="微软雅黑" panose="020B0503020204020204" pitchFamily="34" charset="-122"/>
              </a:rPr>
              <a:t>2018</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076819" y="1861175"/>
            <a:ext cx="4339169" cy="789127"/>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grpSp>
        <p:nvGrpSpPr>
          <p:cNvPr id="14" name="Group 1"/>
          <p:cNvGrpSpPr/>
          <p:nvPr/>
        </p:nvGrpSpPr>
        <p:grpSpPr bwMode="auto">
          <a:xfrm>
            <a:off x="637003" y="1580330"/>
            <a:ext cx="3930225" cy="4786556"/>
            <a:chOff x="781924" y="1653977"/>
            <a:chExt cx="2806595" cy="3417112"/>
          </a:xfrm>
        </p:grpSpPr>
        <p:pic>
          <p:nvPicPr>
            <p:cNvPr id="15" name="Picture 37"/>
            <p:cNvPicPr>
              <a:picLocks noChangeAspect="1" noChangeArrowheads="1"/>
            </p:cNvPicPr>
            <p:nvPr/>
          </p:nvPicPr>
          <p:blipFill>
            <a:blip r:embed="rId4" cstate="screen"/>
            <a:srcRect/>
            <a:stretch>
              <a:fillRect/>
            </a:stretch>
          </p:blipFill>
          <p:spPr bwMode="auto">
            <a:xfrm>
              <a:off x="781924" y="1653977"/>
              <a:ext cx="2806595" cy="341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8"/>
            <p:cNvSpPr/>
            <p:nvPr/>
          </p:nvSpPr>
          <p:spPr>
            <a:xfrm>
              <a:off x="1210776" y="2066825"/>
              <a:ext cx="1985424" cy="2556482"/>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10" name="任意多边形 9"/>
          <p:cNvSpPr/>
          <p:nvPr/>
        </p:nvSpPr>
        <p:spPr>
          <a:xfrm>
            <a:off x="5377506" y="-1490349"/>
            <a:ext cx="6814494" cy="8348349"/>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5377506" y="3302145"/>
            <a:ext cx="5557193" cy="3555854"/>
          </a:xfrm>
          <a:custGeom>
            <a:avLst/>
            <a:gdLst>
              <a:gd name="connsiteX0" fmla="*/ 2849377 w 5455424"/>
              <a:gd name="connsiteY0" fmla="*/ 0 h 3490736"/>
              <a:gd name="connsiteX1" fmla="*/ 5003461 w 5455424"/>
              <a:gd name="connsiteY1" fmla="*/ 1762771 h 3490736"/>
              <a:gd name="connsiteX2" fmla="*/ 5454631 w 5455424"/>
              <a:gd name="connsiteY2" fmla="*/ 1209827 h 3490736"/>
              <a:gd name="connsiteX3" fmla="*/ 5455424 w 5455424"/>
              <a:gd name="connsiteY3" fmla="*/ 1210476 h 3490736"/>
              <a:gd name="connsiteX4" fmla="*/ 3594120 w 5455424"/>
              <a:gd name="connsiteY4" fmla="*/ 3490736 h 3490736"/>
              <a:gd name="connsiteX5" fmla="*/ 0 w 5455424"/>
              <a:gd name="connsiteY5" fmla="*/ 3490736 h 3490736"/>
              <a:gd name="connsiteX6" fmla="*/ 2849377 w 5455424"/>
              <a:gd name="connsiteY6" fmla="*/ 0 h 349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5424" h="3490736">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2B65A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rot="2349958">
            <a:off x="1345437" y="-874789"/>
            <a:ext cx="11242513" cy="2745656"/>
          </a:xfrm>
          <a:prstGeom prst="rect">
            <a:avLst/>
          </a:pr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76"/>
          <p:cNvSpPr txBox="1"/>
          <p:nvPr/>
        </p:nvSpPr>
        <p:spPr>
          <a:xfrm>
            <a:off x="1082136" y="3218392"/>
            <a:ext cx="3748527" cy="830997"/>
          </a:xfrm>
          <a:prstGeom prst="rect">
            <a:avLst/>
          </a:prstGeom>
          <a:noFill/>
        </p:spPr>
        <p:txBody>
          <a:bodyPr wrap="none" rtlCol="0">
            <a:spAutoFit/>
          </a:bodyPr>
          <a:lstStyle/>
          <a:p>
            <a:r>
              <a:rPr lang="en-US" altLang="zh-CN" sz="4800" b="1" dirty="0">
                <a:solidFill>
                  <a:srgbClr val="2B65AE"/>
                </a:solidFill>
                <a:latin typeface="微软雅黑" panose="020B0503020204020204" pitchFamily="34" charset="-122"/>
                <a:ea typeface="微软雅黑" panose="020B0503020204020204" pitchFamily="34" charset="-122"/>
              </a:rPr>
              <a:t>PART FOUR</a:t>
            </a:r>
            <a:endParaRPr lang="zh-CN" altLang="en-US" sz="4800" b="1" dirty="0">
              <a:solidFill>
                <a:srgbClr val="2B65AE"/>
              </a:solidFill>
              <a:latin typeface="微软雅黑" panose="020B0503020204020204" pitchFamily="34" charset="-122"/>
              <a:ea typeface="微软雅黑" panose="020B0503020204020204" pitchFamily="34" charset="-122"/>
            </a:endParaRPr>
          </a:p>
        </p:txBody>
      </p:sp>
      <p:sp>
        <p:nvSpPr>
          <p:cNvPr id="14" name="矩形 13"/>
          <p:cNvSpPr/>
          <p:nvPr/>
        </p:nvSpPr>
        <p:spPr>
          <a:xfrm>
            <a:off x="1082136" y="4105877"/>
            <a:ext cx="3745384"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Please add the title here</a:t>
            </a:r>
          </a:p>
        </p:txBody>
      </p:sp>
      <p:sp>
        <p:nvSpPr>
          <p:cNvPr id="15" name="文本框 14"/>
          <p:cNvSpPr txBox="1"/>
          <p:nvPr/>
        </p:nvSpPr>
        <p:spPr>
          <a:xfrm>
            <a:off x="1082136" y="4736374"/>
            <a:ext cx="4726020" cy="752514"/>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11"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16" name="矩形 15"/>
          <p:cNvSpPr/>
          <p:nvPr/>
        </p:nvSpPr>
        <p:spPr>
          <a:xfrm>
            <a:off x="1863638" y="2316873"/>
            <a:ext cx="5243512" cy="3357563"/>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2743200" y="-1"/>
            <a:ext cx="9448800" cy="7696914"/>
          </a:xfrm>
          <a:custGeom>
            <a:avLst/>
            <a:gdLst>
              <a:gd name="connsiteX0" fmla="*/ 0 w 9448800"/>
              <a:gd name="connsiteY0" fmla="*/ 0 h 7696914"/>
              <a:gd name="connsiteX1" fmla="*/ 9448800 w 9448800"/>
              <a:gd name="connsiteY1" fmla="*/ 0 h 7696914"/>
              <a:gd name="connsiteX2" fmla="*/ 9448800 w 9448800"/>
              <a:gd name="connsiteY2" fmla="*/ 7696914 h 7696914"/>
              <a:gd name="connsiteX3" fmla="*/ 0 w 9448800"/>
              <a:gd name="connsiteY3" fmla="*/ 0 h 7696914"/>
            </a:gdLst>
            <a:ahLst/>
            <a:cxnLst>
              <a:cxn ang="0">
                <a:pos x="connsiteX0" y="connsiteY0"/>
              </a:cxn>
              <a:cxn ang="0">
                <a:pos x="connsiteX1" y="connsiteY1"/>
              </a:cxn>
              <a:cxn ang="0">
                <a:pos x="connsiteX2" y="connsiteY2"/>
              </a:cxn>
              <a:cxn ang="0">
                <a:pos x="connsiteX3" y="connsiteY3"/>
              </a:cxn>
            </a:cxnLst>
            <a:rect l="l" t="t" r="r" b="b"/>
            <a:pathLst>
              <a:path w="9448800" h="7696914">
                <a:moveTo>
                  <a:pt x="0" y="0"/>
                </a:moveTo>
                <a:lnTo>
                  <a:pt x="9448800" y="0"/>
                </a:lnTo>
                <a:lnTo>
                  <a:pt x="9448800" y="7696914"/>
                </a:lnTo>
                <a:lnTo>
                  <a:pt x="0" y="0"/>
                </a:lnTo>
                <a:close/>
              </a:path>
            </a:pathLst>
          </a:cu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9128441" y="-1"/>
            <a:ext cx="3063560" cy="2495551"/>
          </a:xfrm>
          <a:custGeom>
            <a:avLst/>
            <a:gdLst>
              <a:gd name="connsiteX0" fmla="*/ 6499902 w 7459795"/>
              <a:gd name="connsiteY0" fmla="*/ 0 h 6076689"/>
              <a:gd name="connsiteX1" fmla="*/ 7459795 w 7459795"/>
              <a:gd name="connsiteY1" fmla="*/ 0 h 6076689"/>
              <a:gd name="connsiteX2" fmla="*/ 7459795 w 7459795"/>
              <a:gd name="connsiteY2" fmla="*/ 2535367 h 6076689"/>
              <a:gd name="connsiteX3" fmla="*/ 7459795 w 7459795"/>
              <a:gd name="connsiteY3" fmla="*/ 6076689 h 6076689"/>
              <a:gd name="connsiteX4" fmla="*/ 0 w 7459795"/>
              <a:gd name="connsiteY4" fmla="*/ 2 h 6076689"/>
              <a:gd name="connsiteX5" fmla="*/ 6499902 w 7459795"/>
              <a:gd name="connsiteY5" fmla="*/ 2 h 6076689"/>
              <a:gd name="connsiteX6" fmla="*/ 6499902 w 7459795"/>
              <a:gd name="connsiteY6" fmla="*/ 0 h 607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9795" h="6076689">
                <a:moveTo>
                  <a:pt x="6499902" y="0"/>
                </a:moveTo>
                <a:lnTo>
                  <a:pt x="7459795" y="0"/>
                </a:lnTo>
                <a:lnTo>
                  <a:pt x="7459795" y="2535367"/>
                </a:lnTo>
                <a:lnTo>
                  <a:pt x="7459795" y="6076689"/>
                </a:lnTo>
                <a:lnTo>
                  <a:pt x="0" y="2"/>
                </a:lnTo>
                <a:lnTo>
                  <a:pt x="6499902" y="2"/>
                </a:lnTo>
                <a:lnTo>
                  <a:pt x="6499902"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76"/>
          <p:cNvSpPr txBox="1"/>
          <p:nvPr/>
        </p:nvSpPr>
        <p:spPr>
          <a:xfrm>
            <a:off x="2297956" y="2782669"/>
            <a:ext cx="3638149" cy="646331"/>
          </a:xfrm>
          <a:prstGeom prst="rect">
            <a:avLst/>
          </a:prstGeom>
          <a:noFill/>
        </p:spPr>
        <p:txBody>
          <a:bodyPr wrap="square" rtlCol="0">
            <a:spAutoFit/>
          </a:bodyPr>
          <a:lstStyle/>
          <a:p>
            <a:r>
              <a:rPr lang="en-US" altLang="zh-CN" sz="3600" dirty="0">
                <a:solidFill>
                  <a:srgbClr val="FFFFFF"/>
                </a:solidFill>
                <a:latin typeface="微软雅黑" panose="020B0503020204020204" pitchFamily="34" charset="-122"/>
                <a:ea typeface="微软雅黑" panose="020B0503020204020204" pitchFamily="34" charset="-122"/>
              </a:rPr>
              <a:t>Add the title</a:t>
            </a:r>
          </a:p>
        </p:txBody>
      </p:sp>
      <p:sp>
        <p:nvSpPr>
          <p:cNvPr id="19" name="文本框 18"/>
          <p:cNvSpPr txBox="1"/>
          <p:nvPr/>
        </p:nvSpPr>
        <p:spPr>
          <a:xfrm>
            <a:off x="2297956" y="3605356"/>
            <a:ext cx="4445744" cy="1497654"/>
          </a:xfrm>
          <a:prstGeom prst="rect">
            <a:avLst/>
          </a:prstGeom>
          <a:noFill/>
        </p:spPr>
        <p:txBody>
          <a:bodyPr wrap="square" rtlCol="0">
            <a:spAutoFit/>
          </a:bodyPr>
          <a:lstStyle/>
          <a:p>
            <a:pPr>
              <a:lnSpc>
                <a:spcPct val="130000"/>
              </a:lnSpc>
            </a:pPr>
            <a:r>
              <a:rPr lang="en-US" altLang="zh-CN"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000" fill="hold"/>
                                        <p:tgtEl>
                                          <p:spTgt spid="16"/>
                                        </p:tgtEl>
                                        <p:attrNameLst>
                                          <p:attrName>ppt_x</p:attrName>
                                        </p:attrNameLst>
                                      </p:cBhvr>
                                      <p:tavLst>
                                        <p:tav tm="0">
                                          <p:val>
                                            <p:strVal val="1+#ppt_w/2"/>
                                          </p:val>
                                        </p:tav>
                                        <p:tav tm="100000">
                                          <p:val>
                                            <p:strVal val="#ppt_x"/>
                                          </p:val>
                                        </p:tav>
                                      </p:tavLst>
                                    </p:anim>
                                    <p:anim calcmode="lin" valueType="num">
                                      <p:cBhvr additive="base">
                                        <p:cTn id="1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0" grpId="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5" name="任意多边形 54"/>
          <p:cNvSpPr/>
          <p:nvPr/>
        </p:nvSpPr>
        <p:spPr>
          <a:xfrm>
            <a:off x="1" y="0"/>
            <a:ext cx="2703821" cy="1792633"/>
          </a:xfrm>
          <a:custGeom>
            <a:avLst/>
            <a:gdLst>
              <a:gd name="connsiteX0" fmla="*/ 0 w 2703821"/>
              <a:gd name="connsiteY0" fmla="*/ 0 h 1792633"/>
              <a:gd name="connsiteX1" fmla="*/ 2703821 w 2703821"/>
              <a:gd name="connsiteY1" fmla="*/ 0 h 1792633"/>
              <a:gd name="connsiteX2" fmla="*/ 1240552 w 2703821"/>
              <a:gd name="connsiteY2" fmla="*/ 1792633 h 1792633"/>
              <a:gd name="connsiteX3" fmla="*/ 0 w 2703821"/>
              <a:gd name="connsiteY3" fmla="*/ 1792633 h 1792633"/>
              <a:gd name="connsiteX4" fmla="*/ 0 w 2703821"/>
              <a:gd name="connsiteY4" fmla="*/ 0 h 1792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3821" h="1792633">
                <a:moveTo>
                  <a:pt x="0" y="0"/>
                </a:moveTo>
                <a:lnTo>
                  <a:pt x="2703821" y="0"/>
                </a:lnTo>
                <a:lnTo>
                  <a:pt x="1240552" y="1792633"/>
                </a:lnTo>
                <a:lnTo>
                  <a:pt x="0" y="1792633"/>
                </a:lnTo>
                <a:lnTo>
                  <a:pt x="0"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1153698" y="787506"/>
            <a:ext cx="5056180" cy="6070493"/>
          </a:xfrm>
          <a:custGeom>
            <a:avLst/>
            <a:gdLst>
              <a:gd name="connsiteX0" fmla="*/ 1153698 w 5056180"/>
              <a:gd name="connsiteY0" fmla="*/ 0 h 6070493"/>
              <a:gd name="connsiteX1" fmla="*/ 2385807 w 5056180"/>
              <a:gd name="connsiteY1" fmla="*/ 1010568 h 6070493"/>
              <a:gd name="connsiteX2" fmla="*/ 2407438 w 5056180"/>
              <a:gd name="connsiteY2" fmla="*/ 1010568 h 6070493"/>
              <a:gd name="connsiteX3" fmla="*/ 3485031 w 5056180"/>
              <a:gd name="connsiteY3" fmla="*/ 1902882 h 6070493"/>
              <a:gd name="connsiteX4" fmla="*/ 5056180 w 5056180"/>
              <a:gd name="connsiteY4" fmla="*/ 3203891 h 6070493"/>
              <a:gd name="connsiteX5" fmla="*/ 4101678 w 5056180"/>
              <a:gd name="connsiteY5" fmla="*/ 4387608 h 6070493"/>
              <a:gd name="connsiteX6" fmla="*/ 4102256 w 5056180"/>
              <a:gd name="connsiteY6" fmla="*/ 4388087 h 6070493"/>
              <a:gd name="connsiteX7" fmla="*/ 2745086 w 5056180"/>
              <a:gd name="connsiteY7" fmla="*/ 6070493 h 6070493"/>
              <a:gd name="connsiteX8" fmla="*/ 2580350 w 5056180"/>
              <a:gd name="connsiteY8" fmla="*/ 6070493 h 6070493"/>
              <a:gd name="connsiteX9" fmla="*/ 124433 w 5056180"/>
              <a:gd name="connsiteY9" fmla="*/ 6070493 h 6070493"/>
              <a:gd name="connsiteX10" fmla="*/ 0 w 5056180"/>
              <a:gd name="connsiteY10" fmla="*/ 6070493 h 6070493"/>
              <a:gd name="connsiteX11" fmla="*/ 0 w 5056180"/>
              <a:gd name="connsiteY11" fmla="*/ 1671541 h 6070493"/>
              <a:gd name="connsiteX12" fmla="*/ 0 w 5056180"/>
              <a:gd name="connsiteY12" fmla="*/ 1448657 h 6070493"/>
              <a:gd name="connsiteX13" fmla="*/ 0 w 5056180"/>
              <a:gd name="connsiteY13" fmla="*/ 1010568 h 6070493"/>
              <a:gd name="connsiteX14" fmla="*/ 1153698 w 5056180"/>
              <a:gd name="connsiteY14" fmla="*/ 1010568 h 607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6180" h="6070493">
                <a:moveTo>
                  <a:pt x="1153698" y="0"/>
                </a:moveTo>
                <a:lnTo>
                  <a:pt x="2385807" y="1010568"/>
                </a:lnTo>
                <a:lnTo>
                  <a:pt x="2407438" y="1010568"/>
                </a:lnTo>
                <a:lnTo>
                  <a:pt x="3485031" y="1902882"/>
                </a:lnTo>
                <a:lnTo>
                  <a:pt x="5056180" y="3203891"/>
                </a:lnTo>
                <a:lnTo>
                  <a:pt x="4101678" y="4387608"/>
                </a:lnTo>
                <a:lnTo>
                  <a:pt x="4102256" y="4388087"/>
                </a:lnTo>
                <a:lnTo>
                  <a:pt x="2745086" y="6070493"/>
                </a:lnTo>
                <a:lnTo>
                  <a:pt x="2580350" y="6070493"/>
                </a:lnTo>
                <a:lnTo>
                  <a:pt x="124433" y="6070493"/>
                </a:lnTo>
                <a:lnTo>
                  <a:pt x="0" y="6070493"/>
                </a:lnTo>
                <a:lnTo>
                  <a:pt x="0" y="1671541"/>
                </a:lnTo>
                <a:lnTo>
                  <a:pt x="0" y="1448657"/>
                </a:lnTo>
                <a:lnTo>
                  <a:pt x="0" y="1010568"/>
                </a:lnTo>
                <a:lnTo>
                  <a:pt x="1153698" y="1010568"/>
                </a:lnTo>
                <a:close/>
              </a:path>
            </a:pathLst>
          </a:cu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770764" y="1632038"/>
            <a:ext cx="4719502" cy="861375"/>
            <a:chOff x="7020524" y="1346074"/>
            <a:chExt cx="4719502" cy="861375"/>
          </a:xfrm>
        </p:grpSpPr>
        <p:sp>
          <p:nvSpPr>
            <p:cNvPr id="14" name="TextBox 32"/>
            <p:cNvSpPr txBox="1">
              <a:spLocks noChangeArrowheads="1"/>
            </p:cNvSpPr>
            <p:nvPr/>
          </p:nvSpPr>
          <p:spPr bwMode="auto">
            <a:xfrm>
              <a:off x="7020524" y="1346074"/>
              <a:ext cx="845748" cy="822305"/>
            </a:xfrm>
            <a:prstGeom prst="ellipse">
              <a:avLst/>
            </a:prstGeom>
            <a:solidFill>
              <a:srgbClr val="DC328B"/>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ea typeface="微软雅黑" panose="020B0503020204020204" pitchFamily="34" charset="-122"/>
                </a:rPr>
                <a:t>01</a:t>
              </a:r>
              <a:endParaRPr lang="zh-CN" altLang="en-US" sz="3200" dirty="0">
                <a:solidFill>
                  <a:schemeClr val="bg1"/>
                </a:solidFill>
                <a:ea typeface="微软雅黑" panose="020B0503020204020204" pitchFamily="34" charset="-122"/>
              </a:endParaRPr>
            </a:p>
          </p:txBody>
        </p:sp>
        <p:sp>
          <p:nvSpPr>
            <p:cNvPr id="15" name="矩形 14"/>
            <p:cNvSpPr/>
            <p:nvPr/>
          </p:nvSpPr>
          <p:spPr>
            <a:xfrm>
              <a:off x="8014279" y="1357117"/>
              <a:ext cx="2940677"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Add The Title Here</a:t>
              </a:r>
            </a:p>
          </p:txBody>
        </p:sp>
        <p:sp>
          <p:nvSpPr>
            <p:cNvPr id="18" name="文本框 17"/>
            <p:cNvSpPr txBox="1"/>
            <p:nvPr/>
          </p:nvSpPr>
          <p:spPr>
            <a:xfrm>
              <a:off x="8014279" y="1795028"/>
              <a:ext cx="3725747" cy="412421"/>
            </a:xfrm>
            <a:prstGeom prst="rect">
              <a:avLst/>
            </a:prstGeom>
            <a:noFill/>
          </p:spPr>
          <p:txBody>
            <a:bodyPr wrap="square" rtlCol="0">
              <a:spAutoFit/>
            </a:bodyPr>
            <a:lstStyle/>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Flying impression graphic design thank you for </a:t>
              </a:r>
            </a:p>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buying this template</a:t>
              </a:r>
            </a:p>
          </p:txBody>
        </p:sp>
      </p:grpSp>
      <p:grpSp>
        <p:nvGrpSpPr>
          <p:cNvPr id="3" name="组合 2"/>
          <p:cNvGrpSpPr/>
          <p:nvPr/>
        </p:nvGrpSpPr>
        <p:grpSpPr>
          <a:xfrm>
            <a:off x="4195997" y="2770460"/>
            <a:ext cx="4719502" cy="861375"/>
            <a:chOff x="6028159" y="2592804"/>
            <a:chExt cx="4719502" cy="861375"/>
          </a:xfrm>
        </p:grpSpPr>
        <p:sp>
          <p:nvSpPr>
            <p:cNvPr id="31" name="TextBox 32"/>
            <p:cNvSpPr txBox="1">
              <a:spLocks noChangeArrowheads="1"/>
            </p:cNvSpPr>
            <p:nvPr/>
          </p:nvSpPr>
          <p:spPr bwMode="auto">
            <a:xfrm>
              <a:off x="6028159" y="2592804"/>
              <a:ext cx="845749" cy="822305"/>
            </a:xfrm>
            <a:prstGeom prst="ellipse">
              <a:avLst/>
            </a:prstGeom>
            <a:solidFill>
              <a:srgbClr val="2B65AE"/>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ea typeface="微软雅黑" panose="020B0503020204020204" pitchFamily="34" charset="-122"/>
                </a:rPr>
                <a:t>02</a:t>
              </a:r>
              <a:endParaRPr lang="zh-CN" altLang="en-US" sz="3200" dirty="0">
                <a:solidFill>
                  <a:schemeClr val="bg1"/>
                </a:solidFill>
                <a:ea typeface="微软雅黑" panose="020B0503020204020204" pitchFamily="34" charset="-122"/>
              </a:endParaRPr>
            </a:p>
          </p:txBody>
        </p:sp>
        <p:sp>
          <p:nvSpPr>
            <p:cNvPr id="32" name="矩形 31"/>
            <p:cNvSpPr/>
            <p:nvPr/>
          </p:nvSpPr>
          <p:spPr>
            <a:xfrm>
              <a:off x="7021914" y="2603847"/>
              <a:ext cx="2940677"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Add The Title Here</a:t>
              </a:r>
            </a:p>
          </p:txBody>
        </p:sp>
        <p:sp>
          <p:nvSpPr>
            <p:cNvPr id="33" name="文本框 32"/>
            <p:cNvSpPr txBox="1"/>
            <p:nvPr/>
          </p:nvSpPr>
          <p:spPr>
            <a:xfrm>
              <a:off x="7021914" y="3041758"/>
              <a:ext cx="3725747" cy="412421"/>
            </a:xfrm>
            <a:prstGeom prst="rect">
              <a:avLst/>
            </a:prstGeom>
            <a:noFill/>
          </p:spPr>
          <p:txBody>
            <a:bodyPr wrap="square" rtlCol="0">
              <a:spAutoFit/>
            </a:bodyPr>
            <a:lstStyle/>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Flying impression graphic design thank you for </a:t>
              </a:r>
            </a:p>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buying this template</a:t>
              </a:r>
            </a:p>
          </p:txBody>
        </p:sp>
      </p:grpSp>
      <p:grpSp>
        <p:nvGrpSpPr>
          <p:cNvPr id="4" name="组合 3"/>
          <p:cNvGrpSpPr/>
          <p:nvPr/>
        </p:nvGrpSpPr>
        <p:grpSpPr>
          <a:xfrm>
            <a:off x="5621230" y="3908882"/>
            <a:ext cx="4719502" cy="861375"/>
            <a:chOff x="5035795" y="3839534"/>
            <a:chExt cx="4719502" cy="861375"/>
          </a:xfrm>
        </p:grpSpPr>
        <p:sp>
          <p:nvSpPr>
            <p:cNvPr id="35" name="TextBox 32"/>
            <p:cNvSpPr txBox="1">
              <a:spLocks noChangeArrowheads="1"/>
            </p:cNvSpPr>
            <p:nvPr/>
          </p:nvSpPr>
          <p:spPr bwMode="auto">
            <a:xfrm>
              <a:off x="5035795" y="3839534"/>
              <a:ext cx="845749" cy="822305"/>
            </a:xfrm>
            <a:prstGeom prst="ellipse">
              <a:avLst/>
            </a:prstGeom>
            <a:solidFill>
              <a:srgbClr val="DC328B"/>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ea typeface="微软雅黑" panose="020B0503020204020204" pitchFamily="34" charset="-122"/>
                </a:rPr>
                <a:t>03</a:t>
              </a:r>
              <a:endParaRPr lang="zh-CN" altLang="en-US" sz="3200" dirty="0">
                <a:solidFill>
                  <a:schemeClr val="bg1"/>
                </a:solidFill>
                <a:ea typeface="微软雅黑" panose="020B0503020204020204" pitchFamily="34" charset="-122"/>
              </a:endParaRPr>
            </a:p>
          </p:txBody>
        </p:sp>
        <p:sp>
          <p:nvSpPr>
            <p:cNvPr id="36" name="矩形 35"/>
            <p:cNvSpPr/>
            <p:nvPr/>
          </p:nvSpPr>
          <p:spPr>
            <a:xfrm>
              <a:off x="6029550" y="3850577"/>
              <a:ext cx="2940677"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Add The Title Here</a:t>
              </a:r>
            </a:p>
          </p:txBody>
        </p:sp>
        <p:sp>
          <p:nvSpPr>
            <p:cNvPr id="37" name="文本框 36"/>
            <p:cNvSpPr txBox="1"/>
            <p:nvPr/>
          </p:nvSpPr>
          <p:spPr>
            <a:xfrm>
              <a:off x="6029550" y="4288488"/>
              <a:ext cx="3725747" cy="412421"/>
            </a:xfrm>
            <a:prstGeom prst="rect">
              <a:avLst/>
            </a:prstGeom>
            <a:noFill/>
          </p:spPr>
          <p:txBody>
            <a:bodyPr wrap="square" rtlCol="0">
              <a:spAutoFit/>
            </a:bodyPr>
            <a:lstStyle/>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Flying impression graphic design thank you for </a:t>
              </a:r>
            </a:p>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buying this template</a:t>
              </a:r>
            </a:p>
          </p:txBody>
        </p:sp>
      </p:grpSp>
      <p:grpSp>
        <p:nvGrpSpPr>
          <p:cNvPr id="6" name="组合 5"/>
          <p:cNvGrpSpPr/>
          <p:nvPr/>
        </p:nvGrpSpPr>
        <p:grpSpPr>
          <a:xfrm>
            <a:off x="7046462" y="5047303"/>
            <a:ext cx="4719502" cy="861375"/>
            <a:chOff x="4043431" y="5086265"/>
            <a:chExt cx="4719502" cy="861375"/>
          </a:xfrm>
        </p:grpSpPr>
        <p:sp>
          <p:nvSpPr>
            <p:cNvPr id="39" name="TextBox 32"/>
            <p:cNvSpPr txBox="1">
              <a:spLocks noChangeArrowheads="1"/>
            </p:cNvSpPr>
            <p:nvPr/>
          </p:nvSpPr>
          <p:spPr bwMode="auto">
            <a:xfrm>
              <a:off x="4043431" y="5086265"/>
              <a:ext cx="845749" cy="822305"/>
            </a:xfrm>
            <a:prstGeom prst="ellipse">
              <a:avLst/>
            </a:prstGeom>
            <a:solidFill>
              <a:srgbClr val="2B65AE"/>
            </a:solidFill>
            <a:ln>
              <a:noFill/>
            </a:ln>
          </p:spPr>
          <p:txBody>
            <a:bodyPr wrap="none" anchor="ct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ea typeface="微软雅黑" panose="020B0503020204020204" pitchFamily="34" charset="-122"/>
                </a:rPr>
                <a:t>04</a:t>
              </a:r>
              <a:endParaRPr lang="zh-CN" altLang="en-US" sz="3200" dirty="0">
                <a:solidFill>
                  <a:schemeClr val="bg1"/>
                </a:solidFill>
                <a:ea typeface="微软雅黑" panose="020B0503020204020204" pitchFamily="34" charset="-122"/>
              </a:endParaRPr>
            </a:p>
          </p:txBody>
        </p:sp>
        <p:sp>
          <p:nvSpPr>
            <p:cNvPr id="40" name="矩形 39"/>
            <p:cNvSpPr/>
            <p:nvPr/>
          </p:nvSpPr>
          <p:spPr>
            <a:xfrm>
              <a:off x="5037186" y="5097308"/>
              <a:ext cx="2940677"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Add The Title Here</a:t>
              </a:r>
            </a:p>
          </p:txBody>
        </p:sp>
        <p:sp>
          <p:nvSpPr>
            <p:cNvPr id="41" name="文本框 40"/>
            <p:cNvSpPr txBox="1"/>
            <p:nvPr/>
          </p:nvSpPr>
          <p:spPr>
            <a:xfrm>
              <a:off x="5037186" y="5535219"/>
              <a:ext cx="3725747" cy="412421"/>
            </a:xfrm>
            <a:prstGeom prst="rect">
              <a:avLst/>
            </a:prstGeom>
            <a:noFill/>
          </p:spPr>
          <p:txBody>
            <a:bodyPr wrap="square" rtlCol="0">
              <a:spAutoFit/>
            </a:bodyPr>
            <a:lstStyle/>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Flying impression graphic design thank you for </a:t>
              </a:r>
            </a:p>
            <a:p>
              <a:pPr>
                <a:lnSpc>
                  <a:spcPct val="130000"/>
                </a:lnSpc>
              </a:pPr>
              <a:r>
                <a:rPr lang="en-US" altLang="zh-CN" sz="800" dirty="0">
                  <a:solidFill>
                    <a:srgbClr val="FFFFFF"/>
                  </a:solidFill>
                  <a:latin typeface="微软雅黑" panose="020B0503020204020204" pitchFamily="34" charset="-122"/>
                  <a:ea typeface="微软雅黑" panose="020B0503020204020204" pitchFamily="34" charset="-122"/>
                </a:rPr>
                <a:t>buying this template</a:t>
              </a:r>
            </a:p>
          </p:txBody>
        </p:sp>
      </p:grpSp>
      <p:sp>
        <p:nvSpPr>
          <p:cNvPr id="11" name="Text Box 3"/>
          <p:cNvSpPr>
            <a:spLocks noChangeArrowheads="1"/>
          </p:cNvSpPr>
          <p:nvPr/>
        </p:nvSpPr>
        <p:spPr bwMode="auto">
          <a:xfrm>
            <a:off x="395025" y="492991"/>
            <a:ext cx="2653611" cy="646331"/>
          </a:xfrm>
          <a:prstGeom prst="rect">
            <a:avLst/>
          </a:prstGeom>
          <a:noFill/>
        </p:spPr>
        <p:txBody>
          <a:bodyPr wrap="none">
            <a:spAutoFit/>
          </a:bodyPr>
          <a:lstStyle/>
          <a:p>
            <a:pPr algn="ctr">
              <a:spcBef>
                <a:spcPct val="0"/>
              </a:spcBef>
            </a:pPr>
            <a:r>
              <a:rPr lang="en-US" altLang="zh-CN" sz="3600" b="1" dirty="0">
                <a:solidFill>
                  <a:srgbClr val="FFFFFF"/>
                </a:solidFill>
                <a:latin typeface="微软雅黑" panose="020B0503020204020204" pitchFamily="34" charset="-122"/>
                <a:ea typeface="微软雅黑" panose="020B0503020204020204" pitchFamily="34" charset="-122"/>
              </a:rPr>
              <a:t>COMPANY</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46" name="任意多边形 45"/>
          <p:cNvSpPr/>
          <p:nvPr/>
        </p:nvSpPr>
        <p:spPr>
          <a:xfrm>
            <a:off x="1" y="787506"/>
            <a:ext cx="7452194" cy="6070493"/>
          </a:xfrm>
          <a:custGeom>
            <a:avLst/>
            <a:gdLst>
              <a:gd name="connsiteX0" fmla="*/ 0 w 7452194"/>
              <a:gd name="connsiteY0" fmla="*/ 0 h 6070493"/>
              <a:gd name="connsiteX1" fmla="*/ 7452194 w 7452194"/>
              <a:gd name="connsiteY1" fmla="*/ 6070493 h 6070493"/>
              <a:gd name="connsiteX2" fmla="*/ 3104835 w 7452194"/>
              <a:gd name="connsiteY2" fmla="*/ 6070493 h 6070493"/>
              <a:gd name="connsiteX3" fmla="*/ 0 w 7452194"/>
              <a:gd name="connsiteY3" fmla="*/ 3541321 h 6070493"/>
              <a:gd name="connsiteX4" fmla="*/ 0 w 7452194"/>
              <a:gd name="connsiteY4" fmla="*/ 0 h 607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2194" h="6070493">
                <a:moveTo>
                  <a:pt x="0" y="0"/>
                </a:moveTo>
                <a:lnTo>
                  <a:pt x="7452194" y="6070493"/>
                </a:lnTo>
                <a:lnTo>
                  <a:pt x="3104835" y="6070493"/>
                </a:lnTo>
                <a:lnTo>
                  <a:pt x="0" y="3541321"/>
                </a:lnTo>
                <a:lnTo>
                  <a:pt x="0" y="0"/>
                </a:lnTo>
                <a:close/>
              </a:path>
            </a:pathLst>
          </a:cu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1000" fill="hold"/>
                                        <p:tgtEl>
                                          <p:spTgt spid="52"/>
                                        </p:tgtEl>
                                        <p:attrNameLst>
                                          <p:attrName>ppt_x</p:attrName>
                                        </p:attrNameLst>
                                      </p:cBhvr>
                                      <p:tavLst>
                                        <p:tav tm="0">
                                          <p:val>
                                            <p:strVal val="1+#ppt_w/2"/>
                                          </p:val>
                                        </p:tav>
                                        <p:tav tm="100000">
                                          <p:val>
                                            <p:strVal val="#ppt_x"/>
                                          </p:val>
                                        </p:tav>
                                      </p:tavLst>
                                    </p:anim>
                                    <p:anim calcmode="lin" valueType="num">
                                      <p:cBhvr additive="base">
                                        <p:cTn id="8" dur="1000" fill="hold"/>
                                        <p:tgtEl>
                                          <p:spTgt spid="5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ppt_x"/>
                                          </p:val>
                                        </p:tav>
                                        <p:tav tm="100000">
                                          <p:val>
                                            <p:strVal val="#ppt_x"/>
                                          </p:val>
                                        </p:tav>
                                      </p:tavLst>
                                    </p:anim>
                                    <p:anim calcmode="lin" valueType="num">
                                      <p:cBhvr additive="base">
                                        <p:cTn id="12" dur="1000" fill="hold"/>
                                        <p:tgtEl>
                                          <p:spTgt spid="4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ppt_x"/>
                                          </p:val>
                                        </p:tav>
                                        <p:tav tm="100000">
                                          <p:val>
                                            <p:strVal val="#ppt_x"/>
                                          </p:val>
                                        </p:tav>
                                      </p:tavLst>
                                    </p:anim>
                                    <p:anim calcmode="lin" valueType="num">
                                      <p:cBhvr additive="base">
                                        <p:cTn id="16"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1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2" grpId="0" animBg="1"/>
      <p:bldP spid="11" grpId="0"/>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图表 7"/>
          <p:cNvGraphicFramePr/>
          <p:nvPr/>
        </p:nvGraphicFramePr>
        <p:xfrm>
          <a:off x="2800597" y="1151070"/>
          <a:ext cx="6590805" cy="4753243"/>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组合 2"/>
          <p:cNvGrpSpPr/>
          <p:nvPr/>
        </p:nvGrpSpPr>
        <p:grpSpPr>
          <a:xfrm>
            <a:off x="1041380" y="4339569"/>
            <a:ext cx="1796760" cy="1058857"/>
            <a:chOff x="1041380" y="4339569"/>
            <a:chExt cx="1796760" cy="1058857"/>
          </a:xfrm>
        </p:grpSpPr>
        <p:sp>
          <p:nvSpPr>
            <p:cNvPr id="9" name="TextBox 76"/>
            <p:cNvSpPr txBox="1"/>
            <p:nvPr/>
          </p:nvSpPr>
          <p:spPr>
            <a:xfrm>
              <a:off x="1106331" y="4339569"/>
              <a:ext cx="1673116" cy="338554"/>
            </a:xfrm>
            <a:prstGeom prst="rect">
              <a:avLst/>
            </a:prstGeom>
            <a:solidFill>
              <a:srgbClr val="DC328B"/>
            </a:solidFill>
          </p:spPr>
          <p:txBody>
            <a:bodyPr wrap="square" rtlCol="0">
              <a:spAutoFit/>
            </a:bodyPr>
            <a:lstStyle/>
            <a:p>
              <a:pPr algn="ctr"/>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10" name="文本框 9"/>
            <p:cNvSpPr txBox="1"/>
            <p:nvPr/>
          </p:nvSpPr>
          <p:spPr>
            <a:xfrm>
              <a:off x="1041380" y="4667328"/>
              <a:ext cx="1796760" cy="731098"/>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22" name="组合 21"/>
          <p:cNvGrpSpPr/>
          <p:nvPr/>
        </p:nvGrpSpPr>
        <p:grpSpPr>
          <a:xfrm>
            <a:off x="9336968" y="4339569"/>
            <a:ext cx="1796760" cy="1058857"/>
            <a:chOff x="9336968" y="4339569"/>
            <a:chExt cx="1796760" cy="1058857"/>
          </a:xfrm>
        </p:grpSpPr>
        <p:sp>
          <p:nvSpPr>
            <p:cNvPr id="11" name="TextBox 76"/>
            <p:cNvSpPr txBox="1"/>
            <p:nvPr/>
          </p:nvSpPr>
          <p:spPr>
            <a:xfrm>
              <a:off x="9401919" y="4339569"/>
              <a:ext cx="1673116" cy="338554"/>
            </a:xfrm>
            <a:prstGeom prst="rect">
              <a:avLst/>
            </a:prstGeom>
            <a:solidFill>
              <a:srgbClr val="DC328B"/>
            </a:solidFill>
          </p:spPr>
          <p:txBody>
            <a:bodyPr wrap="square" rtlCol="0">
              <a:spAutoFit/>
            </a:bodyPr>
            <a:lstStyle/>
            <a:p>
              <a:pPr algn="ctr"/>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12" name="文本框 11"/>
            <p:cNvSpPr txBox="1"/>
            <p:nvPr/>
          </p:nvSpPr>
          <p:spPr>
            <a:xfrm>
              <a:off x="9336968" y="4667328"/>
              <a:ext cx="1796760" cy="731098"/>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2" name="组合 1"/>
          <p:cNvGrpSpPr/>
          <p:nvPr/>
        </p:nvGrpSpPr>
        <p:grpSpPr>
          <a:xfrm>
            <a:off x="1041380" y="2182024"/>
            <a:ext cx="1796760" cy="1058857"/>
            <a:chOff x="1041380" y="2182024"/>
            <a:chExt cx="1796760" cy="1058857"/>
          </a:xfrm>
        </p:grpSpPr>
        <p:sp>
          <p:nvSpPr>
            <p:cNvPr id="13" name="TextBox 76"/>
            <p:cNvSpPr txBox="1"/>
            <p:nvPr/>
          </p:nvSpPr>
          <p:spPr>
            <a:xfrm>
              <a:off x="1106331" y="2182024"/>
              <a:ext cx="1673116" cy="338554"/>
            </a:xfrm>
            <a:prstGeom prst="rect">
              <a:avLst/>
            </a:prstGeom>
            <a:solidFill>
              <a:srgbClr val="2B65AE"/>
            </a:solidFill>
          </p:spPr>
          <p:txBody>
            <a:bodyPr wrap="square" rtlCol="0">
              <a:spAutoFit/>
            </a:bodyPr>
            <a:lstStyle/>
            <a:p>
              <a:pPr algn="ctr"/>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14" name="文本框 13"/>
            <p:cNvSpPr txBox="1"/>
            <p:nvPr/>
          </p:nvSpPr>
          <p:spPr>
            <a:xfrm>
              <a:off x="1041380" y="2509783"/>
              <a:ext cx="1796760" cy="731098"/>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4" name="组合 3"/>
          <p:cNvGrpSpPr/>
          <p:nvPr/>
        </p:nvGrpSpPr>
        <p:grpSpPr>
          <a:xfrm>
            <a:off x="9336968" y="2182024"/>
            <a:ext cx="1796760" cy="1058857"/>
            <a:chOff x="9336968" y="2182024"/>
            <a:chExt cx="1796760" cy="1058857"/>
          </a:xfrm>
        </p:grpSpPr>
        <p:sp>
          <p:nvSpPr>
            <p:cNvPr id="15" name="TextBox 76"/>
            <p:cNvSpPr txBox="1"/>
            <p:nvPr/>
          </p:nvSpPr>
          <p:spPr>
            <a:xfrm>
              <a:off x="9401919" y="2182024"/>
              <a:ext cx="1673116" cy="338554"/>
            </a:xfrm>
            <a:prstGeom prst="rect">
              <a:avLst/>
            </a:prstGeom>
            <a:solidFill>
              <a:srgbClr val="2B65AE"/>
            </a:solidFill>
          </p:spPr>
          <p:txBody>
            <a:bodyPr wrap="square" rtlCol="0">
              <a:spAutoFit/>
            </a:bodyPr>
            <a:lstStyle/>
            <a:p>
              <a:pPr algn="ctr"/>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16" name="文本框 15"/>
            <p:cNvSpPr txBox="1"/>
            <p:nvPr/>
          </p:nvSpPr>
          <p:spPr>
            <a:xfrm>
              <a:off x="9336968" y="2509783"/>
              <a:ext cx="1796760" cy="731098"/>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sp>
        <p:nvSpPr>
          <p:cNvPr id="20" name="任意多边形 19"/>
          <p:cNvSpPr/>
          <p:nvPr/>
        </p:nvSpPr>
        <p:spPr>
          <a:xfrm>
            <a:off x="10833100" y="5193229"/>
            <a:ext cx="1358900" cy="1664772"/>
          </a:xfrm>
          <a:custGeom>
            <a:avLst/>
            <a:gdLst>
              <a:gd name="connsiteX0" fmla="*/ 1358900 w 1358900"/>
              <a:gd name="connsiteY0" fmla="*/ 0 h 1664772"/>
              <a:gd name="connsiteX1" fmla="*/ 1358900 w 1358900"/>
              <a:gd name="connsiteY1" fmla="*/ 573493 h 1664772"/>
              <a:gd name="connsiteX2" fmla="*/ 468124 w 1358900"/>
              <a:gd name="connsiteY2" fmla="*/ 1664772 h 1664772"/>
              <a:gd name="connsiteX3" fmla="*/ 0 w 1358900"/>
              <a:gd name="connsiteY3" fmla="*/ 1664772 h 1664772"/>
              <a:gd name="connsiteX4" fmla="*/ 1358900 w 1358900"/>
              <a:gd name="connsiteY4" fmla="*/ 0 h 166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00" h="1664772">
                <a:moveTo>
                  <a:pt x="1358900" y="0"/>
                </a:moveTo>
                <a:lnTo>
                  <a:pt x="1358900" y="573493"/>
                </a:lnTo>
                <a:lnTo>
                  <a:pt x="468124" y="1664772"/>
                </a:lnTo>
                <a:lnTo>
                  <a:pt x="0" y="1664772"/>
                </a:lnTo>
                <a:lnTo>
                  <a:pt x="135890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Effect transition="in" filter="fade">
                                      <p:cBhvr>
                                        <p:cTn id="14" dur="10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Effect transition="in" filter="fade">
                                      <p:cBhvr>
                                        <p:cTn id="24" dur="10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Effect transition="in" filter="fad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任意多边形 4"/>
          <p:cNvSpPr/>
          <p:nvPr/>
        </p:nvSpPr>
        <p:spPr>
          <a:xfrm>
            <a:off x="-1" y="0"/>
            <a:ext cx="6934348" cy="6858000"/>
          </a:xfrm>
          <a:custGeom>
            <a:avLst/>
            <a:gdLst>
              <a:gd name="connsiteX0" fmla="*/ 0 w 6934348"/>
              <a:gd name="connsiteY0" fmla="*/ 0 h 6858000"/>
              <a:gd name="connsiteX1" fmla="*/ 3301705 w 6934348"/>
              <a:gd name="connsiteY1" fmla="*/ 0 h 6858000"/>
              <a:gd name="connsiteX2" fmla="*/ 4779580 w 6934348"/>
              <a:gd name="connsiteY2" fmla="*/ 1209403 h 6858000"/>
              <a:gd name="connsiteX3" fmla="*/ 6934348 w 6934348"/>
              <a:gd name="connsiteY3" fmla="*/ 2972734 h 6858000"/>
              <a:gd name="connsiteX4" fmla="*/ 5625286 w 6934348"/>
              <a:gd name="connsiteY4" fmla="*/ 4577091 h 6858000"/>
              <a:gd name="connsiteX5" fmla="*/ 5626079 w 6934348"/>
              <a:gd name="connsiteY5" fmla="*/ 4577740 h 6858000"/>
              <a:gd name="connsiteX6" fmla="*/ 3764775 w 6934348"/>
              <a:gd name="connsiteY6" fmla="*/ 6858000 h 6858000"/>
              <a:gd name="connsiteX7" fmla="*/ 3538847 w 6934348"/>
              <a:gd name="connsiteY7" fmla="*/ 6858000 h 6858000"/>
              <a:gd name="connsiteX8" fmla="*/ 170655 w 6934348"/>
              <a:gd name="connsiteY8" fmla="*/ 6858000 h 6858000"/>
              <a:gd name="connsiteX9" fmla="*/ 0 w 6934348"/>
              <a:gd name="connsiteY9" fmla="*/ 6858000 h 6858000"/>
              <a:gd name="connsiteX10" fmla="*/ 0 w 6934348"/>
              <a:gd name="connsiteY10" fmla="*/ 895854 h 6858000"/>
              <a:gd name="connsiteX11" fmla="*/ 0 w 6934348"/>
              <a:gd name="connsiteY11" fmla="*/ 5937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4348" h="6858000">
                <a:moveTo>
                  <a:pt x="0" y="0"/>
                </a:moveTo>
                <a:lnTo>
                  <a:pt x="3301705" y="0"/>
                </a:lnTo>
                <a:lnTo>
                  <a:pt x="4779580" y="1209403"/>
                </a:lnTo>
                <a:lnTo>
                  <a:pt x="6934348" y="2972734"/>
                </a:lnTo>
                <a:lnTo>
                  <a:pt x="5625286" y="4577091"/>
                </a:lnTo>
                <a:lnTo>
                  <a:pt x="5626079" y="4577740"/>
                </a:lnTo>
                <a:lnTo>
                  <a:pt x="3764775" y="6858000"/>
                </a:lnTo>
                <a:lnTo>
                  <a:pt x="3538847" y="6858000"/>
                </a:lnTo>
                <a:lnTo>
                  <a:pt x="170655" y="6858000"/>
                </a:lnTo>
                <a:lnTo>
                  <a:pt x="0" y="6858000"/>
                </a:lnTo>
                <a:lnTo>
                  <a:pt x="0" y="895854"/>
                </a:lnTo>
                <a:lnTo>
                  <a:pt x="0" y="593766"/>
                </a:lnTo>
                <a:close/>
              </a:path>
            </a:pathLst>
          </a:cu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11"/>
          <p:cNvSpPr/>
          <p:nvPr/>
        </p:nvSpPr>
        <p:spPr>
          <a:xfrm>
            <a:off x="0" y="0"/>
            <a:ext cx="6934348" cy="5130035"/>
          </a:xfrm>
          <a:custGeom>
            <a:avLst/>
            <a:gdLst>
              <a:gd name="connsiteX0" fmla="*/ 0 w 6934348"/>
              <a:gd name="connsiteY0" fmla="*/ 0 h 5130035"/>
              <a:gd name="connsiteX1" fmla="*/ 3301705 w 6934348"/>
              <a:gd name="connsiteY1" fmla="*/ 0 h 5130035"/>
              <a:gd name="connsiteX2" fmla="*/ 4779580 w 6934348"/>
              <a:gd name="connsiteY2" fmla="*/ 1209403 h 5130035"/>
              <a:gd name="connsiteX3" fmla="*/ 6934348 w 6934348"/>
              <a:gd name="connsiteY3" fmla="*/ 2972734 h 5130035"/>
              <a:gd name="connsiteX4" fmla="*/ 5625286 w 6934348"/>
              <a:gd name="connsiteY4" fmla="*/ 4577091 h 5130035"/>
              <a:gd name="connsiteX5" fmla="*/ 5174116 w 6934348"/>
              <a:gd name="connsiteY5" fmla="*/ 5130035 h 5130035"/>
              <a:gd name="connsiteX6" fmla="*/ 3020032 w 6934348"/>
              <a:gd name="connsiteY6" fmla="*/ 3367264 h 5130035"/>
              <a:gd name="connsiteX7" fmla="*/ 3019347 w 6934348"/>
              <a:gd name="connsiteY7" fmla="*/ 3366704 h 5130035"/>
              <a:gd name="connsiteX8" fmla="*/ 0 w 6934348"/>
              <a:gd name="connsiteY8" fmla="*/ 895854 h 513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4348" h="5130035">
                <a:moveTo>
                  <a:pt x="0" y="0"/>
                </a:moveTo>
                <a:lnTo>
                  <a:pt x="3301705" y="0"/>
                </a:lnTo>
                <a:lnTo>
                  <a:pt x="4779580" y="1209403"/>
                </a:lnTo>
                <a:lnTo>
                  <a:pt x="6934348" y="2972734"/>
                </a:lnTo>
                <a:lnTo>
                  <a:pt x="5625286" y="4577091"/>
                </a:lnTo>
                <a:lnTo>
                  <a:pt x="5174116" y="5130035"/>
                </a:lnTo>
                <a:lnTo>
                  <a:pt x="3020032" y="3367264"/>
                </a:lnTo>
                <a:lnTo>
                  <a:pt x="3019347" y="3366704"/>
                </a:lnTo>
                <a:lnTo>
                  <a:pt x="0" y="895854"/>
                </a:lnTo>
                <a:close/>
              </a:path>
            </a:pathLst>
          </a:custGeom>
          <a:solidFill>
            <a:srgbClr val="2B65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170655" y="3367264"/>
            <a:ext cx="5455424" cy="3490736"/>
          </a:xfrm>
          <a:custGeom>
            <a:avLst/>
            <a:gdLst>
              <a:gd name="connsiteX0" fmla="*/ 2849377 w 5455424"/>
              <a:gd name="connsiteY0" fmla="*/ 0 h 3490736"/>
              <a:gd name="connsiteX1" fmla="*/ 5003461 w 5455424"/>
              <a:gd name="connsiteY1" fmla="*/ 1762771 h 3490736"/>
              <a:gd name="connsiteX2" fmla="*/ 5454631 w 5455424"/>
              <a:gd name="connsiteY2" fmla="*/ 1209827 h 3490736"/>
              <a:gd name="connsiteX3" fmla="*/ 5455424 w 5455424"/>
              <a:gd name="connsiteY3" fmla="*/ 1210476 h 3490736"/>
              <a:gd name="connsiteX4" fmla="*/ 3594120 w 5455424"/>
              <a:gd name="connsiteY4" fmla="*/ 3490736 h 3490736"/>
              <a:gd name="connsiteX5" fmla="*/ 0 w 5455424"/>
              <a:gd name="connsiteY5" fmla="*/ 3490736 h 3490736"/>
              <a:gd name="connsiteX6" fmla="*/ 2849377 w 5455424"/>
              <a:gd name="connsiteY6" fmla="*/ 0 h 349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5424" h="3490736">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DC32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5796734" y="2870602"/>
            <a:ext cx="5564865" cy="2123658"/>
          </a:xfrm>
          <a:prstGeom prst="rect">
            <a:avLst/>
          </a:prstGeom>
          <a:noFill/>
        </p:spPr>
        <p:txBody>
          <a:bodyPr wrap="square" rtlCol="0">
            <a:spAutoFit/>
          </a:bodyPr>
          <a:lstStyle/>
          <a:p>
            <a:pPr algn="r"/>
            <a:r>
              <a:rPr lang="en-US" altLang="zh-CN" sz="6600" b="1" dirty="0">
                <a:solidFill>
                  <a:srgbClr val="DC328B"/>
                </a:solidFill>
                <a:latin typeface="微软雅黑" panose="020B0503020204020204" pitchFamily="34" charset="-122"/>
                <a:ea typeface="微软雅黑" panose="020B0503020204020204" pitchFamily="34" charset="-122"/>
              </a:rPr>
              <a:t>TH</a:t>
            </a:r>
            <a:r>
              <a:rPr lang="en-US" altLang="zh-CN" sz="6600" b="1" dirty="0">
                <a:solidFill>
                  <a:srgbClr val="2B65AE"/>
                </a:solidFill>
                <a:latin typeface="微软雅黑" panose="020B0503020204020204" pitchFamily="34" charset="-122"/>
                <a:ea typeface="微软雅黑" panose="020B0503020204020204" pitchFamily="34" charset="-122"/>
              </a:rPr>
              <a:t>ANK </a:t>
            </a:r>
          </a:p>
          <a:p>
            <a:pPr algn="r"/>
            <a:r>
              <a:rPr lang="en-US" altLang="zh-CN" sz="6600" b="1" dirty="0">
                <a:solidFill>
                  <a:srgbClr val="FFFFFF"/>
                </a:solidFill>
                <a:latin typeface="微软雅黑" panose="020B0503020204020204" pitchFamily="34" charset="-122"/>
                <a:ea typeface="微软雅黑" panose="020B0503020204020204" pitchFamily="34" charset="-122"/>
              </a:rPr>
              <a:t>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grpId="1" nodeType="clickEffect">
                                  <p:stCondLst>
                                    <p:cond delay="0"/>
                                  </p:stCondLst>
                                  <p:childTnLst>
                                    <p:animEffect transition="out" filter="fade">
                                      <p:cBhvr>
                                        <p:cTn id="23" dur="500" tmFilter="0, 0; .2, .5; .8, .5; 1, 0"/>
                                        <p:tgtEl>
                                          <p:spTgt spid="13"/>
                                        </p:tgtEl>
                                      </p:cBhvr>
                                    </p:animEffect>
                                    <p:animScale>
                                      <p:cBhvr>
                                        <p:cTn id="24"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9" grpId="0" animBg="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10" name="任意多边形 9"/>
          <p:cNvSpPr/>
          <p:nvPr/>
        </p:nvSpPr>
        <p:spPr>
          <a:xfrm>
            <a:off x="5377506" y="-1490349"/>
            <a:ext cx="6814494" cy="8348349"/>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377506" y="3302145"/>
            <a:ext cx="5557193" cy="3555854"/>
          </a:xfrm>
          <a:custGeom>
            <a:avLst/>
            <a:gdLst>
              <a:gd name="connsiteX0" fmla="*/ 2849377 w 5455424"/>
              <a:gd name="connsiteY0" fmla="*/ 0 h 3490736"/>
              <a:gd name="connsiteX1" fmla="*/ 5003461 w 5455424"/>
              <a:gd name="connsiteY1" fmla="*/ 1762771 h 3490736"/>
              <a:gd name="connsiteX2" fmla="*/ 5454631 w 5455424"/>
              <a:gd name="connsiteY2" fmla="*/ 1209827 h 3490736"/>
              <a:gd name="connsiteX3" fmla="*/ 5455424 w 5455424"/>
              <a:gd name="connsiteY3" fmla="*/ 1210476 h 3490736"/>
              <a:gd name="connsiteX4" fmla="*/ 3594120 w 5455424"/>
              <a:gd name="connsiteY4" fmla="*/ 3490736 h 3490736"/>
              <a:gd name="connsiteX5" fmla="*/ 0 w 5455424"/>
              <a:gd name="connsiteY5" fmla="*/ 3490736 h 3490736"/>
              <a:gd name="connsiteX6" fmla="*/ 2849377 w 5455424"/>
              <a:gd name="connsiteY6" fmla="*/ 0 h 349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5424" h="3490736">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2B65A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349958">
            <a:off x="1345437" y="-874789"/>
            <a:ext cx="11242513" cy="2745656"/>
          </a:xfrm>
          <a:prstGeom prst="rect">
            <a:avLst/>
          </a:pr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76"/>
          <p:cNvSpPr txBox="1"/>
          <p:nvPr/>
        </p:nvSpPr>
        <p:spPr>
          <a:xfrm>
            <a:off x="1082136" y="3218392"/>
            <a:ext cx="3373424" cy="830997"/>
          </a:xfrm>
          <a:prstGeom prst="rect">
            <a:avLst/>
          </a:prstGeom>
          <a:noFill/>
        </p:spPr>
        <p:txBody>
          <a:bodyPr wrap="none" rtlCol="0">
            <a:spAutoFit/>
          </a:bodyPr>
          <a:lstStyle/>
          <a:p>
            <a:r>
              <a:rPr lang="en-US" altLang="zh-CN" sz="4800" b="1" dirty="0">
                <a:solidFill>
                  <a:srgbClr val="DC328B"/>
                </a:solidFill>
                <a:latin typeface="微软雅黑" panose="020B0503020204020204" pitchFamily="34" charset="-122"/>
                <a:ea typeface="微软雅黑" panose="020B0503020204020204" pitchFamily="34" charset="-122"/>
              </a:rPr>
              <a:t>PART ONE</a:t>
            </a:r>
            <a:endParaRPr lang="zh-CN" altLang="en-US" sz="4800" b="1" dirty="0">
              <a:solidFill>
                <a:srgbClr val="DC328B"/>
              </a:solidFill>
              <a:latin typeface="微软雅黑" panose="020B0503020204020204" pitchFamily="34" charset="-122"/>
              <a:ea typeface="微软雅黑" panose="020B0503020204020204" pitchFamily="34" charset="-122"/>
            </a:endParaRPr>
          </a:p>
        </p:txBody>
      </p:sp>
      <p:sp>
        <p:nvSpPr>
          <p:cNvPr id="14" name="矩形 13"/>
          <p:cNvSpPr/>
          <p:nvPr/>
        </p:nvSpPr>
        <p:spPr>
          <a:xfrm>
            <a:off x="1082136" y="4105877"/>
            <a:ext cx="3745384"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Please add the title here</a:t>
            </a:r>
          </a:p>
        </p:txBody>
      </p:sp>
      <p:sp>
        <p:nvSpPr>
          <p:cNvPr id="15" name="文本框 14"/>
          <p:cNvSpPr txBox="1"/>
          <p:nvPr/>
        </p:nvSpPr>
        <p:spPr>
          <a:xfrm>
            <a:off x="1082136" y="4736374"/>
            <a:ext cx="4726020" cy="752514"/>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11"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82" name="任意多边形 81"/>
          <p:cNvSpPr/>
          <p:nvPr/>
        </p:nvSpPr>
        <p:spPr>
          <a:xfrm>
            <a:off x="1139390" y="3675941"/>
            <a:ext cx="6480687" cy="3173384"/>
          </a:xfrm>
          <a:custGeom>
            <a:avLst/>
            <a:gdLst>
              <a:gd name="connsiteX0" fmla="*/ 2123029 w 5322485"/>
              <a:gd name="connsiteY0" fmla="*/ 0 h 2606250"/>
              <a:gd name="connsiteX1" fmla="*/ 5322485 w 5322485"/>
              <a:gd name="connsiteY1" fmla="*/ 2606250 h 2606250"/>
              <a:gd name="connsiteX2" fmla="*/ 0 w 5322485"/>
              <a:gd name="connsiteY2" fmla="*/ 2606250 h 2606250"/>
              <a:gd name="connsiteX3" fmla="*/ 2123029 w 5322485"/>
              <a:gd name="connsiteY3" fmla="*/ 0 h 2606250"/>
            </a:gdLst>
            <a:ahLst/>
            <a:cxnLst>
              <a:cxn ang="0">
                <a:pos x="connsiteX0" y="connsiteY0"/>
              </a:cxn>
              <a:cxn ang="0">
                <a:pos x="connsiteX1" y="connsiteY1"/>
              </a:cxn>
              <a:cxn ang="0">
                <a:pos x="connsiteX2" y="connsiteY2"/>
              </a:cxn>
              <a:cxn ang="0">
                <a:pos x="connsiteX3" y="connsiteY3"/>
              </a:cxn>
            </a:cxnLst>
            <a:rect l="l" t="t" r="r" b="b"/>
            <a:pathLst>
              <a:path w="5322485" h="2606250">
                <a:moveTo>
                  <a:pt x="2123029" y="0"/>
                </a:moveTo>
                <a:lnTo>
                  <a:pt x="5322485" y="2606250"/>
                </a:lnTo>
                <a:lnTo>
                  <a:pt x="0" y="2606250"/>
                </a:lnTo>
                <a:lnTo>
                  <a:pt x="2123029" y="0"/>
                </a:lnTo>
                <a:close/>
              </a:path>
            </a:pathLst>
          </a:custGeom>
          <a:solidFill>
            <a:srgbClr val="2B65A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a:off x="0" y="3457368"/>
            <a:ext cx="6944772" cy="3400632"/>
          </a:xfrm>
          <a:custGeom>
            <a:avLst/>
            <a:gdLst>
              <a:gd name="connsiteX0" fmla="*/ 2123029 w 5322485"/>
              <a:gd name="connsiteY0" fmla="*/ 0 h 2606250"/>
              <a:gd name="connsiteX1" fmla="*/ 5322485 w 5322485"/>
              <a:gd name="connsiteY1" fmla="*/ 2606250 h 2606250"/>
              <a:gd name="connsiteX2" fmla="*/ 0 w 5322485"/>
              <a:gd name="connsiteY2" fmla="*/ 2606250 h 2606250"/>
              <a:gd name="connsiteX3" fmla="*/ 2123029 w 5322485"/>
              <a:gd name="connsiteY3" fmla="*/ 0 h 2606250"/>
            </a:gdLst>
            <a:ahLst/>
            <a:cxnLst>
              <a:cxn ang="0">
                <a:pos x="connsiteX0" y="connsiteY0"/>
              </a:cxn>
              <a:cxn ang="0">
                <a:pos x="connsiteX1" y="connsiteY1"/>
              </a:cxn>
              <a:cxn ang="0">
                <a:pos x="connsiteX2" y="connsiteY2"/>
              </a:cxn>
              <a:cxn ang="0">
                <a:pos x="connsiteX3" y="connsiteY3"/>
              </a:cxn>
            </a:cxnLst>
            <a:rect l="l" t="t" r="r" b="b"/>
            <a:pathLst>
              <a:path w="5322485" h="2606250">
                <a:moveTo>
                  <a:pt x="2123029" y="0"/>
                </a:moveTo>
                <a:lnTo>
                  <a:pt x="5322485" y="2606250"/>
                </a:lnTo>
                <a:lnTo>
                  <a:pt x="0" y="2606250"/>
                </a:lnTo>
                <a:lnTo>
                  <a:pt x="2123029" y="0"/>
                </a:lnTo>
                <a:close/>
              </a:path>
            </a:pathLst>
          </a:cu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a:off x="4043986" y="-1"/>
            <a:ext cx="8148014" cy="6648055"/>
          </a:xfrm>
          <a:custGeom>
            <a:avLst/>
            <a:gdLst>
              <a:gd name="connsiteX0" fmla="*/ 8758 w 8148014"/>
              <a:gd name="connsiteY0" fmla="*/ 0 h 6648055"/>
              <a:gd name="connsiteX1" fmla="*/ 5331243 w 8148014"/>
              <a:gd name="connsiteY1" fmla="*/ 0 h 6648055"/>
              <a:gd name="connsiteX2" fmla="*/ 8148014 w 8148014"/>
              <a:gd name="connsiteY2" fmla="*/ 2294518 h 6648055"/>
              <a:gd name="connsiteX3" fmla="*/ 8148014 w 8148014"/>
              <a:gd name="connsiteY3" fmla="*/ 6648055 h 6648055"/>
              <a:gd name="connsiteX4" fmla="*/ 0 w 8148014"/>
              <a:gd name="connsiteY4" fmla="*/ 10751 h 6648055"/>
              <a:gd name="connsiteX5" fmla="*/ 8758 w 8148014"/>
              <a:gd name="connsiteY5" fmla="*/ 0 h 664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8014" h="6648055">
                <a:moveTo>
                  <a:pt x="8758" y="0"/>
                </a:moveTo>
                <a:lnTo>
                  <a:pt x="5331243" y="0"/>
                </a:lnTo>
                <a:lnTo>
                  <a:pt x="8148014" y="2294518"/>
                </a:lnTo>
                <a:lnTo>
                  <a:pt x="8148014" y="6648055"/>
                </a:lnTo>
                <a:lnTo>
                  <a:pt x="0" y="10751"/>
                </a:lnTo>
                <a:lnTo>
                  <a:pt x="8758"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6658603" y="1090087"/>
            <a:ext cx="2821864" cy="801365"/>
            <a:chOff x="3623029" y="2055115"/>
            <a:chExt cx="2821864" cy="801365"/>
          </a:xfrm>
        </p:grpSpPr>
        <p:grpSp>
          <p:nvGrpSpPr>
            <p:cNvPr id="49" name="组合 48"/>
            <p:cNvGrpSpPr/>
            <p:nvPr/>
          </p:nvGrpSpPr>
          <p:grpSpPr>
            <a:xfrm>
              <a:off x="3623029" y="2067676"/>
              <a:ext cx="413405" cy="416490"/>
              <a:chOff x="1047750" y="2268538"/>
              <a:chExt cx="638175" cy="642938"/>
            </a:xfrm>
          </p:grpSpPr>
          <p:sp>
            <p:nvSpPr>
              <p:cNvPr id="50" name="Oval 5"/>
              <p:cNvSpPr>
                <a:spLocks noChangeArrowheads="1"/>
              </p:cNvSpPr>
              <p:nvPr/>
            </p:nvSpPr>
            <p:spPr bwMode="auto">
              <a:xfrm>
                <a:off x="1047750" y="2268538"/>
                <a:ext cx="638175" cy="6429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51" name="Oval 6"/>
              <p:cNvSpPr>
                <a:spLocks noChangeArrowheads="1"/>
              </p:cNvSpPr>
              <p:nvPr/>
            </p:nvSpPr>
            <p:spPr bwMode="auto">
              <a:xfrm>
                <a:off x="1277938" y="2368551"/>
                <a:ext cx="176213" cy="176213"/>
              </a:xfrm>
              <a:prstGeom prst="ellipse">
                <a:avLst/>
              </a:prstGeom>
              <a:solidFill>
                <a:srgbClr val="DC3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52" name="Freeform 7"/>
              <p:cNvSpPr/>
              <p:nvPr/>
            </p:nvSpPr>
            <p:spPr bwMode="auto">
              <a:xfrm>
                <a:off x="1216025" y="2566988"/>
                <a:ext cx="301625" cy="204788"/>
              </a:xfrm>
              <a:custGeom>
                <a:avLst/>
                <a:gdLst>
                  <a:gd name="T0" fmla="*/ 114 w 115"/>
                  <a:gd name="T1" fmla="*/ 43 h 78"/>
                  <a:gd name="T2" fmla="*/ 82 w 115"/>
                  <a:gd name="T3" fmla="*/ 1 h 78"/>
                  <a:gd name="T4" fmla="*/ 33 w 115"/>
                  <a:gd name="T5" fmla="*/ 1 h 78"/>
                  <a:gd name="T6" fmla="*/ 0 w 115"/>
                  <a:gd name="T7" fmla="*/ 52 h 78"/>
                  <a:gd name="T8" fmla="*/ 0 w 115"/>
                  <a:gd name="T9" fmla="*/ 78 h 78"/>
                  <a:gd name="T10" fmla="*/ 115 w 115"/>
                  <a:gd name="T11" fmla="*/ 78 h 78"/>
                  <a:gd name="T12" fmla="*/ 115 w 115"/>
                  <a:gd name="T13" fmla="*/ 77 h 78"/>
                  <a:gd name="T14" fmla="*/ 115 w 115"/>
                  <a:gd name="T15" fmla="*/ 52 h 78"/>
                  <a:gd name="T16" fmla="*/ 114 w 115"/>
                  <a:gd name="T17"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78">
                    <a:moveTo>
                      <a:pt x="114" y="43"/>
                    </a:moveTo>
                    <a:cubicBezTo>
                      <a:pt x="111" y="24"/>
                      <a:pt x="98" y="8"/>
                      <a:pt x="82" y="1"/>
                    </a:cubicBezTo>
                    <a:cubicBezTo>
                      <a:pt x="78" y="0"/>
                      <a:pt x="37" y="0"/>
                      <a:pt x="33" y="1"/>
                    </a:cubicBezTo>
                    <a:cubicBezTo>
                      <a:pt x="14" y="10"/>
                      <a:pt x="1" y="29"/>
                      <a:pt x="0" y="52"/>
                    </a:cubicBezTo>
                    <a:cubicBezTo>
                      <a:pt x="0" y="52"/>
                      <a:pt x="0" y="78"/>
                      <a:pt x="0" y="78"/>
                    </a:cubicBezTo>
                    <a:cubicBezTo>
                      <a:pt x="115" y="78"/>
                      <a:pt x="115" y="78"/>
                      <a:pt x="115" y="78"/>
                    </a:cubicBezTo>
                    <a:cubicBezTo>
                      <a:pt x="115" y="77"/>
                      <a:pt x="115" y="77"/>
                      <a:pt x="115" y="77"/>
                    </a:cubicBezTo>
                    <a:cubicBezTo>
                      <a:pt x="115" y="52"/>
                      <a:pt x="115" y="52"/>
                      <a:pt x="115" y="52"/>
                    </a:cubicBezTo>
                    <a:cubicBezTo>
                      <a:pt x="115" y="49"/>
                      <a:pt x="114" y="46"/>
                      <a:pt x="114" y="43"/>
                    </a:cubicBezTo>
                    <a:close/>
                  </a:path>
                </a:pathLst>
              </a:custGeom>
              <a:solidFill>
                <a:srgbClr val="DC3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grpSp>
        <p:sp>
          <p:nvSpPr>
            <p:cNvPr id="54" name="TextBox 76"/>
            <p:cNvSpPr txBox="1"/>
            <p:nvPr/>
          </p:nvSpPr>
          <p:spPr>
            <a:xfrm>
              <a:off x="4077051" y="2055115"/>
              <a:ext cx="1673116" cy="338554"/>
            </a:xfrm>
            <a:prstGeom prst="rect">
              <a:avLst/>
            </a:prstGeom>
            <a:noFill/>
          </p:spPr>
          <p:txBody>
            <a:bodyPr wrap="square" rtlCol="0">
              <a:spAutoFit/>
            </a:bodyPr>
            <a:lstStyle/>
            <a:p>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55" name="文本框 54"/>
            <p:cNvSpPr txBox="1"/>
            <p:nvPr/>
          </p:nvSpPr>
          <p:spPr>
            <a:xfrm>
              <a:off x="4077051" y="2324027"/>
              <a:ext cx="2367842" cy="532453"/>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68" name="组合 67"/>
          <p:cNvGrpSpPr/>
          <p:nvPr/>
        </p:nvGrpSpPr>
        <p:grpSpPr>
          <a:xfrm>
            <a:off x="7923325" y="2059202"/>
            <a:ext cx="2821864" cy="801365"/>
            <a:chOff x="3623029" y="2055115"/>
            <a:chExt cx="2821864" cy="801365"/>
          </a:xfrm>
        </p:grpSpPr>
        <p:grpSp>
          <p:nvGrpSpPr>
            <p:cNvPr id="69" name="组合 68"/>
            <p:cNvGrpSpPr/>
            <p:nvPr/>
          </p:nvGrpSpPr>
          <p:grpSpPr>
            <a:xfrm>
              <a:off x="3623029" y="2067676"/>
              <a:ext cx="413405" cy="416490"/>
              <a:chOff x="1047750" y="2268538"/>
              <a:chExt cx="638175" cy="642938"/>
            </a:xfrm>
          </p:grpSpPr>
          <p:sp>
            <p:nvSpPr>
              <p:cNvPr id="72" name="Oval 5"/>
              <p:cNvSpPr>
                <a:spLocks noChangeArrowheads="1"/>
              </p:cNvSpPr>
              <p:nvPr/>
            </p:nvSpPr>
            <p:spPr bwMode="auto">
              <a:xfrm>
                <a:off x="1047750" y="2268538"/>
                <a:ext cx="638175" cy="6429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73" name="Oval 6"/>
              <p:cNvSpPr>
                <a:spLocks noChangeArrowheads="1"/>
              </p:cNvSpPr>
              <p:nvPr/>
            </p:nvSpPr>
            <p:spPr bwMode="auto">
              <a:xfrm>
                <a:off x="1277938" y="2368551"/>
                <a:ext cx="176213" cy="176213"/>
              </a:xfrm>
              <a:prstGeom prst="ellipse">
                <a:avLst/>
              </a:prstGeom>
              <a:solidFill>
                <a:srgbClr val="DC3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74" name="Freeform 7"/>
              <p:cNvSpPr/>
              <p:nvPr/>
            </p:nvSpPr>
            <p:spPr bwMode="auto">
              <a:xfrm>
                <a:off x="1216025" y="2566988"/>
                <a:ext cx="301625" cy="204788"/>
              </a:xfrm>
              <a:custGeom>
                <a:avLst/>
                <a:gdLst>
                  <a:gd name="T0" fmla="*/ 114 w 115"/>
                  <a:gd name="T1" fmla="*/ 43 h 78"/>
                  <a:gd name="T2" fmla="*/ 82 w 115"/>
                  <a:gd name="T3" fmla="*/ 1 h 78"/>
                  <a:gd name="T4" fmla="*/ 33 w 115"/>
                  <a:gd name="T5" fmla="*/ 1 h 78"/>
                  <a:gd name="T6" fmla="*/ 0 w 115"/>
                  <a:gd name="T7" fmla="*/ 52 h 78"/>
                  <a:gd name="T8" fmla="*/ 0 w 115"/>
                  <a:gd name="T9" fmla="*/ 78 h 78"/>
                  <a:gd name="T10" fmla="*/ 115 w 115"/>
                  <a:gd name="T11" fmla="*/ 78 h 78"/>
                  <a:gd name="T12" fmla="*/ 115 w 115"/>
                  <a:gd name="T13" fmla="*/ 77 h 78"/>
                  <a:gd name="T14" fmla="*/ 115 w 115"/>
                  <a:gd name="T15" fmla="*/ 52 h 78"/>
                  <a:gd name="T16" fmla="*/ 114 w 115"/>
                  <a:gd name="T17"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78">
                    <a:moveTo>
                      <a:pt x="114" y="43"/>
                    </a:moveTo>
                    <a:cubicBezTo>
                      <a:pt x="111" y="24"/>
                      <a:pt x="98" y="8"/>
                      <a:pt x="82" y="1"/>
                    </a:cubicBezTo>
                    <a:cubicBezTo>
                      <a:pt x="78" y="0"/>
                      <a:pt x="37" y="0"/>
                      <a:pt x="33" y="1"/>
                    </a:cubicBezTo>
                    <a:cubicBezTo>
                      <a:pt x="14" y="10"/>
                      <a:pt x="1" y="29"/>
                      <a:pt x="0" y="52"/>
                    </a:cubicBezTo>
                    <a:cubicBezTo>
                      <a:pt x="0" y="52"/>
                      <a:pt x="0" y="78"/>
                      <a:pt x="0" y="78"/>
                    </a:cubicBezTo>
                    <a:cubicBezTo>
                      <a:pt x="115" y="78"/>
                      <a:pt x="115" y="78"/>
                      <a:pt x="115" y="78"/>
                    </a:cubicBezTo>
                    <a:cubicBezTo>
                      <a:pt x="115" y="77"/>
                      <a:pt x="115" y="77"/>
                      <a:pt x="115" y="77"/>
                    </a:cubicBezTo>
                    <a:cubicBezTo>
                      <a:pt x="115" y="52"/>
                      <a:pt x="115" y="52"/>
                      <a:pt x="115" y="52"/>
                    </a:cubicBezTo>
                    <a:cubicBezTo>
                      <a:pt x="115" y="49"/>
                      <a:pt x="114" y="46"/>
                      <a:pt x="114" y="43"/>
                    </a:cubicBezTo>
                    <a:close/>
                  </a:path>
                </a:pathLst>
              </a:custGeom>
              <a:solidFill>
                <a:srgbClr val="DC3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grpSp>
        <p:sp>
          <p:nvSpPr>
            <p:cNvPr id="70" name="TextBox 76"/>
            <p:cNvSpPr txBox="1"/>
            <p:nvPr/>
          </p:nvSpPr>
          <p:spPr>
            <a:xfrm>
              <a:off x="4077051" y="2055115"/>
              <a:ext cx="1673116" cy="338554"/>
            </a:xfrm>
            <a:prstGeom prst="rect">
              <a:avLst/>
            </a:prstGeom>
            <a:noFill/>
          </p:spPr>
          <p:txBody>
            <a:bodyPr wrap="square" rtlCol="0">
              <a:spAutoFit/>
            </a:bodyPr>
            <a:lstStyle/>
            <a:p>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71" name="文本框 70"/>
            <p:cNvSpPr txBox="1"/>
            <p:nvPr/>
          </p:nvSpPr>
          <p:spPr>
            <a:xfrm>
              <a:off x="4077051" y="2324027"/>
              <a:ext cx="2367842" cy="532453"/>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grpSp>
        <p:nvGrpSpPr>
          <p:cNvPr id="75" name="组合 74"/>
          <p:cNvGrpSpPr/>
          <p:nvPr/>
        </p:nvGrpSpPr>
        <p:grpSpPr>
          <a:xfrm>
            <a:off x="9188048" y="3028317"/>
            <a:ext cx="2821864" cy="801365"/>
            <a:chOff x="3623029" y="2055115"/>
            <a:chExt cx="2821864" cy="801365"/>
          </a:xfrm>
        </p:grpSpPr>
        <p:grpSp>
          <p:nvGrpSpPr>
            <p:cNvPr id="76" name="组合 75"/>
            <p:cNvGrpSpPr/>
            <p:nvPr/>
          </p:nvGrpSpPr>
          <p:grpSpPr>
            <a:xfrm>
              <a:off x="3623029" y="2067676"/>
              <a:ext cx="413405" cy="416490"/>
              <a:chOff x="1047750" y="2268538"/>
              <a:chExt cx="638175" cy="642938"/>
            </a:xfrm>
          </p:grpSpPr>
          <p:sp>
            <p:nvSpPr>
              <p:cNvPr id="79" name="Oval 5"/>
              <p:cNvSpPr>
                <a:spLocks noChangeArrowheads="1"/>
              </p:cNvSpPr>
              <p:nvPr/>
            </p:nvSpPr>
            <p:spPr bwMode="auto">
              <a:xfrm>
                <a:off x="1047750" y="2268538"/>
                <a:ext cx="638175" cy="6429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80" name="Oval 6"/>
              <p:cNvSpPr>
                <a:spLocks noChangeArrowheads="1"/>
              </p:cNvSpPr>
              <p:nvPr/>
            </p:nvSpPr>
            <p:spPr bwMode="auto">
              <a:xfrm>
                <a:off x="1277938" y="2368551"/>
                <a:ext cx="176213" cy="176213"/>
              </a:xfrm>
              <a:prstGeom prst="ellipse">
                <a:avLst/>
              </a:prstGeom>
              <a:solidFill>
                <a:srgbClr val="DC3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81" name="Freeform 7"/>
              <p:cNvSpPr/>
              <p:nvPr/>
            </p:nvSpPr>
            <p:spPr bwMode="auto">
              <a:xfrm>
                <a:off x="1216025" y="2566988"/>
                <a:ext cx="301625" cy="204788"/>
              </a:xfrm>
              <a:custGeom>
                <a:avLst/>
                <a:gdLst>
                  <a:gd name="T0" fmla="*/ 114 w 115"/>
                  <a:gd name="T1" fmla="*/ 43 h 78"/>
                  <a:gd name="T2" fmla="*/ 82 w 115"/>
                  <a:gd name="T3" fmla="*/ 1 h 78"/>
                  <a:gd name="T4" fmla="*/ 33 w 115"/>
                  <a:gd name="T5" fmla="*/ 1 h 78"/>
                  <a:gd name="T6" fmla="*/ 0 w 115"/>
                  <a:gd name="T7" fmla="*/ 52 h 78"/>
                  <a:gd name="T8" fmla="*/ 0 w 115"/>
                  <a:gd name="T9" fmla="*/ 78 h 78"/>
                  <a:gd name="T10" fmla="*/ 115 w 115"/>
                  <a:gd name="T11" fmla="*/ 78 h 78"/>
                  <a:gd name="T12" fmla="*/ 115 w 115"/>
                  <a:gd name="T13" fmla="*/ 77 h 78"/>
                  <a:gd name="T14" fmla="*/ 115 w 115"/>
                  <a:gd name="T15" fmla="*/ 52 h 78"/>
                  <a:gd name="T16" fmla="*/ 114 w 115"/>
                  <a:gd name="T17"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78">
                    <a:moveTo>
                      <a:pt x="114" y="43"/>
                    </a:moveTo>
                    <a:cubicBezTo>
                      <a:pt x="111" y="24"/>
                      <a:pt x="98" y="8"/>
                      <a:pt x="82" y="1"/>
                    </a:cubicBezTo>
                    <a:cubicBezTo>
                      <a:pt x="78" y="0"/>
                      <a:pt x="37" y="0"/>
                      <a:pt x="33" y="1"/>
                    </a:cubicBezTo>
                    <a:cubicBezTo>
                      <a:pt x="14" y="10"/>
                      <a:pt x="1" y="29"/>
                      <a:pt x="0" y="52"/>
                    </a:cubicBezTo>
                    <a:cubicBezTo>
                      <a:pt x="0" y="52"/>
                      <a:pt x="0" y="78"/>
                      <a:pt x="0" y="78"/>
                    </a:cubicBezTo>
                    <a:cubicBezTo>
                      <a:pt x="115" y="78"/>
                      <a:pt x="115" y="78"/>
                      <a:pt x="115" y="78"/>
                    </a:cubicBezTo>
                    <a:cubicBezTo>
                      <a:pt x="115" y="77"/>
                      <a:pt x="115" y="77"/>
                      <a:pt x="115" y="77"/>
                    </a:cubicBezTo>
                    <a:cubicBezTo>
                      <a:pt x="115" y="52"/>
                      <a:pt x="115" y="52"/>
                      <a:pt x="115" y="52"/>
                    </a:cubicBezTo>
                    <a:cubicBezTo>
                      <a:pt x="115" y="49"/>
                      <a:pt x="114" y="46"/>
                      <a:pt x="114" y="43"/>
                    </a:cubicBezTo>
                    <a:close/>
                  </a:path>
                </a:pathLst>
              </a:custGeom>
              <a:solidFill>
                <a:srgbClr val="DC3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grpSp>
        <p:sp>
          <p:nvSpPr>
            <p:cNvPr id="77" name="TextBox 76"/>
            <p:cNvSpPr txBox="1"/>
            <p:nvPr/>
          </p:nvSpPr>
          <p:spPr>
            <a:xfrm>
              <a:off x="4077051" y="2055115"/>
              <a:ext cx="1673116" cy="338554"/>
            </a:xfrm>
            <a:prstGeom prst="rect">
              <a:avLst/>
            </a:prstGeom>
            <a:noFill/>
          </p:spPr>
          <p:txBody>
            <a:bodyPr wrap="square" rtlCol="0">
              <a:spAutoFit/>
            </a:bodyPr>
            <a:lstStyle/>
            <a:p>
              <a:r>
                <a:rPr lang="en-US" altLang="zh-CN" sz="1600" b="1" dirty="0">
                  <a:solidFill>
                    <a:srgbClr val="FFFFFF"/>
                  </a:solidFill>
                  <a:latin typeface="微软雅黑" panose="020B0503020204020204" pitchFamily="34" charset="-122"/>
                  <a:ea typeface="微软雅黑" panose="020B0503020204020204" pitchFamily="34" charset="-122"/>
                </a:rPr>
                <a:t>Add the title</a:t>
              </a:r>
            </a:p>
          </p:txBody>
        </p:sp>
        <p:sp>
          <p:nvSpPr>
            <p:cNvPr id="78" name="文本框 77"/>
            <p:cNvSpPr txBox="1"/>
            <p:nvPr/>
          </p:nvSpPr>
          <p:spPr>
            <a:xfrm>
              <a:off x="4077051" y="2324027"/>
              <a:ext cx="2367842" cy="532453"/>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Please add your text description to the flying impression plane.</a:t>
              </a:r>
            </a:p>
          </p:txBody>
        </p:sp>
      </p:grpSp>
      <p:sp>
        <p:nvSpPr>
          <p:cNvPr id="83"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85" name="等腰三角形 84"/>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1000" fill="hold"/>
                                        <p:tgtEl>
                                          <p:spTgt spid="82"/>
                                        </p:tgtEl>
                                        <p:attrNameLst>
                                          <p:attrName>ppt_x</p:attrName>
                                        </p:attrNameLst>
                                      </p:cBhvr>
                                      <p:tavLst>
                                        <p:tav tm="0">
                                          <p:val>
                                            <p:strVal val="0-#ppt_w/2"/>
                                          </p:val>
                                        </p:tav>
                                        <p:tav tm="100000">
                                          <p:val>
                                            <p:strVal val="#ppt_x"/>
                                          </p:val>
                                        </p:tav>
                                      </p:tavLst>
                                    </p:anim>
                                    <p:anim calcmode="lin" valueType="num">
                                      <p:cBhvr additive="base">
                                        <p:cTn id="8" dur="10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1000" fill="hold"/>
                                        <p:tgtEl>
                                          <p:spTgt spid="43"/>
                                        </p:tgtEl>
                                        <p:attrNameLst>
                                          <p:attrName>ppt_x</p:attrName>
                                        </p:attrNameLst>
                                      </p:cBhvr>
                                      <p:tavLst>
                                        <p:tav tm="0">
                                          <p:val>
                                            <p:strVal val="0-#ppt_w/2"/>
                                          </p:val>
                                        </p:tav>
                                        <p:tav tm="100000">
                                          <p:val>
                                            <p:strVal val="#ppt_x"/>
                                          </p:val>
                                        </p:tav>
                                      </p:tavLst>
                                    </p:anim>
                                    <p:anim calcmode="lin" valueType="num">
                                      <p:cBhvr additive="base">
                                        <p:cTn id="14"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1000" fill="hold"/>
                                        <p:tgtEl>
                                          <p:spTgt spid="47"/>
                                        </p:tgtEl>
                                        <p:attrNameLst>
                                          <p:attrName>ppt_x</p:attrName>
                                        </p:attrNameLst>
                                      </p:cBhvr>
                                      <p:tavLst>
                                        <p:tav tm="0">
                                          <p:val>
                                            <p:strVal val="1+#ppt_w/2"/>
                                          </p:val>
                                        </p:tav>
                                        <p:tav tm="100000">
                                          <p:val>
                                            <p:strVal val="#ppt_x"/>
                                          </p:val>
                                        </p:tav>
                                      </p:tavLst>
                                    </p:anim>
                                    <p:anim calcmode="lin" valueType="num">
                                      <p:cBhvr additive="base">
                                        <p:cTn id="20" dur="10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10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wipe(left)">
                                      <p:cBhvr>
                                        <p:cTn id="35"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43"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6594031" y="1"/>
            <a:ext cx="5597969" cy="6858000"/>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5092974" y="1876302"/>
            <a:ext cx="6870784" cy="4440944"/>
            <a:chOff x="-3733388" y="719528"/>
            <a:chExt cx="8707199" cy="5627914"/>
          </a:xfrm>
        </p:grpSpPr>
        <p:pic>
          <p:nvPicPr>
            <p:cNvPr id="15" name="图片 14"/>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733388" y="719528"/>
              <a:ext cx="8707199" cy="5627914"/>
            </a:xfrm>
            <a:prstGeom prst="rect">
              <a:avLst/>
            </a:prstGeom>
          </p:spPr>
        </p:pic>
        <p:pic>
          <p:nvPicPr>
            <p:cNvPr id="16" name="图片 15"/>
            <p:cNvPicPr>
              <a:picLocks noChangeAspect="1"/>
            </p:cNvPicPr>
            <p:nvPr/>
          </p:nvPicPr>
          <p:blipFill>
            <a:blip r:embed="rId5" cstate="screen"/>
            <a:stretch>
              <a:fillRect/>
            </a:stretch>
          </p:blipFill>
          <p:spPr>
            <a:xfrm>
              <a:off x="-2430857" y="1674839"/>
              <a:ext cx="5977245" cy="3985627"/>
            </a:xfrm>
            <a:custGeom>
              <a:avLst/>
              <a:gdLst>
                <a:gd name="connsiteX0" fmla="*/ 0 w 6172200"/>
                <a:gd name="connsiteY0" fmla="*/ 0 h 3981450"/>
                <a:gd name="connsiteX1" fmla="*/ 6172200 w 6172200"/>
                <a:gd name="connsiteY1" fmla="*/ 0 h 3981450"/>
                <a:gd name="connsiteX2" fmla="*/ 6172200 w 6172200"/>
                <a:gd name="connsiteY2" fmla="*/ 3981450 h 3981450"/>
                <a:gd name="connsiteX3" fmla="*/ 0 w 6172200"/>
                <a:gd name="connsiteY3" fmla="*/ 3981450 h 3981450"/>
              </a:gdLst>
              <a:ahLst/>
              <a:cxnLst>
                <a:cxn ang="0">
                  <a:pos x="connsiteX0" y="connsiteY0"/>
                </a:cxn>
                <a:cxn ang="0">
                  <a:pos x="connsiteX1" y="connsiteY1"/>
                </a:cxn>
                <a:cxn ang="0">
                  <a:pos x="connsiteX2" y="connsiteY2"/>
                </a:cxn>
                <a:cxn ang="0">
                  <a:pos x="connsiteX3" y="connsiteY3"/>
                </a:cxn>
              </a:cxnLst>
              <a:rect l="l" t="t" r="r" b="b"/>
              <a:pathLst>
                <a:path w="6172200" h="3981450">
                  <a:moveTo>
                    <a:pt x="0" y="0"/>
                  </a:moveTo>
                  <a:lnTo>
                    <a:pt x="6172200" y="0"/>
                  </a:lnTo>
                  <a:lnTo>
                    <a:pt x="6172200" y="3981450"/>
                  </a:lnTo>
                  <a:lnTo>
                    <a:pt x="0" y="3981450"/>
                  </a:lnTo>
                  <a:close/>
                </a:path>
              </a:pathLst>
            </a:custGeom>
            <a:ln>
              <a:solidFill>
                <a:srgbClr val="282828"/>
              </a:solidFill>
            </a:ln>
          </p:spPr>
        </p:pic>
      </p:grpSp>
      <p:grpSp>
        <p:nvGrpSpPr>
          <p:cNvPr id="17" name="组合 16"/>
          <p:cNvGrpSpPr/>
          <p:nvPr/>
        </p:nvGrpSpPr>
        <p:grpSpPr>
          <a:xfrm>
            <a:off x="1328871" y="2767042"/>
            <a:ext cx="1014537" cy="673493"/>
            <a:chOff x="9698038" y="3954463"/>
            <a:chExt cx="561975" cy="373063"/>
          </a:xfrm>
          <a:solidFill>
            <a:srgbClr val="FFFFFF"/>
          </a:solidFill>
        </p:grpSpPr>
        <p:sp>
          <p:nvSpPr>
            <p:cNvPr id="18" name="Freeform 42"/>
            <p:cNvSpPr>
              <a:spLocks noEditPoints="1"/>
            </p:cNvSpPr>
            <p:nvPr/>
          </p:nvSpPr>
          <p:spPr bwMode="auto">
            <a:xfrm>
              <a:off x="9698038" y="3954463"/>
              <a:ext cx="557213" cy="352425"/>
            </a:xfrm>
            <a:custGeom>
              <a:avLst/>
              <a:gdLst>
                <a:gd name="T0" fmla="*/ 59 w 109"/>
                <a:gd name="T1" fmla="*/ 57 h 69"/>
                <a:gd name="T2" fmla="*/ 58 w 109"/>
                <a:gd name="T3" fmla="*/ 56 h 69"/>
                <a:gd name="T4" fmla="*/ 7 w 109"/>
                <a:gd name="T5" fmla="*/ 56 h 69"/>
                <a:gd name="T6" fmla="*/ 6 w 109"/>
                <a:gd name="T7" fmla="*/ 56 h 69"/>
                <a:gd name="T8" fmla="*/ 32 w 109"/>
                <a:gd name="T9" fmla="*/ 30 h 69"/>
                <a:gd name="T10" fmla="*/ 40 w 109"/>
                <a:gd name="T11" fmla="*/ 37 h 69"/>
                <a:gd name="T12" fmla="*/ 42 w 109"/>
                <a:gd name="T13" fmla="*/ 37 h 69"/>
                <a:gd name="T14" fmla="*/ 50 w 109"/>
                <a:gd name="T15" fmla="*/ 30 h 69"/>
                <a:gd name="T16" fmla="*/ 69 w 109"/>
                <a:gd name="T17" fmla="*/ 49 h 69"/>
                <a:gd name="T18" fmla="*/ 71 w 109"/>
                <a:gd name="T19" fmla="*/ 49 h 69"/>
                <a:gd name="T20" fmla="*/ 71 w 109"/>
                <a:gd name="T21" fmla="*/ 47 h 69"/>
                <a:gd name="T22" fmla="*/ 52 w 109"/>
                <a:gd name="T23" fmla="*/ 28 h 69"/>
                <a:gd name="T24" fmla="*/ 78 w 109"/>
                <a:gd name="T25" fmla="*/ 5 h 69"/>
                <a:gd name="T26" fmla="*/ 78 w 109"/>
                <a:gd name="T27" fmla="*/ 7 h 69"/>
                <a:gd name="T28" fmla="*/ 78 w 109"/>
                <a:gd name="T29" fmla="*/ 40 h 69"/>
                <a:gd name="T30" fmla="*/ 79 w 109"/>
                <a:gd name="T31" fmla="*/ 41 h 69"/>
                <a:gd name="T32" fmla="*/ 107 w 109"/>
                <a:gd name="T33" fmla="*/ 61 h 69"/>
                <a:gd name="T34" fmla="*/ 109 w 109"/>
                <a:gd name="T35" fmla="*/ 60 h 69"/>
                <a:gd name="T36" fmla="*/ 108 w 109"/>
                <a:gd name="T37" fmla="*/ 58 h 69"/>
                <a:gd name="T38" fmla="*/ 81 w 109"/>
                <a:gd name="T39" fmla="*/ 39 h 69"/>
                <a:gd name="T40" fmla="*/ 81 w 109"/>
                <a:gd name="T41" fmla="*/ 7 h 69"/>
                <a:gd name="T42" fmla="*/ 79 w 109"/>
                <a:gd name="T43" fmla="*/ 2 h 69"/>
                <a:gd name="T44" fmla="*/ 79 w 109"/>
                <a:gd name="T45" fmla="*/ 2 h 69"/>
                <a:gd name="T46" fmla="*/ 75 w 109"/>
                <a:gd name="T47" fmla="*/ 0 h 69"/>
                <a:gd name="T48" fmla="*/ 7 w 109"/>
                <a:gd name="T49" fmla="*/ 0 h 69"/>
                <a:gd name="T50" fmla="*/ 2 w 109"/>
                <a:gd name="T51" fmla="*/ 2 h 69"/>
                <a:gd name="T52" fmla="*/ 2 w 109"/>
                <a:gd name="T53" fmla="*/ 2 h 69"/>
                <a:gd name="T54" fmla="*/ 0 w 109"/>
                <a:gd name="T55" fmla="*/ 7 h 69"/>
                <a:gd name="T56" fmla="*/ 0 w 109"/>
                <a:gd name="T57" fmla="*/ 53 h 69"/>
                <a:gd name="T58" fmla="*/ 2 w 109"/>
                <a:gd name="T59" fmla="*/ 58 h 69"/>
                <a:gd name="T60" fmla="*/ 7 w 109"/>
                <a:gd name="T61" fmla="*/ 59 h 69"/>
                <a:gd name="T62" fmla="*/ 58 w 109"/>
                <a:gd name="T63" fmla="*/ 59 h 69"/>
                <a:gd name="T64" fmla="*/ 71 w 109"/>
                <a:gd name="T65" fmla="*/ 68 h 69"/>
                <a:gd name="T66" fmla="*/ 74 w 109"/>
                <a:gd name="T67" fmla="*/ 68 h 69"/>
                <a:gd name="T68" fmla="*/ 73 w 109"/>
                <a:gd name="T69" fmla="*/ 66 h 69"/>
                <a:gd name="T70" fmla="*/ 59 w 109"/>
                <a:gd name="T71" fmla="*/ 57 h 69"/>
                <a:gd name="T72" fmla="*/ 4 w 109"/>
                <a:gd name="T73" fmla="*/ 54 h 69"/>
                <a:gd name="T74" fmla="*/ 3 w 109"/>
                <a:gd name="T75" fmla="*/ 53 h 69"/>
                <a:gd name="T76" fmla="*/ 3 w 109"/>
                <a:gd name="T77" fmla="*/ 7 h 69"/>
                <a:gd name="T78" fmla="*/ 4 w 109"/>
                <a:gd name="T79" fmla="*/ 5 h 69"/>
                <a:gd name="T80" fmla="*/ 30 w 109"/>
                <a:gd name="T81" fmla="*/ 28 h 69"/>
                <a:gd name="T82" fmla="*/ 4 w 109"/>
                <a:gd name="T83" fmla="*/ 54 h 69"/>
                <a:gd name="T84" fmla="*/ 75 w 109"/>
                <a:gd name="T85" fmla="*/ 3 h 69"/>
                <a:gd name="T86" fmla="*/ 75 w 109"/>
                <a:gd name="T87" fmla="*/ 4 h 69"/>
                <a:gd name="T88" fmla="*/ 49 w 109"/>
                <a:gd name="T89" fmla="*/ 27 h 69"/>
                <a:gd name="T90" fmla="*/ 42 w 109"/>
                <a:gd name="T91" fmla="*/ 32 h 69"/>
                <a:gd name="T92" fmla="*/ 41 w 109"/>
                <a:gd name="T93" fmla="*/ 33 h 69"/>
                <a:gd name="T94" fmla="*/ 38 w 109"/>
                <a:gd name="T95" fmla="*/ 31 h 69"/>
                <a:gd name="T96" fmla="*/ 33 w 109"/>
                <a:gd name="T97" fmla="*/ 27 h 69"/>
                <a:gd name="T98" fmla="*/ 6 w 109"/>
                <a:gd name="T99" fmla="*/ 4 h 69"/>
                <a:gd name="T100" fmla="*/ 7 w 109"/>
                <a:gd name="T101" fmla="*/ 3 h 69"/>
                <a:gd name="T102" fmla="*/ 75 w 109"/>
                <a:gd name="T103"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 h="69">
                  <a:moveTo>
                    <a:pt x="59" y="57"/>
                  </a:moveTo>
                  <a:cubicBezTo>
                    <a:pt x="58" y="56"/>
                    <a:pt x="58" y="56"/>
                    <a:pt x="58" y="56"/>
                  </a:cubicBezTo>
                  <a:cubicBezTo>
                    <a:pt x="7" y="56"/>
                    <a:pt x="7" y="56"/>
                    <a:pt x="7" y="56"/>
                  </a:cubicBezTo>
                  <a:cubicBezTo>
                    <a:pt x="6" y="56"/>
                    <a:pt x="6" y="56"/>
                    <a:pt x="6" y="56"/>
                  </a:cubicBezTo>
                  <a:cubicBezTo>
                    <a:pt x="32" y="30"/>
                    <a:pt x="32" y="30"/>
                    <a:pt x="32" y="30"/>
                  </a:cubicBezTo>
                  <a:cubicBezTo>
                    <a:pt x="40" y="37"/>
                    <a:pt x="40" y="37"/>
                    <a:pt x="40" y="37"/>
                  </a:cubicBezTo>
                  <a:cubicBezTo>
                    <a:pt x="40" y="37"/>
                    <a:pt x="41" y="37"/>
                    <a:pt x="42" y="37"/>
                  </a:cubicBezTo>
                  <a:cubicBezTo>
                    <a:pt x="50" y="30"/>
                    <a:pt x="50" y="30"/>
                    <a:pt x="50" y="30"/>
                  </a:cubicBezTo>
                  <a:cubicBezTo>
                    <a:pt x="69" y="49"/>
                    <a:pt x="69" y="49"/>
                    <a:pt x="69" y="49"/>
                  </a:cubicBezTo>
                  <a:cubicBezTo>
                    <a:pt x="69" y="50"/>
                    <a:pt x="70" y="50"/>
                    <a:pt x="71" y="49"/>
                  </a:cubicBezTo>
                  <a:cubicBezTo>
                    <a:pt x="71" y="49"/>
                    <a:pt x="71" y="48"/>
                    <a:pt x="71" y="47"/>
                  </a:cubicBezTo>
                  <a:cubicBezTo>
                    <a:pt x="52" y="28"/>
                    <a:pt x="52" y="28"/>
                    <a:pt x="52" y="28"/>
                  </a:cubicBezTo>
                  <a:cubicBezTo>
                    <a:pt x="78" y="5"/>
                    <a:pt x="78" y="5"/>
                    <a:pt x="78" y="5"/>
                  </a:cubicBezTo>
                  <a:cubicBezTo>
                    <a:pt x="78" y="6"/>
                    <a:pt x="78" y="6"/>
                    <a:pt x="78" y="7"/>
                  </a:cubicBezTo>
                  <a:cubicBezTo>
                    <a:pt x="78" y="40"/>
                    <a:pt x="78" y="40"/>
                    <a:pt x="78" y="40"/>
                  </a:cubicBezTo>
                  <a:cubicBezTo>
                    <a:pt x="78" y="40"/>
                    <a:pt x="78" y="41"/>
                    <a:pt x="79" y="41"/>
                  </a:cubicBezTo>
                  <a:cubicBezTo>
                    <a:pt x="107" y="61"/>
                    <a:pt x="107" y="61"/>
                    <a:pt x="107" y="61"/>
                  </a:cubicBezTo>
                  <a:cubicBezTo>
                    <a:pt x="107" y="61"/>
                    <a:pt x="108" y="61"/>
                    <a:pt x="109" y="60"/>
                  </a:cubicBezTo>
                  <a:cubicBezTo>
                    <a:pt x="109" y="60"/>
                    <a:pt x="109" y="59"/>
                    <a:pt x="108" y="58"/>
                  </a:cubicBezTo>
                  <a:cubicBezTo>
                    <a:pt x="81" y="39"/>
                    <a:pt x="81" y="39"/>
                    <a:pt x="81" y="39"/>
                  </a:cubicBezTo>
                  <a:cubicBezTo>
                    <a:pt x="81" y="7"/>
                    <a:pt x="81" y="7"/>
                    <a:pt x="81" y="7"/>
                  </a:cubicBezTo>
                  <a:cubicBezTo>
                    <a:pt x="81" y="5"/>
                    <a:pt x="80" y="3"/>
                    <a:pt x="79" y="2"/>
                  </a:cubicBezTo>
                  <a:cubicBezTo>
                    <a:pt x="79" y="2"/>
                    <a:pt x="79" y="2"/>
                    <a:pt x="79" y="2"/>
                  </a:cubicBezTo>
                  <a:cubicBezTo>
                    <a:pt x="78" y="1"/>
                    <a:pt x="76" y="0"/>
                    <a:pt x="75" y="0"/>
                  </a:cubicBezTo>
                  <a:cubicBezTo>
                    <a:pt x="7" y="0"/>
                    <a:pt x="7" y="0"/>
                    <a:pt x="7" y="0"/>
                  </a:cubicBezTo>
                  <a:cubicBezTo>
                    <a:pt x="5" y="0"/>
                    <a:pt x="4" y="1"/>
                    <a:pt x="2" y="2"/>
                  </a:cubicBezTo>
                  <a:cubicBezTo>
                    <a:pt x="2" y="2"/>
                    <a:pt x="2" y="2"/>
                    <a:pt x="2" y="2"/>
                  </a:cubicBezTo>
                  <a:cubicBezTo>
                    <a:pt x="1" y="3"/>
                    <a:pt x="0" y="5"/>
                    <a:pt x="0" y="7"/>
                  </a:cubicBezTo>
                  <a:cubicBezTo>
                    <a:pt x="0" y="53"/>
                    <a:pt x="0" y="53"/>
                    <a:pt x="0" y="53"/>
                  </a:cubicBezTo>
                  <a:cubicBezTo>
                    <a:pt x="0" y="55"/>
                    <a:pt x="1" y="56"/>
                    <a:pt x="2" y="58"/>
                  </a:cubicBezTo>
                  <a:cubicBezTo>
                    <a:pt x="4" y="59"/>
                    <a:pt x="5" y="59"/>
                    <a:pt x="7" y="59"/>
                  </a:cubicBezTo>
                  <a:cubicBezTo>
                    <a:pt x="58" y="59"/>
                    <a:pt x="58" y="59"/>
                    <a:pt x="58" y="59"/>
                  </a:cubicBezTo>
                  <a:cubicBezTo>
                    <a:pt x="71" y="68"/>
                    <a:pt x="71" y="68"/>
                    <a:pt x="71" y="68"/>
                  </a:cubicBezTo>
                  <a:cubicBezTo>
                    <a:pt x="72" y="69"/>
                    <a:pt x="73" y="69"/>
                    <a:pt x="74" y="68"/>
                  </a:cubicBezTo>
                  <a:cubicBezTo>
                    <a:pt x="74" y="67"/>
                    <a:pt x="74" y="66"/>
                    <a:pt x="73" y="66"/>
                  </a:cubicBezTo>
                  <a:lnTo>
                    <a:pt x="59" y="57"/>
                  </a:lnTo>
                  <a:close/>
                  <a:moveTo>
                    <a:pt x="4" y="54"/>
                  </a:moveTo>
                  <a:cubicBezTo>
                    <a:pt x="4" y="54"/>
                    <a:pt x="3" y="53"/>
                    <a:pt x="3" y="53"/>
                  </a:cubicBezTo>
                  <a:cubicBezTo>
                    <a:pt x="3" y="7"/>
                    <a:pt x="3" y="7"/>
                    <a:pt x="3" y="7"/>
                  </a:cubicBezTo>
                  <a:cubicBezTo>
                    <a:pt x="3" y="6"/>
                    <a:pt x="4" y="6"/>
                    <a:pt x="4" y="5"/>
                  </a:cubicBezTo>
                  <a:cubicBezTo>
                    <a:pt x="30" y="28"/>
                    <a:pt x="30" y="28"/>
                    <a:pt x="30" y="28"/>
                  </a:cubicBezTo>
                  <a:lnTo>
                    <a:pt x="4" y="54"/>
                  </a:lnTo>
                  <a:close/>
                  <a:moveTo>
                    <a:pt x="75" y="3"/>
                  </a:moveTo>
                  <a:cubicBezTo>
                    <a:pt x="75" y="3"/>
                    <a:pt x="75" y="4"/>
                    <a:pt x="75" y="4"/>
                  </a:cubicBezTo>
                  <a:cubicBezTo>
                    <a:pt x="49" y="27"/>
                    <a:pt x="49" y="27"/>
                    <a:pt x="49" y="27"/>
                  </a:cubicBezTo>
                  <a:cubicBezTo>
                    <a:pt x="42" y="32"/>
                    <a:pt x="42" y="32"/>
                    <a:pt x="42" y="32"/>
                  </a:cubicBezTo>
                  <a:cubicBezTo>
                    <a:pt x="41" y="33"/>
                    <a:pt x="41" y="33"/>
                    <a:pt x="41" y="33"/>
                  </a:cubicBezTo>
                  <a:cubicBezTo>
                    <a:pt x="38" y="31"/>
                    <a:pt x="38" y="31"/>
                    <a:pt x="38" y="31"/>
                  </a:cubicBezTo>
                  <a:cubicBezTo>
                    <a:pt x="33" y="27"/>
                    <a:pt x="33" y="27"/>
                    <a:pt x="33" y="27"/>
                  </a:cubicBezTo>
                  <a:cubicBezTo>
                    <a:pt x="6" y="4"/>
                    <a:pt x="6" y="4"/>
                    <a:pt x="6" y="4"/>
                  </a:cubicBezTo>
                  <a:cubicBezTo>
                    <a:pt x="6" y="4"/>
                    <a:pt x="7" y="3"/>
                    <a:pt x="7" y="3"/>
                  </a:cubicBez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19" name="Freeform 43"/>
            <p:cNvSpPr/>
            <p:nvPr/>
          </p:nvSpPr>
          <p:spPr bwMode="auto">
            <a:xfrm>
              <a:off x="10075863" y="4194176"/>
              <a:ext cx="184150" cy="133350"/>
            </a:xfrm>
            <a:custGeom>
              <a:avLst/>
              <a:gdLst>
                <a:gd name="T0" fmla="*/ 35 w 36"/>
                <a:gd name="T1" fmla="*/ 23 h 26"/>
                <a:gd name="T2" fmla="*/ 3 w 36"/>
                <a:gd name="T3" fmla="*/ 1 h 26"/>
                <a:gd name="T4" fmla="*/ 1 w 36"/>
                <a:gd name="T5" fmla="*/ 1 h 26"/>
                <a:gd name="T6" fmla="*/ 1 w 36"/>
                <a:gd name="T7" fmla="*/ 3 h 26"/>
                <a:gd name="T8" fmla="*/ 33 w 36"/>
                <a:gd name="T9" fmla="*/ 25 h 26"/>
                <a:gd name="T10" fmla="*/ 35 w 36"/>
                <a:gd name="T11" fmla="*/ 25 h 26"/>
                <a:gd name="T12" fmla="*/ 35 w 36"/>
                <a:gd name="T13" fmla="*/ 23 h 26"/>
              </a:gdLst>
              <a:ahLst/>
              <a:cxnLst>
                <a:cxn ang="0">
                  <a:pos x="T0" y="T1"/>
                </a:cxn>
                <a:cxn ang="0">
                  <a:pos x="T2" y="T3"/>
                </a:cxn>
                <a:cxn ang="0">
                  <a:pos x="T4" y="T5"/>
                </a:cxn>
                <a:cxn ang="0">
                  <a:pos x="T6" y="T7"/>
                </a:cxn>
                <a:cxn ang="0">
                  <a:pos x="T8" y="T9"/>
                </a:cxn>
                <a:cxn ang="0">
                  <a:pos x="T10" y="T11"/>
                </a:cxn>
                <a:cxn ang="0">
                  <a:pos x="T12" y="T13"/>
                </a:cxn>
              </a:cxnLst>
              <a:rect l="0" t="0" r="r" b="b"/>
              <a:pathLst>
                <a:path w="36" h="26">
                  <a:moveTo>
                    <a:pt x="35" y="23"/>
                  </a:moveTo>
                  <a:cubicBezTo>
                    <a:pt x="3" y="1"/>
                    <a:pt x="3" y="1"/>
                    <a:pt x="3" y="1"/>
                  </a:cubicBezTo>
                  <a:cubicBezTo>
                    <a:pt x="2" y="0"/>
                    <a:pt x="1" y="0"/>
                    <a:pt x="1" y="1"/>
                  </a:cubicBezTo>
                  <a:cubicBezTo>
                    <a:pt x="0" y="2"/>
                    <a:pt x="1" y="3"/>
                    <a:pt x="1" y="3"/>
                  </a:cubicBezTo>
                  <a:cubicBezTo>
                    <a:pt x="33" y="25"/>
                    <a:pt x="33" y="25"/>
                    <a:pt x="33" y="25"/>
                  </a:cubicBezTo>
                  <a:cubicBezTo>
                    <a:pt x="34" y="26"/>
                    <a:pt x="35" y="26"/>
                    <a:pt x="35" y="25"/>
                  </a:cubicBezTo>
                  <a:cubicBezTo>
                    <a:pt x="36" y="24"/>
                    <a:pt x="36" y="23"/>
                    <a:pt x="3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20" name="Freeform 44"/>
            <p:cNvSpPr/>
            <p:nvPr/>
          </p:nvSpPr>
          <p:spPr bwMode="auto">
            <a:xfrm>
              <a:off x="10045701" y="4235451"/>
              <a:ext cx="117475" cy="82550"/>
            </a:xfrm>
            <a:custGeom>
              <a:avLst/>
              <a:gdLst>
                <a:gd name="T0" fmla="*/ 3 w 23"/>
                <a:gd name="T1" fmla="*/ 0 h 16"/>
                <a:gd name="T2" fmla="*/ 1 w 23"/>
                <a:gd name="T3" fmla="*/ 1 h 16"/>
                <a:gd name="T4" fmla="*/ 1 w 23"/>
                <a:gd name="T5" fmla="*/ 3 h 16"/>
                <a:gd name="T6" fmla="*/ 20 w 23"/>
                <a:gd name="T7" fmla="*/ 16 h 16"/>
                <a:gd name="T8" fmla="*/ 22 w 23"/>
                <a:gd name="T9" fmla="*/ 15 h 16"/>
                <a:gd name="T10" fmla="*/ 22 w 23"/>
                <a:gd name="T11" fmla="*/ 13 h 16"/>
                <a:gd name="T12" fmla="*/ 3 w 2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3" y="0"/>
                  </a:moveTo>
                  <a:cubicBezTo>
                    <a:pt x="2" y="0"/>
                    <a:pt x="1" y="0"/>
                    <a:pt x="1" y="1"/>
                  </a:cubicBezTo>
                  <a:cubicBezTo>
                    <a:pt x="0" y="1"/>
                    <a:pt x="1" y="2"/>
                    <a:pt x="1" y="3"/>
                  </a:cubicBezTo>
                  <a:cubicBezTo>
                    <a:pt x="20" y="16"/>
                    <a:pt x="20" y="16"/>
                    <a:pt x="20" y="16"/>
                  </a:cubicBezTo>
                  <a:cubicBezTo>
                    <a:pt x="21" y="16"/>
                    <a:pt x="22" y="16"/>
                    <a:pt x="22" y="15"/>
                  </a:cubicBezTo>
                  <a:cubicBezTo>
                    <a:pt x="23" y="15"/>
                    <a:pt x="23" y="14"/>
                    <a:pt x="22" y="13"/>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grpSp>
      <p:sp>
        <p:nvSpPr>
          <p:cNvPr id="21" name="文本框 20"/>
          <p:cNvSpPr txBox="1"/>
          <p:nvPr/>
        </p:nvSpPr>
        <p:spPr>
          <a:xfrm>
            <a:off x="725273" y="3716807"/>
            <a:ext cx="2221733" cy="1171218"/>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grpSp>
        <p:nvGrpSpPr>
          <p:cNvPr id="22" name="组合 21"/>
          <p:cNvGrpSpPr/>
          <p:nvPr/>
        </p:nvGrpSpPr>
        <p:grpSpPr>
          <a:xfrm>
            <a:off x="3759847" y="2767042"/>
            <a:ext cx="1014537" cy="673493"/>
            <a:chOff x="9698038" y="3954463"/>
            <a:chExt cx="561975" cy="373063"/>
          </a:xfrm>
          <a:solidFill>
            <a:srgbClr val="FFFFFF"/>
          </a:solidFill>
        </p:grpSpPr>
        <p:sp>
          <p:nvSpPr>
            <p:cNvPr id="23" name="Freeform 42"/>
            <p:cNvSpPr>
              <a:spLocks noEditPoints="1"/>
            </p:cNvSpPr>
            <p:nvPr/>
          </p:nvSpPr>
          <p:spPr bwMode="auto">
            <a:xfrm>
              <a:off x="9698038" y="3954463"/>
              <a:ext cx="557213" cy="352425"/>
            </a:xfrm>
            <a:custGeom>
              <a:avLst/>
              <a:gdLst>
                <a:gd name="T0" fmla="*/ 59 w 109"/>
                <a:gd name="T1" fmla="*/ 57 h 69"/>
                <a:gd name="T2" fmla="*/ 58 w 109"/>
                <a:gd name="T3" fmla="*/ 56 h 69"/>
                <a:gd name="T4" fmla="*/ 7 w 109"/>
                <a:gd name="T5" fmla="*/ 56 h 69"/>
                <a:gd name="T6" fmla="*/ 6 w 109"/>
                <a:gd name="T7" fmla="*/ 56 h 69"/>
                <a:gd name="T8" fmla="*/ 32 w 109"/>
                <a:gd name="T9" fmla="*/ 30 h 69"/>
                <a:gd name="T10" fmla="*/ 40 w 109"/>
                <a:gd name="T11" fmla="*/ 37 h 69"/>
                <a:gd name="T12" fmla="*/ 42 w 109"/>
                <a:gd name="T13" fmla="*/ 37 h 69"/>
                <a:gd name="T14" fmla="*/ 50 w 109"/>
                <a:gd name="T15" fmla="*/ 30 h 69"/>
                <a:gd name="T16" fmla="*/ 69 w 109"/>
                <a:gd name="T17" fmla="*/ 49 h 69"/>
                <a:gd name="T18" fmla="*/ 71 w 109"/>
                <a:gd name="T19" fmla="*/ 49 h 69"/>
                <a:gd name="T20" fmla="*/ 71 w 109"/>
                <a:gd name="T21" fmla="*/ 47 h 69"/>
                <a:gd name="T22" fmla="*/ 52 w 109"/>
                <a:gd name="T23" fmla="*/ 28 h 69"/>
                <a:gd name="T24" fmla="*/ 78 w 109"/>
                <a:gd name="T25" fmla="*/ 5 h 69"/>
                <a:gd name="T26" fmla="*/ 78 w 109"/>
                <a:gd name="T27" fmla="*/ 7 h 69"/>
                <a:gd name="T28" fmla="*/ 78 w 109"/>
                <a:gd name="T29" fmla="*/ 40 h 69"/>
                <a:gd name="T30" fmla="*/ 79 w 109"/>
                <a:gd name="T31" fmla="*/ 41 h 69"/>
                <a:gd name="T32" fmla="*/ 107 w 109"/>
                <a:gd name="T33" fmla="*/ 61 h 69"/>
                <a:gd name="T34" fmla="*/ 109 w 109"/>
                <a:gd name="T35" fmla="*/ 60 h 69"/>
                <a:gd name="T36" fmla="*/ 108 w 109"/>
                <a:gd name="T37" fmla="*/ 58 h 69"/>
                <a:gd name="T38" fmla="*/ 81 w 109"/>
                <a:gd name="T39" fmla="*/ 39 h 69"/>
                <a:gd name="T40" fmla="*/ 81 w 109"/>
                <a:gd name="T41" fmla="*/ 7 h 69"/>
                <a:gd name="T42" fmla="*/ 79 w 109"/>
                <a:gd name="T43" fmla="*/ 2 h 69"/>
                <a:gd name="T44" fmla="*/ 79 w 109"/>
                <a:gd name="T45" fmla="*/ 2 h 69"/>
                <a:gd name="T46" fmla="*/ 75 w 109"/>
                <a:gd name="T47" fmla="*/ 0 h 69"/>
                <a:gd name="T48" fmla="*/ 7 w 109"/>
                <a:gd name="T49" fmla="*/ 0 h 69"/>
                <a:gd name="T50" fmla="*/ 2 w 109"/>
                <a:gd name="T51" fmla="*/ 2 h 69"/>
                <a:gd name="T52" fmla="*/ 2 w 109"/>
                <a:gd name="T53" fmla="*/ 2 h 69"/>
                <a:gd name="T54" fmla="*/ 0 w 109"/>
                <a:gd name="T55" fmla="*/ 7 h 69"/>
                <a:gd name="T56" fmla="*/ 0 w 109"/>
                <a:gd name="T57" fmla="*/ 53 h 69"/>
                <a:gd name="T58" fmla="*/ 2 w 109"/>
                <a:gd name="T59" fmla="*/ 58 h 69"/>
                <a:gd name="T60" fmla="*/ 7 w 109"/>
                <a:gd name="T61" fmla="*/ 59 h 69"/>
                <a:gd name="T62" fmla="*/ 58 w 109"/>
                <a:gd name="T63" fmla="*/ 59 h 69"/>
                <a:gd name="T64" fmla="*/ 71 w 109"/>
                <a:gd name="T65" fmla="*/ 68 h 69"/>
                <a:gd name="T66" fmla="*/ 74 w 109"/>
                <a:gd name="T67" fmla="*/ 68 h 69"/>
                <a:gd name="T68" fmla="*/ 73 w 109"/>
                <a:gd name="T69" fmla="*/ 66 h 69"/>
                <a:gd name="T70" fmla="*/ 59 w 109"/>
                <a:gd name="T71" fmla="*/ 57 h 69"/>
                <a:gd name="T72" fmla="*/ 4 w 109"/>
                <a:gd name="T73" fmla="*/ 54 h 69"/>
                <a:gd name="T74" fmla="*/ 3 w 109"/>
                <a:gd name="T75" fmla="*/ 53 h 69"/>
                <a:gd name="T76" fmla="*/ 3 w 109"/>
                <a:gd name="T77" fmla="*/ 7 h 69"/>
                <a:gd name="T78" fmla="*/ 4 w 109"/>
                <a:gd name="T79" fmla="*/ 5 h 69"/>
                <a:gd name="T80" fmla="*/ 30 w 109"/>
                <a:gd name="T81" fmla="*/ 28 h 69"/>
                <a:gd name="T82" fmla="*/ 4 w 109"/>
                <a:gd name="T83" fmla="*/ 54 h 69"/>
                <a:gd name="T84" fmla="*/ 75 w 109"/>
                <a:gd name="T85" fmla="*/ 3 h 69"/>
                <a:gd name="T86" fmla="*/ 75 w 109"/>
                <a:gd name="T87" fmla="*/ 4 h 69"/>
                <a:gd name="T88" fmla="*/ 49 w 109"/>
                <a:gd name="T89" fmla="*/ 27 h 69"/>
                <a:gd name="T90" fmla="*/ 42 w 109"/>
                <a:gd name="T91" fmla="*/ 32 h 69"/>
                <a:gd name="T92" fmla="*/ 41 w 109"/>
                <a:gd name="T93" fmla="*/ 33 h 69"/>
                <a:gd name="T94" fmla="*/ 38 w 109"/>
                <a:gd name="T95" fmla="*/ 31 h 69"/>
                <a:gd name="T96" fmla="*/ 33 w 109"/>
                <a:gd name="T97" fmla="*/ 27 h 69"/>
                <a:gd name="T98" fmla="*/ 6 w 109"/>
                <a:gd name="T99" fmla="*/ 4 h 69"/>
                <a:gd name="T100" fmla="*/ 7 w 109"/>
                <a:gd name="T101" fmla="*/ 3 h 69"/>
                <a:gd name="T102" fmla="*/ 75 w 109"/>
                <a:gd name="T103"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 h="69">
                  <a:moveTo>
                    <a:pt x="59" y="57"/>
                  </a:moveTo>
                  <a:cubicBezTo>
                    <a:pt x="58" y="56"/>
                    <a:pt x="58" y="56"/>
                    <a:pt x="58" y="56"/>
                  </a:cubicBezTo>
                  <a:cubicBezTo>
                    <a:pt x="7" y="56"/>
                    <a:pt x="7" y="56"/>
                    <a:pt x="7" y="56"/>
                  </a:cubicBezTo>
                  <a:cubicBezTo>
                    <a:pt x="6" y="56"/>
                    <a:pt x="6" y="56"/>
                    <a:pt x="6" y="56"/>
                  </a:cubicBezTo>
                  <a:cubicBezTo>
                    <a:pt x="32" y="30"/>
                    <a:pt x="32" y="30"/>
                    <a:pt x="32" y="30"/>
                  </a:cubicBezTo>
                  <a:cubicBezTo>
                    <a:pt x="40" y="37"/>
                    <a:pt x="40" y="37"/>
                    <a:pt x="40" y="37"/>
                  </a:cubicBezTo>
                  <a:cubicBezTo>
                    <a:pt x="40" y="37"/>
                    <a:pt x="41" y="37"/>
                    <a:pt x="42" y="37"/>
                  </a:cubicBezTo>
                  <a:cubicBezTo>
                    <a:pt x="50" y="30"/>
                    <a:pt x="50" y="30"/>
                    <a:pt x="50" y="30"/>
                  </a:cubicBezTo>
                  <a:cubicBezTo>
                    <a:pt x="69" y="49"/>
                    <a:pt x="69" y="49"/>
                    <a:pt x="69" y="49"/>
                  </a:cubicBezTo>
                  <a:cubicBezTo>
                    <a:pt x="69" y="50"/>
                    <a:pt x="70" y="50"/>
                    <a:pt x="71" y="49"/>
                  </a:cubicBezTo>
                  <a:cubicBezTo>
                    <a:pt x="71" y="49"/>
                    <a:pt x="71" y="48"/>
                    <a:pt x="71" y="47"/>
                  </a:cubicBezTo>
                  <a:cubicBezTo>
                    <a:pt x="52" y="28"/>
                    <a:pt x="52" y="28"/>
                    <a:pt x="52" y="28"/>
                  </a:cubicBezTo>
                  <a:cubicBezTo>
                    <a:pt x="78" y="5"/>
                    <a:pt x="78" y="5"/>
                    <a:pt x="78" y="5"/>
                  </a:cubicBezTo>
                  <a:cubicBezTo>
                    <a:pt x="78" y="6"/>
                    <a:pt x="78" y="6"/>
                    <a:pt x="78" y="7"/>
                  </a:cubicBezTo>
                  <a:cubicBezTo>
                    <a:pt x="78" y="40"/>
                    <a:pt x="78" y="40"/>
                    <a:pt x="78" y="40"/>
                  </a:cubicBezTo>
                  <a:cubicBezTo>
                    <a:pt x="78" y="40"/>
                    <a:pt x="78" y="41"/>
                    <a:pt x="79" y="41"/>
                  </a:cubicBezTo>
                  <a:cubicBezTo>
                    <a:pt x="107" y="61"/>
                    <a:pt x="107" y="61"/>
                    <a:pt x="107" y="61"/>
                  </a:cubicBezTo>
                  <a:cubicBezTo>
                    <a:pt x="107" y="61"/>
                    <a:pt x="108" y="61"/>
                    <a:pt x="109" y="60"/>
                  </a:cubicBezTo>
                  <a:cubicBezTo>
                    <a:pt x="109" y="60"/>
                    <a:pt x="109" y="59"/>
                    <a:pt x="108" y="58"/>
                  </a:cubicBezTo>
                  <a:cubicBezTo>
                    <a:pt x="81" y="39"/>
                    <a:pt x="81" y="39"/>
                    <a:pt x="81" y="39"/>
                  </a:cubicBezTo>
                  <a:cubicBezTo>
                    <a:pt x="81" y="7"/>
                    <a:pt x="81" y="7"/>
                    <a:pt x="81" y="7"/>
                  </a:cubicBezTo>
                  <a:cubicBezTo>
                    <a:pt x="81" y="5"/>
                    <a:pt x="80" y="3"/>
                    <a:pt x="79" y="2"/>
                  </a:cubicBezTo>
                  <a:cubicBezTo>
                    <a:pt x="79" y="2"/>
                    <a:pt x="79" y="2"/>
                    <a:pt x="79" y="2"/>
                  </a:cubicBezTo>
                  <a:cubicBezTo>
                    <a:pt x="78" y="1"/>
                    <a:pt x="76" y="0"/>
                    <a:pt x="75" y="0"/>
                  </a:cubicBezTo>
                  <a:cubicBezTo>
                    <a:pt x="7" y="0"/>
                    <a:pt x="7" y="0"/>
                    <a:pt x="7" y="0"/>
                  </a:cubicBezTo>
                  <a:cubicBezTo>
                    <a:pt x="5" y="0"/>
                    <a:pt x="4" y="1"/>
                    <a:pt x="2" y="2"/>
                  </a:cubicBezTo>
                  <a:cubicBezTo>
                    <a:pt x="2" y="2"/>
                    <a:pt x="2" y="2"/>
                    <a:pt x="2" y="2"/>
                  </a:cubicBezTo>
                  <a:cubicBezTo>
                    <a:pt x="1" y="3"/>
                    <a:pt x="0" y="5"/>
                    <a:pt x="0" y="7"/>
                  </a:cubicBezTo>
                  <a:cubicBezTo>
                    <a:pt x="0" y="53"/>
                    <a:pt x="0" y="53"/>
                    <a:pt x="0" y="53"/>
                  </a:cubicBezTo>
                  <a:cubicBezTo>
                    <a:pt x="0" y="55"/>
                    <a:pt x="1" y="56"/>
                    <a:pt x="2" y="58"/>
                  </a:cubicBezTo>
                  <a:cubicBezTo>
                    <a:pt x="4" y="59"/>
                    <a:pt x="5" y="59"/>
                    <a:pt x="7" y="59"/>
                  </a:cubicBezTo>
                  <a:cubicBezTo>
                    <a:pt x="58" y="59"/>
                    <a:pt x="58" y="59"/>
                    <a:pt x="58" y="59"/>
                  </a:cubicBezTo>
                  <a:cubicBezTo>
                    <a:pt x="71" y="68"/>
                    <a:pt x="71" y="68"/>
                    <a:pt x="71" y="68"/>
                  </a:cubicBezTo>
                  <a:cubicBezTo>
                    <a:pt x="72" y="69"/>
                    <a:pt x="73" y="69"/>
                    <a:pt x="74" y="68"/>
                  </a:cubicBezTo>
                  <a:cubicBezTo>
                    <a:pt x="74" y="67"/>
                    <a:pt x="74" y="66"/>
                    <a:pt x="73" y="66"/>
                  </a:cubicBezTo>
                  <a:lnTo>
                    <a:pt x="59" y="57"/>
                  </a:lnTo>
                  <a:close/>
                  <a:moveTo>
                    <a:pt x="4" y="54"/>
                  </a:moveTo>
                  <a:cubicBezTo>
                    <a:pt x="4" y="54"/>
                    <a:pt x="3" y="53"/>
                    <a:pt x="3" y="53"/>
                  </a:cubicBezTo>
                  <a:cubicBezTo>
                    <a:pt x="3" y="7"/>
                    <a:pt x="3" y="7"/>
                    <a:pt x="3" y="7"/>
                  </a:cubicBezTo>
                  <a:cubicBezTo>
                    <a:pt x="3" y="6"/>
                    <a:pt x="4" y="6"/>
                    <a:pt x="4" y="5"/>
                  </a:cubicBezTo>
                  <a:cubicBezTo>
                    <a:pt x="30" y="28"/>
                    <a:pt x="30" y="28"/>
                    <a:pt x="30" y="28"/>
                  </a:cubicBezTo>
                  <a:lnTo>
                    <a:pt x="4" y="54"/>
                  </a:lnTo>
                  <a:close/>
                  <a:moveTo>
                    <a:pt x="75" y="3"/>
                  </a:moveTo>
                  <a:cubicBezTo>
                    <a:pt x="75" y="3"/>
                    <a:pt x="75" y="4"/>
                    <a:pt x="75" y="4"/>
                  </a:cubicBezTo>
                  <a:cubicBezTo>
                    <a:pt x="49" y="27"/>
                    <a:pt x="49" y="27"/>
                    <a:pt x="49" y="27"/>
                  </a:cubicBezTo>
                  <a:cubicBezTo>
                    <a:pt x="42" y="32"/>
                    <a:pt x="42" y="32"/>
                    <a:pt x="42" y="32"/>
                  </a:cubicBezTo>
                  <a:cubicBezTo>
                    <a:pt x="41" y="33"/>
                    <a:pt x="41" y="33"/>
                    <a:pt x="41" y="33"/>
                  </a:cubicBezTo>
                  <a:cubicBezTo>
                    <a:pt x="38" y="31"/>
                    <a:pt x="38" y="31"/>
                    <a:pt x="38" y="31"/>
                  </a:cubicBezTo>
                  <a:cubicBezTo>
                    <a:pt x="33" y="27"/>
                    <a:pt x="33" y="27"/>
                    <a:pt x="33" y="27"/>
                  </a:cubicBezTo>
                  <a:cubicBezTo>
                    <a:pt x="6" y="4"/>
                    <a:pt x="6" y="4"/>
                    <a:pt x="6" y="4"/>
                  </a:cubicBezTo>
                  <a:cubicBezTo>
                    <a:pt x="6" y="4"/>
                    <a:pt x="7" y="3"/>
                    <a:pt x="7" y="3"/>
                  </a:cubicBez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24" name="Freeform 43"/>
            <p:cNvSpPr/>
            <p:nvPr/>
          </p:nvSpPr>
          <p:spPr bwMode="auto">
            <a:xfrm>
              <a:off x="10075863" y="4194176"/>
              <a:ext cx="184150" cy="133350"/>
            </a:xfrm>
            <a:custGeom>
              <a:avLst/>
              <a:gdLst>
                <a:gd name="T0" fmla="*/ 35 w 36"/>
                <a:gd name="T1" fmla="*/ 23 h 26"/>
                <a:gd name="T2" fmla="*/ 3 w 36"/>
                <a:gd name="T3" fmla="*/ 1 h 26"/>
                <a:gd name="T4" fmla="*/ 1 w 36"/>
                <a:gd name="T5" fmla="*/ 1 h 26"/>
                <a:gd name="T6" fmla="*/ 1 w 36"/>
                <a:gd name="T7" fmla="*/ 3 h 26"/>
                <a:gd name="T8" fmla="*/ 33 w 36"/>
                <a:gd name="T9" fmla="*/ 25 h 26"/>
                <a:gd name="T10" fmla="*/ 35 w 36"/>
                <a:gd name="T11" fmla="*/ 25 h 26"/>
                <a:gd name="T12" fmla="*/ 35 w 36"/>
                <a:gd name="T13" fmla="*/ 23 h 26"/>
              </a:gdLst>
              <a:ahLst/>
              <a:cxnLst>
                <a:cxn ang="0">
                  <a:pos x="T0" y="T1"/>
                </a:cxn>
                <a:cxn ang="0">
                  <a:pos x="T2" y="T3"/>
                </a:cxn>
                <a:cxn ang="0">
                  <a:pos x="T4" y="T5"/>
                </a:cxn>
                <a:cxn ang="0">
                  <a:pos x="T6" y="T7"/>
                </a:cxn>
                <a:cxn ang="0">
                  <a:pos x="T8" y="T9"/>
                </a:cxn>
                <a:cxn ang="0">
                  <a:pos x="T10" y="T11"/>
                </a:cxn>
                <a:cxn ang="0">
                  <a:pos x="T12" y="T13"/>
                </a:cxn>
              </a:cxnLst>
              <a:rect l="0" t="0" r="r" b="b"/>
              <a:pathLst>
                <a:path w="36" h="26">
                  <a:moveTo>
                    <a:pt x="35" y="23"/>
                  </a:moveTo>
                  <a:cubicBezTo>
                    <a:pt x="3" y="1"/>
                    <a:pt x="3" y="1"/>
                    <a:pt x="3" y="1"/>
                  </a:cubicBezTo>
                  <a:cubicBezTo>
                    <a:pt x="2" y="0"/>
                    <a:pt x="1" y="0"/>
                    <a:pt x="1" y="1"/>
                  </a:cubicBezTo>
                  <a:cubicBezTo>
                    <a:pt x="0" y="2"/>
                    <a:pt x="1" y="3"/>
                    <a:pt x="1" y="3"/>
                  </a:cubicBezTo>
                  <a:cubicBezTo>
                    <a:pt x="33" y="25"/>
                    <a:pt x="33" y="25"/>
                    <a:pt x="33" y="25"/>
                  </a:cubicBezTo>
                  <a:cubicBezTo>
                    <a:pt x="34" y="26"/>
                    <a:pt x="35" y="26"/>
                    <a:pt x="35" y="25"/>
                  </a:cubicBezTo>
                  <a:cubicBezTo>
                    <a:pt x="36" y="24"/>
                    <a:pt x="36" y="23"/>
                    <a:pt x="3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sp>
          <p:nvSpPr>
            <p:cNvPr id="27" name="Freeform 44"/>
            <p:cNvSpPr/>
            <p:nvPr/>
          </p:nvSpPr>
          <p:spPr bwMode="auto">
            <a:xfrm>
              <a:off x="10045701" y="4235451"/>
              <a:ext cx="117475" cy="82550"/>
            </a:xfrm>
            <a:custGeom>
              <a:avLst/>
              <a:gdLst>
                <a:gd name="T0" fmla="*/ 3 w 23"/>
                <a:gd name="T1" fmla="*/ 0 h 16"/>
                <a:gd name="T2" fmla="*/ 1 w 23"/>
                <a:gd name="T3" fmla="*/ 1 h 16"/>
                <a:gd name="T4" fmla="*/ 1 w 23"/>
                <a:gd name="T5" fmla="*/ 3 h 16"/>
                <a:gd name="T6" fmla="*/ 20 w 23"/>
                <a:gd name="T7" fmla="*/ 16 h 16"/>
                <a:gd name="T8" fmla="*/ 22 w 23"/>
                <a:gd name="T9" fmla="*/ 15 h 16"/>
                <a:gd name="T10" fmla="*/ 22 w 23"/>
                <a:gd name="T11" fmla="*/ 13 h 16"/>
                <a:gd name="T12" fmla="*/ 3 w 2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3" y="0"/>
                  </a:moveTo>
                  <a:cubicBezTo>
                    <a:pt x="2" y="0"/>
                    <a:pt x="1" y="0"/>
                    <a:pt x="1" y="1"/>
                  </a:cubicBezTo>
                  <a:cubicBezTo>
                    <a:pt x="0" y="1"/>
                    <a:pt x="1" y="2"/>
                    <a:pt x="1" y="3"/>
                  </a:cubicBezTo>
                  <a:cubicBezTo>
                    <a:pt x="20" y="16"/>
                    <a:pt x="20" y="16"/>
                    <a:pt x="20" y="16"/>
                  </a:cubicBezTo>
                  <a:cubicBezTo>
                    <a:pt x="21" y="16"/>
                    <a:pt x="22" y="16"/>
                    <a:pt x="22" y="15"/>
                  </a:cubicBezTo>
                  <a:cubicBezTo>
                    <a:pt x="23" y="15"/>
                    <a:pt x="23" y="14"/>
                    <a:pt x="22" y="13"/>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FFFF"/>
                </a:solidFill>
              </a:endParaRPr>
            </a:p>
          </p:txBody>
        </p:sp>
      </p:grpSp>
      <p:sp>
        <p:nvSpPr>
          <p:cNvPr id="28" name="文本框 27"/>
          <p:cNvSpPr txBox="1"/>
          <p:nvPr/>
        </p:nvSpPr>
        <p:spPr>
          <a:xfrm>
            <a:off x="3156249" y="3716807"/>
            <a:ext cx="2221733" cy="1171218"/>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10" name="任意多边形 9"/>
          <p:cNvSpPr/>
          <p:nvPr/>
        </p:nvSpPr>
        <p:spPr>
          <a:xfrm>
            <a:off x="5377506" y="-1490349"/>
            <a:ext cx="6814494" cy="8348349"/>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p:nvSpPr>
        <p:spPr>
          <a:xfrm>
            <a:off x="5377506" y="3302145"/>
            <a:ext cx="5557193" cy="3555854"/>
          </a:xfrm>
          <a:custGeom>
            <a:avLst/>
            <a:gdLst>
              <a:gd name="connsiteX0" fmla="*/ 2849377 w 5455424"/>
              <a:gd name="connsiteY0" fmla="*/ 0 h 3490736"/>
              <a:gd name="connsiteX1" fmla="*/ 5003461 w 5455424"/>
              <a:gd name="connsiteY1" fmla="*/ 1762771 h 3490736"/>
              <a:gd name="connsiteX2" fmla="*/ 5454631 w 5455424"/>
              <a:gd name="connsiteY2" fmla="*/ 1209827 h 3490736"/>
              <a:gd name="connsiteX3" fmla="*/ 5455424 w 5455424"/>
              <a:gd name="connsiteY3" fmla="*/ 1210476 h 3490736"/>
              <a:gd name="connsiteX4" fmla="*/ 3594120 w 5455424"/>
              <a:gd name="connsiteY4" fmla="*/ 3490736 h 3490736"/>
              <a:gd name="connsiteX5" fmla="*/ 0 w 5455424"/>
              <a:gd name="connsiteY5" fmla="*/ 3490736 h 3490736"/>
              <a:gd name="connsiteX6" fmla="*/ 2849377 w 5455424"/>
              <a:gd name="connsiteY6" fmla="*/ 0 h 349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5424" h="3490736">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2B65A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rot="2349958">
            <a:off x="1345437" y="-874789"/>
            <a:ext cx="11242513" cy="2745656"/>
          </a:xfrm>
          <a:prstGeom prst="rect">
            <a:avLst/>
          </a:pr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TextBox 76"/>
          <p:cNvSpPr txBox="1"/>
          <p:nvPr/>
        </p:nvSpPr>
        <p:spPr>
          <a:xfrm>
            <a:off x="1082136" y="3218392"/>
            <a:ext cx="3557897" cy="830997"/>
          </a:xfrm>
          <a:prstGeom prst="rect">
            <a:avLst/>
          </a:prstGeom>
          <a:noFill/>
        </p:spPr>
        <p:txBody>
          <a:bodyPr wrap="none" rtlCol="0">
            <a:spAutoFit/>
          </a:bodyPr>
          <a:lstStyle/>
          <a:p>
            <a:r>
              <a:rPr lang="en-US" altLang="zh-CN" sz="4800" b="1" dirty="0">
                <a:solidFill>
                  <a:srgbClr val="2B65AE"/>
                </a:solidFill>
                <a:latin typeface="微软雅黑" panose="020B0503020204020204" pitchFamily="34" charset="-122"/>
                <a:ea typeface="微软雅黑" panose="020B0503020204020204" pitchFamily="34" charset="-122"/>
              </a:rPr>
              <a:t>PART TWO</a:t>
            </a:r>
            <a:endParaRPr lang="zh-CN" altLang="en-US" sz="4800" b="1" dirty="0">
              <a:solidFill>
                <a:srgbClr val="2B65AE"/>
              </a:solidFill>
              <a:latin typeface="微软雅黑" panose="020B0503020204020204" pitchFamily="34" charset="-122"/>
              <a:ea typeface="微软雅黑" panose="020B0503020204020204" pitchFamily="34" charset="-122"/>
            </a:endParaRPr>
          </a:p>
        </p:txBody>
      </p:sp>
      <p:sp>
        <p:nvSpPr>
          <p:cNvPr id="14" name="矩形 13"/>
          <p:cNvSpPr/>
          <p:nvPr/>
        </p:nvSpPr>
        <p:spPr>
          <a:xfrm>
            <a:off x="1082136" y="4105877"/>
            <a:ext cx="3745384" cy="461665"/>
          </a:xfrm>
          <a:prstGeom prst="rect">
            <a:avLst/>
          </a:prstGeom>
          <a:noFill/>
        </p:spPr>
        <p:txBody>
          <a:bodyPr wrap="none">
            <a:spAutoFit/>
          </a:bodyPr>
          <a:lstStyle/>
          <a:p>
            <a:pPr>
              <a:spcBef>
                <a:spcPct val="0"/>
              </a:spcBef>
            </a:pPr>
            <a:r>
              <a:rPr lang="en-US" altLang="zh-CN" sz="2400" dirty="0">
                <a:solidFill>
                  <a:srgbClr val="FFFFFF"/>
                </a:solidFill>
                <a:latin typeface="微软雅黑" panose="020B0503020204020204" pitchFamily="34" charset="-122"/>
                <a:ea typeface="微软雅黑" panose="020B0503020204020204" pitchFamily="34" charset="-122"/>
              </a:rPr>
              <a:t>Please add the title here</a:t>
            </a:r>
          </a:p>
        </p:txBody>
      </p:sp>
      <p:sp>
        <p:nvSpPr>
          <p:cNvPr id="15" name="文本框 14"/>
          <p:cNvSpPr txBox="1"/>
          <p:nvPr/>
        </p:nvSpPr>
        <p:spPr>
          <a:xfrm>
            <a:off x="1082136" y="4736374"/>
            <a:ext cx="4726020" cy="752514"/>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11"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61" name="任意多边形 60"/>
          <p:cNvSpPr/>
          <p:nvPr/>
        </p:nvSpPr>
        <p:spPr>
          <a:xfrm>
            <a:off x="2630674" y="1401232"/>
            <a:ext cx="3422967" cy="4539378"/>
          </a:xfrm>
          <a:custGeom>
            <a:avLst/>
            <a:gdLst>
              <a:gd name="connsiteX0" fmla="*/ 0 w 3422967"/>
              <a:gd name="connsiteY0" fmla="*/ 0 h 4539378"/>
              <a:gd name="connsiteX1" fmla="*/ 3422967 w 3422967"/>
              <a:gd name="connsiteY1" fmla="*/ 0 h 4539378"/>
              <a:gd name="connsiteX2" fmla="*/ 3422967 w 3422967"/>
              <a:gd name="connsiteY2" fmla="*/ 4539378 h 4539378"/>
              <a:gd name="connsiteX3" fmla="*/ 0 w 3422967"/>
              <a:gd name="connsiteY3" fmla="*/ 0 h 4539378"/>
            </a:gdLst>
            <a:ahLst/>
            <a:cxnLst>
              <a:cxn ang="0">
                <a:pos x="connsiteX0" y="connsiteY0"/>
              </a:cxn>
              <a:cxn ang="0">
                <a:pos x="connsiteX1" y="connsiteY1"/>
              </a:cxn>
              <a:cxn ang="0">
                <a:pos x="connsiteX2" y="connsiteY2"/>
              </a:cxn>
              <a:cxn ang="0">
                <a:pos x="connsiteX3" y="connsiteY3"/>
              </a:cxn>
            </a:cxnLst>
            <a:rect l="l" t="t" r="r" b="b"/>
            <a:pathLst>
              <a:path w="3422967" h="4539378">
                <a:moveTo>
                  <a:pt x="0" y="0"/>
                </a:moveTo>
                <a:lnTo>
                  <a:pt x="3422967" y="0"/>
                </a:lnTo>
                <a:lnTo>
                  <a:pt x="3422967" y="4539378"/>
                </a:lnTo>
                <a:lnTo>
                  <a:pt x="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FFFFF"/>
              </a:solidFill>
            </a:endParaRPr>
          </a:p>
        </p:txBody>
      </p:sp>
      <p:sp>
        <p:nvSpPr>
          <p:cNvPr id="65" name="TextBox 76"/>
          <p:cNvSpPr txBox="1"/>
          <p:nvPr/>
        </p:nvSpPr>
        <p:spPr>
          <a:xfrm>
            <a:off x="3365560" y="1572304"/>
            <a:ext cx="2398111" cy="461665"/>
          </a:xfrm>
          <a:prstGeom prst="rect">
            <a:avLst/>
          </a:prstGeom>
          <a:noFill/>
        </p:spPr>
        <p:txBody>
          <a:bodyPr wrap="square" rtlCol="0">
            <a:spAutoFit/>
          </a:bodyPr>
          <a:lstStyle/>
          <a:p>
            <a:pPr algn="ctr"/>
            <a:r>
              <a:rPr lang="en-US" altLang="zh-CN" sz="2400" dirty="0">
                <a:solidFill>
                  <a:srgbClr val="FFFFFF"/>
                </a:solidFill>
                <a:latin typeface="微软雅黑" panose="020B0503020204020204" pitchFamily="34" charset="-122"/>
                <a:ea typeface="微软雅黑" panose="020B0503020204020204" pitchFamily="34" charset="-122"/>
              </a:rPr>
              <a:t>Add the title</a:t>
            </a:r>
          </a:p>
        </p:txBody>
      </p:sp>
      <p:sp>
        <p:nvSpPr>
          <p:cNvPr id="31" name="文本框 30"/>
          <p:cNvSpPr txBox="1"/>
          <p:nvPr/>
        </p:nvSpPr>
        <p:spPr>
          <a:xfrm>
            <a:off x="922103" y="3451031"/>
            <a:ext cx="2576580" cy="972574"/>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32" name="文本框 31"/>
          <p:cNvSpPr txBox="1"/>
          <p:nvPr/>
        </p:nvSpPr>
        <p:spPr>
          <a:xfrm>
            <a:off x="922103" y="4801206"/>
            <a:ext cx="2576580" cy="972574"/>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35" name="文本框 34"/>
          <p:cNvSpPr txBox="1"/>
          <p:nvPr/>
        </p:nvSpPr>
        <p:spPr>
          <a:xfrm>
            <a:off x="8693317" y="1572304"/>
            <a:ext cx="2576580" cy="972574"/>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36" name="文本框 35"/>
          <p:cNvSpPr txBox="1"/>
          <p:nvPr/>
        </p:nvSpPr>
        <p:spPr>
          <a:xfrm>
            <a:off x="8693317" y="2922479"/>
            <a:ext cx="2576580" cy="972574"/>
          </a:xfrm>
          <a:prstGeom prst="rect">
            <a:avLst/>
          </a:prstGeom>
          <a:noFill/>
        </p:spPr>
        <p:txBody>
          <a:bodyPr wrap="square" rtlCol="0">
            <a:spAutoFit/>
          </a:bodyPr>
          <a:lstStyle/>
          <a:p>
            <a:pPr algn="ct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54"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56" name="等腰三角形 55"/>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a:off x="6138360" y="1401232"/>
            <a:ext cx="3422966" cy="4539376"/>
          </a:xfrm>
          <a:custGeom>
            <a:avLst/>
            <a:gdLst>
              <a:gd name="connsiteX0" fmla="*/ 0 w 3422966"/>
              <a:gd name="connsiteY0" fmla="*/ 4539376 h 4539376"/>
              <a:gd name="connsiteX1" fmla="*/ 3422966 w 3422966"/>
              <a:gd name="connsiteY1" fmla="*/ 4539376 h 4539376"/>
              <a:gd name="connsiteX2" fmla="*/ 0 w 3422966"/>
              <a:gd name="connsiteY2" fmla="*/ 0 h 4539376"/>
            </a:gdLst>
            <a:ahLst/>
            <a:cxnLst>
              <a:cxn ang="0">
                <a:pos x="connsiteX0" y="connsiteY0"/>
              </a:cxn>
              <a:cxn ang="0">
                <a:pos x="connsiteX1" y="connsiteY1"/>
              </a:cxn>
              <a:cxn ang="0">
                <a:pos x="connsiteX2" y="connsiteY2"/>
              </a:cxn>
            </a:cxnLst>
            <a:rect l="l" t="t" r="r" b="b"/>
            <a:pathLst>
              <a:path w="3422966" h="4539376">
                <a:moveTo>
                  <a:pt x="0" y="4539376"/>
                </a:moveTo>
                <a:lnTo>
                  <a:pt x="3422966" y="4539376"/>
                </a:lnTo>
                <a:lnTo>
                  <a:pt x="0"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76"/>
          <p:cNvSpPr txBox="1"/>
          <p:nvPr/>
        </p:nvSpPr>
        <p:spPr>
          <a:xfrm>
            <a:off x="6342243" y="5307871"/>
            <a:ext cx="2398111" cy="461665"/>
          </a:xfrm>
          <a:prstGeom prst="rect">
            <a:avLst/>
          </a:prstGeom>
          <a:noFill/>
        </p:spPr>
        <p:txBody>
          <a:bodyPr wrap="square" rtlCol="0">
            <a:spAutoFit/>
          </a:bodyPr>
          <a:lstStyle/>
          <a:p>
            <a:pPr algn="ctr"/>
            <a:r>
              <a:rPr lang="en-US" altLang="zh-CN" sz="2400" dirty="0">
                <a:solidFill>
                  <a:srgbClr val="FFFFFF"/>
                </a:solidFill>
                <a:latin typeface="微软雅黑" panose="020B0503020204020204" pitchFamily="34" charset="-122"/>
                <a:ea typeface="微软雅黑" panose="020B0503020204020204" pitchFamily="34" charset="-122"/>
              </a:rPr>
              <a:t>Add the title</a:t>
            </a:r>
          </a:p>
        </p:txBody>
      </p:sp>
      <p:sp>
        <p:nvSpPr>
          <p:cNvPr id="63" name="Freeform 7"/>
          <p:cNvSpPr>
            <a:spLocks noEditPoints="1"/>
          </p:cNvSpPr>
          <p:nvPr/>
        </p:nvSpPr>
        <p:spPr bwMode="auto">
          <a:xfrm>
            <a:off x="6677145" y="4058333"/>
            <a:ext cx="972140" cy="970152"/>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lIns="121682" tIns="60841" rIns="121682" bIns="60841"/>
          <a:lstStyle/>
          <a:p>
            <a:endParaRPr lang="zh-CN" altLang="en-US" sz="2000">
              <a:solidFill>
                <a:srgbClr val="079FB6"/>
              </a:solidFill>
            </a:endParaRPr>
          </a:p>
        </p:txBody>
      </p:sp>
      <p:sp>
        <p:nvSpPr>
          <p:cNvPr id="64" name="Freeform 6"/>
          <p:cNvSpPr>
            <a:spLocks noEditPoints="1"/>
          </p:cNvSpPr>
          <p:nvPr/>
        </p:nvSpPr>
        <p:spPr bwMode="auto">
          <a:xfrm>
            <a:off x="4387345" y="2205041"/>
            <a:ext cx="1159677" cy="1186780"/>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lIns="121682" tIns="60841" rIns="121682" bIns="60841"/>
          <a:lstStyle/>
          <a:p>
            <a:endParaRPr lang="zh-CN" altLang="en-US" sz="2000">
              <a:solidFill>
                <a:srgbClr val="079FB6"/>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0-#ppt_w/2"/>
                                          </p:val>
                                        </p:tav>
                                        <p:tav tm="100000">
                                          <p:val>
                                            <p:strVal val="#ppt_x"/>
                                          </p:val>
                                        </p:tav>
                                      </p:tavLst>
                                    </p:anim>
                                    <p:anim calcmode="lin" valueType="num">
                                      <p:cBhvr additive="base">
                                        <p:cTn id="8" dur="10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1+#ppt_w/2"/>
                                          </p:val>
                                        </p:tav>
                                        <p:tav tm="100000">
                                          <p:val>
                                            <p:strVal val="#ppt_x"/>
                                          </p:val>
                                        </p:tav>
                                      </p:tavLst>
                                    </p:anim>
                                    <p:anim calcmode="lin" valueType="num">
                                      <p:cBhvr additive="base">
                                        <p:cTn id="12" dur="10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1000" fill="hold"/>
                                        <p:tgtEl>
                                          <p:spTgt spid="64"/>
                                        </p:tgtEl>
                                        <p:attrNameLst>
                                          <p:attrName>ppt_w</p:attrName>
                                        </p:attrNameLst>
                                      </p:cBhvr>
                                      <p:tavLst>
                                        <p:tav tm="0">
                                          <p:val>
                                            <p:fltVal val="0"/>
                                          </p:val>
                                        </p:tav>
                                        <p:tav tm="100000">
                                          <p:val>
                                            <p:strVal val="#ppt_w"/>
                                          </p:val>
                                        </p:tav>
                                      </p:tavLst>
                                    </p:anim>
                                    <p:anim calcmode="lin" valueType="num">
                                      <p:cBhvr>
                                        <p:cTn id="18" dur="1000" fill="hold"/>
                                        <p:tgtEl>
                                          <p:spTgt spid="64"/>
                                        </p:tgtEl>
                                        <p:attrNameLst>
                                          <p:attrName>ppt_h</p:attrName>
                                        </p:attrNameLst>
                                      </p:cBhvr>
                                      <p:tavLst>
                                        <p:tav tm="0">
                                          <p:val>
                                            <p:fltVal val="0"/>
                                          </p:val>
                                        </p:tav>
                                        <p:tav tm="100000">
                                          <p:val>
                                            <p:strVal val="#ppt_h"/>
                                          </p:val>
                                        </p:tav>
                                      </p:tavLst>
                                    </p:anim>
                                    <p:animEffect transition="in" filter="fade">
                                      <p:cBhvr>
                                        <p:cTn id="19" dur="1000"/>
                                        <p:tgtEl>
                                          <p:spTgt spid="6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1000" fill="hold"/>
                                        <p:tgtEl>
                                          <p:spTgt spid="63"/>
                                        </p:tgtEl>
                                        <p:attrNameLst>
                                          <p:attrName>ppt_w</p:attrName>
                                        </p:attrNameLst>
                                      </p:cBhvr>
                                      <p:tavLst>
                                        <p:tav tm="0">
                                          <p:val>
                                            <p:fltVal val="0"/>
                                          </p:val>
                                        </p:tav>
                                        <p:tav tm="100000">
                                          <p:val>
                                            <p:strVal val="#ppt_w"/>
                                          </p:val>
                                        </p:tav>
                                      </p:tavLst>
                                    </p:anim>
                                    <p:anim calcmode="lin" valueType="num">
                                      <p:cBhvr>
                                        <p:cTn id="23" dur="1000" fill="hold"/>
                                        <p:tgtEl>
                                          <p:spTgt spid="63"/>
                                        </p:tgtEl>
                                        <p:attrNameLst>
                                          <p:attrName>ppt_h</p:attrName>
                                        </p:attrNameLst>
                                      </p:cBhvr>
                                      <p:tavLst>
                                        <p:tav tm="0">
                                          <p:val>
                                            <p:fltVal val="0"/>
                                          </p:val>
                                        </p:tav>
                                        <p:tav tm="100000">
                                          <p:val>
                                            <p:strVal val="#ppt_h"/>
                                          </p:val>
                                        </p:tav>
                                      </p:tavLst>
                                    </p:anim>
                                    <p:animEffect transition="in" filter="fade">
                                      <p:cBhvr>
                                        <p:cTn id="24" dur="10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1000"/>
                                        <p:tgtEl>
                                          <p:spTgt spid="6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1000"/>
                                        <p:tgtEl>
                                          <p:spTgt spid="3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1000"/>
                                        <p:tgtEl>
                                          <p:spTgt spid="3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wipe(left)">
                                      <p:cBhvr>
                                        <p:cTn id="38" dur="1000"/>
                                        <p:tgtEl>
                                          <p:spTgt spid="6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1000"/>
                                        <p:tgtEl>
                                          <p:spTgt spid="3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5" grpId="0"/>
      <p:bldP spid="31" grpId="0"/>
      <p:bldP spid="32" grpId="0"/>
      <p:bldP spid="35" grpId="0"/>
      <p:bldP spid="36" grpId="0"/>
      <p:bldP spid="60" grpId="0" animBg="1"/>
      <p:bldP spid="66" grpId="0"/>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30" name="任意多边形 29"/>
          <p:cNvSpPr/>
          <p:nvPr/>
        </p:nvSpPr>
        <p:spPr>
          <a:xfrm>
            <a:off x="1529019" y="0"/>
            <a:ext cx="9159734" cy="6858000"/>
          </a:xfrm>
          <a:custGeom>
            <a:avLst/>
            <a:gdLst>
              <a:gd name="connsiteX0" fmla="*/ 5611959 w 9159734"/>
              <a:gd name="connsiteY0" fmla="*/ 0 h 6858000"/>
              <a:gd name="connsiteX1" fmla="*/ 9159734 w 9159734"/>
              <a:gd name="connsiteY1" fmla="*/ 0 h 6858000"/>
              <a:gd name="connsiteX2" fmla="*/ 3547776 w 9159734"/>
              <a:gd name="connsiteY2" fmla="*/ 6858000 h 6858000"/>
              <a:gd name="connsiteX3" fmla="*/ 0 w 9159734"/>
              <a:gd name="connsiteY3" fmla="*/ 6858000 h 6858000"/>
              <a:gd name="connsiteX4" fmla="*/ 5611959 w 915973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9734" h="6858000">
                <a:moveTo>
                  <a:pt x="5611959" y="0"/>
                </a:moveTo>
                <a:lnTo>
                  <a:pt x="9159734" y="0"/>
                </a:lnTo>
                <a:lnTo>
                  <a:pt x="3547776" y="6858000"/>
                </a:lnTo>
                <a:lnTo>
                  <a:pt x="0" y="6858000"/>
                </a:lnTo>
                <a:lnTo>
                  <a:pt x="5611959"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53" name="等腰三角形 52"/>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429"/>
          <p:cNvSpPr>
            <a:spLocks noChangeArrowheads="1"/>
          </p:cNvSpPr>
          <p:nvPr/>
        </p:nvSpPr>
        <p:spPr bwMode="auto">
          <a:xfrm>
            <a:off x="1921798" y="2267907"/>
            <a:ext cx="826469" cy="820528"/>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2B65AE"/>
          </a:solidFill>
          <a:ln>
            <a:noFill/>
          </a:ln>
          <a:effectLst/>
        </p:spPr>
        <p:txBody>
          <a:bodyPr wrap="none" lIns="57594" tIns="28797" rIns="57594" bIns="28797" anchor="ctr"/>
          <a:lstStyle/>
          <a:p>
            <a:pPr defTabSz="513080">
              <a:defRPr/>
            </a:pPr>
            <a:endParaRPr lang="en-US" sz="2000" kern="0" dirty="0">
              <a:solidFill>
                <a:srgbClr val="FFFFFF"/>
              </a:solidFill>
              <a:latin typeface="微软雅黑" panose="020B0503020204020204" pitchFamily="34" charset="-122"/>
              <a:ea typeface="微软雅黑" panose="020B0503020204020204" pitchFamily="34" charset="-122"/>
            </a:endParaRPr>
          </a:p>
        </p:txBody>
      </p:sp>
      <p:sp>
        <p:nvSpPr>
          <p:cNvPr id="7" name="AutoShape 131"/>
          <p:cNvSpPr/>
          <p:nvPr/>
        </p:nvSpPr>
        <p:spPr bwMode="auto">
          <a:xfrm>
            <a:off x="5762197" y="2370848"/>
            <a:ext cx="693379" cy="614647"/>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FFFFFF"/>
          </a:solidFill>
          <a:ln>
            <a:noFill/>
          </a:ln>
          <a:effectLst/>
        </p:spPr>
        <p:txBody>
          <a:bodyPr lIns="17998" tIns="17998" rIns="17998" bIns="17998" anchor="ctr"/>
          <a:lstStyle/>
          <a:p>
            <a:pPr defTabSz="161290">
              <a:defRPr/>
            </a:pPr>
            <a:endParaRPr lang="es-ES" sz="1000" kern="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8" name="AutoShape 63"/>
          <p:cNvSpPr/>
          <p:nvPr/>
        </p:nvSpPr>
        <p:spPr bwMode="auto">
          <a:xfrm>
            <a:off x="9469506" y="2404398"/>
            <a:ext cx="682176" cy="5475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2B65AE"/>
          </a:solidFill>
          <a:ln>
            <a:noFill/>
          </a:ln>
          <a:effectLst/>
        </p:spPr>
        <p:txBody>
          <a:bodyPr lIns="17998" tIns="17998" rIns="17998" bIns="17998" anchor="ctr"/>
          <a:lstStyle/>
          <a:p>
            <a:pPr defTabSz="161290">
              <a:defRPr/>
            </a:pPr>
            <a:endParaRPr lang="es-ES" sz="1000" kern="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Gill Sans" charset="0"/>
              <a:sym typeface="Gill Sans" charset="0"/>
            </a:endParaRPr>
          </a:p>
        </p:txBody>
      </p:sp>
      <p:sp>
        <p:nvSpPr>
          <p:cNvPr id="10" name="文本框 9"/>
          <p:cNvSpPr txBox="1"/>
          <p:nvPr/>
        </p:nvSpPr>
        <p:spPr>
          <a:xfrm>
            <a:off x="1094932" y="3355529"/>
            <a:ext cx="2480200" cy="912109"/>
          </a:xfrm>
          <a:prstGeom prst="rect">
            <a:avLst/>
          </a:prstGeom>
          <a:noFill/>
          <a:effectLst/>
        </p:spPr>
        <p:txBody>
          <a:bodyPr wrap="square" rtlCol="0">
            <a:spAutoFit/>
          </a:bodyPr>
          <a:lstStyle/>
          <a:p>
            <a:pPr algn="ctr">
              <a:lnSpc>
                <a:spcPct val="130000"/>
              </a:lnSpc>
            </a:pPr>
            <a:r>
              <a:rPr lang="en-US" altLang="zh-CN" sz="1050" dirty="0">
                <a:solidFill>
                  <a:srgbClr val="FFFFFF"/>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p:txBody>
      </p:sp>
      <p:sp>
        <p:nvSpPr>
          <p:cNvPr id="12" name="文本框 11"/>
          <p:cNvSpPr txBox="1"/>
          <p:nvPr/>
        </p:nvSpPr>
        <p:spPr>
          <a:xfrm>
            <a:off x="4868786" y="3355529"/>
            <a:ext cx="2480200" cy="912109"/>
          </a:xfrm>
          <a:prstGeom prst="rect">
            <a:avLst/>
          </a:prstGeom>
          <a:noFill/>
          <a:effectLst/>
        </p:spPr>
        <p:txBody>
          <a:bodyPr wrap="square" rtlCol="0">
            <a:spAutoFit/>
          </a:bodyPr>
          <a:lstStyle/>
          <a:p>
            <a:pPr algn="ctr">
              <a:lnSpc>
                <a:spcPct val="130000"/>
              </a:lnSpc>
            </a:pPr>
            <a:r>
              <a:rPr lang="en-US" altLang="zh-CN" sz="1050" dirty="0">
                <a:solidFill>
                  <a:srgbClr val="FFFFFF"/>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p:txBody>
      </p:sp>
      <p:sp>
        <p:nvSpPr>
          <p:cNvPr id="14" name="文本框 13"/>
          <p:cNvSpPr txBox="1"/>
          <p:nvPr/>
        </p:nvSpPr>
        <p:spPr>
          <a:xfrm>
            <a:off x="8570494" y="3355529"/>
            <a:ext cx="2480200" cy="912109"/>
          </a:xfrm>
          <a:prstGeom prst="rect">
            <a:avLst/>
          </a:prstGeom>
          <a:noFill/>
          <a:effectLst/>
        </p:spPr>
        <p:txBody>
          <a:bodyPr wrap="square" rtlCol="0">
            <a:spAutoFit/>
          </a:bodyPr>
          <a:lstStyle/>
          <a:p>
            <a:pPr algn="ctr">
              <a:lnSpc>
                <a:spcPct val="130000"/>
              </a:lnSpc>
            </a:pPr>
            <a:r>
              <a:rPr lang="en-US" altLang="zh-CN" sz="1050" dirty="0">
                <a:solidFill>
                  <a:srgbClr val="FFFFFF"/>
                </a:solidFill>
                <a:latin typeface="微软雅黑" panose="020B0503020204020204" pitchFamily="34" charset="-122"/>
                <a:ea typeface="微软雅黑" panose="020B0503020204020204" pitchFamily="34" charset="-122"/>
              </a:rPr>
              <a:t>Please add your text description to the flying impression plane. Please add your text description to the flying impression plane.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 grpId="0" animBg="1"/>
      <p:bldP spid="7" grpId="0" animBg="1"/>
      <p:bldP spid="8" grpId="0" animBg="1"/>
      <p:bldP spid="10"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2248"/>
        </a:solidFill>
        <a:effectLst/>
      </p:bgPr>
    </p:bg>
    <p:spTree>
      <p:nvGrpSpPr>
        <p:cNvPr id="1" name=""/>
        <p:cNvGrpSpPr/>
        <p:nvPr/>
      </p:nvGrpSpPr>
      <p:grpSpPr>
        <a:xfrm>
          <a:off x="0" y="0"/>
          <a:ext cx="0" cy="0"/>
          <a:chOff x="0" y="0"/>
          <a:chExt cx="0" cy="0"/>
        </a:xfrm>
      </p:grpSpPr>
      <p:sp>
        <p:nvSpPr>
          <p:cNvPr id="5" name="TextBox 76"/>
          <p:cNvSpPr txBox="1"/>
          <p:nvPr/>
        </p:nvSpPr>
        <p:spPr>
          <a:xfrm>
            <a:off x="605165" y="286573"/>
            <a:ext cx="1826141" cy="461665"/>
          </a:xfrm>
          <a:prstGeom prst="rect">
            <a:avLst/>
          </a:prstGeom>
          <a:noFill/>
        </p:spPr>
        <p:txBody>
          <a:bodyPr wrap="none" rtlCol="0">
            <a:spAutoFit/>
          </a:bodyPr>
          <a:lstStyle/>
          <a:p>
            <a:r>
              <a:rPr lang="en-US" altLang="zh-CN" sz="2400" b="1" dirty="0">
                <a:solidFill>
                  <a:srgbClr val="DC328B"/>
                </a:solidFill>
                <a:latin typeface="微软雅黑" panose="020B0503020204020204" pitchFamily="34" charset="-122"/>
                <a:ea typeface="微软雅黑" panose="020B0503020204020204" pitchFamily="34" charset="-122"/>
              </a:rPr>
              <a:t>ADD TITLE</a:t>
            </a:r>
            <a:endParaRPr lang="zh-CN" altLang="en-US" sz="2400" b="1" dirty="0">
              <a:solidFill>
                <a:srgbClr val="DC328B"/>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5165" y="689405"/>
            <a:ext cx="3195994" cy="308995"/>
          </a:xfrm>
          <a:prstGeom prst="rect">
            <a:avLst/>
          </a:prstGeom>
          <a:noFill/>
        </p:spPr>
        <p:txBody>
          <a:bodyPr wrap="square" rtlCol="0">
            <a:spAutoFit/>
          </a:bodyPr>
          <a:lstStyle/>
          <a:p>
            <a:pPr>
              <a:lnSpc>
                <a:spcPct val="130000"/>
              </a:lnSpc>
            </a:pPr>
            <a:r>
              <a:rPr lang="en-US" altLang="zh-CN" sz="1200" dirty="0">
                <a:solidFill>
                  <a:srgbClr val="FFFFFF"/>
                </a:solidFill>
                <a:latin typeface="微软雅黑" panose="020B0503020204020204" pitchFamily="34" charset="-122"/>
                <a:ea typeface="微软雅黑" panose="020B0503020204020204" pitchFamily="34" charset="-122"/>
              </a:rPr>
              <a:t>Choose to fly impression template</a:t>
            </a:r>
          </a:p>
        </p:txBody>
      </p:sp>
      <p:sp>
        <p:nvSpPr>
          <p:cNvPr id="7" name="等腰三角形 6"/>
          <p:cNvSpPr/>
          <p:nvPr/>
        </p:nvSpPr>
        <p:spPr>
          <a:xfrm rot="5400000">
            <a:off x="-80525" y="86602"/>
            <a:ext cx="998400" cy="825195"/>
          </a:xfrm>
          <a:prstGeom prst="triangle">
            <a:avLst>
              <a:gd name="adj" fmla="val 0"/>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5380363" y="1764736"/>
            <a:ext cx="1398111" cy="1398111"/>
          </a:xfrm>
          <a:prstGeom prst="rect">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FFFFF"/>
              </a:solidFill>
            </a:endParaRPr>
          </a:p>
        </p:txBody>
      </p:sp>
      <p:sp>
        <p:nvSpPr>
          <p:cNvPr id="9" name="矩形 8"/>
          <p:cNvSpPr/>
          <p:nvPr/>
        </p:nvSpPr>
        <p:spPr>
          <a:xfrm rot="2700000">
            <a:off x="6600093" y="2984466"/>
            <a:ext cx="1398111" cy="1398111"/>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rot="2700000">
            <a:off x="5421727" y="4162832"/>
            <a:ext cx="1398111" cy="1398111"/>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FFFFF"/>
              </a:solidFill>
            </a:endParaRPr>
          </a:p>
        </p:txBody>
      </p:sp>
      <p:sp>
        <p:nvSpPr>
          <p:cNvPr id="11" name="矩形 10"/>
          <p:cNvSpPr/>
          <p:nvPr/>
        </p:nvSpPr>
        <p:spPr>
          <a:xfrm rot="2700000">
            <a:off x="4191850" y="2953250"/>
            <a:ext cx="1398111" cy="1398111"/>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5832887" y="2135131"/>
            <a:ext cx="5636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altLang="zh-CN" sz="3600" dirty="0">
                <a:solidFill>
                  <a:srgbClr val="FFFFFF"/>
                </a:solidFill>
                <a:latin typeface="微软雅黑" panose="020B0503020204020204" pitchFamily="34" charset="-122"/>
                <a:ea typeface="微软雅黑" panose="020B0503020204020204" pitchFamily="34" charset="-122"/>
              </a:rPr>
              <a:t>S</a:t>
            </a:r>
            <a:endParaRPr lang="zh-CN" altLang="en-US" sz="3600" dirty="0">
              <a:solidFill>
                <a:srgbClr val="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6965970" y="3411615"/>
            <a:ext cx="787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altLang="zh-CN" sz="3600" dirty="0">
                <a:solidFill>
                  <a:srgbClr val="FFFFFF"/>
                </a:solidFill>
                <a:latin typeface="微软雅黑" panose="020B0503020204020204" pitchFamily="34" charset="-122"/>
                <a:ea typeface="微软雅黑" panose="020B0503020204020204" pitchFamily="34" charset="-122"/>
              </a:rPr>
              <a:t>T</a:t>
            </a:r>
            <a:endParaRPr lang="zh-CN" altLang="en-US" sz="3600" dirty="0">
              <a:solidFill>
                <a:srgbClr val="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4571491" y="3348582"/>
            <a:ext cx="7223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altLang="zh-CN" sz="3600" dirty="0">
                <a:solidFill>
                  <a:srgbClr val="FFFFFF"/>
                </a:solidFill>
                <a:latin typeface="微软雅黑" panose="020B0503020204020204" pitchFamily="34" charset="-122"/>
                <a:ea typeface="微软雅黑" panose="020B0503020204020204" pitchFamily="34" charset="-122"/>
              </a:rPr>
              <a:t>W</a:t>
            </a:r>
            <a:endParaRPr lang="zh-CN" altLang="en-US" sz="3600" dirty="0">
              <a:solidFill>
                <a:srgbClr val="FFFFFF"/>
              </a:solidFill>
              <a:latin typeface="微软雅黑" panose="020B0503020204020204" pitchFamily="34" charset="-122"/>
              <a:ea typeface="微软雅黑" panose="020B0503020204020204" pitchFamily="34" charset="-122"/>
            </a:endParaRPr>
          </a:p>
        </p:txBody>
      </p:sp>
      <p:sp>
        <p:nvSpPr>
          <p:cNvPr id="15" name="矩形 14"/>
          <p:cNvSpPr/>
          <p:nvPr/>
        </p:nvSpPr>
        <p:spPr>
          <a:xfrm>
            <a:off x="5852167" y="4528490"/>
            <a:ext cx="520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altLang="zh-CN" sz="3600" dirty="0">
                <a:solidFill>
                  <a:srgbClr val="FFFFFF"/>
                </a:solidFill>
                <a:latin typeface="微软雅黑" panose="020B0503020204020204" pitchFamily="34" charset="-122"/>
                <a:ea typeface="微软雅黑" panose="020B0503020204020204" pitchFamily="34" charset="-122"/>
              </a:rPr>
              <a:t>O</a:t>
            </a:r>
            <a:endParaRPr lang="zh-CN" altLang="en-US" sz="3600" dirty="0">
              <a:solidFill>
                <a:srgbClr val="FFFFFF"/>
              </a:solidFill>
              <a:latin typeface="微软雅黑" panose="020B0503020204020204" pitchFamily="34" charset="-122"/>
              <a:ea typeface="微软雅黑" panose="020B0503020204020204" pitchFamily="34" charset="-122"/>
            </a:endParaRPr>
          </a:p>
        </p:txBody>
      </p:sp>
      <p:sp>
        <p:nvSpPr>
          <p:cNvPr id="16" name="TextBox 76"/>
          <p:cNvSpPr txBox="1"/>
          <p:nvPr/>
        </p:nvSpPr>
        <p:spPr>
          <a:xfrm>
            <a:off x="8110642" y="1646156"/>
            <a:ext cx="1694370" cy="646331"/>
          </a:xfrm>
          <a:prstGeom prst="rect">
            <a:avLst/>
          </a:prstGeom>
          <a:noFill/>
        </p:spPr>
        <p:txBody>
          <a:bodyPr wrap="square" rtlCol="0">
            <a:spAutoFit/>
          </a:bodyPr>
          <a:lstStyle/>
          <a:p>
            <a:r>
              <a:rPr lang="en-US" altLang="zh-CN" dirty="0">
                <a:solidFill>
                  <a:srgbClr val="2B65AE"/>
                </a:solidFill>
                <a:latin typeface="微软雅黑" panose="020B0503020204020204" pitchFamily="34" charset="-122"/>
                <a:ea typeface="微软雅黑" panose="020B0503020204020204" pitchFamily="34" charset="-122"/>
              </a:rPr>
              <a:t>T</a:t>
            </a:r>
          </a:p>
          <a:p>
            <a:r>
              <a:rPr lang="en-US" altLang="zh-CN" dirty="0">
                <a:solidFill>
                  <a:srgbClr val="2B65AE"/>
                </a:solidFill>
                <a:latin typeface="微软雅黑" panose="020B0503020204020204" pitchFamily="34" charset="-122"/>
                <a:ea typeface="微软雅黑" panose="020B0503020204020204" pitchFamily="34" charset="-122"/>
              </a:rPr>
              <a:t>Add the title</a:t>
            </a:r>
          </a:p>
        </p:txBody>
      </p:sp>
      <p:sp>
        <p:nvSpPr>
          <p:cNvPr id="17" name="文本框 16"/>
          <p:cNvSpPr txBox="1"/>
          <p:nvPr/>
        </p:nvSpPr>
        <p:spPr>
          <a:xfrm>
            <a:off x="8110642" y="2251414"/>
            <a:ext cx="3051344" cy="972574"/>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18" name="TextBox 76"/>
          <p:cNvSpPr txBox="1"/>
          <p:nvPr/>
        </p:nvSpPr>
        <p:spPr>
          <a:xfrm>
            <a:off x="8110642" y="4187320"/>
            <a:ext cx="1694370" cy="646331"/>
          </a:xfrm>
          <a:prstGeom prst="rect">
            <a:avLst/>
          </a:prstGeom>
          <a:noFill/>
        </p:spPr>
        <p:txBody>
          <a:bodyPr wrap="square" rtlCol="0">
            <a:spAutoFit/>
          </a:bodyPr>
          <a:lstStyle/>
          <a:p>
            <a:r>
              <a:rPr lang="en-US" altLang="zh-CN" dirty="0">
                <a:solidFill>
                  <a:srgbClr val="2B65AE"/>
                </a:solidFill>
                <a:latin typeface="微软雅黑" panose="020B0503020204020204" pitchFamily="34" charset="-122"/>
                <a:ea typeface="微软雅黑" panose="020B0503020204020204" pitchFamily="34" charset="-122"/>
              </a:rPr>
              <a:t>O</a:t>
            </a:r>
          </a:p>
          <a:p>
            <a:r>
              <a:rPr lang="en-US" altLang="zh-CN" dirty="0">
                <a:solidFill>
                  <a:srgbClr val="2B65AE"/>
                </a:solidFill>
                <a:latin typeface="微软雅黑" panose="020B0503020204020204" pitchFamily="34" charset="-122"/>
                <a:ea typeface="微软雅黑" panose="020B0503020204020204" pitchFamily="34" charset="-122"/>
              </a:rPr>
              <a:t>Add the title</a:t>
            </a:r>
          </a:p>
        </p:txBody>
      </p:sp>
      <p:sp>
        <p:nvSpPr>
          <p:cNvPr id="19" name="文本框 18"/>
          <p:cNvSpPr txBox="1"/>
          <p:nvPr/>
        </p:nvSpPr>
        <p:spPr>
          <a:xfrm>
            <a:off x="8110642" y="4792578"/>
            <a:ext cx="3051344" cy="972574"/>
          </a:xfrm>
          <a:prstGeom prst="rect">
            <a:avLst/>
          </a:prstGeom>
          <a:noFill/>
        </p:spPr>
        <p:txBody>
          <a:bodyPr wrap="square" rtlCol="0">
            <a:spAutoFit/>
          </a:bodyPr>
          <a:lstStyle/>
          <a:p>
            <a:pP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20" name="TextBox 76"/>
          <p:cNvSpPr txBox="1"/>
          <p:nvPr/>
        </p:nvSpPr>
        <p:spPr>
          <a:xfrm>
            <a:off x="2431307" y="1646156"/>
            <a:ext cx="1654036" cy="646331"/>
          </a:xfrm>
          <a:prstGeom prst="rect">
            <a:avLst/>
          </a:prstGeom>
          <a:noFill/>
        </p:spPr>
        <p:txBody>
          <a:bodyPr wrap="square" rtlCol="0">
            <a:spAutoFit/>
          </a:bodyPr>
          <a:lstStyle/>
          <a:p>
            <a:pPr algn="r"/>
            <a:r>
              <a:rPr lang="en-US" altLang="zh-CN" dirty="0">
                <a:solidFill>
                  <a:srgbClr val="DC328B"/>
                </a:solidFill>
                <a:latin typeface="微软雅黑" panose="020B0503020204020204" pitchFamily="34" charset="-122"/>
                <a:ea typeface="微软雅黑" panose="020B0503020204020204" pitchFamily="34" charset="-122"/>
              </a:rPr>
              <a:t>S</a:t>
            </a:r>
          </a:p>
          <a:p>
            <a:pPr algn="r"/>
            <a:r>
              <a:rPr lang="en-US" altLang="zh-CN" dirty="0">
                <a:solidFill>
                  <a:srgbClr val="DC328B"/>
                </a:solidFill>
                <a:latin typeface="微软雅黑" panose="020B0503020204020204" pitchFamily="34" charset="-122"/>
                <a:ea typeface="微软雅黑" panose="020B0503020204020204" pitchFamily="34" charset="-122"/>
              </a:rPr>
              <a:t>Add the title</a:t>
            </a:r>
          </a:p>
        </p:txBody>
      </p:sp>
      <p:sp>
        <p:nvSpPr>
          <p:cNvPr id="21" name="文本框 20"/>
          <p:cNvSpPr txBox="1"/>
          <p:nvPr/>
        </p:nvSpPr>
        <p:spPr>
          <a:xfrm>
            <a:off x="1033998" y="2251414"/>
            <a:ext cx="3051344" cy="972574"/>
          </a:xfrm>
          <a:prstGeom prst="rect">
            <a:avLst/>
          </a:prstGeom>
          <a:noFill/>
        </p:spPr>
        <p:txBody>
          <a:bodyPr wrap="square" rtlCol="0">
            <a:spAutoFit/>
          </a:bodyPr>
          <a:lstStyle/>
          <a:p>
            <a:pPr algn="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22" name="TextBox 76"/>
          <p:cNvSpPr txBox="1"/>
          <p:nvPr/>
        </p:nvSpPr>
        <p:spPr>
          <a:xfrm>
            <a:off x="2431307" y="4187320"/>
            <a:ext cx="1654036" cy="646331"/>
          </a:xfrm>
          <a:prstGeom prst="rect">
            <a:avLst/>
          </a:prstGeom>
          <a:noFill/>
        </p:spPr>
        <p:txBody>
          <a:bodyPr wrap="square" rtlCol="0">
            <a:spAutoFit/>
          </a:bodyPr>
          <a:lstStyle/>
          <a:p>
            <a:pPr algn="r"/>
            <a:r>
              <a:rPr lang="en-US" altLang="zh-CN" dirty="0">
                <a:solidFill>
                  <a:srgbClr val="2B65AE"/>
                </a:solidFill>
                <a:latin typeface="微软雅黑" panose="020B0503020204020204" pitchFamily="34" charset="-122"/>
                <a:ea typeface="微软雅黑" panose="020B0503020204020204" pitchFamily="34" charset="-122"/>
              </a:rPr>
              <a:t>W</a:t>
            </a:r>
          </a:p>
          <a:p>
            <a:pPr algn="r"/>
            <a:r>
              <a:rPr lang="en-US" altLang="zh-CN" dirty="0">
                <a:solidFill>
                  <a:srgbClr val="2B65AE"/>
                </a:solidFill>
                <a:latin typeface="微软雅黑" panose="020B0503020204020204" pitchFamily="34" charset="-122"/>
                <a:ea typeface="微软雅黑" panose="020B0503020204020204" pitchFamily="34" charset="-122"/>
              </a:rPr>
              <a:t>Add the title</a:t>
            </a:r>
          </a:p>
        </p:txBody>
      </p:sp>
      <p:sp>
        <p:nvSpPr>
          <p:cNvPr id="23" name="文本框 22"/>
          <p:cNvSpPr txBox="1"/>
          <p:nvPr/>
        </p:nvSpPr>
        <p:spPr>
          <a:xfrm>
            <a:off x="1033998" y="4792578"/>
            <a:ext cx="3051344" cy="972574"/>
          </a:xfrm>
          <a:prstGeom prst="rect">
            <a:avLst/>
          </a:prstGeom>
          <a:noFill/>
        </p:spPr>
        <p:txBody>
          <a:bodyPr wrap="square" rtlCol="0">
            <a:spAutoFit/>
          </a:bodyPr>
          <a:lstStyle/>
          <a:p>
            <a:pPr algn="r">
              <a:lnSpc>
                <a:spcPct val="130000"/>
              </a:lnSpc>
            </a:pPr>
            <a:r>
              <a:rPr lang="en-US" altLang="zh-CN" sz="1100" dirty="0">
                <a:solidFill>
                  <a:srgbClr val="FFFFFF"/>
                </a:solidFill>
                <a:latin typeface="微软雅黑" panose="020B0503020204020204" pitchFamily="34" charset="-122"/>
                <a:ea typeface="微软雅黑" panose="020B0503020204020204" pitchFamily="34" charset="-122"/>
              </a:rPr>
              <a:t>Flying impression graphic design thank you for buying this template, we mainly engaged in various types of advertising graphic design.</a:t>
            </a:r>
          </a:p>
        </p:txBody>
      </p:sp>
      <p:sp>
        <p:nvSpPr>
          <p:cNvPr id="24" name="任意多边形 23"/>
          <p:cNvSpPr/>
          <p:nvPr/>
        </p:nvSpPr>
        <p:spPr>
          <a:xfrm>
            <a:off x="11303306" y="5769273"/>
            <a:ext cx="888694" cy="1088728"/>
          </a:xfrm>
          <a:custGeom>
            <a:avLst/>
            <a:gdLst>
              <a:gd name="connsiteX0" fmla="*/ 2742074 w 2742074"/>
              <a:gd name="connsiteY0" fmla="*/ 0 h 3359280"/>
              <a:gd name="connsiteX1" fmla="*/ 2742074 w 2742074"/>
              <a:gd name="connsiteY1" fmla="*/ 3359280 h 3359280"/>
              <a:gd name="connsiteX2" fmla="*/ 0 w 2742074"/>
              <a:gd name="connsiteY2" fmla="*/ 3359280 h 3359280"/>
              <a:gd name="connsiteX3" fmla="*/ 2742074 w 2742074"/>
              <a:gd name="connsiteY3" fmla="*/ 0 h 3359280"/>
            </a:gdLst>
            <a:ahLst/>
            <a:cxnLst>
              <a:cxn ang="0">
                <a:pos x="connsiteX0" y="connsiteY0"/>
              </a:cxn>
              <a:cxn ang="0">
                <a:pos x="connsiteX1" y="connsiteY1"/>
              </a:cxn>
              <a:cxn ang="0">
                <a:pos x="connsiteX2" y="connsiteY2"/>
              </a:cxn>
              <a:cxn ang="0">
                <a:pos x="connsiteX3" y="connsiteY3"/>
              </a:cxn>
            </a:cxnLst>
            <a:rect l="l" t="t" r="r" b="b"/>
            <a:pathLst>
              <a:path w="2742074" h="3359280">
                <a:moveTo>
                  <a:pt x="2742074" y="0"/>
                </a:moveTo>
                <a:lnTo>
                  <a:pt x="2742074" y="3359280"/>
                </a:lnTo>
                <a:lnTo>
                  <a:pt x="0" y="3359280"/>
                </a:lnTo>
                <a:lnTo>
                  <a:pt x="2742074"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0906540" y="5283200"/>
            <a:ext cx="1285460" cy="1574801"/>
          </a:xfrm>
          <a:custGeom>
            <a:avLst/>
            <a:gdLst>
              <a:gd name="connsiteX0" fmla="*/ 1714500 w 1714500"/>
              <a:gd name="connsiteY0" fmla="*/ 0 h 2100413"/>
              <a:gd name="connsiteX1" fmla="*/ 1714500 w 1714500"/>
              <a:gd name="connsiteY1" fmla="*/ 1144749 h 2100413"/>
              <a:gd name="connsiteX2" fmla="*/ 934422 w 1714500"/>
              <a:gd name="connsiteY2" fmla="*/ 2100413 h 2100413"/>
              <a:gd name="connsiteX3" fmla="*/ 0 w 1714500"/>
              <a:gd name="connsiteY3" fmla="*/ 2100413 h 2100413"/>
              <a:gd name="connsiteX4" fmla="*/ 1714500 w 1714500"/>
              <a:gd name="connsiteY4" fmla="*/ 0 h 2100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2100413">
                <a:moveTo>
                  <a:pt x="1714500" y="0"/>
                </a:moveTo>
                <a:lnTo>
                  <a:pt x="1714500" y="1144749"/>
                </a:lnTo>
                <a:lnTo>
                  <a:pt x="934422" y="2100413"/>
                </a:lnTo>
                <a:lnTo>
                  <a:pt x="0" y="2100413"/>
                </a:lnTo>
                <a:lnTo>
                  <a:pt x="171450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Effect transition="in" filter="fade">
                                      <p:cBhvr>
                                        <p:cTn id="32" dur="1000"/>
                                        <p:tgtEl>
                                          <p:spTgt spid="1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Effect transition="in" filter="fade">
                                      <p:cBhvr>
                                        <p:cTn id="37" dur="1000"/>
                                        <p:tgtEl>
                                          <p:spTgt spid="1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outVertical)">
                                      <p:cBhvr>
                                        <p:cTn id="47" dur="1000"/>
                                        <p:tgtEl>
                                          <p:spTgt spid="20"/>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outVertical)">
                                      <p:cBhvr>
                                        <p:cTn id="50" dur="1000"/>
                                        <p:tgtEl>
                                          <p:spTgt spid="21"/>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outVertical)">
                                      <p:cBhvr>
                                        <p:cTn id="53" dur="1000"/>
                                        <p:tgtEl>
                                          <p:spTgt spid="22"/>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arn(outVertical)">
                                      <p:cBhvr>
                                        <p:cTn id="56" dur="1000"/>
                                        <p:tgtEl>
                                          <p:spTgt spid="23"/>
                                        </p:tgtEl>
                                      </p:cBhvr>
                                    </p:animEffect>
                                  </p:childTnLst>
                                </p:cTn>
                              </p:par>
                              <p:par>
                                <p:cTn id="57" presetID="16" presetClass="entr" presetSubtype="37"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outVertical)">
                                      <p:cBhvr>
                                        <p:cTn id="59" dur="1000"/>
                                        <p:tgtEl>
                                          <p:spTgt spid="19"/>
                                        </p:tgtEl>
                                      </p:cBhvr>
                                    </p:animEffect>
                                  </p:childTnLst>
                                </p:cTn>
                              </p:par>
                              <p:par>
                                <p:cTn id="60" presetID="16" presetClass="entr" presetSubtype="37"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outVertical)">
                                      <p:cBhvr>
                                        <p:cTn id="62" dur="1000"/>
                                        <p:tgtEl>
                                          <p:spTgt spid="18"/>
                                        </p:tgtEl>
                                      </p:cBhvr>
                                    </p:animEffect>
                                  </p:childTnLst>
                                </p:cTn>
                              </p:par>
                              <p:par>
                                <p:cTn id="63" presetID="16" presetClass="entr" presetSubtype="37"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outVertical)">
                                      <p:cBhvr>
                                        <p:cTn id="65" dur="1000"/>
                                        <p:tgtEl>
                                          <p:spTgt spid="17"/>
                                        </p:tgtEl>
                                      </p:cBhvr>
                                    </p:animEffect>
                                  </p:childTnLst>
                                </p:cTn>
                              </p:par>
                              <p:par>
                                <p:cTn id="66" presetID="16" presetClass="entr" presetSubtype="37"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outVertical)">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1287</Words>
  <Application>Microsoft Office PowerPoint</Application>
  <PresentationFormat>宽屏</PresentationFormat>
  <Paragraphs>169</Paragraphs>
  <Slides>21</Slides>
  <Notes>21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微软雅黑</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dc:title>
  <dc:creator>第一PPT</dc:creator>
  <cp:keywords>www.1ppt.com</cp:keywords>
  <dc:description>www.1ppt.com</dc:description>
  <cp:lastModifiedBy>天 下</cp:lastModifiedBy>
  <cp:revision>70</cp:revision>
  <dcterms:created xsi:type="dcterms:W3CDTF">2017-03-02T11:29:00Z</dcterms:created>
  <dcterms:modified xsi:type="dcterms:W3CDTF">2021-01-05T04:08:57Z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