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80" r:id="rId5"/>
    <p:sldId id="282" r:id="rId6"/>
    <p:sldId id="265" r:id="rId7"/>
    <p:sldId id="276" r:id="rId8"/>
    <p:sldId id="264" r:id="rId9"/>
    <p:sldId id="261" r:id="rId10"/>
    <p:sldId id="266" r:id="rId11"/>
    <p:sldId id="283" r:id="rId12"/>
    <p:sldId id="260" r:id="rId13"/>
    <p:sldId id="267" r:id="rId14"/>
    <p:sldId id="268" r:id="rId15"/>
    <p:sldId id="269" r:id="rId16"/>
    <p:sldId id="270" r:id="rId17"/>
    <p:sldId id="284" r:id="rId18"/>
    <p:sldId id="274" r:id="rId19"/>
    <p:sldId id="262" r:id="rId20"/>
    <p:sldId id="263" r:id="rId21"/>
    <p:sldId id="277" r:id="rId22"/>
    <p:sldId id="272" r:id="rId23"/>
    <p:sldId id="285" r:id="rId24"/>
    <p:sldId id="278" r:id="rId25"/>
    <p:sldId id="271" r:id="rId26"/>
    <p:sldId id="275" r:id="rId27"/>
    <p:sldId id="273" r:id="rId28"/>
    <p:sldId id="279" r:id="rId29"/>
    <p:sldId id="286" r:id="rId30"/>
    <p:sldId id="308" r:id="rId31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等线" panose="02010600030101010101" charset="-122"/>
      <p:regular r:id="rId39"/>
    </p:embeddedFont>
    <p:embeddedFont>
      <p:font typeface="汉仪菱心体简" panose="02010609000101010101" charset="0"/>
      <p:regular r:id="rId40"/>
    </p:embeddedFont>
    <p:embeddedFont>
      <p:font typeface="微软雅黑" panose="020B0503020204020204" charset="-122"/>
      <p:regular r:id="rId41"/>
    </p:embeddedFont>
    <p:embeddedFont>
      <p:font typeface="Meiryo" panose="020B0604030504040204" pitchFamily="34" charset="-128"/>
      <p:regular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4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1.xml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86996902525425"/>
          <c:y val="0.048629529774189"/>
          <c:w val="0.943240463733673"/>
          <c:h val="0.902740955352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Sheet1!$A$2:$A$9</c:f>
              <c:strCache>
                <c:ptCount val="8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</c:v>
                </c:pt>
                <c:pt idx="1">
                  <c:v>17</c:v>
                </c:pt>
                <c:pt idx="2">
                  <c:v>22</c:v>
                </c:pt>
                <c:pt idx="3">
                  <c:v>14</c:v>
                </c:pt>
                <c:pt idx="4">
                  <c:v>12</c:v>
                </c:pt>
                <c:pt idx="5">
                  <c:v>19</c:v>
                </c:pt>
                <c:pt idx="6">
                  <c:v>30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783808"/>
        <c:axId val="102758016"/>
      </c:barChart>
      <c:catAx>
        <c:axId val="35378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</a:p>
        </c:txPr>
        <c:crossAx val="102758016"/>
        <c:crosses val="autoZero"/>
        <c:auto val="0"/>
        <c:lblAlgn val="ctr"/>
        <c:lblOffset val="0"/>
        <c:noMultiLvlLbl val="0"/>
      </c:catAx>
      <c:valAx>
        <c:axId val="102758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</a:p>
        </c:txPr>
        <c:crossAx val="353783808"/>
        <c:crosses val="autoZero"/>
        <c:crossBetween val="between"/>
      </c:valAx>
      <c:spPr>
        <a:noFill/>
        <a:ln w="5375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0"/>
        <c:axId val="355430400"/>
        <c:axId val="118346816"/>
      </c:barChart>
      <c:catAx>
        <c:axId val="355430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18346816"/>
        <c:crosses val="autoZero"/>
        <c:auto val="0"/>
        <c:lblAlgn val="ctr"/>
        <c:lblOffset val="100"/>
        <c:noMultiLvlLbl val="0"/>
      </c:catAx>
      <c:valAx>
        <c:axId val="118346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35543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0"/>
        <c:axId val="355430912"/>
        <c:axId val="120963648"/>
      </c:barChart>
      <c:catAx>
        <c:axId val="355430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20963648"/>
        <c:crosses val="autoZero"/>
        <c:auto val="0"/>
        <c:lblAlgn val="ctr"/>
        <c:lblOffset val="100"/>
        <c:noMultiLvlLbl val="0"/>
      </c:catAx>
      <c:valAx>
        <c:axId val="120963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35543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0"/>
        <c:axId val="356280832"/>
        <c:axId val="120965952"/>
      </c:barChart>
      <c:catAx>
        <c:axId val="356280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20965952"/>
        <c:crosses val="autoZero"/>
        <c:auto val="0"/>
        <c:lblAlgn val="ctr"/>
        <c:lblOffset val="100"/>
        <c:noMultiLvlLbl val="0"/>
      </c:catAx>
      <c:valAx>
        <c:axId val="120965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35628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0"/>
        <c:axId val="355432448"/>
        <c:axId val="120968832"/>
      </c:barChart>
      <c:catAx>
        <c:axId val="355432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20968832"/>
        <c:crosses val="autoZero"/>
        <c:auto val="0"/>
        <c:lblAlgn val="ctr"/>
        <c:lblOffset val="100"/>
        <c:noMultiLvlLbl val="0"/>
      </c:catAx>
      <c:valAx>
        <c:axId val="120968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35543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none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6075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FFC000"/>
              </a:solidFill>
              <a:ln w="14486" cap="flat" cmpd="sng" algn="ctr">
                <a:solidFill>
                  <a:schemeClr val="bg1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66</c:v>
                </c:pt>
                <c:pt idx="1">
                  <c:v>73</c:v>
                </c:pt>
                <c:pt idx="2">
                  <c:v>90</c:v>
                </c:pt>
                <c:pt idx="3">
                  <c:v>95</c:v>
                </c:pt>
                <c:pt idx="4">
                  <c:v>108</c:v>
                </c:pt>
                <c:pt idx="5">
                  <c:v>93</c:v>
                </c:pt>
                <c:pt idx="6">
                  <c:v>95</c:v>
                </c:pt>
                <c:pt idx="7">
                  <c:v>99</c:v>
                </c:pt>
                <c:pt idx="8">
                  <c:v>97</c:v>
                </c:pt>
                <c:pt idx="9">
                  <c:v>110</c:v>
                </c:pt>
                <c:pt idx="10">
                  <c:v>116</c:v>
                </c:pt>
                <c:pt idx="11">
                  <c:v>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646400"/>
        <c:axId val="129262720"/>
      </c:lineChart>
      <c:catAx>
        <c:axId val="35664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692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9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129262720"/>
        <c:crosses val="autoZero"/>
        <c:auto val="0"/>
        <c:lblAlgn val="ctr"/>
        <c:lblOffset val="100"/>
        <c:noMultiLvlLbl val="0"/>
      </c:catAx>
      <c:valAx>
        <c:axId val="129262720"/>
        <c:scaling>
          <c:orientation val="minMax"/>
          <c:min val="40"/>
        </c:scaling>
        <c:delete val="0"/>
        <c:axPos val="l"/>
        <c:majorGridlines>
          <c:spPr>
            <a:ln w="6350" cap="flat" cmpd="sng" algn="ctr">
              <a:solidFill>
                <a:schemeClr val="bg1">
                  <a:alpha val="3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9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356646400"/>
        <c:crosses val="autoZero"/>
        <c:crossBetween val="between"/>
      </c:valAx>
      <c:spPr>
        <a:noFill/>
        <a:ln w="2317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1C735-6F9A-4D7E-9939-E5C247A9B8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B63B03-ADFE-4F59-8156-1C073C424440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F014-1CD1-426A-AC51-0A4E435732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rcRect t="13144"/>
          <a:stretch>
            <a:fillRect/>
          </a:stretch>
        </p:blipFill>
        <p:spPr>
          <a:xfrm>
            <a:off x="0" y="39"/>
            <a:ext cx="12192000" cy="6857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4"/>
          <p:cNvSpPr>
            <a:spLocks noChangeArrowheads="1"/>
          </p:cNvSpPr>
          <p:nvPr userDrawn="1"/>
        </p:nvSpPr>
        <p:spPr bwMode="auto">
          <a:xfrm>
            <a:off x="2370701" y="2726194"/>
            <a:ext cx="1637104" cy="1637104"/>
          </a:xfrm>
          <a:prstGeom prst="rect">
            <a:avLst/>
          </a:prstGeom>
          <a:noFill/>
          <a:ln w="101600">
            <a:solidFill>
              <a:schemeClr val="accent4">
                <a:lumMod val="40000"/>
                <a:lumOff val="60000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 sz="9600" b="1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4227061" y="2558480"/>
            <a:ext cx="3134437" cy="6369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600" b="1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zh-CN"/>
              <a:t>PART ONE</a:t>
            </a:r>
            <a:endParaRPr lang="zh-CN" altLang="en-US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2370701" y="2726193"/>
            <a:ext cx="1637104" cy="16371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9600" b="1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12" hasCustomPrompt="1"/>
          </p:nvPr>
        </p:nvSpPr>
        <p:spPr>
          <a:xfrm>
            <a:off x="4227061" y="3204811"/>
            <a:ext cx="6768888" cy="8556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5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请在此处添加标题</a:t>
            </a:r>
            <a:endParaRPr lang="zh-CN" altLang="en-US"/>
          </a:p>
        </p:txBody>
      </p:sp>
      <p:sp>
        <p:nvSpPr>
          <p:cNvPr id="23" name="文本占位符 16"/>
          <p:cNvSpPr>
            <a:spLocks noGrp="1"/>
          </p:cNvSpPr>
          <p:nvPr>
            <p:ph type="body" sz="quarter" idx="13" hasCustomPrompt="1"/>
          </p:nvPr>
        </p:nvSpPr>
        <p:spPr>
          <a:xfrm>
            <a:off x="4227061" y="4081362"/>
            <a:ext cx="6768888" cy="3474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600" b="0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zh-CN"/>
              <a:t>Thought for customer service is the sacred mission of XiAi design.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2210765" y="656118"/>
            <a:ext cx="7770470" cy="53607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rcRect t="13144"/>
          <a:stretch>
            <a:fillRect/>
          </a:stretch>
        </p:blipFill>
        <p:spPr>
          <a:xfrm>
            <a:off x="0" y="39"/>
            <a:ext cx="12192000" cy="6857919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-1"/>
            <a:ext cx="12192000" cy="685795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9000">
                <a:schemeClr val="tx1">
                  <a:alpha val="0"/>
                </a:schemeClr>
              </a:gs>
              <a:gs pos="57000">
                <a:schemeClr val="tx1">
                  <a:alpha val="7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4.xml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64394" y="3549207"/>
            <a:ext cx="5657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10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 &amp; CREATIVITY SPACE STUDIO</a:t>
            </a:r>
            <a:endParaRPr lang="zh-CN" altLang="en-US" sz="2400" spc="10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4394" y="2192668"/>
            <a:ext cx="6955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金色高贵模板</a:t>
            </a:r>
            <a:endParaRPr lang="zh-CN" altLang="en-US" sz="880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64394" y="4799899"/>
            <a:ext cx="116586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pc="60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PPT</a:t>
            </a:r>
            <a:r>
              <a:rPr lang="zh-CN" altLang="en-US" sz="1600" spc="60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汇</a:t>
            </a:r>
            <a:endParaRPr lang="zh-CN" altLang="en-US" sz="1600" spc="60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2678" y="4086193"/>
            <a:ext cx="194274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nanobii - astral bla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448733" y="64516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1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26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26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4034001" y="2255351"/>
            <a:ext cx="4031719" cy="3172695"/>
            <a:chOff x="4036099" y="2255350"/>
            <a:chExt cx="4033819" cy="3172694"/>
          </a:xfrm>
        </p:grpSpPr>
        <p:sp>
          <p:nvSpPr>
            <p:cNvPr id="10" name="Freeform 8"/>
            <p:cNvSpPr/>
            <p:nvPr/>
          </p:nvSpPr>
          <p:spPr bwMode="auto">
            <a:xfrm>
              <a:off x="5801391" y="4512105"/>
              <a:ext cx="1001171" cy="915939"/>
            </a:xfrm>
            <a:custGeom>
              <a:avLst/>
              <a:gdLst>
                <a:gd name="T0" fmla="*/ 442 w 756"/>
                <a:gd name="T1" fmla="*/ 692 h 692"/>
                <a:gd name="T2" fmla="*/ 0 w 756"/>
                <a:gd name="T3" fmla="*/ 378 h 692"/>
                <a:gd name="T4" fmla="*/ 314 w 756"/>
                <a:gd name="T5" fmla="*/ 0 h 692"/>
                <a:gd name="T6" fmla="*/ 756 w 756"/>
                <a:gd name="T7" fmla="*/ 125 h 692"/>
                <a:gd name="T8" fmla="*/ 442 w 756"/>
                <a:gd name="T9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692">
                  <a:moveTo>
                    <a:pt x="442" y="692"/>
                  </a:moveTo>
                  <a:lnTo>
                    <a:pt x="0" y="378"/>
                  </a:lnTo>
                  <a:lnTo>
                    <a:pt x="314" y="0"/>
                  </a:lnTo>
                  <a:lnTo>
                    <a:pt x="756" y="125"/>
                  </a:lnTo>
                  <a:lnTo>
                    <a:pt x="442" y="692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217221" y="4177232"/>
              <a:ext cx="1001171" cy="500325"/>
            </a:xfrm>
            <a:custGeom>
              <a:avLst/>
              <a:gdLst>
                <a:gd name="T0" fmla="*/ 317 w 756"/>
                <a:gd name="T1" fmla="*/ 0 h 378"/>
                <a:gd name="T2" fmla="*/ 756 w 756"/>
                <a:gd name="T3" fmla="*/ 189 h 378"/>
                <a:gd name="T4" fmla="*/ 442 w 756"/>
                <a:gd name="T5" fmla="*/ 378 h 378"/>
                <a:gd name="T6" fmla="*/ 0 w 756"/>
                <a:gd name="T7" fmla="*/ 253 h 378"/>
                <a:gd name="T8" fmla="*/ 317 w 756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378">
                  <a:moveTo>
                    <a:pt x="317" y="0"/>
                  </a:moveTo>
                  <a:lnTo>
                    <a:pt x="756" y="189"/>
                  </a:lnTo>
                  <a:lnTo>
                    <a:pt x="442" y="378"/>
                  </a:lnTo>
                  <a:lnTo>
                    <a:pt x="0" y="25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6606247" y="3676907"/>
              <a:ext cx="1001171" cy="750487"/>
            </a:xfrm>
            <a:custGeom>
              <a:avLst/>
              <a:gdLst>
                <a:gd name="T0" fmla="*/ 314 w 756"/>
                <a:gd name="T1" fmla="*/ 0 h 567"/>
                <a:gd name="T2" fmla="*/ 0 w 756"/>
                <a:gd name="T3" fmla="*/ 378 h 567"/>
                <a:gd name="T4" fmla="*/ 439 w 756"/>
                <a:gd name="T5" fmla="*/ 567 h 567"/>
                <a:gd name="T6" fmla="*/ 756 w 756"/>
                <a:gd name="T7" fmla="*/ 64 h 567"/>
                <a:gd name="T8" fmla="*/ 314 w 756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314" y="0"/>
                  </a:moveTo>
                  <a:lnTo>
                    <a:pt x="0" y="378"/>
                  </a:lnTo>
                  <a:lnTo>
                    <a:pt x="439" y="567"/>
                  </a:lnTo>
                  <a:lnTo>
                    <a:pt x="756" y="6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7052855" y="3511456"/>
              <a:ext cx="1001171" cy="250163"/>
            </a:xfrm>
            <a:custGeom>
              <a:avLst/>
              <a:gdLst>
                <a:gd name="T0" fmla="*/ 314 w 756"/>
                <a:gd name="T1" fmla="*/ 0 h 189"/>
                <a:gd name="T2" fmla="*/ 756 w 756"/>
                <a:gd name="T3" fmla="*/ 64 h 189"/>
                <a:gd name="T4" fmla="*/ 442 w 756"/>
                <a:gd name="T5" fmla="*/ 189 h 189"/>
                <a:gd name="T6" fmla="*/ 0 w 756"/>
                <a:gd name="T7" fmla="*/ 125 h 189"/>
                <a:gd name="T8" fmla="*/ 314 w 7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189">
                  <a:moveTo>
                    <a:pt x="314" y="0"/>
                  </a:moveTo>
                  <a:lnTo>
                    <a:pt x="756" y="64"/>
                  </a:lnTo>
                  <a:lnTo>
                    <a:pt x="442" y="189"/>
                  </a:lnTo>
                  <a:lnTo>
                    <a:pt x="0" y="12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467514" y="2927743"/>
              <a:ext cx="1001171" cy="749164"/>
            </a:xfrm>
            <a:custGeom>
              <a:avLst/>
              <a:gdLst>
                <a:gd name="T0" fmla="*/ 317 w 756"/>
                <a:gd name="T1" fmla="*/ 0 h 566"/>
                <a:gd name="T2" fmla="*/ 0 w 756"/>
                <a:gd name="T3" fmla="*/ 377 h 566"/>
                <a:gd name="T4" fmla="*/ 442 w 756"/>
                <a:gd name="T5" fmla="*/ 566 h 566"/>
                <a:gd name="T6" fmla="*/ 756 w 756"/>
                <a:gd name="T7" fmla="*/ 441 h 566"/>
                <a:gd name="T8" fmla="*/ 317 w 756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6">
                  <a:moveTo>
                    <a:pt x="317" y="0"/>
                  </a:moveTo>
                  <a:lnTo>
                    <a:pt x="0" y="377"/>
                  </a:lnTo>
                  <a:lnTo>
                    <a:pt x="442" y="566"/>
                  </a:lnTo>
                  <a:lnTo>
                    <a:pt x="756" y="44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FFFFF">
                <a:alpha val="12157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051683" y="3426746"/>
              <a:ext cx="1001171" cy="750487"/>
            </a:xfrm>
            <a:custGeom>
              <a:avLst/>
              <a:gdLst>
                <a:gd name="T0" fmla="*/ 0 w 756"/>
                <a:gd name="T1" fmla="*/ 378 h 567"/>
                <a:gd name="T2" fmla="*/ 442 w 756"/>
                <a:gd name="T3" fmla="*/ 567 h 567"/>
                <a:gd name="T4" fmla="*/ 756 w 756"/>
                <a:gd name="T5" fmla="*/ 189 h 567"/>
                <a:gd name="T6" fmla="*/ 314 w 756"/>
                <a:gd name="T7" fmla="*/ 0 h 567"/>
                <a:gd name="T8" fmla="*/ 0 w 756"/>
                <a:gd name="T9" fmla="*/ 37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0" y="378"/>
                  </a:moveTo>
                  <a:lnTo>
                    <a:pt x="442" y="567"/>
                  </a:lnTo>
                  <a:lnTo>
                    <a:pt x="756" y="189"/>
                  </a:lnTo>
                  <a:lnTo>
                    <a:pt x="314" y="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FFFFFF">
                <a:alpha val="45098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635853" y="3927071"/>
              <a:ext cx="1001171" cy="585036"/>
            </a:xfrm>
            <a:custGeom>
              <a:avLst/>
              <a:gdLst>
                <a:gd name="T0" fmla="*/ 0 w 756"/>
                <a:gd name="T1" fmla="*/ 253 h 442"/>
                <a:gd name="T2" fmla="*/ 439 w 756"/>
                <a:gd name="T3" fmla="*/ 442 h 442"/>
                <a:gd name="T4" fmla="*/ 756 w 756"/>
                <a:gd name="T5" fmla="*/ 189 h 442"/>
                <a:gd name="T6" fmla="*/ 314 w 756"/>
                <a:gd name="T7" fmla="*/ 0 h 442"/>
                <a:gd name="T8" fmla="*/ 0 w 756"/>
                <a:gd name="T9" fmla="*/ 25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442">
                  <a:moveTo>
                    <a:pt x="0" y="253"/>
                  </a:moveTo>
                  <a:lnTo>
                    <a:pt x="439" y="442"/>
                  </a:lnTo>
                  <a:lnTo>
                    <a:pt x="756" y="189"/>
                  </a:lnTo>
                  <a:lnTo>
                    <a:pt x="314" y="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FFFFFF">
                <a:alpha val="12157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216050" y="4261945"/>
              <a:ext cx="1001171" cy="750487"/>
            </a:xfrm>
            <a:custGeom>
              <a:avLst/>
              <a:gdLst>
                <a:gd name="T0" fmla="*/ 0 w 756"/>
                <a:gd name="T1" fmla="*/ 503 h 567"/>
                <a:gd name="T2" fmla="*/ 442 w 756"/>
                <a:gd name="T3" fmla="*/ 567 h 567"/>
                <a:gd name="T4" fmla="*/ 756 w 756"/>
                <a:gd name="T5" fmla="*/ 189 h 567"/>
                <a:gd name="T6" fmla="*/ 317 w 756"/>
                <a:gd name="T7" fmla="*/ 0 h 567"/>
                <a:gd name="T8" fmla="*/ 0 w 756"/>
                <a:gd name="T9" fmla="*/ 503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0" y="503"/>
                  </a:moveTo>
                  <a:lnTo>
                    <a:pt x="442" y="567"/>
                  </a:lnTo>
                  <a:lnTo>
                    <a:pt x="756" y="189"/>
                  </a:lnTo>
                  <a:lnTo>
                    <a:pt x="317" y="0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FFFFFF">
                <a:alpha val="34118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4634682" y="3761618"/>
              <a:ext cx="1001171" cy="1166101"/>
            </a:xfrm>
            <a:custGeom>
              <a:avLst/>
              <a:gdLst>
                <a:gd name="T0" fmla="*/ 0 w 756"/>
                <a:gd name="T1" fmla="*/ 503 h 881"/>
                <a:gd name="T2" fmla="*/ 439 w 756"/>
                <a:gd name="T3" fmla="*/ 881 h 881"/>
                <a:gd name="T4" fmla="*/ 756 w 756"/>
                <a:gd name="T5" fmla="*/ 378 h 881"/>
                <a:gd name="T6" fmla="*/ 314 w 756"/>
                <a:gd name="T7" fmla="*/ 0 h 881"/>
                <a:gd name="T8" fmla="*/ 0 w 756"/>
                <a:gd name="T9" fmla="*/ 503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881">
                  <a:moveTo>
                    <a:pt x="0" y="503"/>
                  </a:moveTo>
                  <a:lnTo>
                    <a:pt x="439" y="881"/>
                  </a:lnTo>
                  <a:lnTo>
                    <a:pt x="756" y="378"/>
                  </a:lnTo>
                  <a:lnTo>
                    <a:pt x="314" y="0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050512" y="3511457"/>
              <a:ext cx="1001171" cy="750487"/>
            </a:xfrm>
            <a:custGeom>
              <a:avLst/>
              <a:gdLst>
                <a:gd name="T0" fmla="*/ 314 w 756"/>
                <a:gd name="T1" fmla="*/ 0 h 567"/>
                <a:gd name="T2" fmla="*/ 0 w 756"/>
                <a:gd name="T3" fmla="*/ 189 h 567"/>
                <a:gd name="T4" fmla="*/ 442 w 756"/>
                <a:gd name="T5" fmla="*/ 567 h 567"/>
                <a:gd name="T6" fmla="*/ 756 w 756"/>
                <a:gd name="T7" fmla="*/ 314 h 567"/>
                <a:gd name="T8" fmla="*/ 314 w 756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314" y="0"/>
                  </a:moveTo>
                  <a:lnTo>
                    <a:pt x="0" y="189"/>
                  </a:lnTo>
                  <a:lnTo>
                    <a:pt x="442" y="567"/>
                  </a:lnTo>
                  <a:lnTo>
                    <a:pt x="756" y="31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>
                <a:alpha val="5098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466343" y="2927743"/>
              <a:ext cx="1001171" cy="999327"/>
            </a:xfrm>
            <a:custGeom>
              <a:avLst/>
              <a:gdLst>
                <a:gd name="T0" fmla="*/ 317 w 756"/>
                <a:gd name="T1" fmla="*/ 0 h 755"/>
                <a:gd name="T2" fmla="*/ 0 w 756"/>
                <a:gd name="T3" fmla="*/ 441 h 755"/>
                <a:gd name="T4" fmla="*/ 442 w 756"/>
                <a:gd name="T5" fmla="*/ 755 h 755"/>
                <a:gd name="T6" fmla="*/ 756 w 756"/>
                <a:gd name="T7" fmla="*/ 377 h 755"/>
                <a:gd name="T8" fmla="*/ 317 w 756"/>
                <a:gd name="T9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755">
                  <a:moveTo>
                    <a:pt x="317" y="0"/>
                  </a:moveTo>
                  <a:lnTo>
                    <a:pt x="0" y="441"/>
                  </a:lnTo>
                  <a:lnTo>
                    <a:pt x="442" y="755"/>
                  </a:lnTo>
                  <a:lnTo>
                    <a:pt x="756" y="37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886146" y="2677582"/>
              <a:ext cx="1001171" cy="749164"/>
            </a:xfrm>
            <a:custGeom>
              <a:avLst/>
              <a:gdLst>
                <a:gd name="T0" fmla="*/ 314 w 756"/>
                <a:gd name="T1" fmla="*/ 0 h 566"/>
                <a:gd name="T2" fmla="*/ 0 w 756"/>
                <a:gd name="T3" fmla="*/ 189 h 566"/>
                <a:gd name="T4" fmla="*/ 439 w 756"/>
                <a:gd name="T5" fmla="*/ 566 h 566"/>
                <a:gd name="T6" fmla="*/ 756 w 756"/>
                <a:gd name="T7" fmla="*/ 189 h 566"/>
                <a:gd name="T8" fmla="*/ 314 w 756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6">
                  <a:moveTo>
                    <a:pt x="314" y="0"/>
                  </a:moveTo>
                  <a:lnTo>
                    <a:pt x="0" y="189"/>
                  </a:lnTo>
                  <a:lnTo>
                    <a:pt x="439" y="566"/>
                  </a:lnTo>
                  <a:lnTo>
                    <a:pt x="756" y="18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300805" y="2427419"/>
              <a:ext cx="1001171" cy="500325"/>
            </a:xfrm>
            <a:custGeom>
              <a:avLst/>
              <a:gdLst>
                <a:gd name="T0" fmla="*/ 314 w 756"/>
                <a:gd name="T1" fmla="*/ 0 h 378"/>
                <a:gd name="T2" fmla="*/ 0 w 756"/>
                <a:gd name="T3" fmla="*/ 252 h 378"/>
                <a:gd name="T4" fmla="*/ 442 w 756"/>
                <a:gd name="T5" fmla="*/ 378 h 378"/>
                <a:gd name="T6" fmla="*/ 756 w 756"/>
                <a:gd name="T7" fmla="*/ 189 h 378"/>
                <a:gd name="T8" fmla="*/ 314 w 756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378">
                  <a:moveTo>
                    <a:pt x="314" y="0"/>
                  </a:moveTo>
                  <a:lnTo>
                    <a:pt x="0" y="252"/>
                  </a:lnTo>
                  <a:lnTo>
                    <a:pt x="442" y="378"/>
                  </a:lnTo>
                  <a:lnTo>
                    <a:pt x="756" y="18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4884975" y="2760970"/>
              <a:ext cx="1001171" cy="750487"/>
            </a:xfrm>
            <a:custGeom>
              <a:avLst/>
              <a:gdLst>
                <a:gd name="T0" fmla="*/ 0 w 756"/>
                <a:gd name="T1" fmla="*/ 442 h 567"/>
                <a:gd name="T2" fmla="*/ 439 w 756"/>
                <a:gd name="T3" fmla="*/ 567 h 567"/>
                <a:gd name="T4" fmla="*/ 756 w 756"/>
                <a:gd name="T5" fmla="*/ 126 h 567"/>
                <a:gd name="T6" fmla="*/ 314 w 756"/>
                <a:gd name="T7" fmla="*/ 0 h 567"/>
                <a:gd name="T8" fmla="*/ 0 w 756"/>
                <a:gd name="T9" fmla="*/ 44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0" y="442"/>
                  </a:moveTo>
                  <a:lnTo>
                    <a:pt x="439" y="567"/>
                  </a:lnTo>
                  <a:lnTo>
                    <a:pt x="756" y="126"/>
                  </a:lnTo>
                  <a:lnTo>
                    <a:pt x="314" y="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4465173" y="3346004"/>
              <a:ext cx="1001171" cy="415613"/>
            </a:xfrm>
            <a:custGeom>
              <a:avLst/>
              <a:gdLst>
                <a:gd name="T0" fmla="*/ 0 w 756"/>
                <a:gd name="T1" fmla="*/ 314 h 314"/>
                <a:gd name="T2" fmla="*/ 442 w 756"/>
                <a:gd name="T3" fmla="*/ 314 h 314"/>
                <a:gd name="T4" fmla="*/ 756 w 756"/>
                <a:gd name="T5" fmla="*/ 125 h 314"/>
                <a:gd name="T6" fmla="*/ 317 w 756"/>
                <a:gd name="T7" fmla="*/ 0 h 314"/>
                <a:gd name="T8" fmla="*/ 0 w 756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314">
                  <a:moveTo>
                    <a:pt x="0" y="314"/>
                  </a:moveTo>
                  <a:lnTo>
                    <a:pt x="442" y="314"/>
                  </a:lnTo>
                  <a:lnTo>
                    <a:pt x="756" y="125"/>
                  </a:lnTo>
                  <a:lnTo>
                    <a:pt x="317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4049342" y="3761620"/>
              <a:ext cx="1001171" cy="665777"/>
            </a:xfrm>
            <a:custGeom>
              <a:avLst/>
              <a:gdLst>
                <a:gd name="T0" fmla="*/ 0 w 756"/>
                <a:gd name="T1" fmla="*/ 378 h 503"/>
                <a:gd name="T2" fmla="*/ 442 w 756"/>
                <a:gd name="T3" fmla="*/ 503 h 503"/>
                <a:gd name="T4" fmla="*/ 756 w 756"/>
                <a:gd name="T5" fmla="*/ 0 h 503"/>
                <a:gd name="T6" fmla="*/ 314 w 756"/>
                <a:gd name="T7" fmla="*/ 0 h 503"/>
                <a:gd name="T8" fmla="*/ 0 w 756"/>
                <a:gd name="T9" fmla="*/ 37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02">
                  <a:moveTo>
                    <a:pt x="0" y="378"/>
                  </a:moveTo>
                  <a:lnTo>
                    <a:pt x="442" y="503"/>
                  </a:lnTo>
                  <a:lnTo>
                    <a:pt x="756" y="0"/>
                  </a:lnTo>
                  <a:lnTo>
                    <a:pt x="314" y="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4036099" y="4089874"/>
              <a:ext cx="2362551" cy="1193897"/>
            </a:xfrm>
            <a:custGeom>
              <a:avLst/>
              <a:gdLst>
                <a:gd name="T0" fmla="*/ 751 w 755"/>
                <a:gd name="T1" fmla="*/ 382 h 382"/>
                <a:gd name="T2" fmla="*/ 748 w 755"/>
                <a:gd name="T3" fmla="*/ 381 h 382"/>
                <a:gd name="T4" fmla="*/ 563 w 755"/>
                <a:gd name="T5" fmla="*/ 248 h 382"/>
                <a:gd name="T6" fmla="*/ 377 w 755"/>
                <a:gd name="T7" fmla="*/ 222 h 382"/>
                <a:gd name="T8" fmla="*/ 375 w 755"/>
                <a:gd name="T9" fmla="*/ 221 h 382"/>
                <a:gd name="T10" fmla="*/ 189 w 755"/>
                <a:gd name="T11" fmla="*/ 61 h 382"/>
                <a:gd name="T12" fmla="*/ 3 w 755"/>
                <a:gd name="T13" fmla="*/ 8 h 382"/>
                <a:gd name="T14" fmla="*/ 0 w 755"/>
                <a:gd name="T15" fmla="*/ 3 h 382"/>
                <a:gd name="T16" fmla="*/ 5 w 755"/>
                <a:gd name="T17" fmla="*/ 0 h 382"/>
                <a:gd name="T18" fmla="*/ 192 w 755"/>
                <a:gd name="T19" fmla="*/ 54 h 382"/>
                <a:gd name="T20" fmla="*/ 193 w 755"/>
                <a:gd name="T21" fmla="*/ 55 h 382"/>
                <a:gd name="T22" fmla="*/ 379 w 755"/>
                <a:gd name="T23" fmla="*/ 214 h 382"/>
                <a:gd name="T24" fmla="*/ 565 w 755"/>
                <a:gd name="T25" fmla="*/ 240 h 382"/>
                <a:gd name="T26" fmla="*/ 566 w 755"/>
                <a:gd name="T27" fmla="*/ 241 h 382"/>
                <a:gd name="T28" fmla="*/ 753 w 755"/>
                <a:gd name="T29" fmla="*/ 374 h 382"/>
                <a:gd name="T30" fmla="*/ 754 w 755"/>
                <a:gd name="T31" fmla="*/ 380 h 382"/>
                <a:gd name="T32" fmla="*/ 751 w 755"/>
                <a:gd name="T3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5" h="382">
                  <a:moveTo>
                    <a:pt x="751" y="382"/>
                  </a:moveTo>
                  <a:cubicBezTo>
                    <a:pt x="750" y="382"/>
                    <a:pt x="749" y="381"/>
                    <a:pt x="748" y="381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377" y="222"/>
                    <a:pt x="377" y="222"/>
                    <a:pt x="377" y="222"/>
                  </a:cubicBezTo>
                  <a:cubicBezTo>
                    <a:pt x="376" y="221"/>
                    <a:pt x="375" y="221"/>
                    <a:pt x="375" y="22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3" y="54"/>
                    <a:pt x="193" y="55"/>
                  </a:cubicBezTo>
                  <a:cubicBezTo>
                    <a:pt x="379" y="214"/>
                    <a:pt x="379" y="214"/>
                    <a:pt x="379" y="214"/>
                  </a:cubicBezTo>
                  <a:cubicBezTo>
                    <a:pt x="565" y="240"/>
                    <a:pt x="565" y="240"/>
                    <a:pt x="565" y="240"/>
                  </a:cubicBezTo>
                  <a:cubicBezTo>
                    <a:pt x="565" y="240"/>
                    <a:pt x="566" y="241"/>
                    <a:pt x="566" y="241"/>
                  </a:cubicBezTo>
                  <a:cubicBezTo>
                    <a:pt x="753" y="374"/>
                    <a:pt x="753" y="374"/>
                    <a:pt x="753" y="374"/>
                  </a:cubicBezTo>
                  <a:cubicBezTo>
                    <a:pt x="755" y="376"/>
                    <a:pt x="755" y="378"/>
                    <a:pt x="754" y="380"/>
                  </a:cubicBezTo>
                  <a:cubicBezTo>
                    <a:pt x="753" y="381"/>
                    <a:pt x="752" y="382"/>
                    <a:pt x="751" y="38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4453254" y="3589549"/>
              <a:ext cx="2365199" cy="945057"/>
            </a:xfrm>
            <a:custGeom>
              <a:avLst/>
              <a:gdLst>
                <a:gd name="T0" fmla="*/ 751 w 756"/>
                <a:gd name="T1" fmla="*/ 302 h 302"/>
                <a:gd name="T2" fmla="*/ 750 w 756"/>
                <a:gd name="T3" fmla="*/ 301 h 302"/>
                <a:gd name="T4" fmla="*/ 563 w 756"/>
                <a:gd name="T5" fmla="*/ 248 h 302"/>
                <a:gd name="T6" fmla="*/ 563 w 756"/>
                <a:gd name="T7" fmla="*/ 248 h 302"/>
                <a:gd name="T8" fmla="*/ 376 w 756"/>
                <a:gd name="T9" fmla="*/ 168 h 302"/>
                <a:gd name="T10" fmla="*/ 375 w 756"/>
                <a:gd name="T11" fmla="*/ 167 h 302"/>
                <a:gd name="T12" fmla="*/ 190 w 756"/>
                <a:gd name="T13" fmla="*/ 8 h 302"/>
                <a:gd name="T14" fmla="*/ 4 w 756"/>
                <a:gd name="T15" fmla="*/ 8 h 302"/>
                <a:gd name="T16" fmla="*/ 0 w 756"/>
                <a:gd name="T17" fmla="*/ 4 h 302"/>
                <a:gd name="T18" fmla="*/ 4 w 756"/>
                <a:gd name="T19" fmla="*/ 0 h 302"/>
                <a:gd name="T20" fmla="*/ 191 w 756"/>
                <a:gd name="T21" fmla="*/ 0 h 302"/>
                <a:gd name="T22" fmla="*/ 194 w 756"/>
                <a:gd name="T23" fmla="*/ 1 h 302"/>
                <a:gd name="T24" fmla="*/ 380 w 756"/>
                <a:gd name="T25" fmla="*/ 161 h 302"/>
                <a:gd name="T26" fmla="*/ 566 w 756"/>
                <a:gd name="T27" fmla="*/ 240 h 302"/>
                <a:gd name="T28" fmla="*/ 752 w 756"/>
                <a:gd name="T29" fmla="*/ 294 h 302"/>
                <a:gd name="T30" fmla="*/ 755 w 756"/>
                <a:gd name="T31" fmla="*/ 299 h 302"/>
                <a:gd name="T32" fmla="*/ 751 w 756"/>
                <a:gd name="T3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6" h="302">
                  <a:moveTo>
                    <a:pt x="751" y="302"/>
                  </a:moveTo>
                  <a:cubicBezTo>
                    <a:pt x="751" y="302"/>
                    <a:pt x="750" y="302"/>
                    <a:pt x="750" y="301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6" y="168"/>
                    <a:pt x="375" y="168"/>
                    <a:pt x="375" y="167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2" y="0"/>
                    <a:pt x="193" y="1"/>
                    <a:pt x="194" y="1"/>
                  </a:cubicBezTo>
                  <a:cubicBezTo>
                    <a:pt x="380" y="161"/>
                    <a:pt x="380" y="161"/>
                    <a:pt x="380" y="161"/>
                  </a:cubicBezTo>
                  <a:cubicBezTo>
                    <a:pt x="566" y="240"/>
                    <a:pt x="566" y="240"/>
                    <a:pt x="566" y="240"/>
                  </a:cubicBezTo>
                  <a:cubicBezTo>
                    <a:pt x="752" y="294"/>
                    <a:pt x="752" y="294"/>
                    <a:pt x="752" y="294"/>
                  </a:cubicBezTo>
                  <a:cubicBezTo>
                    <a:pt x="754" y="294"/>
                    <a:pt x="756" y="297"/>
                    <a:pt x="755" y="299"/>
                  </a:cubicBezTo>
                  <a:cubicBezTo>
                    <a:pt x="754" y="300"/>
                    <a:pt x="753" y="302"/>
                    <a:pt x="751" y="30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4869085" y="3171288"/>
              <a:ext cx="2365199" cy="1113157"/>
            </a:xfrm>
            <a:custGeom>
              <a:avLst/>
              <a:gdLst>
                <a:gd name="T0" fmla="*/ 751 w 756"/>
                <a:gd name="T1" fmla="*/ 356 h 356"/>
                <a:gd name="T2" fmla="*/ 750 w 756"/>
                <a:gd name="T3" fmla="*/ 355 h 356"/>
                <a:gd name="T4" fmla="*/ 377 w 756"/>
                <a:gd name="T5" fmla="*/ 195 h 356"/>
                <a:gd name="T6" fmla="*/ 376 w 756"/>
                <a:gd name="T7" fmla="*/ 195 h 356"/>
                <a:gd name="T8" fmla="*/ 190 w 756"/>
                <a:gd name="T9" fmla="*/ 62 h 356"/>
                <a:gd name="T10" fmla="*/ 4 w 756"/>
                <a:gd name="T11" fmla="*/ 9 h 356"/>
                <a:gd name="T12" fmla="*/ 1 w 756"/>
                <a:gd name="T13" fmla="*/ 4 h 356"/>
                <a:gd name="T14" fmla="*/ 6 w 756"/>
                <a:gd name="T15" fmla="*/ 1 h 356"/>
                <a:gd name="T16" fmla="*/ 193 w 756"/>
                <a:gd name="T17" fmla="*/ 54 h 356"/>
                <a:gd name="T18" fmla="*/ 194 w 756"/>
                <a:gd name="T19" fmla="*/ 55 h 356"/>
                <a:gd name="T20" fmla="*/ 380 w 756"/>
                <a:gd name="T21" fmla="*/ 188 h 356"/>
                <a:gd name="T22" fmla="*/ 753 w 756"/>
                <a:gd name="T23" fmla="*/ 348 h 356"/>
                <a:gd name="T24" fmla="*/ 755 w 756"/>
                <a:gd name="T25" fmla="*/ 353 h 356"/>
                <a:gd name="T26" fmla="*/ 751 w 756"/>
                <a:gd name="T2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6" h="356">
                  <a:moveTo>
                    <a:pt x="751" y="356"/>
                  </a:moveTo>
                  <a:cubicBezTo>
                    <a:pt x="751" y="356"/>
                    <a:pt x="750" y="355"/>
                    <a:pt x="750" y="355"/>
                  </a:cubicBezTo>
                  <a:cubicBezTo>
                    <a:pt x="377" y="195"/>
                    <a:pt x="377" y="195"/>
                    <a:pt x="377" y="195"/>
                  </a:cubicBezTo>
                  <a:cubicBezTo>
                    <a:pt x="376" y="195"/>
                    <a:pt x="376" y="195"/>
                    <a:pt x="376" y="19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3" y="55"/>
                    <a:pt x="193" y="55"/>
                    <a:pt x="194" y="55"/>
                  </a:cubicBezTo>
                  <a:cubicBezTo>
                    <a:pt x="380" y="188"/>
                    <a:pt x="380" y="188"/>
                    <a:pt x="380" y="188"/>
                  </a:cubicBezTo>
                  <a:cubicBezTo>
                    <a:pt x="753" y="348"/>
                    <a:pt x="753" y="348"/>
                    <a:pt x="753" y="348"/>
                  </a:cubicBezTo>
                  <a:cubicBezTo>
                    <a:pt x="755" y="349"/>
                    <a:pt x="756" y="351"/>
                    <a:pt x="755" y="353"/>
                  </a:cubicBezTo>
                  <a:cubicBezTo>
                    <a:pt x="754" y="355"/>
                    <a:pt x="753" y="356"/>
                    <a:pt x="751" y="35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5287563" y="2588899"/>
              <a:ext cx="2362551" cy="1025799"/>
            </a:xfrm>
            <a:custGeom>
              <a:avLst/>
              <a:gdLst>
                <a:gd name="T0" fmla="*/ 751 w 755"/>
                <a:gd name="T1" fmla="*/ 328 h 328"/>
                <a:gd name="T2" fmla="*/ 750 w 755"/>
                <a:gd name="T3" fmla="*/ 328 h 328"/>
                <a:gd name="T4" fmla="*/ 564 w 755"/>
                <a:gd name="T5" fmla="*/ 302 h 328"/>
                <a:gd name="T6" fmla="*/ 563 w 755"/>
                <a:gd name="T7" fmla="*/ 301 h 328"/>
                <a:gd name="T8" fmla="*/ 376 w 755"/>
                <a:gd name="T9" fmla="*/ 221 h 328"/>
                <a:gd name="T10" fmla="*/ 375 w 755"/>
                <a:gd name="T11" fmla="*/ 221 h 328"/>
                <a:gd name="T12" fmla="*/ 189 w 755"/>
                <a:gd name="T13" fmla="*/ 61 h 328"/>
                <a:gd name="T14" fmla="*/ 3 w 755"/>
                <a:gd name="T15" fmla="*/ 8 h 328"/>
                <a:gd name="T16" fmla="*/ 0 w 755"/>
                <a:gd name="T17" fmla="*/ 3 h 328"/>
                <a:gd name="T18" fmla="*/ 5 w 755"/>
                <a:gd name="T19" fmla="*/ 0 h 328"/>
                <a:gd name="T20" fmla="*/ 192 w 755"/>
                <a:gd name="T21" fmla="*/ 54 h 328"/>
                <a:gd name="T22" fmla="*/ 193 w 755"/>
                <a:gd name="T23" fmla="*/ 55 h 328"/>
                <a:gd name="T24" fmla="*/ 380 w 755"/>
                <a:gd name="T25" fmla="*/ 214 h 328"/>
                <a:gd name="T26" fmla="*/ 565 w 755"/>
                <a:gd name="T27" fmla="*/ 294 h 328"/>
                <a:gd name="T28" fmla="*/ 751 w 755"/>
                <a:gd name="T29" fmla="*/ 320 h 328"/>
                <a:gd name="T30" fmla="*/ 755 w 755"/>
                <a:gd name="T31" fmla="*/ 325 h 328"/>
                <a:gd name="T32" fmla="*/ 751 w 755"/>
                <a:gd name="T3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5" h="328">
                  <a:moveTo>
                    <a:pt x="751" y="328"/>
                  </a:moveTo>
                  <a:cubicBezTo>
                    <a:pt x="751" y="328"/>
                    <a:pt x="750" y="328"/>
                    <a:pt x="750" y="328"/>
                  </a:cubicBezTo>
                  <a:cubicBezTo>
                    <a:pt x="564" y="302"/>
                    <a:pt x="564" y="302"/>
                    <a:pt x="564" y="302"/>
                  </a:cubicBezTo>
                  <a:cubicBezTo>
                    <a:pt x="563" y="302"/>
                    <a:pt x="563" y="301"/>
                    <a:pt x="563" y="301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75" y="221"/>
                    <a:pt x="375" y="221"/>
                    <a:pt x="375" y="22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3" y="54"/>
                    <a:pt x="193" y="55"/>
                  </a:cubicBezTo>
                  <a:cubicBezTo>
                    <a:pt x="380" y="214"/>
                    <a:pt x="380" y="214"/>
                    <a:pt x="380" y="214"/>
                  </a:cubicBezTo>
                  <a:cubicBezTo>
                    <a:pt x="565" y="294"/>
                    <a:pt x="565" y="294"/>
                    <a:pt x="565" y="294"/>
                  </a:cubicBezTo>
                  <a:cubicBezTo>
                    <a:pt x="751" y="320"/>
                    <a:pt x="751" y="320"/>
                    <a:pt x="751" y="320"/>
                  </a:cubicBezTo>
                  <a:cubicBezTo>
                    <a:pt x="753" y="321"/>
                    <a:pt x="755" y="323"/>
                    <a:pt x="755" y="325"/>
                  </a:cubicBezTo>
                  <a:cubicBezTo>
                    <a:pt x="754" y="327"/>
                    <a:pt x="753" y="328"/>
                    <a:pt x="751" y="32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704717" y="2255350"/>
              <a:ext cx="2361226" cy="1193897"/>
            </a:xfrm>
            <a:custGeom>
              <a:avLst/>
              <a:gdLst>
                <a:gd name="T0" fmla="*/ 751 w 755"/>
                <a:gd name="T1" fmla="*/ 382 h 382"/>
                <a:gd name="T2" fmla="*/ 751 w 755"/>
                <a:gd name="T3" fmla="*/ 382 h 382"/>
                <a:gd name="T4" fmla="*/ 564 w 755"/>
                <a:gd name="T5" fmla="*/ 355 h 382"/>
                <a:gd name="T6" fmla="*/ 562 w 755"/>
                <a:gd name="T7" fmla="*/ 354 h 382"/>
                <a:gd name="T8" fmla="*/ 375 w 755"/>
                <a:gd name="T9" fmla="*/ 168 h 382"/>
                <a:gd name="T10" fmla="*/ 3 w 755"/>
                <a:gd name="T11" fmla="*/ 8 h 382"/>
                <a:gd name="T12" fmla="*/ 1 w 755"/>
                <a:gd name="T13" fmla="*/ 3 h 382"/>
                <a:gd name="T14" fmla="*/ 6 w 755"/>
                <a:gd name="T15" fmla="*/ 1 h 382"/>
                <a:gd name="T16" fmla="*/ 379 w 755"/>
                <a:gd name="T17" fmla="*/ 161 h 382"/>
                <a:gd name="T18" fmla="*/ 381 w 755"/>
                <a:gd name="T19" fmla="*/ 162 h 382"/>
                <a:gd name="T20" fmla="*/ 566 w 755"/>
                <a:gd name="T21" fmla="*/ 347 h 382"/>
                <a:gd name="T22" fmla="*/ 752 w 755"/>
                <a:gd name="T23" fmla="*/ 374 h 382"/>
                <a:gd name="T24" fmla="*/ 755 w 755"/>
                <a:gd name="T25" fmla="*/ 378 h 382"/>
                <a:gd name="T26" fmla="*/ 751 w 755"/>
                <a:gd name="T2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382">
                  <a:moveTo>
                    <a:pt x="751" y="382"/>
                  </a:moveTo>
                  <a:cubicBezTo>
                    <a:pt x="751" y="382"/>
                    <a:pt x="751" y="382"/>
                    <a:pt x="751" y="382"/>
                  </a:cubicBezTo>
                  <a:cubicBezTo>
                    <a:pt x="564" y="355"/>
                    <a:pt x="564" y="355"/>
                    <a:pt x="564" y="355"/>
                  </a:cubicBezTo>
                  <a:cubicBezTo>
                    <a:pt x="563" y="355"/>
                    <a:pt x="562" y="355"/>
                    <a:pt x="562" y="354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379" y="161"/>
                    <a:pt x="379" y="161"/>
                    <a:pt x="379" y="161"/>
                  </a:cubicBezTo>
                  <a:cubicBezTo>
                    <a:pt x="380" y="161"/>
                    <a:pt x="380" y="161"/>
                    <a:pt x="381" y="162"/>
                  </a:cubicBezTo>
                  <a:cubicBezTo>
                    <a:pt x="566" y="347"/>
                    <a:pt x="566" y="347"/>
                    <a:pt x="566" y="347"/>
                  </a:cubicBezTo>
                  <a:cubicBezTo>
                    <a:pt x="752" y="374"/>
                    <a:pt x="752" y="374"/>
                    <a:pt x="752" y="374"/>
                  </a:cubicBezTo>
                  <a:cubicBezTo>
                    <a:pt x="754" y="374"/>
                    <a:pt x="755" y="376"/>
                    <a:pt x="755" y="378"/>
                  </a:cubicBezTo>
                  <a:cubicBezTo>
                    <a:pt x="755" y="380"/>
                    <a:pt x="753" y="382"/>
                    <a:pt x="751" y="38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4036099" y="2255350"/>
              <a:ext cx="1696428" cy="1859673"/>
            </a:xfrm>
            <a:custGeom>
              <a:avLst/>
              <a:gdLst>
                <a:gd name="T0" fmla="*/ 4 w 542"/>
                <a:gd name="T1" fmla="*/ 595 h 595"/>
                <a:gd name="T2" fmla="*/ 2 w 542"/>
                <a:gd name="T3" fmla="*/ 594 h 595"/>
                <a:gd name="T4" fmla="*/ 1 w 542"/>
                <a:gd name="T5" fmla="*/ 589 h 595"/>
                <a:gd name="T6" fmla="*/ 134 w 542"/>
                <a:gd name="T7" fmla="*/ 429 h 595"/>
                <a:gd name="T8" fmla="*/ 135 w 542"/>
                <a:gd name="T9" fmla="*/ 428 h 595"/>
                <a:gd name="T10" fmla="*/ 268 w 542"/>
                <a:gd name="T11" fmla="*/ 295 h 595"/>
                <a:gd name="T12" fmla="*/ 401 w 542"/>
                <a:gd name="T13" fmla="*/ 109 h 595"/>
                <a:gd name="T14" fmla="*/ 402 w 542"/>
                <a:gd name="T15" fmla="*/ 108 h 595"/>
                <a:gd name="T16" fmla="*/ 535 w 542"/>
                <a:gd name="T17" fmla="*/ 1 h 595"/>
                <a:gd name="T18" fmla="*/ 541 w 542"/>
                <a:gd name="T19" fmla="*/ 2 h 595"/>
                <a:gd name="T20" fmla="*/ 540 w 542"/>
                <a:gd name="T21" fmla="*/ 8 h 595"/>
                <a:gd name="T22" fmla="*/ 407 w 542"/>
                <a:gd name="T23" fmla="*/ 114 h 595"/>
                <a:gd name="T24" fmla="*/ 274 w 542"/>
                <a:gd name="T25" fmla="*/ 300 h 595"/>
                <a:gd name="T26" fmla="*/ 274 w 542"/>
                <a:gd name="T27" fmla="*/ 301 h 595"/>
                <a:gd name="T28" fmla="*/ 140 w 542"/>
                <a:gd name="T29" fmla="*/ 434 h 595"/>
                <a:gd name="T30" fmla="*/ 7 w 542"/>
                <a:gd name="T31" fmla="*/ 594 h 595"/>
                <a:gd name="T32" fmla="*/ 4 w 542"/>
                <a:gd name="T33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2" h="595">
                  <a:moveTo>
                    <a:pt x="4" y="595"/>
                  </a:moveTo>
                  <a:cubicBezTo>
                    <a:pt x="3" y="595"/>
                    <a:pt x="2" y="595"/>
                    <a:pt x="2" y="594"/>
                  </a:cubicBezTo>
                  <a:cubicBezTo>
                    <a:pt x="0" y="593"/>
                    <a:pt x="0" y="590"/>
                    <a:pt x="1" y="589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34" y="429"/>
                    <a:pt x="134" y="429"/>
                    <a:pt x="135" y="428"/>
                  </a:cubicBezTo>
                  <a:cubicBezTo>
                    <a:pt x="268" y="295"/>
                    <a:pt x="268" y="295"/>
                    <a:pt x="268" y="295"/>
                  </a:cubicBezTo>
                  <a:cubicBezTo>
                    <a:pt x="401" y="109"/>
                    <a:pt x="401" y="109"/>
                    <a:pt x="401" y="109"/>
                  </a:cubicBezTo>
                  <a:cubicBezTo>
                    <a:pt x="401" y="109"/>
                    <a:pt x="401" y="108"/>
                    <a:pt x="402" y="108"/>
                  </a:cubicBezTo>
                  <a:cubicBezTo>
                    <a:pt x="535" y="1"/>
                    <a:pt x="535" y="1"/>
                    <a:pt x="535" y="1"/>
                  </a:cubicBezTo>
                  <a:cubicBezTo>
                    <a:pt x="537" y="0"/>
                    <a:pt x="539" y="0"/>
                    <a:pt x="541" y="2"/>
                  </a:cubicBezTo>
                  <a:cubicBezTo>
                    <a:pt x="542" y="4"/>
                    <a:pt x="542" y="6"/>
                    <a:pt x="540" y="8"/>
                  </a:cubicBezTo>
                  <a:cubicBezTo>
                    <a:pt x="407" y="114"/>
                    <a:pt x="407" y="114"/>
                    <a:pt x="407" y="114"/>
                  </a:cubicBezTo>
                  <a:cubicBezTo>
                    <a:pt x="274" y="300"/>
                    <a:pt x="274" y="300"/>
                    <a:pt x="274" y="300"/>
                  </a:cubicBezTo>
                  <a:cubicBezTo>
                    <a:pt x="274" y="300"/>
                    <a:pt x="274" y="301"/>
                    <a:pt x="274" y="301"/>
                  </a:cubicBezTo>
                  <a:cubicBezTo>
                    <a:pt x="140" y="434"/>
                    <a:pt x="140" y="434"/>
                    <a:pt x="140" y="434"/>
                  </a:cubicBezTo>
                  <a:cubicBezTo>
                    <a:pt x="7" y="594"/>
                    <a:pt x="7" y="594"/>
                    <a:pt x="7" y="594"/>
                  </a:cubicBezTo>
                  <a:cubicBezTo>
                    <a:pt x="6" y="595"/>
                    <a:pt x="5" y="595"/>
                    <a:pt x="4" y="59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4618791" y="2505511"/>
              <a:ext cx="1699076" cy="1778933"/>
            </a:xfrm>
            <a:custGeom>
              <a:avLst/>
              <a:gdLst>
                <a:gd name="T0" fmla="*/ 5 w 543"/>
                <a:gd name="T1" fmla="*/ 569 h 569"/>
                <a:gd name="T2" fmla="*/ 3 w 543"/>
                <a:gd name="T3" fmla="*/ 568 h 569"/>
                <a:gd name="T4" fmla="*/ 1 w 543"/>
                <a:gd name="T5" fmla="*/ 562 h 569"/>
                <a:gd name="T6" fmla="*/ 135 w 543"/>
                <a:gd name="T7" fmla="*/ 349 h 569"/>
                <a:gd name="T8" fmla="*/ 136 w 543"/>
                <a:gd name="T9" fmla="*/ 348 h 569"/>
                <a:gd name="T10" fmla="*/ 269 w 543"/>
                <a:gd name="T11" fmla="*/ 268 h 569"/>
                <a:gd name="T12" fmla="*/ 401 w 543"/>
                <a:gd name="T13" fmla="*/ 82 h 569"/>
                <a:gd name="T14" fmla="*/ 403 w 543"/>
                <a:gd name="T15" fmla="*/ 81 h 569"/>
                <a:gd name="T16" fmla="*/ 536 w 543"/>
                <a:gd name="T17" fmla="*/ 1 h 569"/>
                <a:gd name="T18" fmla="*/ 542 w 543"/>
                <a:gd name="T19" fmla="*/ 3 h 569"/>
                <a:gd name="T20" fmla="*/ 540 w 543"/>
                <a:gd name="T21" fmla="*/ 8 h 569"/>
                <a:gd name="T22" fmla="*/ 408 w 543"/>
                <a:gd name="T23" fmla="*/ 88 h 569"/>
                <a:gd name="T24" fmla="*/ 275 w 543"/>
                <a:gd name="T25" fmla="*/ 274 h 569"/>
                <a:gd name="T26" fmla="*/ 273 w 543"/>
                <a:gd name="T27" fmla="*/ 275 h 569"/>
                <a:gd name="T28" fmla="*/ 141 w 543"/>
                <a:gd name="T29" fmla="*/ 354 h 569"/>
                <a:gd name="T30" fmla="*/ 8 w 543"/>
                <a:gd name="T31" fmla="*/ 567 h 569"/>
                <a:gd name="T32" fmla="*/ 5 w 543"/>
                <a:gd name="T33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3" h="569">
                  <a:moveTo>
                    <a:pt x="5" y="569"/>
                  </a:moveTo>
                  <a:cubicBezTo>
                    <a:pt x="4" y="569"/>
                    <a:pt x="3" y="568"/>
                    <a:pt x="3" y="568"/>
                  </a:cubicBezTo>
                  <a:cubicBezTo>
                    <a:pt x="1" y="567"/>
                    <a:pt x="0" y="564"/>
                    <a:pt x="1" y="562"/>
                  </a:cubicBezTo>
                  <a:cubicBezTo>
                    <a:pt x="135" y="349"/>
                    <a:pt x="135" y="349"/>
                    <a:pt x="135" y="349"/>
                  </a:cubicBezTo>
                  <a:cubicBezTo>
                    <a:pt x="135" y="349"/>
                    <a:pt x="135" y="348"/>
                    <a:pt x="136" y="34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401" y="82"/>
                    <a:pt x="401" y="82"/>
                    <a:pt x="401" y="82"/>
                  </a:cubicBezTo>
                  <a:cubicBezTo>
                    <a:pt x="402" y="82"/>
                    <a:pt x="402" y="81"/>
                    <a:pt x="403" y="81"/>
                  </a:cubicBezTo>
                  <a:cubicBezTo>
                    <a:pt x="536" y="1"/>
                    <a:pt x="536" y="1"/>
                    <a:pt x="536" y="1"/>
                  </a:cubicBezTo>
                  <a:cubicBezTo>
                    <a:pt x="538" y="0"/>
                    <a:pt x="540" y="1"/>
                    <a:pt x="542" y="3"/>
                  </a:cubicBezTo>
                  <a:cubicBezTo>
                    <a:pt x="543" y="4"/>
                    <a:pt x="542" y="7"/>
                    <a:pt x="540" y="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275" y="274"/>
                    <a:pt x="275" y="274"/>
                    <a:pt x="275" y="274"/>
                  </a:cubicBezTo>
                  <a:cubicBezTo>
                    <a:pt x="274" y="274"/>
                    <a:pt x="274" y="274"/>
                    <a:pt x="273" y="275"/>
                  </a:cubicBezTo>
                  <a:cubicBezTo>
                    <a:pt x="141" y="354"/>
                    <a:pt x="141" y="354"/>
                    <a:pt x="141" y="354"/>
                  </a:cubicBezTo>
                  <a:cubicBezTo>
                    <a:pt x="8" y="567"/>
                    <a:pt x="8" y="567"/>
                    <a:pt x="8" y="567"/>
                  </a:cubicBezTo>
                  <a:cubicBezTo>
                    <a:pt x="7" y="568"/>
                    <a:pt x="6" y="569"/>
                    <a:pt x="5" y="56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204130" y="2755675"/>
              <a:ext cx="1695104" cy="2027772"/>
            </a:xfrm>
            <a:custGeom>
              <a:avLst/>
              <a:gdLst>
                <a:gd name="T0" fmla="*/ 4 w 542"/>
                <a:gd name="T1" fmla="*/ 649 h 649"/>
                <a:gd name="T2" fmla="*/ 2 w 542"/>
                <a:gd name="T3" fmla="*/ 648 h 649"/>
                <a:gd name="T4" fmla="*/ 1 w 542"/>
                <a:gd name="T5" fmla="*/ 642 h 649"/>
                <a:gd name="T6" fmla="*/ 134 w 542"/>
                <a:gd name="T7" fmla="*/ 429 h 649"/>
                <a:gd name="T8" fmla="*/ 135 w 542"/>
                <a:gd name="T9" fmla="*/ 428 h 649"/>
                <a:gd name="T10" fmla="*/ 268 w 542"/>
                <a:gd name="T11" fmla="*/ 322 h 649"/>
                <a:gd name="T12" fmla="*/ 535 w 542"/>
                <a:gd name="T13" fmla="*/ 2 h 649"/>
                <a:gd name="T14" fmla="*/ 540 w 542"/>
                <a:gd name="T15" fmla="*/ 2 h 649"/>
                <a:gd name="T16" fmla="*/ 541 w 542"/>
                <a:gd name="T17" fmla="*/ 7 h 649"/>
                <a:gd name="T18" fmla="*/ 274 w 542"/>
                <a:gd name="T19" fmla="*/ 327 h 649"/>
                <a:gd name="T20" fmla="*/ 274 w 542"/>
                <a:gd name="T21" fmla="*/ 328 h 649"/>
                <a:gd name="T22" fmla="*/ 141 w 542"/>
                <a:gd name="T23" fmla="*/ 434 h 649"/>
                <a:gd name="T24" fmla="*/ 8 w 542"/>
                <a:gd name="T25" fmla="*/ 647 h 649"/>
                <a:gd name="T26" fmla="*/ 4 w 542"/>
                <a:gd name="T27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2" h="649">
                  <a:moveTo>
                    <a:pt x="4" y="649"/>
                  </a:moveTo>
                  <a:cubicBezTo>
                    <a:pt x="4" y="649"/>
                    <a:pt x="3" y="648"/>
                    <a:pt x="2" y="648"/>
                  </a:cubicBezTo>
                  <a:cubicBezTo>
                    <a:pt x="0" y="647"/>
                    <a:pt x="0" y="644"/>
                    <a:pt x="1" y="642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35" y="429"/>
                    <a:pt x="135" y="428"/>
                    <a:pt x="135" y="428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535" y="2"/>
                    <a:pt x="535" y="2"/>
                    <a:pt x="535" y="2"/>
                  </a:cubicBezTo>
                  <a:cubicBezTo>
                    <a:pt x="536" y="0"/>
                    <a:pt x="539" y="0"/>
                    <a:pt x="540" y="2"/>
                  </a:cubicBezTo>
                  <a:cubicBezTo>
                    <a:pt x="542" y="3"/>
                    <a:pt x="542" y="5"/>
                    <a:pt x="541" y="7"/>
                  </a:cubicBezTo>
                  <a:cubicBezTo>
                    <a:pt x="274" y="327"/>
                    <a:pt x="274" y="327"/>
                    <a:pt x="274" y="327"/>
                  </a:cubicBezTo>
                  <a:cubicBezTo>
                    <a:pt x="274" y="327"/>
                    <a:pt x="274" y="328"/>
                    <a:pt x="274" y="328"/>
                  </a:cubicBezTo>
                  <a:cubicBezTo>
                    <a:pt x="141" y="434"/>
                    <a:pt x="141" y="434"/>
                    <a:pt x="141" y="434"/>
                  </a:cubicBezTo>
                  <a:cubicBezTo>
                    <a:pt x="8" y="647"/>
                    <a:pt x="8" y="647"/>
                    <a:pt x="8" y="647"/>
                  </a:cubicBezTo>
                  <a:cubicBezTo>
                    <a:pt x="7" y="648"/>
                    <a:pt x="6" y="649"/>
                    <a:pt x="4" y="64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788149" y="3339387"/>
              <a:ext cx="1696428" cy="1526124"/>
            </a:xfrm>
            <a:custGeom>
              <a:avLst/>
              <a:gdLst>
                <a:gd name="T0" fmla="*/ 4 w 542"/>
                <a:gd name="T1" fmla="*/ 488 h 488"/>
                <a:gd name="T2" fmla="*/ 2 w 542"/>
                <a:gd name="T3" fmla="*/ 487 h 488"/>
                <a:gd name="T4" fmla="*/ 1 w 542"/>
                <a:gd name="T5" fmla="*/ 482 h 488"/>
                <a:gd name="T6" fmla="*/ 134 w 542"/>
                <a:gd name="T7" fmla="*/ 322 h 488"/>
                <a:gd name="T8" fmla="*/ 135 w 542"/>
                <a:gd name="T9" fmla="*/ 321 h 488"/>
                <a:gd name="T10" fmla="*/ 268 w 542"/>
                <a:gd name="T11" fmla="*/ 215 h 488"/>
                <a:gd name="T12" fmla="*/ 401 w 542"/>
                <a:gd name="T13" fmla="*/ 55 h 488"/>
                <a:gd name="T14" fmla="*/ 403 w 542"/>
                <a:gd name="T15" fmla="*/ 54 h 488"/>
                <a:gd name="T16" fmla="*/ 536 w 542"/>
                <a:gd name="T17" fmla="*/ 1 h 488"/>
                <a:gd name="T18" fmla="*/ 541 w 542"/>
                <a:gd name="T19" fmla="*/ 3 h 488"/>
                <a:gd name="T20" fmla="*/ 539 w 542"/>
                <a:gd name="T21" fmla="*/ 8 h 488"/>
                <a:gd name="T22" fmla="*/ 407 w 542"/>
                <a:gd name="T23" fmla="*/ 61 h 488"/>
                <a:gd name="T24" fmla="*/ 274 w 542"/>
                <a:gd name="T25" fmla="*/ 220 h 488"/>
                <a:gd name="T26" fmla="*/ 273 w 542"/>
                <a:gd name="T27" fmla="*/ 221 h 488"/>
                <a:gd name="T28" fmla="*/ 140 w 542"/>
                <a:gd name="T29" fmla="*/ 327 h 488"/>
                <a:gd name="T30" fmla="*/ 7 w 542"/>
                <a:gd name="T31" fmla="*/ 487 h 488"/>
                <a:gd name="T32" fmla="*/ 4 w 542"/>
                <a:gd name="T33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2" h="488">
                  <a:moveTo>
                    <a:pt x="4" y="488"/>
                  </a:moveTo>
                  <a:cubicBezTo>
                    <a:pt x="3" y="488"/>
                    <a:pt x="2" y="488"/>
                    <a:pt x="2" y="487"/>
                  </a:cubicBezTo>
                  <a:cubicBezTo>
                    <a:pt x="0" y="486"/>
                    <a:pt x="0" y="483"/>
                    <a:pt x="1" y="482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5" y="321"/>
                    <a:pt x="135" y="321"/>
                    <a:pt x="135" y="321"/>
                  </a:cubicBezTo>
                  <a:cubicBezTo>
                    <a:pt x="268" y="215"/>
                    <a:pt x="268" y="215"/>
                    <a:pt x="268" y="215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5"/>
                    <a:pt x="402" y="54"/>
                    <a:pt x="403" y="54"/>
                  </a:cubicBezTo>
                  <a:cubicBezTo>
                    <a:pt x="536" y="1"/>
                    <a:pt x="536" y="1"/>
                    <a:pt x="536" y="1"/>
                  </a:cubicBezTo>
                  <a:cubicBezTo>
                    <a:pt x="538" y="0"/>
                    <a:pt x="540" y="1"/>
                    <a:pt x="541" y="3"/>
                  </a:cubicBezTo>
                  <a:cubicBezTo>
                    <a:pt x="542" y="5"/>
                    <a:pt x="541" y="7"/>
                    <a:pt x="539" y="8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74" y="220"/>
                    <a:pt x="273" y="221"/>
                    <a:pt x="273" y="221"/>
                  </a:cubicBezTo>
                  <a:cubicBezTo>
                    <a:pt x="140" y="327"/>
                    <a:pt x="140" y="327"/>
                    <a:pt x="140" y="327"/>
                  </a:cubicBezTo>
                  <a:cubicBezTo>
                    <a:pt x="7" y="487"/>
                    <a:pt x="7" y="487"/>
                    <a:pt x="7" y="487"/>
                  </a:cubicBezTo>
                  <a:cubicBezTo>
                    <a:pt x="6" y="488"/>
                    <a:pt x="5" y="488"/>
                    <a:pt x="4" y="48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6370842" y="3421451"/>
              <a:ext cx="1699076" cy="1862320"/>
            </a:xfrm>
            <a:custGeom>
              <a:avLst/>
              <a:gdLst>
                <a:gd name="T0" fmla="*/ 5 w 543"/>
                <a:gd name="T1" fmla="*/ 596 h 596"/>
                <a:gd name="T2" fmla="*/ 3 w 543"/>
                <a:gd name="T3" fmla="*/ 595 h 596"/>
                <a:gd name="T4" fmla="*/ 1 w 543"/>
                <a:gd name="T5" fmla="*/ 590 h 596"/>
                <a:gd name="T6" fmla="*/ 135 w 543"/>
                <a:gd name="T7" fmla="*/ 350 h 596"/>
                <a:gd name="T8" fmla="*/ 136 w 543"/>
                <a:gd name="T9" fmla="*/ 348 h 596"/>
                <a:gd name="T10" fmla="*/ 269 w 543"/>
                <a:gd name="T11" fmla="*/ 269 h 596"/>
                <a:gd name="T12" fmla="*/ 401 w 543"/>
                <a:gd name="T13" fmla="*/ 56 h 596"/>
                <a:gd name="T14" fmla="*/ 403 w 543"/>
                <a:gd name="T15" fmla="*/ 55 h 596"/>
                <a:gd name="T16" fmla="*/ 537 w 543"/>
                <a:gd name="T17" fmla="*/ 1 h 596"/>
                <a:gd name="T18" fmla="*/ 542 w 543"/>
                <a:gd name="T19" fmla="*/ 3 h 596"/>
                <a:gd name="T20" fmla="*/ 540 w 543"/>
                <a:gd name="T21" fmla="*/ 9 h 596"/>
                <a:gd name="T22" fmla="*/ 407 w 543"/>
                <a:gd name="T23" fmla="*/ 61 h 596"/>
                <a:gd name="T24" fmla="*/ 275 w 543"/>
                <a:gd name="T25" fmla="*/ 274 h 596"/>
                <a:gd name="T26" fmla="*/ 273 w 543"/>
                <a:gd name="T27" fmla="*/ 275 h 596"/>
                <a:gd name="T28" fmla="*/ 141 w 543"/>
                <a:gd name="T29" fmla="*/ 354 h 596"/>
                <a:gd name="T30" fmla="*/ 8 w 543"/>
                <a:gd name="T31" fmla="*/ 594 h 596"/>
                <a:gd name="T32" fmla="*/ 5 w 543"/>
                <a:gd name="T3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3" h="596">
                  <a:moveTo>
                    <a:pt x="5" y="596"/>
                  </a:moveTo>
                  <a:cubicBezTo>
                    <a:pt x="4" y="596"/>
                    <a:pt x="3" y="595"/>
                    <a:pt x="3" y="595"/>
                  </a:cubicBezTo>
                  <a:cubicBezTo>
                    <a:pt x="1" y="594"/>
                    <a:pt x="0" y="592"/>
                    <a:pt x="1" y="590"/>
                  </a:cubicBezTo>
                  <a:cubicBezTo>
                    <a:pt x="135" y="350"/>
                    <a:pt x="135" y="350"/>
                    <a:pt x="135" y="350"/>
                  </a:cubicBezTo>
                  <a:cubicBezTo>
                    <a:pt x="135" y="349"/>
                    <a:pt x="135" y="349"/>
                    <a:pt x="136" y="348"/>
                  </a:cubicBezTo>
                  <a:cubicBezTo>
                    <a:pt x="269" y="269"/>
                    <a:pt x="269" y="269"/>
                    <a:pt x="269" y="269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5"/>
                    <a:pt x="402" y="55"/>
                    <a:pt x="403" y="55"/>
                  </a:cubicBezTo>
                  <a:cubicBezTo>
                    <a:pt x="537" y="1"/>
                    <a:pt x="537" y="1"/>
                    <a:pt x="537" y="1"/>
                  </a:cubicBezTo>
                  <a:cubicBezTo>
                    <a:pt x="539" y="0"/>
                    <a:pt x="541" y="1"/>
                    <a:pt x="542" y="3"/>
                  </a:cubicBezTo>
                  <a:cubicBezTo>
                    <a:pt x="543" y="5"/>
                    <a:pt x="542" y="8"/>
                    <a:pt x="540" y="9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275" y="274"/>
                    <a:pt x="275" y="274"/>
                    <a:pt x="275" y="274"/>
                  </a:cubicBezTo>
                  <a:cubicBezTo>
                    <a:pt x="274" y="274"/>
                    <a:pt x="274" y="275"/>
                    <a:pt x="273" y="275"/>
                  </a:cubicBezTo>
                  <a:cubicBezTo>
                    <a:pt x="141" y="354"/>
                    <a:pt x="141" y="354"/>
                    <a:pt x="141" y="354"/>
                  </a:cubicBezTo>
                  <a:cubicBezTo>
                    <a:pt x="8" y="594"/>
                    <a:pt x="8" y="594"/>
                    <a:pt x="8" y="594"/>
                  </a:cubicBezTo>
                  <a:cubicBezTo>
                    <a:pt x="8" y="595"/>
                    <a:pt x="6" y="596"/>
                    <a:pt x="5" y="5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151787" y="4674910"/>
            <a:ext cx="116477" cy="684305"/>
            <a:chOff x="9841903" y="3743088"/>
            <a:chExt cx="116538" cy="684306"/>
          </a:xfrm>
        </p:grpSpPr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9896202" y="3802650"/>
              <a:ext cx="25162" cy="624744"/>
            </a:xfrm>
            <a:custGeom>
              <a:avLst/>
              <a:gdLst>
                <a:gd name="T0" fmla="*/ 19 w 19"/>
                <a:gd name="T1" fmla="*/ 472 h 472"/>
                <a:gd name="T2" fmla="*/ 0 w 19"/>
                <a:gd name="T3" fmla="*/ 472 h 472"/>
                <a:gd name="T4" fmla="*/ 0 w 19"/>
                <a:gd name="T5" fmla="*/ 453 h 472"/>
                <a:gd name="T6" fmla="*/ 19 w 19"/>
                <a:gd name="T7" fmla="*/ 453 h 472"/>
                <a:gd name="T8" fmla="*/ 19 w 19"/>
                <a:gd name="T9" fmla="*/ 472 h 472"/>
                <a:gd name="T10" fmla="*/ 19 w 19"/>
                <a:gd name="T11" fmla="*/ 416 h 472"/>
                <a:gd name="T12" fmla="*/ 0 w 19"/>
                <a:gd name="T13" fmla="*/ 416 h 472"/>
                <a:gd name="T14" fmla="*/ 0 w 19"/>
                <a:gd name="T15" fmla="*/ 397 h 472"/>
                <a:gd name="T16" fmla="*/ 19 w 19"/>
                <a:gd name="T17" fmla="*/ 397 h 472"/>
                <a:gd name="T18" fmla="*/ 19 w 19"/>
                <a:gd name="T19" fmla="*/ 416 h 472"/>
                <a:gd name="T20" fmla="*/ 19 w 19"/>
                <a:gd name="T21" fmla="*/ 359 h 472"/>
                <a:gd name="T22" fmla="*/ 0 w 19"/>
                <a:gd name="T23" fmla="*/ 359 h 472"/>
                <a:gd name="T24" fmla="*/ 0 w 19"/>
                <a:gd name="T25" fmla="*/ 340 h 472"/>
                <a:gd name="T26" fmla="*/ 19 w 19"/>
                <a:gd name="T27" fmla="*/ 340 h 472"/>
                <a:gd name="T28" fmla="*/ 19 w 19"/>
                <a:gd name="T29" fmla="*/ 359 h 472"/>
                <a:gd name="T30" fmla="*/ 19 w 19"/>
                <a:gd name="T31" fmla="*/ 302 h 472"/>
                <a:gd name="T32" fmla="*/ 0 w 19"/>
                <a:gd name="T33" fmla="*/ 302 h 472"/>
                <a:gd name="T34" fmla="*/ 0 w 19"/>
                <a:gd name="T35" fmla="*/ 283 h 472"/>
                <a:gd name="T36" fmla="*/ 19 w 19"/>
                <a:gd name="T37" fmla="*/ 283 h 472"/>
                <a:gd name="T38" fmla="*/ 19 w 19"/>
                <a:gd name="T39" fmla="*/ 302 h 472"/>
                <a:gd name="T40" fmla="*/ 19 w 19"/>
                <a:gd name="T41" fmla="*/ 246 h 472"/>
                <a:gd name="T42" fmla="*/ 0 w 19"/>
                <a:gd name="T43" fmla="*/ 246 h 472"/>
                <a:gd name="T44" fmla="*/ 0 w 19"/>
                <a:gd name="T45" fmla="*/ 227 h 472"/>
                <a:gd name="T46" fmla="*/ 19 w 19"/>
                <a:gd name="T47" fmla="*/ 227 h 472"/>
                <a:gd name="T48" fmla="*/ 19 w 19"/>
                <a:gd name="T49" fmla="*/ 246 h 472"/>
                <a:gd name="T50" fmla="*/ 19 w 19"/>
                <a:gd name="T51" fmla="*/ 189 h 472"/>
                <a:gd name="T52" fmla="*/ 0 w 19"/>
                <a:gd name="T53" fmla="*/ 189 h 472"/>
                <a:gd name="T54" fmla="*/ 0 w 19"/>
                <a:gd name="T55" fmla="*/ 170 h 472"/>
                <a:gd name="T56" fmla="*/ 19 w 19"/>
                <a:gd name="T57" fmla="*/ 170 h 472"/>
                <a:gd name="T58" fmla="*/ 19 w 19"/>
                <a:gd name="T59" fmla="*/ 189 h 472"/>
                <a:gd name="T60" fmla="*/ 19 w 19"/>
                <a:gd name="T61" fmla="*/ 132 h 472"/>
                <a:gd name="T62" fmla="*/ 0 w 19"/>
                <a:gd name="T63" fmla="*/ 132 h 472"/>
                <a:gd name="T64" fmla="*/ 0 w 19"/>
                <a:gd name="T65" fmla="*/ 113 h 472"/>
                <a:gd name="T66" fmla="*/ 19 w 19"/>
                <a:gd name="T67" fmla="*/ 113 h 472"/>
                <a:gd name="T68" fmla="*/ 19 w 19"/>
                <a:gd name="T69" fmla="*/ 132 h 472"/>
                <a:gd name="T70" fmla="*/ 19 w 19"/>
                <a:gd name="T71" fmla="*/ 76 h 472"/>
                <a:gd name="T72" fmla="*/ 0 w 19"/>
                <a:gd name="T73" fmla="*/ 76 h 472"/>
                <a:gd name="T74" fmla="*/ 0 w 19"/>
                <a:gd name="T75" fmla="*/ 57 h 472"/>
                <a:gd name="T76" fmla="*/ 19 w 19"/>
                <a:gd name="T77" fmla="*/ 57 h 472"/>
                <a:gd name="T78" fmla="*/ 19 w 19"/>
                <a:gd name="T79" fmla="*/ 76 h 472"/>
                <a:gd name="T80" fmla="*/ 19 w 19"/>
                <a:gd name="T81" fmla="*/ 19 h 472"/>
                <a:gd name="T82" fmla="*/ 0 w 19"/>
                <a:gd name="T83" fmla="*/ 19 h 472"/>
                <a:gd name="T84" fmla="*/ 0 w 19"/>
                <a:gd name="T85" fmla="*/ 0 h 472"/>
                <a:gd name="T86" fmla="*/ 19 w 19"/>
                <a:gd name="T87" fmla="*/ 0 h 472"/>
                <a:gd name="T88" fmla="*/ 19 w 19"/>
                <a:gd name="T89" fmla="*/ 19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72">
                  <a:moveTo>
                    <a:pt x="19" y="472"/>
                  </a:moveTo>
                  <a:lnTo>
                    <a:pt x="0" y="472"/>
                  </a:lnTo>
                  <a:lnTo>
                    <a:pt x="0" y="453"/>
                  </a:lnTo>
                  <a:lnTo>
                    <a:pt x="19" y="453"/>
                  </a:lnTo>
                  <a:lnTo>
                    <a:pt x="19" y="472"/>
                  </a:lnTo>
                  <a:close/>
                  <a:moveTo>
                    <a:pt x="19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9" y="397"/>
                  </a:lnTo>
                  <a:lnTo>
                    <a:pt x="19" y="416"/>
                  </a:lnTo>
                  <a:close/>
                  <a:moveTo>
                    <a:pt x="19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9" y="340"/>
                  </a:lnTo>
                  <a:lnTo>
                    <a:pt x="19" y="359"/>
                  </a:lnTo>
                  <a:close/>
                  <a:moveTo>
                    <a:pt x="19" y="302"/>
                  </a:moveTo>
                  <a:lnTo>
                    <a:pt x="0" y="302"/>
                  </a:lnTo>
                  <a:lnTo>
                    <a:pt x="0" y="283"/>
                  </a:lnTo>
                  <a:lnTo>
                    <a:pt x="19" y="283"/>
                  </a:lnTo>
                  <a:lnTo>
                    <a:pt x="19" y="302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9" y="170"/>
                  </a:lnTo>
                  <a:lnTo>
                    <a:pt x="19" y="189"/>
                  </a:lnTo>
                  <a:close/>
                  <a:moveTo>
                    <a:pt x="19" y="132"/>
                  </a:moveTo>
                  <a:lnTo>
                    <a:pt x="0" y="132"/>
                  </a:lnTo>
                  <a:lnTo>
                    <a:pt x="0" y="113"/>
                  </a:lnTo>
                  <a:lnTo>
                    <a:pt x="19" y="113"/>
                  </a:lnTo>
                  <a:lnTo>
                    <a:pt x="19" y="132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Oval 27"/>
            <p:cNvSpPr>
              <a:spLocks noChangeArrowheads="1"/>
            </p:cNvSpPr>
            <p:nvPr/>
          </p:nvSpPr>
          <p:spPr bwMode="auto">
            <a:xfrm>
              <a:off x="9841903" y="3743088"/>
              <a:ext cx="116538" cy="116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03656" y="2179903"/>
            <a:ext cx="115155" cy="626068"/>
            <a:chOff x="11494631" y="1248081"/>
            <a:chExt cx="115215" cy="626068"/>
          </a:xfrm>
        </p:grpSpPr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11544955" y="1248081"/>
              <a:ext cx="25162" cy="550621"/>
            </a:xfrm>
            <a:custGeom>
              <a:avLst/>
              <a:gdLst>
                <a:gd name="T0" fmla="*/ 19 w 19"/>
                <a:gd name="T1" fmla="*/ 416 h 416"/>
                <a:gd name="T2" fmla="*/ 0 w 19"/>
                <a:gd name="T3" fmla="*/ 416 h 416"/>
                <a:gd name="T4" fmla="*/ 0 w 19"/>
                <a:gd name="T5" fmla="*/ 397 h 416"/>
                <a:gd name="T6" fmla="*/ 19 w 19"/>
                <a:gd name="T7" fmla="*/ 397 h 416"/>
                <a:gd name="T8" fmla="*/ 19 w 19"/>
                <a:gd name="T9" fmla="*/ 416 h 416"/>
                <a:gd name="T10" fmla="*/ 19 w 19"/>
                <a:gd name="T11" fmla="*/ 359 h 416"/>
                <a:gd name="T12" fmla="*/ 0 w 19"/>
                <a:gd name="T13" fmla="*/ 359 h 416"/>
                <a:gd name="T14" fmla="*/ 0 w 19"/>
                <a:gd name="T15" fmla="*/ 340 h 416"/>
                <a:gd name="T16" fmla="*/ 19 w 19"/>
                <a:gd name="T17" fmla="*/ 340 h 416"/>
                <a:gd name="T18" fmla="*/ 19 w 19"/>
                <a:gd name="T19" fmla="*/ 359 h 416"/>
                <a:gd name="T20" fmla="*/ 19 w 19"/>
                <a:gd name="T21" fmla="*/ 303 h 416"/>
                <a:gd name="T22" fmla="*/ 0 w 19"/>
                <a:gd name="T23" fmla="*/ 303 h 416"/>
                <a:gd name="T24" fmla="*/ 0 w 19"/>
                <a:gd name="T25" fmla="*/ 284 h 416"/>
                <a:gd name="T26" fmla="*/ 19 w 19"/>
                <a:gd name="T27" fmla="*/ 284 h 416"/>
                <a:gd name="T28" fmla="*/ 19 w 19"/>
                <a:gd name="T29" fmla="*/ 303 h 416"/>
                <a:gd name="T30" fmla="*/ 19 w 19"/>
                <a:gd name="T31" fmla="*/ 246 h 416"/>
                <a:gd name="T32" fmla="*/ 0 w 19"/>
                <a:gd name="T33" fmla="*/ 246 h 416"/>
                <a:gd name="T34" fmla="*/ 0 w 19"/>
                <a:gd name="T35" fmla="*/ 227 h 416"/>
                <a:gd name="T36" fmla="*/ 19 w 19"/>
                <a:gd name="T37" fmla="*/ 227 h 416"/>
                <a:gd name="T38" fmla="*/ 19 w 19"/>
                <a:gd name="T39" fmla="*/ 246 h 416"/>
                <a:gd name="T40" fmla="*/ 19 w 19"/>
                <a:gd name="T41" fmla="*/ 189 h 416"/>
                <a:gd name="T42" fmla="*/ 0 w 19"/>
                <a:gd name="T43" fmla="*/ 189 h 416"/>
                <a:gd name="T44" fmla="*/ 0 w 19"/>
                <a:gd name="T45" fmla="*/ 170 h 416"/>
                <a:gd name="T46" fmla="*/ 19 w 19"/>
                <a:gd name="T47" fmla="*/ 170 h 416"/>
                <a:gd name="T48" fmla="*/ 19 w 19"/>
                <a:gd name="T49" fmla="*/ 189 h 416"/>
                <a:gd name="T50" fmla="*/ 19 w 19"/>
                <a:gd name="T51" fmla="*/ 133 h 416"/>
                <a:gd name="T52" fmla="*/ 0 w 19"/>
                <a:gd name="T53" fmla="*/ 133 h 416"/>
                <a:gd name="T54" fmla="*/ 0 w 19"/>
                <a:gd name="T55" fmla="*/ 114 h 416"/>
                <a:gd name="T56" fmla="*/ 19 w 19"/>
                <a:gd name="T57" fmla="*/ 114 h 416"/>
                <a:gd name="T58" fmla="*/ 19 w 19"/>
                <a:gd name="T59" fmla="*/ 133 h 416"/>
                <a:gd name="T60" fmla="*/ 19 w 19"/>
                <a:gd name="T61" fmla="*/ 76 h 416"/>
                <a:gd name="T62" fmla="*/ 0 w 19"/>
                <a:gd name="T63" fmla="*/ 76 h 416"/>
                <a:gd name="T64" fmla="*/ 0 w 19"/>
                <a:gd name="T65" fmla="*/ 57 h 416"/>
                <a:gd name="T66" fmla="*/ 19 w 19"/>
                <a:gd name="T67" fmla="*/ 57 h 416"/>
                <a:gd name="T68" fmla="*/ 19 w 19"/>
                <a:gd name="T69" fmla="*/ 76 h 416"/>
                <a:gd name="T70" fmla="*/ 19 w 19"/>
                <a:gd name="T71" fmla="*/ 19 h 416"/>
                <a:gd name="T72" fmla="*/ 0 w 19"/>
                <a:gd name="T73" fmla="*/ 19 h 416"/>
                <a:gd name="T74" fmla="*/ 0 w 19"/>
                <a:gd name="T75" fmla="*/ 0 h 416"/>
                <a:gd name="T76" fmla="*/ 19 w 19"/>
                <a:gd name="T77" fmla="*/ 0 h 416"/>
                <a:gd name="T78" fmla="*/ 19 w 19"/>
                <a:gd name="T79" fmla="*/ 1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416">
                  <a:moveTo>
                    <a:pt x="19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9" y="397"/>
                  </a:lnTo>
                  <a:lnTo>
                    <a:pt x="19" y="416"/>
                  </a:lnTo>
                  <a:close/>
                  <a:moveTo>
                    <a:pt x="19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9" y="340"/>
                  </a:lnTo>
                  <a:lnTo>
                    <a:pt x="19" y="359"/>
                  </a:lnTo>
                  <a:close/>
                  <a:moveTo>
                    <a:pt x="19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9" y="284"/>
                  </a:lnTo>
                  <a:lnTo>
                    <a:pt x="19" y="303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9" y="170"/>
                  </a:lnTo>
                  <a:lnTo>
                    <a:pt x="19" y="189"/>
                  </a:lnTo>
                  <a:close/>
                  <a:moveTo>
                    <a:pt x="19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19" y="133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5" name="Oval 24"/>
            <p:cNvSpPr>
              <a:spLocks noChangeArrowheads="1"/>
            </p:cNvSpPr>
            <p:nvPr/>
          </p:nvSpPr>
          <p:spPr bwMode="auto">
            <a:xfrm>
              <a:off x="11494631" y="1761642"/>
              <a:ext cx="115215" cy="11250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820885" y="2161372"/>
            <a:ext cx="112507" cy="1044328"/>
            <a:chOff x="9510828" y="1229552"/>
            <a:chExt cx="112565" cy="1044328"/>
          </a:xfrm>
        </p:grpSpPr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9558506" y="1229552"/>
              <a:ext cx="23838" cy="998003"/>
            </a:xfrm>
            <a:custGeom>
              <a:avLst/>
              <a:gdLst>
                <a:gd name="T0" fmla="*/ 0 w 18"/>
                <a:gd name="T1" fmla="*/ 754 h 754"/>
                <a:gd name="T2" fmla="*/ 18 w 18"/>
                <a:gd name="T3" fmla="*/ 737 h 754"/>
                <a:gd name="T4" fmla="*/ 18 w 18"/>
                <a:gd name="T5" fmla="*/ 699 h 754"/>
                <a:gd name="T6" fmla="*/ 0 w 18"/>
                <a:gd name="T7" fmla="*/ 680 h 754"/>
                <a:gd name="T8" fmla="*/ 18 w 18"/>
                <a:gd name="T9" fmla="*/ 699 h 754"/>
                <a:gd name="T10" fmla="*/ 0 w 18"/>
                <a:gd name="T11" fmla="*/ 643 h 754"/>
                <a:gd name="T12" fmla="*/ 18 w 18"/>
                <a:gd name="T13" fmla="*/ 624 h 754"/>
                <a:gd name="T14" fmla="*/ 18 w 18"/>
                <a:gd name="T15" fmla="*/ 586 h 754"/>
                <a:gd name="T16" fmla="*/ 0 w 18"/>
                <a:gd name="T17" fmla="*/ 567 h 754"/>
                <a:gd name="T18" fmla="*/ 18 w 18"/>
                <a:gd name="T19" fmla="*/ 586 h 754"/>
                <a:gd name="T20" fmla="*/ 0 w 18"/>
                <a:gd name="T21" fmla="*/ 529 h 754"/>
                <a:gd name="T22" fmla="*/ 18 w 18"/>
                <a:gd name="T23" fmla="*/ 510 h 754"/>
                <a:gd name="T24" fmla="*/ 18 w 18"/>
                <a:gd name="T25" fmla="*/ 473 h 754"/>
                <a:gd name="T26" fmla="*/ 0 w 18"/>
                <a:gd name="T27" fmla="*/ 454 h 754"/>
                <a:gd name="T28" fmla="*/ 18 w 18"/>
                <a:gd name="T29" fmla="*/ 473 h 754"/>
                <a:gd name="T30" fmla="*/ 0 w 18"/>
                <a:gd name="T31" fmla="*/ 416 h 754"/>
                <a:gd name="T32" fmla="*/ 18 w 18"/>
                <a:gd name="T33" fmla="*/ 397 h 754"/>
                <a:gd name="T34" fmla="*/ 18 w 18"/>
                <a:gd name="T35" fmla="*/ 359 h 754"/>
                <a:gd name="T36" fmla="*/ 0 w 18"/>
                <a:gd name="T37" fmla="*/ 340 h 754"/>
                <a:gd name="T38" fmla="*/ 18 w 18"/>
                <a:gd name="T39" fmla="*/ 359 h 754"/>
                <a:gd name="T40" fmla="*/ 0 w 18"/>
                <a:gd name="T41" fmla="*/ 303 h 754"/>
                <a:gd name="T42" fmla="*/ 18 w 18"/>
                <a:gd name="T43" fmla="*/ 284 h 754"/>
                <a:gd name="T44" fmla="*/ 18 w 18"/>
                <a:gd name="T45" fmla="*/ 246 h 754"/>
                <a:gd name="T46" fmla="*/ 0 w 18"/>
                <a:gd name="T47" fmla="*/ 227 h 754"/>
                <a:gd name="T48" fmla="*/ 18 w 18"/>
                <a:gd name="T49" fmla="*/ 246 h 754"/>
                <a:gd name="T50" fmla="*/ 0 w 18"/>
                <a:gd name="T51" fmla="*/ 189 h 754"/>
                <a:gd name="T52" fmla="*/ 18 w 18"/>
                <a:gd name="T53" fmla="*/ 170 h 754"/>
                <a:gd name="T54" fmla="*/ 18 w 18"/>
                <a:gd name="T55" fmla="*/ 132 h 754"/>
                <a:gd name="T56" fmla="*/ 0 w 18"/>
                <a:gd name="T57" fmla="*/ 114 h 754"/>
                <a:gd name="T58" fmla="*/ 18 w 18"/>
                <a:gd name="T59" fmla="*/ 132 h 754"/>
                <a:gd name="T60" fmla="*/ 0 w 18"/>
                <a:gd name="T61" fmla="*/ 76 h 754"/>
                <a:gd name="T62" fmla="*/ 18 w 18"/>
                <a:gd name="T63" fmla="*/ 57 h 754"/>
                <a:gd name="T64" fmla="*/ 18 w 18"/>
                <a:gd name="T65" fmla="*/ 19 h 754"/>
                <a:gd name="T66" fmla="*/ 0 w 18"/>
                <a:gd name="T67" fmla="*/ 0 h 754"/>
                <a:gd name="T68" fmla="*/ 18 w 18"/>
                <a:gd name="T69" fmla="*/ 1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754">
                  <a:moveTo>
                    <a:pt x="18" y="754"/>
                  </a:moveTo>
                  <a:lnTo>
                    <a:pt x="0" y="754"/>
                  </a:lnTo>
                  <a:lnTo>
                    <a:pt x="0" y="737"/>
                  </a:lnTo>
                  <a:lnTo>
                    <a:pt x="18" y="737"/>
                  </a:lnTo>
                  <a:lnTo>
                    <a:pt x="18" y="754"/>
                  </a:lnTo>
                  <a:close/>
                  <a:moveTo>
                    <a:pt x="18" y="699"/>
                  </a:moveTo>
                  <a:lnTo>
                    <a:pt x="0" y="699"/>
                  </a:lnTo>
                  <a:lnTo>
                    <a:pt x="0" y="680"/>
                  </a:lnTo>
                  <a:lnTo>
                    <a:pt x="18" y="680"/>
                  </a:lnTo>
                  <a:lnTo>
                    <a:pt x="18" y="699"/>
                  </a:lnTo>
                  <a:close/>
                  <a:moveTo>
                    <a:pt x="18" y="643"/>
                  </a:moveTo>
                  <a:lnTo>
                    <a:pt x="0" y="643"/>
                  </a:lnTo>
                  <a:lnTo>
                    <a:pt x="0" y="624"/>
                  </a:lnTo>
                  <a:lnTo>
                    <a:pt x="18" y="624"/>
                  </a:lnTo>
                  <a:lnTo>
                    <a:pt x="18" y="643"/>
                  </a:lnTo>
                  <a:close/>
                  <a:moveTo>
                    <a:pt x="18" y="586"/>
                  </a:moveTo>
                  <a:lnTo>
                    <a:pt x="0" y="586"/>
                  </a:lnTo>
                  <a:lnTo>
                    <a:pt x="0" y="567"/>
                  </a:lnTo>
                  <a:lnTo>
                    <a:pt x="18" y="567"/>
                  </a:lnTo>
                  <a:lnTo>
                    <a:pt x="18" y="586"/>
                  </a:lnTo>
                  <a:close/>
                  <a:moveTo>
                    <a:pt x="18" y="529"/>
                  </a:moveTo>
                  <a:lnTo>
                    <a:pt x="0" y="529"/>
                  </a:lnTo>
                  <a:lnTo>
                    <a:pt x="0" y="510"/>
                  </a:lnTo>
                  <a:lnTo>
                    <a:pt x="18" y="510"/>
                  </a:lnTo>
                  <a:lnTo>
                    <a:pt x="18" y="529"/>
                  </a:lnTo>
                  <a:close/>
                  <a:moveTo>
                    <a:pt x="18" y="473"/>
                  </a:moveTo>
                  <a:lnTo>
                    <a:pt x="0" y="473"/>
                  </a:lnTo>
                  <a:lnTo>
                    <a:pt x="0" y="454"/>
                  </a:lnTo>
                  <a:lnTo>
                    <a:pt x="18" y="454"/>
                  </a:lnTo>
                  <a:lnTo>
                    <a:pt x="18" y="473"/>
                  </a:lnTo>
                  <a:close/>
                  <a:moveTo>
                    <a:pt x="18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8" y="397"/>
                  </a:lnTo>
                  <a:lnTo>
                    <a:pt x="18" y="416"/>
                  </a:lnTo>
                  <a:close/>
                  <a:moveTo>
                    <a:pt x="18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8" y="340"/>
                  </a:lnTo>
                  <a:lnTo>
                    <a:pt x="18" y="359"/>
                  </a:lnTo>
                  <a:close/>
                  <a:moveTo>
                    <a:pt x="18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8" y="284"/>
                  </a:lnTo>
                  <a:lnTo>
                    <a:pt x="18" y="303"/>
                  </a:lnTo>
                  <a:close/>
                  <a:moveTo>
                    <a:pt x="18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8" y="227"/>
                  </a:lnTo>
                  <a:lnTo>
                    <a:pt x="18" y="246"/>
                  </a:lnTo>
                  <a:close/>
                  <a:moveTo>
                    <a:pt x="18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8" y="170"/>
                  </a:lnTo>
                  <a:lnTo>
                    <a:pt x="18" y="189"/>
                  </a:lnTo>
                  <a:close/>
                  <a:moveTo>
                    <a:pt x="18" y="132"/>
                  </a:moveTo>
                  <a:lnTo>
                    <a:pt x="0" y="132"/>
                  </a:lnTo>
                  <a:lnTo>
                    <a:pt x="0" y="114"/>
                  </a:lnTo>
                  <a:lnTo>
                    <a:pt x="18" y="114"/>
                  </a:lnTo>
                  <a:lnTo>
                    <a:pt x="18" y="132"/>
                  </a:lnTo>
                  <a:close/>
                  <a:moveTo>
                    <a:pt x="18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76"/>
                  </a:lnTo>
                  <a:close/>
                  <a:moveTo>
                    <a:pt x="1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9510828" y="2161373"/>
              <a:ext cx="112565" cy="11250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163677" y="4183850"/>
            <a:ext cx="112507" cy="615044"/>
            <a:chOff x="11854841" y="3252028"/>
            <a:chExt cx="112565" cy="615044"/>
          </a:xfrm>
        </p:grpSpPr>
        <p:sp>
          <p:nvSpPr>
            <p:cNvPr id="44" name="Oval 26"/>
            <p:cNvSpPr>
              <a:spLocks noChangeArrowheads="1"/>
            </p:cNvSpPr>
            <p:nvPr/>
          </p:nvSpPr>
          <p:spPr bwMode="auto">
            <a:xfrm>
              <a:off x="11854841" y="3252028"/>
              <a:ext cx="112565" cy="11250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1898535" y="3316451"/>
              <a:ext cx="25162" cy="550621"/>
            </a:xfrm>
            <a:custGeom>
              <a:avLst/>
              <a:gdLst>
                <a:gd name="T0" fmla="*/ 19 w 19"/>
                <a:gd name="T1" fmla="*/ 416 h 416"/>
                <a:gd name="T2" fmla="*/ 0 w 19"/>
                <a:gd name="T3" fmla="*/ 416 h 416"/>
                <a:gd name="T4" fmla="*/ 0 w 19"/>
                <a:gd name="T5" fmla="*/ 397 h 416"/>
                <a:gd name="T6" fmla="*/ 19 w 19"/>
                <a:gd name="T7" fmla="*/ 397 h 416"/>
                <a:gd name="T8" fmla="*/ 19 w 19"/>
                <a:gd name="T9" fmla="*/ 416 h 416"/>
                <a:gd name="T10" fmla="*/ 19 w 19"/>
                <a:gd name="T11" fmla="*/ 359 h 416"/>
                <a:gd name="T12" fmla="*/ 0 w 19"/>
                <a:gd name="T13" fmla="*/ 359 h 416"/>
                <a:gd name="T14" fmla="*/ 0 w 19"/>
                <a:gd name="T15" fmla="*/ 340 h 416"/>
                <a:gd name="T16" fmla="*/ 19 w 19"/>
                <a:gd name="T17" fmla="*/ 340 h 416"/>
                <a:gd name="T18" fmla="*/ 19 w 19"/>
                <a:gd name="T19" fmla="*/ 359 h 416"/>
                <a:gd name="T20" fmla="*/ 19 w 19"/>
                <a:gd name="T21" fmla="*/ 303 h 416"/>
                <a:gd name="T22" fmla="*/ 0 w 19"/>
                <a:gd name="T23" fmla="*/ 303 h 416"/>
                <a:gd name="T24" fmla="*/ 0 w 19"/>
                <a:gd name="T25" fmla="*/ 284 h 416"/>
                <a:gd name="T26" fmla="*/ 19 w 19"/>
                <a:gd name="T27" fmla="*/ 284 h 416"/>
                <a:gd name="T28" fmla="*/ 19 w 19"/>
                <a:gd name="T29" fmla="*/ 303 h 416"/>
                <a:gd name="T30" fmla="*/ 19 w 19"/>
                <a:gd name="T31" fmla="*/ 246 h 416"/>
                <a:gd name="T32" fmla="*/ 0 w 19"/>
                <a:gd name="T33" fmla="*/ 246 h 416"/>
                <a:gd name="T34" fmla="*/ 0 w 19"/>
                <a:gd name="T35" fmla="*/ 227 h 416"/>
                <a:gd name="T36" fmla="*/ 19 w 19"/>
                <a:gd name="T37" fmla="*/ 227 h 416"/>
                <a:gd name="T38" fmla="*/ 19 w 19"/>
                <a:gd name="T39" fmla="*/ 246 h 416"/>
                <a:gd name="T40" fmla="*/ 19 w 19"/>
                <a:gd name="T41" fmla="*/ 189 h 416"/>
                <a:gd name="T42" fmla="*/ 0 w 19"/>
                <a:gd name="T43" fmla="*/ 189 h 416"/>
                <a:gd name="T44" fmla="*/ 0 w 19"/>
                <a:gd name="T45" fmla="*/ 170 h 416"/>
                <a:gd name="T46" fmla="*/ 19 w 19"/>
                <a:gd name="T47" fmla="*/ 170 h 416"/>
                <a:gd name="T48" fmla="*/ 19 w 19"/>
                <a:gd name="T49" fmla="*/ 189 h 416"/>
                <a:gd name="T50" fmla="*/ 19 w 19"/>
                <a:gd name="T51" fmla="*/ 133 h 416"/>
                <a:gd name="T52" fmla="*/ 0 w 19"/>
                <a:gd name="T53" fmla="*/ 133 h 416"/>
                <a:gd name="T54" fmla="*/ 0 w 19"/>
                <a:gd name="T55" fmla="*/ 114 h 416"/>
                <a:gd name="T56" fmla="*/ 19 w 19"/>
                <a:gd name="T57" fmla="*/ 114 h 416"/>
                <a:gd name="T58" fmla="*/ 19 w 19"/>
                <a:gd name="T59" fmla="*/ 133 h 416"/>
                <a:gd name="T60" fmla="*/ 19 w 19"/>
                <a:gd name="T61" fmla="*/ 76 h 416"/>
                <a:gd name="T62" fmla="*/ 0 w 19"/>
                <a:gd name="T63" fmla="*/ 76 h 416"/>
                <a:gd name="T64" fmla="*/ 0 w 19"/>
                <a:gd name="T65" fmla="*/ 57 h 416"/>
                <a:gd name="T66" fmla="*/ 19 w 19"/>
                <a:gd name="T67" fmla="*/ 57 h 416"/>
                <a:gd name="T68" fmla="*/ 19 w 19"/>
                <a:gd name="T69" fmla="*/ 76 h 416"/>
                <a:gd name="T70" fmla="*/ 19 w 19"/>
                <a:gd name="T71" fmla="*/ 19 h 416"/>
                <a:gd name="T72" fmla="*/ 0 w 19"/>
                <a:gd name="T73" fmla="*/ 19 h 416"/>
                <a:gd name="T74" fmla="*/ 0 w 19"/>
                <a:gd name="T75" fmla="*/ 0 h 416"/>
                <a:gd name="T76" fmla="*/ 19 w 19"/>
                <a:gd name="T77" fmla="*/ 0 h 416"/>
                <a:gd name="T78" fmla="*/ 19 w 19"/>
                <a:gd name="T79" fmla="*/ 1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416">
                  <a:moveTo>
                    <a:pt x="19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9" y="397"/>
                  </a:lnTo>
                  <a:lnTo>
                    <a:pt x="19" y="416"/>
                  </a:lnTo>
                  <a:close/>
                  <a:moveTo>
                    <a:pt x="19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9" y="340"/>
                  </a:lnTo>
                  <a:lnTo>
                    <a:pt x="19" y="359"/>
                  </a:lnTo>
                  <a:close/>
                  <a:moveTo>
                    <a:pt x="19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9" y="284"/>
                  </a:lnTo>
                  <a:lnTo>
                    <a:pt x="19" y="303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9" y="170"/>
                  </a:lnTo>
                  <a:lnTo>
                    <a:pt x="19" y="189"/>
                  </a:lnTo>
                  <a:close/>
                  <a:moveTo>
                    <a:pt x="19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19" y="133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62605" tIns="81303" rIns="162605" bIns="813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1939844" y="2142785"/>
            <a:ext cx="27930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3265798" y="1759000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254864" y="5439997"/>
            <a:ext cx="27930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7" name="Rectangle 36"/>
          <p:cNvSpPr>
            <a:spLocks noChangeArrowheads="1"/>
          </p:cNvSpPr>
          <p:nvPr/>
        </p:nvSpPr>
        <p:spPr bwMode="auto">
          <a:xfrm>
            <a:off x="3580818" y="505621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026451" y="2219726"/>
            <a:ext cx="27930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7026451" y="183594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385134" y="5002974"/>
            <a:ext cx="279302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7385134" y="461918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grpSp>
        <p:nvGrpSpPr>
          <p:cNvPr id="18" name="Group 66"/>
          <p:cNvGrpSpPr/>
          <p:nvPr/>
        </p:nvGrpSpPr>
        <p:grpSpPr>
          <a:xfrm>
            <a:off x="588244" y="1707738"/>
            <a:ext cx="5015619" cy="4222012"/>
            <a:chOff x="720" y="839"/>
            <a:chExt cx="3740" cy="3146"/>
          </a:xfrm>
          <a:solidFill>
            <a:schemeClr val="bg1">
              <a:lumMod val="95000"/>
            </a:schemeClr>
          </a:solidFill>
        </p:grpSpPr>
        <p:sp>
          <p:nvSpPr>
            <p:cNvPr id="19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6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0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5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5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2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2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6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4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6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5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8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1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9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1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2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3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4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5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7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8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3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0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3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1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2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3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6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6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6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7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0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1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2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3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4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5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6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7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8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9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0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1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81" name="Freeform 78"/>
          <p:cNvSpPr/>
          <p:nvPr/>
        </p:nvSpPr>
        <p:spPr bwMode="gray">
          <a:xfrm>
            <a:off x="3898014" y="5035959"/>
            <a:ext cx="756366" cy="644172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rgbClr val="FFC000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77232" tIns="38616" rIns="77232" bIns="3861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2" name="Freeform 92"/>
          <p:cNvSpPr/>
          <p:nvPr/>
        </p:nvSpPr>
        <p:spPr bwMode="gray">
          <a:xfrm>
            <a:off x="4250720" y="3543628"/>
            <a:ext cx="661150" cy="444211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6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rgbClr val="FFC000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77232" tIns="38616" rIns="77232" bIns="3861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3" name="Freeform 100"/>
          <p:cNvSpPr/>
          <p:nvPr/>
        </p:nvSpPr>
        <p:spPr bwMode="gray">
          <a:xfrm>
            <a:off x="4508205" y="2861880"/>
            <a:ext cx="576662" cy="575730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rgbClr val="FFC000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77232" tIns="38616" rIns="77232" bIns="3861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4" name="Freeform 82"/>
          <p:cNvSpPr/>
          <p:nvPr/>
        </p:nvSpPr>
        <p:spPr bwMode="gray">
          <a:xfrm>
            <a:off x="4649125" y="4308582"/>
            <a:ext cx="379524" cy="426764"/>
          </a:xfrm>
          <a:custGeom>
            <a:avLst/>
            <a:gdLst>
              <a:gd name="T0" fmla="*/ 109 w 565"/>
              <a:gd name="T1" fmla="*/ 11 h 638"/>
              <a:gd name="T2" fmla="*/ 106 w 565"/>
              <a:gd name="T3" fmla="*/ 11 h 638"/>
              <a:gd name="T4" fmla="*/ 103 w 565"/>
              <a:gd name="T5" fmla="*/ 14 h 638"/>
              <a:gd name="T6" fmla="*/ 100 w 565"/>
              <a:gd name="T7" fmla="*/ 21 h 638"/>
              <a:gd name="T8" fmla="*/ 99 w 565"/>
              <a:gd name="T9" fmla="*/ 28 h 638"/>
              <a:gd name="T10" fmla="*/ 96 w 565"/>
              <a:gd name="T11" fmla="*/ 31 h 638"/>
              <a:gd name="T12" fmla="*/ 90 w 565"/>
              <a:gd name="T13" fmla="*/ 29 h 638"/>
              <a:gd name="T14" fmla="*/ 84 w 565"/>
              <a:gd name="T15" fmla="*/ 26 h 638"/>
              <a:gd name="T16" fmla="*/ 80 w 565"/>
              <a:gd name="T17" fmla="*/ 26 h 638"/>
              <a:gd name="T18" fmla="*/ 82 w 565"/>
              <a:gd name="T19" fmla="*/ 32 h 638"/>
              <a:gd name="T20" fmla="*/ 87 w 565"/>
              <a:gd name="T21" fmla="*/ 36 h 638"/>
              <a:gd name="T22" fmla="*/ 93 w 565"/>
              <a:gd name="T23" fmla="*/ 38 h 638"/>
              <a:gd name="T24" fmla="*/ 101 w 565"/>
              <a:gd name="T25" fmla="*/ 35 h 638"/>
              <a:gd name="T26" fmla="*/ 104 w 565"/>
              <a:gd name="T27" fmla="*/ 31 h 638"/>
              <a:gd name="T28" fmla="*/ 106 w 565"/>
              <a:gd name="T29" fmla="*/ 25 h 638"/>
              <a:gd name="T30" fmla="*/ 110 w 565"/>
              <a:gd name="T31" fmla="*/ 24 h 638"/>
              <a:gd name="T32" fmla="*/ 117 w 565"/>
              <a:gd name="T33" fmla="*/ 30 h 638"/>
              <a:gd name="T34" fmla="*/ 126 w 565"/>
              <a:gd name="T35" fmla="*/ 34 h 638"/>
              <a:gd name="T36" fmla="*/ 131 w 565"/>
              <a:gd name="T37" fmla="*/ 36 h 638"/>
              <a:gd name="T38" fmla="*/ 138 w 565"/>
              <a:gd name="T39" fmla="*/ 38 h 638"/>
              <a:gd name="T40" fmla="*/ 142 w 565"/>
              <a:gd name="T41" fmla="*/ 44 h 638"/>
              <a:gd name="T42" fmla="*/ 139 w 565"/>
              <a:gd name="T43" fmla="*/ 51 h 638"/>
              <a:gd name="T44" fmla="*/ 133 w 565"/>
              <a:gd name="T45" fmla="*/ 58 h 638"/>
              <a:gd name="T46" fmla="*/ 130 w 565"/>
              <a:gd name="T47" fmla="*/ 60 h 638"/>
              <a:gd name="T48" fmla="*/ 134 w 565"/>
              <a:gd name="T49" fmla="*/ 60 h 638"/>
              <a:gd name="T50" fmla="*/ 139 w 565"/>
              <a:gd name="T51" fmla="*/ 60 h 638"/>
              <a:gd name="T52" fmla="*/ 141 w 565"/>
              <a:gd name="T53" fmla="*/ 63 h 638"/>
              <a:gd name="T54" fmla="*/ 136 w 565"/>
              <a:gd name="T55" fmla="*/ 67 h 638"/>
              <a:gd name="T56" fmla="*/ 129 w 565"/>
              <a:gd name="T57" fmla="*/ 71 h 638"/>
              <a:gd name="T58" fmla="*/ 126 w 565"/>
              <a:gd name="T59" fmla="*/ 73 h 638"/>
              <a:gd name="T60" fmla="*/ 129 w 565"/>
              <a:gd name="T61" fmla="*/ 73 h 638"/>
              <a:gd name="T62" fmla="*/ 135 w 565"/>
              <a:gd name="T63" fmla="*/ 78 h 638"/>
              <a:gd name="T64" fmla="*/ 136 w 565"/>
              <a:gd name="T65" fmla="*/ 88 h 638"/>
              <a:gd name="T66" fmla="*/ 138 w 565"/>
              <a:gd name="T67" fmla="*/ 98 h 638"/>
              <a:gd name="T68" fmla="*/ 141 w 565"/>
              <a:gd name="T69" fmla="*/ 104 h 638"/>
              <a:gd name="T70" fmla="*/ 141 w 565"/>
              <a:gd name="T71" fmla="*/ 108 h 638"/>
              <a:gd name="T72" fmla="*/ 136 w 565"/>
              <a:gd name="T73" fmla="*/ 112 h 638"/>
              <a:gd name="T74" fmla="*/ 129 w 565"/>
              <a:gd name="T75" fmla="*/ 111 h 638"/>
              <a:gd name="T76" fmla="*/ 123 w 565"/>
              <a:gd name="T77" fmla="*/ 110 h 638"/>
              <a:gd name="T78" fmla="*/ 119 w 565"/>
              <a:gd name="T79" fmla="*/ 116 h 638"/>
              <a:gd name="T80" fmla="*/ 118 w 565"/>
              <a:gd name="T81" fmla="*/ 122 h 638"/>
              <a:gd name="T82" fmla="*/ 116 w 565"/>
              <a:gd name="T83" fmla="*/ 129 h 638"/>
              <a:gd name="T84" fmla="*/ 113 w 565"/>
              <a:gd name="T85" fmla="*/ 136 h 638"/>
              <a:gd name="T86" fmla="*/ 112 w 565"/>
              <a:gd name="T87" fmla="*/ 146 h 638"/>
              <a:gd name="T88" fmla="*/ 112 w 565"/>
              <a:gd name="T89" fmla="*/ 150 h 638"/>
              <a:gd name="T90" fmla="*/ 102 w 565"/>
              <a:gd name="T91" fmla="*/ 158 h 638"/>
              <a:gd name="T92" fmla="*/ 88 w 565"/>
              <a:gd name="T93" fmla="*/ 158 h 638"/>
              <a:gd name="T94" fmla="*/ 69 w 565"/>
              <a:gd name="T95" fmla="*/ 148 h 638"/>
              <a:gd name="T96" fmla="*/ 47 w 565"/>
              <a:gd name="T97" fmla="*/ 155 h 638"/>
              <a:gd name="T98" fmla="*/ 35 w 565"/>
              <a:gd name="T99" fmla="*/ 128 h 638"/>
              <a:gd name="T100" fmla="*/ 20 w 565"/>
              <a:gd name="T101" fmla="*/ 113 h 638"/>
              <a:gd name="T102" fmla="*/ 5 w 565"/>
              <a:gd name="T103" fmla="*/ 83 h 638"/>
              <a:gd name="T104" fmla="*/ 27 w 565"/>
              <a:gd name="T105" fmla="*/ 49 h 638"/>
              <a:gd name="T106" fmla="*/ 42 w 565"/>
              <a:gd name="T107" fmla="*/ 36 h 638"/>
              <a:gd name="T108" fmla="*/ 46 w 565"/>
              <a:gd name="T109" fmla="*/ 12 h 638"/>
              <a:gd name="T110" fmla="*/ 56 w 565"/>
              <a:gd name="T111" fmla="*/ 0 h 638"/>
              <a:gd name="T112" fmla="*/ 76 w 565"/>
              <a:gd name="T113" fmla="*/ 7 h 638"/>
              <a:gd name="T114" fmla="*/ 96 w 565"/>
              <a:gd name="T115" fmla="*/ 1 h 638"/>
              <a:gd name="T116" fmla="*/ 109 w 565"/>
              <a:gd name="T117" fmla="*/ 11 h 6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65"/>
              <a:gd name="T178" fmla="*/ 0 h 638"/>
              <a:gd name="T179" fmla="*/ 565 w 565"/>
              <a:gd name="T180" fmla="*/ 638 h 6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65" h="638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rgbClr val="FFC000"/>
          </a:solidFill>
          <a:ln w="6350">
            <a:solidFill>
              <a:schemeClr val="bg1"/>
            </a:solidFill>
            <a:prstDash val="solid"/>
            <a:round/>
          </a:ln>
        </p:spPr>
        <p:txBody>
          <a:bodyPr lIns="77232" tIns="38616" rIns="77232" bIns="3861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900602" y="2498155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5900601" y="4202096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8897776" y="2498155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8897776" y="4202096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438712" y="2854723"/>
            <a:ext cx="207958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4" name="Rectangle 36"/>
          <p:cNvSpPr>
            <a:spLocks noChangeArrowheads="1"/>
          </p:cNvSpPr>
          <p:nvPr/>
        </p:nvSpPr>
        <p:spPr bwMode="auto">
          <a:xfrm>
            <a:off x="6438711" y="245461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9435887" y="2854723"/>
            <a:ext cx="207958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6" name="Rectangle 36"/>
          <p:cNvSpPr>
            <a:spLocks noChangeArrowheads="1"/>
          </p:cNvSpPr>
          <p:nvPr/>
        </p:nvSpPr>
        <p:spPr bwMode="auto">
          <a:xfrm>
            <a:off x="9435886" y="245461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6438712" y="4558664"/>
            <a:ext cx="207958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8" name="Rectangle 36"/>
          <p:cNvSpPr>
            <a:spLocks noChangeArrowheads="1"/>
          </p:cNvSpPr>
          <p:nvPr/>
        </p:nvSpPr>
        <p:spPr bwMode="auto">
          <a:xfrm>
            <a:off x="6438711" y="415855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9435887" y="4558664"/>
            <a:ext cx="207958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0" name="Rectangle 36"/>
          <p:cNvSpPr>
            <a:spLocks noChangeArrowheads="1"/>
          </p:cNvSpPr>
          <p:nvPr/>
        </p:nvSpPr>
        <p:spPr bwMode="auto">
          <a:xfrm>
            <a:off x="9435886" y="415855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9" grpId="0" animBg="1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73663" y="1672623"/>
            <a:ext cx="5665870" cy="3176776"/>
            <a:chOff x="127211" y="1418853"/>
            <a:chExt cx="6292255" cy="352795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767075" y="4746753"/>
              <a:ext cx="565239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67075" y="4108482"/>
              <a:ext cx="565239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67075" y="3468623"/>
              <a:ext cx="565239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67075" y="2192081"/>
              <a:ext cx="565239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67075" y="1553810"/>
              <a:ext cx="565239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67075" y="2830352"/>
              <a:ext cx="5652391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16" name="文本框 19"/>
            <p:cNvSpPr txBox="1">
              <a:spLocks noChangeArrowheads="1"/>
            </p:cNvSpPr>
            <p:nvPr/>
          </p:nvSpPr>
          <p:spPr bwMode="auto">
            <a:xfrm>
              <a:off x="301508" y="4639031"/>
              <a:ext cx="4697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rPr>
                <a:t>0%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  <p:sp>
          <p:nvSpPr>
            <p:cNvPr id="11317" name="文本框 20"/>
            <p:cNvSpPr txBox="1">
              <a:spLocks noChangeArrowheads="1"/>
            </p:cNvSpPr>
            <p:nvPr/>
          </p:nvSpPr>
          <p:spPr bwMode="auto">
            <a:xfrm>
              <a:off x="203291" y="3994997"/>
              <a:ext cx="567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rPr>
                <a:t>20%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  <p:sp>
          <p:nvSpPr>
            <p:cNvPr id="11318" name="文本框 21"/>
            <p:cNvSpPr txBox="1">
              <a:spLocks noChangeArrowheads="1"/>
            </p:cNvSpPr>
            <p:nvPr/>
          </p:nvSpPr>
          <p:spPr bwMode="auto">
            <a:xfrm>
              <a:off x="203291" y="3350961"/>
              <a:ext cx="567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rPr>
                <a:t>40%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  <p:sp>
          <p:nvSpPr>
            <p:cNvPr id="11319" name="文本框 22"/>
            <p:cNvSpPr txBox="1">
              <a:spLocks noChangeArrowheads="1"/>
            </p:cNvSpPr>
            <p:nvPr/>
          </p:nvSpPr>
          <p:spPr bwMode="auto">
            <a:xfrm>
              <a:off x="203291" y="2706925"/>
              <a:ext cx="567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rPr>
                <a:t>60%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  <p:sp>
          <p:nvSpPr>
            <p:cNvPr id="11320" name="文本框 23"/>
            <p:cNvSpPr txBox="1">
              <a:spLocks noChangeArrowheads="1"/>
            </p:cNvSpPr>
            <p:nvPr/>
          </p:nvSpPr>
          <p:spPr bwMode="auto">
            <a:xfrm>
              <a:off x="203291" y="2062889"/>
              <a:ext cx="567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rPr>
                <a:t>80%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  <p:sp>
          <p:nvSpPr>
            <p:cNvPr id="11321" name="文本框 24"/>
            <p:cNvSpPr txBox="1">
              <a:spLocks noChangeArrowheads="1"/>
            </p:cNvSpPr>
            <p:nvPr/>
          </p:nvSpPr>
          <p:spPr bwMode="auto">
            <a:xfrm>
              <a:off x="127211" y="1418853"/>
              <a:ext cx="6440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Arial" panose="020B0604020202020204" pitchFamily="34" charset="0"/>
                </a:rPr>
                <a:t>100%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90" name="任意多边形 89"/>
          <p:cNvSpPr/>
          <p:nvPr/>
        </p:nvSpPr>
        <p:spPr>
          <a:xfrm>
            <a:off x="1372704" y="1624013"/>
            <a:ext cx="894987" cy="4096067"/>
          </a:xfrm>
          <a:custGeom>
            <a:avLst/>
            <a:gdLst>
              <a:gd name="connsiteX0" fmla="*/ 497243 w 994488"/>
              <a:gd name="connsiteY0" fmla="*/ 0 h 4547732"/>
              <a:gd name="connsiteX1" fmla="*/ 713243 w 994488"/>
              <a:gd name="connsiteY1" fmla="*/ 216000 h 4547732"/>
              <a:gd name="connsiteX2" fmla="*/ 713243 w 994488"/>
              <a:gd name="connsiteY2" fmla="*/ 3604505 h 4547732"/>
              <a:gd name="connsiteX3" fmla="*/ 775258 w 994488"/>
              <a:gd name="connsiteY3" fmla="*/ 3638166 h 4547732"/>
              <a:gd name="connsiteX4" fmla="*/ 994488 w 994488"/>
              <a:gd name="connsiteY4" fmla="*/ 4050488 h 4547732"/>
              <a:gd name="connsiteX5" fmla="*/ 497244 w 994488"/>
              <a:gd name="connsiteY5" fmla="*/ 4547732 h 4547732"/>
              <a:gd name="connsiteX6" fmla="*/ 0 w 994488"/>
              <a:gd name="connsiteY6" fmla="*/ 4050488 h 4547732"/>
              <a:gd name="connsiteX7" fmla="*/ 219230 w 994488"/>
              <a:gd name="connsiteY7" fmla="*/ 3638166 h 4547732"/>
              <a:gd name="connsiteX8" fmla="*/ 281243 w 994488"/>
              <a:gd name="connsiteY8" fmla="*/ 3604506 h 4547732"/>
              <a:gd name="connsiteX9" fmla="*/ 281243 w 994488"/>
              <a:gd name="connsiteY9" fmla="*/ 216000 h 4547732"/>
              <a:gd name="connsiteX10" fmla="*/ 497243 w 994488"/>
              <a:gd name="connsiteY10" fmla="*/ 0 h 45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4488" h="4547732">
                <a:moveTo>
                  <a:pt x="497243" y="0"/>
                </a:moveTo>
                <a:cubicBezTo>
                  <a:pt x="616537" y="0"/>
                  <a:pt x="713243" y="96706"/>
                  <a:pt x="713243" y="216000"/>
                </a:cubicBezTo>
                <a:lnTo>
                  <a:pt x="713243" y="3604505"/>
                </a:lnTo>
                <a:lnTo>
                  <a:pt x="775258" y="3638166"/>
                </a:lnTo>
                <a:cubicBezTo>
                  <a:pt x="907526" y="3727524"/>
                  <a:pt x="994488" y="3878851"/>
                  <a:pt x="994488" y="4050488"/>
                </a:cubicBezTo>
                <a:cubicBezTo>
                  <a:pt x="994488" y="4325108"/>
                  <a:pt x="771864" y="4547732"/>
                  <a:pt x="497244" y="4547732"/>
                </a:cubicBezTo>
                <a:cubicBezTo>
                  <a:pt x="222624" y="4547732"/>
                  <a:pt x="0" y="4325108"/>
                  <a:pt x="0" y="4050488"/>
                </a:cubicBezTo>
                <a:cubicBezTo>
                  <a:pt x="0" y="3878851"/>
                  <a:pt x="86963" y="3727524"/>
                  <a:pt x="219230" y="3638166"/>
                </a:cubicBezTo>
                <a:lnTo>
                  <a:pt x="281243" y="3604506"/>
                </a:lnTo>
                <a:lnTo>
                  <a:pt x="281243" y="216000"/>
                </a:lnTo>
                <a:cubicBezTo>
                  <a:pt x="281243" y="96706"/>
                  <a:pt x="377949" y="0"/>
                  <a:pt x="497243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474063" y="2450450"/>
            <a:ext cx="692086" cy="3164869"/>
            <a:chOff x="6796963" y="500437"/>
            <a:chExt cx="994487" cy="4547731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grpSpPr>
        <p:sp>
          <p:nvSpPr>
            <p:cNvPr id="31" name="椭圆 30"/>
            <p:cNvSpPr/>
            <p:nvPr/>
          </p:nvSpPr>
          <p:spPr>
            <a:xfrm>
              <a:off x="6796963" y="4053681"/>
              <a:ext cx="994487" cy="994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7078206" y="500437"/>
              <a:ext cx="432000" cy="39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520986" y="507226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78%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2680872" y="1624013"/>
            <a:ext cx="896417" cy="4096067"/>
          </a:xfrm>
          <a:custGeom>
            <a:avLst/>
            <a:gdLst>
              <a:gd name="connsiteX0" fmla="*/ 497243 w 994488"/>
              <a:gd name="connsiteY0" fmla="*/ 0 h 4547732"/>
              <a:gd name="connsiteX1" fmla="*/ 713243 w 994488"/>
              <a:gd name="connsiteY1" fmla="*/ 216000 h 4547732"/>
              <a:gd name="connsiteX2" fmla="*/ 713243 w 994488"/>
              <a:gd name="connsiteY2" fmla="*/ 3604505 h 4547732"/>
              <a:gd name="connsiteX3" fmla="*/ 775258 w 994488"/>
              <a:gd name="connsiteY3" fmla="*/ 3638166 h 4547732"/>
              <a:gd name="connsiteX4" fmla="*/ 994488 w 994488"/>
              <a:gd name="connsiteY4" fmla="*/ 4050488 h 4547732"/>
              <a:gd name="connsiteX5" fmla="*/ 497244 w 994488"/>
              <a:gd name="connsiteY5" fmla="*/ 4547732 h 4547732"/>
              <a:gd name="connsiteX6" fmla="*/ 0 w 994488"/>
              <a:gd name="connsiteY6" fmla="*/ 4050488 h 4547732"/>
              <a:gd name="connsiteX7" fmla="*/ 219230 w 994488"/>
              <a:gd name="connsiteY7" fmla="*/ 3638166 h 4547732"/>
              <a:gd name="connsiteX8" fmla="*/ 281243 w 994488"/>
              <a:gd name="connsiteY8" fmla="*/ 3604506 h 4547732"/>
              <a:gd name="connsiteX9" fmla="*/ 281243 w 994488"/>
              <a:gd name="connsiteY9" fmla="*/ 216000 h 4547732"/>
              <a:gd name="connsiteX10" fmla="*/ 497243 w 994488"/>
              <a:gd name="connsiteY10" fmla="*/ 0 h 45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4488" h="4547732">
                <a:moveTo>
                  <a:pt x="497243" y="0"/>
                </a:moveTo>
                <a:cubicBezTo>
                  <a:pt x="616537" y="0"/>
                  <a:pt x="713243" y="96706"/>
                  <a:pt x="713243" y="216000"/>
                </a:cubicBezTo>
                <a:lnTo>
                  <a:pt x="713243" y="3604505"/>
                </a:lnTo>
                <a:lnTo>
                  <a:pt x="775258" y="3638166"/>
                </a:lnTo>
                <a:cubicBezTo>
                  <a:pt x="907526" y="3727524"/>
                  <a:pt x="994488" y="3878851"/>
                  <a:pt x="994488" y="4050488"/>
                </a:cubicBezTo>
                <a:cubicBezTo>
                  <a:pt x="994488" y="4325108"/>
                  <a:pt x="771864" y="4547732"/>
                  <a:pt x="497244" y="4547732"/>
                </a:cubicBezTo>
                <a:cubicBezTo>
                  <a:pt x="222624" y="4547732"/>
                  <a:pt x="0" y="4325108"/>
                  <a:pt x="0" y="4050488"/>
                </a:cubicBezTo>
                <a:cubicBezTo>
                  <a:pt x="0" y="3878851"/>
                  <a:pt x="86963" y="3727524"/>
                  <a:pt x="219230" y="3638166"/>
                </a:cubicBezTo>
                <a:lnTo>
                  <a:pt x="281243" y="3604506"/>
                </a:lnTo>
                <a:lnTo>
                  <a:pt x="281243" y="216000"/>
                </a:lnTo>
                <a:cubicBezTo>
                  <a:pt x="281243" y="96706"/>
                  <a:pt x="377949" y="0"/>
                  <a:pt x="497243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782839" y="3080190"/>
            <a:ext cx="692086" cy="2535129"/>
            <a:chOff x="6796963" y="1405336"/>
            <a:chExt cx="994487" cy="3642832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grpSpPr>
        <p:sp>
          <p:nvSpPr>
            <p:cNvPr id="40" name="椭圆 39"/>
            <p:cNvSpPr/>
            <p:nvPr/>
          </p:nvSpPr>
          <p:spPr>
            <a:xfrm>
              <a:off x="6796963" y="4053681"/>
              <a:ext cx="994487" cy="994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7078206" y="1405336"/>
              <a:ext cx="432000" cy="308547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2829763" y="507226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57%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8" name="任意多边形 87"/>
          <p:cNvSpPr/>
          <p:nvPr/>
        </p:nvSpPr>
        <p:spPr>
          <a:xfrm>
            <a:off x="3990470" y="1624013"/>
            <a:ext cx="894987" cy="4096067"/>
          </a:xfrm>
          <a:custGeom>
            <a:avLst/>
            <a:gdLst>
              <a:gd name="connsiteX0" fmla="*/ 497243 w 994488"/>
              <a:gd name="connsiteY0" fmla="*/ 0 h 4547732"/>
              <a:gd name="connsiteX1" fmla="*/ 713243 w 994488"/>
              <a:gd name="connsiteY1" fmla="*/ 216000 h 4547732"/>
              <a:gd name="connsiteX2" fmla="*/ 713243 w 994488"/>
              <a:gd name="connsiteY2" fmla="*/ 3604505 h 4547732"/>
              <a:gd name="connsiteX3" fmla="*/ 775258 w 994488"/>
              <a:gd name="connsiteY3" fmla="*/ 3638166 h 4547732"/>
              <a:gd name="connsiteX4" fmla="*/ 994488 w 994488"/>
              <a:gd name="connsiteY4" fmla="*/ 4050488 h 4547732"/>
              <a:gd name="connsiteX5" fmla="*/ 497244 w 994488"/>
              <a:gd name="connsiteY5" fmla="*/ 4547732 h 4547732"/>
              <a:gd name="connsiteX6" fmla="*/ 0 w 994488"/>
              <a:gd name="connsiteY6" fmla="*/ 4050488 h 4547732"/>
              <a:gd name="connsiteX7" fmla="*/ 219230 w 994488"/>
              <a:gd name="connsiteY7" fmla="*/ 3638166 h 4547732"/>
              <a:gd name="connsiteX8" fmla="*/ 281243 w 994488"/>
              <a:gd name="connsiteY8" fmla="*/ 3604506 h 4547732"/>
              <a:gd name="connsiteX9" fmla="*/ 281243 w 994488"/>
              <a:gd name="connsiteY9" fmla="*/ 216000 h 4547732"/>
              <a:gd name="connsiteX10" fmla="*/ 497243 w 994488"/>
              <a:gd name="connsiteY10" fmla="*/ 0 h 45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4488" h="4547732">
                <a:moveTo>
                  <a:pt x="497243" y="0"/>
                </a:moveTo>
                <a:cubicBezTo>
                  <a:pt x="616537" y="0"/>
                  <a:pt x="713243" y="96706"/>
                  <a:pt x="713243" y="216000"/>
                </a:cubicBezTo>
                <a:lnTo>
                  <a:pt x="713243" y="3604505"/>
                </a:lnTo>
                <a:lnTo>
                  <a:pt x="775258" y="3638166"/>
                </a:lnTo>
                <a:cubicBezTo>
                  <a:pt x="907526" y="3727524"/>
                  <a:pt x="994488" y="3878851"/>
                  <a:pt x="994488" y="4050488"/>
                </a:cubicBezTo>
                <a:cubicBezTo>
                  <a:pt x="994488" y="4325108"/>
                  <a:pt x="771864" y="4547732"/>
                  <a:pt x="497244" y="4547732"/>
                </a:cubicBezTo>
                <a:cubicBezTo>
                  <a:pt x="222624" y="4547732"/>
                  <a:pt x="0" y="4325108"/>
                  <a:pt x="0" y="4050488"/>
                </a:cubicBezTo>
                <a:cubicBezTo>
                  <a:pt x="0" y="3878851"/>
                  <a:pt x="86963" y="3727524"/>
                  <a:pt x="219230" y="3638166"/>
                </a:cubicBezTo>
                <a:lnTo>
                  <a:pt x="281243" y="3604506"/>
                </a:lnTo>
                <a:lnTo>
                  <a:pt x="281243" y="216000"/>
                </a:lnTo>
                <a:cubicBezTo>
                  <a:pt x="281243" y="96706"/>
                  <a:pt x="377949" y="0"/>
                  <a:pt x="497243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091616" y="2665780"/>
            <a:ext cx="692086" cy="2949539"/>
            <a:chOff x="6796963" y="809854"/>
            <a:chExt cx="994487" cy="423831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grpSpPr>
        <p:sp>
          <p:nvSpPr>
            <p:cNvPr id="49" name="椭圆 48"/>
            <p:cNvSpPr/>
            <p:nvPr/>
          </p:nvSpPr>
          <p:spPr>
            <a:xfrm>
              <a:off x="6796963" y="4053681"/>
              <a:ext cx="994487" cy="994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 flipV="1">
              <a:off x="7078206" y="809854"/>
              <a:ext cx="432000" cy="365058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4138540" y="507226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68%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7" name="任意多边形 86"/>
          <p:cNvSpPr/>
          <p:nvPr/>
        </p:nvSpPr>
        <p:spPr>
          <a:xfrm>
            <a:off x="5298639" y="1624013"/>
            <a:ext cx="894987" cy="4096067"/>
          </a:xfrm>
          <a:custGeom>
            <a:avLst/>
            <a:gdLst>
              <a:gd name="connsiteX0" fmla="*/ 497243 w 994488"/>
              <a:gd name="connsiteY0" fmla="*/ 0 h 4547732"/>
              <a:gd name="connsiteX1" fmla="*/ 713243 w 994488"/>
              <a:gd name="connsiteY1" fmla="*/ 216000 h 4547732"/>
              <a:gd name="connsiteX2" fmla="*/ 713243 w 994488"/>
              <a:gd name="connsiteY2" fmla="*/ 3604505 h 4547732"/>
              <a:gd name="connsiteX3" fmla="*/ 775258 w 994488"/>
              <a:gd name="connsiteY3" fmla="*/ 3638166 h 4547732"/>
              <a:gd name="connsiteX4" fmla="*/ 994488 w 994488"/>
              <a:gd name="connsiteY4" fmla="*/ 4050488 h 4547732"/>
              <a:gd name="connsiteX5" fmla="*/ 497244 w 994488"/>
              <a:gd name="connsiteY5" fmla="*/ 4547732 h 4547732"/>
              <a:gd name="connsiteX6" fmla="*/ 0 w 994488"/>
              <a:gd name="connsiteY6" fmla="*/ 4050488 h 4547732"/>
              <a:gd name="connsiteX7" fmla="*/ 219231 w 994488"/>
              <a:gd name="connsiteY7" fmla="*/ 3638166 h 4547732"/>
              <a:gd name="connsiteX8" fmla="*/ 281243 w 994488"/>
              <a:gd name="connsiteY8" fmla="*/ 3604506 h 4547732"/>
              <a:gd name="connsiteX9" fmla="*/ 281243 w 994488"/>
              <a:gd name="connsiteY9" fmla="*/ 216000 h 4547732"/>
              <a:gd name="connsiteX10" fmla="*/ 497243 w 994488"/>
              <a:gd name="connsiteY10" fmla="*/ 0 h 45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4488" h="4547732">
                <a:moveTo>
                  <a:pt x="497243" y="0"/>
                </a:moveTo>
                <a:cubicBezTo>
                  <a:pt x="616537" y="0"/>
                  <a:pt x="713243" y="96706"/>
                  <a:pt x="713243" y="216000"/>
                </a:cubicBezTo>
                <a:lnTo>
                  <a:pt x="713243" y="3604505"/>
                </a:lnTo>
                <a:lnTo>
                  <a:pt x="775258" y="3638166"/>
                </a:lnTo>
                <a:cubicBezTo>
                  <a:pt x="907526" y="3727524"/>
                  <a:pt x="994488" y="3878851"/>
                  <a:pt x="994488" y="4050488"/>
                </a:cubicBezTo>
                <a:cubicBezTo>
                  <a:pt x="994488" y="4325108"/>
                  <a:pt x="771864" y="4547732"/>
                  <a:pt x="497244" y="4547732"/>
                </a:cubicBezTo>
                <a:cubicBezTo>
                  <a:pt x="222624" y="4547732"/>
                  <a:pt x="0" y="4325108"/>
                  <a:pt x="0" y="4050488"/>
                </a:cubicBezTo>
                <a:cubicBezTo>
                  <a:pt x="0" y="3878851"/>
                  <a:pt x="86963" y="3727524"/>
                  <a:pt x="219231" y="3638166"/>
                </a:cubicBezTo>
                <a:lnTo>
                  <a:pt x="281243" y="3604506"/>
                </a:lnTo>
                <a:lnTo>
                  <a:pt x="281243" y="216000"/>
                </a:lnTo>
                <a:cubicBezTo>
                  <a:pt x="281243" y="96706"/>
                  <a:pt x="377949" y="0"/>
                  <a:pt x="497243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400393" y="3418665"/>
            <a:ext cx="692086" cy="2196653"/>
            <a:chOff x="6796963" y="1891706"/>
            <a:chExt cx="994487" cy="3156462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grpSpPr>
        <p:sp>
          <p:nvSpPr>
            <p:cNvPr id="58" name="椭圆 57"/>
            <p:cNvSpPr/>
            <p:nvPr/>
          </p:nvSpPr>
          <p:spPr>
            <a:xfrm>
              <a:off x="6796963" y="4053681"/>
              <a:ext cx="994487" cy="994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 flipV="1">
              <a:off x="7078206" y="1891706"/>
              <a:ext cx="432000" cy="25687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5447316" y="507226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43%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6911618" y="1624013"/>
            <a:ext cx="0" cy="4096067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317030" y="2709163"/>
            <a:ext cx="703408" cy="703408"/>
            <a:chOff x="7108680" y="2556172"/>
            <a:chExt cx="703408" cy="703408"/>
          </a:xfrm>
        </p:grpSpPr>
        <p:sp>
          <p:nvSpPr>
            <p:cNvPr id="73" name="圆角矩形 72"/>
            <p:cNvSpPr/>
            <p:nvPr/>
          </p:nvSpPr>
          <p:spPr bwMode="auto">
            <a:xfrm>
              <a:off x="7108680" y="2556172"/>
              <a:ext cx="703408" cy="70340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301" name="Freeform 11"/>
            <p:cNvSpPr>
              <a:spLocks noEditPoints="1"/>
            </p:cNvSpPr>
            <p:nvPr/>
          </p:nvSpPr>
          <p:spPr bwMode="auto">
            <a:xfrm>
              <a:off x="7209133" y="2636919"/>
              <a:ext cx="502502" cy="541915"/>
            </a:xfrm>
            <a:custGeom>
              <a:avLst/>
              <a:gdLst>
                <a:gd name="T0" fmla="*/ 300795624 w 1031"/>
                <a:gd name="T1" fmla="*/ 67070992 h 1107"/>
                <a:gd name="T2" fmla="*/ 299623945 w 1031"/>
                <a:gd name="T3" fmla="*/ 60570993 h 1107"/>
                <a:gd name="T4" fmla="*/ 191841413 w 1031"/>
                <a:gd name="T5" fmla="*/ 2068280 h 1107"/>
                <a:gd name="T6" fmla="*/ 110125890 w 1031"/>
                <a:gd name="T7" fmla="*/ 2068280 h 1107"/>
                <a:gd name="T8" fmla="*/ 2343357 w 1031"/>
                <a:gd name="T9" fmla="*/ 60570993 h 1107"/>
                <a:gd name="T10" fmla="*/ 878894 w 1031"/>
                <a:gd name="T11" fmla="*/ 67070992 h 1107"/>
                <a:gd name="T12" fmla="*/ 878894 w 1031"/>
                <a:gd name="T13" fmla="*/ 174916733 h 1107"/>
                <a:gd name="T14" fmla="*/ 2343357 w 1031"/>
                <a:gd name="T15" fmla="*/ 181416733 h 1107"/>
                <a:gd name="T16" fmla="*/ 40125530 w 1031"/>
                <a:gd name="T17" fmla="*/ 258829670 h 1107"/>
                <a:gd name="T18" fmla="*/ 146736925 w 1031"/>
                <a:gd name="T19" fmla="*/ 325900662 h 1107"/>
                <a:gd name="T20" fmla="*/ 155230378 w 1031"/>
                <a:gd name="T21" fmla="*/ 325900662 h 1107"/>
                <a:gd name="T22" fmla="*/ 261841773 w 1031"/>
                <a:gd name="T23" fmla="*/ 258829670 h 1107"/>
                <a:gd name="T24" fmla="*/ 299623945 w 1031"/>
                <a:gd name="T25" fmla="*/ 181416733 h 1107"/>
                <a:gd name="T26" fmla="*/ 300795624 w 1031"/>
                <a:gd name="T27" fmla="*/ 174916733 h 1107"/>
                <a:gd name="T28" fmla="*/ 150836989 w 1031"/>
                <a:gd name="T29" fmla="*/ 175507593 h 1107"/>
                <a:gd name="T30" fmla="*/ 150836989 w 1031"/>
                <a:gd name="T31" fmla="*/ 66480132 h 1107"/>
                <a:gd name="T32" fmla="*/ 150836989 w 1031"/>
                <a:gd name="T33" fmla="*/ 175507593 h 1107"/>
                <a:gd name="T34" fmla="*/ 290837708 w 1031"/>
                <a:gd name="T35" fmla="*/ 65593571 h 1107"/>
                <a:gd name="T36" fmla="*/ 157280951 w 1031"/>
                <a:gd name="T37" fmla="*/ 60275291 h 1107"/>
                <a:gd name="T38" fmla="*/ 105439716 w 1031"/>
                <a:gd name="T39" fmla="*/ 10341402 h 1107"/>
                <a:gd name="T40" fmla="*/ 49790661 w 1031"/>
                <a:gd name="T41" fmla="*/ 115232302 h 1107"/>
                <a:gd name="T42" fmla="*/ 105439716 w 1031"/>
                <a:gd name="T43" fmla="*/ 10341402 h 1107"/>
                <a:gd name="T44" fmla="*/ 144393568 w 1031"/>
                <a:gd name="T45" fmla="*/ 181712434 h 1107"/>
                <a:gd name="T46" fmla="*/ 10836810 w 1031"/>
                <a:gd name="T47" fmla="*/ 176394154 h 1107"/>
                <a:gd name="T48" fmla="*/ 244561542 w 1031"/>
                <a:gd name="T49" fmla="*/ 253806548 h 1107"/>
                <a:gd name="T50" fmla="*/ 57405761 w 1031"/>
                <a:gd name="T51" fmla="*/ 253806548 h 1107"/>
                <a:gd name="T52" fmla="*/ 102218006 w 1031"/>
                <a:gd name="T53" fmla="*/ 244646865 h 1107"/>
                <a:gd name="T54" fmla="*/ 150836989 w 1031"/>
                <a:gd name="T55" fmla="*/ 194417275 h 1107"/>
                <a:gd name="T56" fmla="*/ 199456512 w 1031"/>
                <a:gd name="T57" fmla="*/ 244646865 h 1107"/>
                <a:gd name="T58" fmla="*/ 244561542 w 1031"/>
                <a:gd name="T59" fmla="*/ 253806548 h 1107"/>
                <a:gd name="T60" fmla="*/ 157280951 w 1031"/>
                <a:gd name="T61" fmla="*/ 181712434 h 1107"/>
                <a:gd name="T62" fmla="*/ 290837708 w 1031"/>
                <a:gd name="T63" fmla="*/ 176394154 h 1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17030" y="1624013"/>
            <a:ext cx="703408" cy="703408"/>
            <a:chOff x="7108680" y="1624013"/>
            <a:chExt cx="703408" cy="703408"/>
          </a:xfrm>
        </p:grpSpPr>
        <p:sp>
          <p:nvSpPr>
            <p:cNvPr id="64" name="圆角矩形 63"/>
            <p:cNvSpPr/>
            <p:nvPr/>
          </p:nvSpPr>
          <p:spPr bwMode="auto">
            <a:xfrm>
              <a:off x="7108680" y="1624013"/>
              <a:ext cx="703408" cy="70340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7196817" y="1722003"/>
              <a:ext cx="527134" cy="507428"/>
              <a:chOff x="4879974" y="2709486"/>
              <a:chExt cx="403813" cy="388717"/>
            </a:xfrm>
            <a:solidFill>
              <a:schemeClr val="bg1"/>
            </a:solidFill>
          </p:grpSpPr>
          <p:sp>
            <p:nvSpPr>
              <p:cNvPr id="93" name="Freeform 12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6" name="Freeform 15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17030" y="3794313"/>
            <a:ext cx="703408" cy="703408"/>
            <a:chOff x="7108680" y="3488331"/>
            <a:chExt cx="703408" cy="703408"/>
          </a:xfrm>
        </p:grpSpPr>
        <p:sp>
          <p:nvSpPr>
            <p:cNvPr id="67" name="圆角矩形 66"/>
            <p:cNvSpPr/>
            <p:nvPr/>
          </p:nvSpPr>
          <p:spPr bwMode="auto">
            <a:xfrm>
              <a:off x="7108680" y="3488331"/>
              <a:ext cx="703408" cy="70340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7233766" y="3613416"/>
              <a:ext cx="453237" cy="453238"/>
              <a:chOff x="6782044" y="2105654"/>
              <a:chExt cx="347203" cy="347204"/>
            </a:xfrm>
            <a:solidFill>
              <a:schemeClr val="bg1"/>
            </a:solidFill>
          </p:grpSpPr>
          <p:sp>
            <p:nvSpPr>
              <p:cNvPr id="98" name="Freeform 16"/>
              <p:cNvSpPr>
                <a:spLocks noEditPoints="1"/>
              </p:cNvSpPr>
              <p:nvPr/>
            </p:nvSpPr>
            <p:spPr bwMode="auto">
              <a:xfrm>
                <a:off x="6782044" y="2105654"/>
                <a:ext cx="347203" cy="347204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9" name="Freeform 17"/>
              <p:cNvSpPr>
                <a:spLocks noEditPoints="1"/>
              </p:cNvSpPr>
              <p:nvPr/>
            </p:nvSpPr>
            <p:spPr bwMode="auto">
              <a:xfrm>
                <a:off x="6919794" y="2243403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6782044" y="2105654"/>
                <a:ext cx="347203" cy="347204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1" name="Freeform 19"/>
              <p:cNvSpPr>
                <a:spLocks noEditPoints="1"/>
              </p:cNvSpPr>
              <p:nvPr/>
            </p:nvSpPr>
            <p:spPr bwMode="auto">
              <a:xfrm>
                <a:off x="6919794" y="2243403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7317030" y="4879462"/>
            <a:ext cx="703408" cy="703408"/>
            <a:chOff x="7108680" y="4420490"/>
            <a:chExt cx="703408" cy="703408"/>
          </a:xfrm>
        </p:grpSpPr>
        <p:sp>
          <p:nvSpPr>
            <p:cNvPr id="70" name="圆角矩形 69"/>
            <p:cNvSpPr/>
            <p:nvPr/>
          </p:nvSpPr>
          <p:spPr bwMode="auto">
            <a:xfrm>
              <a:off x="7108680" y="4420490"/>
              <a:ext cx="703408" cy="703408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7201743" y="4566513"/>
              <a:ext cx="517282" cy="411362"/>
              <a:chOff x="7382102" y="2122636"/>
              <a:chExt cx="396265" cy="315125"/>
            </a:xfrm>
            <a:solidFill>
              <a:srgbClr val="FFC000"/>
            </a:solidFill>
          </p:grpSpPr>
          <p:sp>
            <p:nvSpPr>
              <p:cNvPr id="103" name="Freeform 20"/>
              <p:cNvSpPr>
                <a:spLocks noEditPoints="1"/>
              </p:cNvSpPr>
              <p:nvPr/>
            </p:nvSpPr>
            <p:spPr bwMode="auto">
              <a:xfrm>
                <a:off x="7382102" y="2122636"/>
                <a:ext cx="396265" cy="315125"/>
              </a:xfrm>
              <a:custGeom>
                <a:avLst/>
                <a:gdLst>
                  <a:gd name="T0" fmla="*/ 943 w 1063"/>
                  <a:gd name="T1" fmla="*/ 514 h 844"/>
                  <a:gd name="T2" fmla="*/ 531 w 1063"/>
                  <a:gd name="T3" fmla="*/ 0 h 844"/>
                  <a:gd name="T4" fmla="*/ 348 w 1063"/>
                  <a:gd name="T5" fmla="*/ 72 h 844"/>
                  <a:gd name="T6" fmla="*/ 348 w 1063"/>
                  <a:gd name="T7" fmla="*/ 72 h 844"/>
                  <a:gd name="T8" fmla="*/ 531 w 1063"/>
                  <a:gd name="T9" fmla="*/ 790 h 844"/>
                  <a:gd name="T10" fmla="*/ 169 w 1063"/>
                  <a:gd name="T11" fmla="*/ 359 h 844"/>
                  <a:gd name="T12" fmla="*/ 272 w 1063"/>
                  <a:gd name="T13" fmla="*/ 416 h 844"/>
                  <a:gd name="T14" fmla="*/ 299 w 1063"/>
                  <a:gd name="T15" fmla="*/ 386 h 844"/>
                  <a:gd name="T16" fmla="*/ 277 w 1063"/>
                  <a:gd name="T17" fmla="*/ 133 h 844"/>
                  <a:gd name="T18" fmla="*/ 271 w 1063"/>
                  <a:gd name="T19" fmla="*/ 124 h 844"/>
                  <a:gd name="T20" fmla="*/ 271 w 1063"/>
                  <a:gd name="T21" fmla="*/ 124 h 844"/>
                  <a:gd name="T22" fmla="*/ 263 w 1063"/>
                  <a:gd name="T23" fmla="*/ 118 h 844"/>
                  <a:gd name="T24" fmla="*/ 252 w 1063"/>
                  <a:gd name="T25" fmla="*/ 116 h 844"/>
                  <a:gd name="T26" fmla="*/ 243 w 1063"/>
                  <a:gd name="T27" fmla="*/ 117 h 844"/>
                  <a:gd name="T28" fmla="*/ 241 w 1063"/>
                  <a:gd name="T29" fmla="*/ 118 h 844"/>
                  <a:gd name="T30" fmla="*/ 0 w 1063"/>
                  <a:gd name="T31" fmla="*/ 243 h 844"/>
                  <a:gd name="T32" fmla="*/ 119 w 1063"/>
                  <a:gd name="T33" fmla="*/ 330 h 844"/>
                  <a:gd name="T34" fmla="*/ 531 w 1063"/>
                  <a:gd name="T35" fmla="*/ 844 h 844"/>
                  <a:gd name="T36" fmla="*/ 715 w 1063"/>
                  <a:gd name="T37" fmla="*/ 772 h 844"/>
                  <a:gd name="T38" fmla="*/ 715 w 1063"/>
                  <a:gd name="T39" fmla="*/ 772 h 844"/>
                  <a:gd name="T40" fmla="*/ 531 w 1063"/>
                  <a:gd name="T41" fmla="*/ 54 h 844"/>
                  <a:gd name="T42" fmla="*/ 893 w 1063"/>
                  <a:gd name="T43" fmla="*/ 485 h 844"/>
                  <a:gd name="T44" fmla="*/ 776 w 1063"/>
                  <a:gd name="T45" fmla="*/ 433 h 844"/>
                  <a:gd name="T46" fmla="*/ 783 w 1063"/>
                  <a:gd name="T47" fmla="*/ 704 h 844"/>
                  <a:gd name="T48" fmla="*/ 786 w 1063"/>
                  <a:gd name="T49" fmla="*/ 712 h 844"/>
                  <a:gd name="T50" fmla="*/ 791 w 1063"/>
                  <a:gd name="T51" fmla="*/ 720 h 844"/>
                  <a:gd name="T52" fmla="*/ 797 w 1063"/>
                  <a:gd name="T53" fmla="*/ 725 h 844"/>
                  <a:gd name="T54" fmla="*/ 801 w 1063"/>
                  <a:gd name="T55" fmla="*/ 727 h 844"/>
                  <a:gd name="T56" fmla="*/ 810 w 1063"/>
                  <a:gd name="T57" fmla="*/ 728 h 844"/>
                  <a:gd name="T58" fmla="*/ 822 w 1063"/>
                  <a:gd name="T59" fmla="*/ 726 h 844"/>
                  <a:gd name="T60" fmla="*/ 1062 w 1063"/>
                  <a:gd name="T61" fmla="*/ 601 h 844"/>
                  <a:gd name="T62" fmla="*/ 228 w 1063"/>
                  <a:gd name="T63" fmla="*/ 183 h 844"/>
                  <a:gd name="T64" fmla="*/ 86 w 1063"/>
                  <a:gd name="T65" fmla="*/ 248 h 844"/>
                  <a:gd name="T66" fmla="*/ 834 w 1063"/>
                  <a:gd name="T67" fmla="*/ 661 h 844"/>
                  <a:gd name="T68" fmla="*/ 976 w 1063"/>
                  <a:gd name="T69" fmla="*/ 596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3" h="844">
                    <a:moveTo>
                      <a:pt x="1049" y="576"/>
                    </a:moveTo>
                    <a:cubicBezTo>
                      <a:pt x="943" y="514"/>
                      <a:pt x="943" y="514"/>
                      <a:pt x="943" y="514"/>
                    </a:cubicBezTo>
                    <a:cubicBezTo>
                      <a:pt x="950" y="484"/>
                      <a:pt x="953" y="453"/>
                      <a:pt x="953" y="422"/>
                    </a:cubicBezTo>
                    <a:cubicBezTo>
                      <a:pt x="953" y="189"/>
                      <a:pt x="764" y="0"/>
                      <a:pt x="531" y="0"/>
                    </a:cubicBezTo>
                    <a:cubicBezTo>
                      <a:pt x="472" y="0"/>
                      <a:pt x="415" y="12"/>
                      <a:pt x="361" y="36"/>
                    </a:cubicBezTo>
                    <a:cubicBezTo>
                      <a:pt x="348" y="42"/>
                      <a:pt x="342" y="58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678" y="759"/>
                      <a:pt x="678" y="759"/>
                      <a:pt x="678" y="759"/>
                    </a:cubicBezTo>
                    <a:cubicBezTo>
                      <a:pt x="632" y="779"/>
                      <a:pt x="582" y="790"/>
                      <a:pt x="531" y="790"/>
                    </a:cubicBezTo>
                    <a:cubicBezTo>
                      <a:pt x="328" y="790"/>
                      <a:pt x="163" y="625"/>
                      <a:pt x="163" y="422"/>
                    </a:cubicBezTo>
                    <a:cubicBezTo>
                      <a:pt x="163" y="401"/>
                      <a:pt x="166" y="380"/>
                      <a:pt x="169" y="359"/>
                    </a:cubicBezTo>
                    <a:cubicBezTo>
                      <a:pt x="258" y="412"/>
                      <a:pt x="258" y="412"/>
                      <a:pt x="258" y="412"/>
                    </a:cubicBezTo>
                    <a:cubicBezTo>
                      <a:pt x="263" y="414"/>
                      <a:pt x="267" y="416"/>
                      <a:pt x="272" y="416"/>
                    </a:cubicBezTo>
                    <a:cubicBezTo>
                      <a:pt x="277" y="416"/>
                      <a:pt x="282" y="414"/>
                      <a:pt x="287" y="411"/>
                    </a:cubicBezTo>
                    <a:cubicBezTo>
                      <a:pt x="295" y="406"/>
                      <a:pt x="300" y="396"/>
                      <a:pt x="299" y="386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38"/>
                      <a:pt x="278" y="135"/>
                      <a:pt x="277" y="133"/>
                    </a:cubicBezTo>
                    <a:cubicBezTo>
                      <a:pt x="277" y="133"/>
                      <a:pt x="277" y="132"/>
                      <a:pt x="277" y="132"/>
                    </a:cubicBezTo>
                    <a:cubicBezTo>
                      <a:pt x="275" y="129"/>
                      <a:pt x="274" y="126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69" y="122"/>
                      <a:pt x="268" y="121"/>
                      <a:pt x="266" y="119"/>
                    </a:cubicBezTo>
                    <a:cubicBezTo>
                      <a:pt x="265" y="119"/>
                      <a:pt x="264" y="119"/>
                      <a:pt x="263" y="118"/>
                    </a:cubicBezTo>
                    <a:cubicBezTo>
                      <a:pt x="262" y="118"/>
                      <a:pt x="262" y="118"/>
                      <a:pt x="261" y="117"/>
                    </a:cubicBezTo>
                    <a:cubicBezTo>
                      <a:pt x="258" y="116"/>
                      <a:pt x="256" y="116"/>
                      <a:pt x="252" y="116"/>
                    </a:cubicBezTo>
                    <a:cubicBezTo>
                      <a:pt x="252" y="116"/>
                      <a:pt x="252" y="116"/>
                      <a:pt x="251" y="116"/>
                    </a:cubicBezTo>
                    <a:cubicBezTo>
                      <a:pt x="248" y="116"/>
                      <a:pt x="246" y="116"/>
                      <a:pt x="243" y="117"/>
                    </a:cubicBezTo>
                    <a:cubicBezTo>
                      <a:pt x="242" y="118"/>
                      <a:pt x="242" y="118"/>
                      <a:pt x="241" y="118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16" y="220"/>
                      <a:pt x="16" y="220"/>
                      <a:pt x="16" y="220"/>
                    </a:cubicBezTo>
                    <a:cubicBezTo>
                      <a:pt x="7" y="224"/>
                      <a:pt x="1" y="233"/>
                      <a:pt x="0" y="243"/>
                    </a:cubicBezTo>
                    <a:cubicBezTo>
                      <a:pt x="0" y="253"/>
                      <a:pt x="5" y="263"/>
                      <a:pt x="14" y="268"/>
                    </a:cubicBezTo>
                    <a:cubicBezTo>
                      <a:pt x="119" y="330"/>
                      <a:pt x="119" y="330"/>
                      <a:pt x="119" y="330"/>
                    </a:cubicBezTo>
                    <a:cubicBezTo>
                      <a:pt x="113" y="360"/>
                      <a:pt x="109" y="391"/>
                      <a:pt x="109" y="422"/>
                    </a:cubicBezTo>
                    <a:cubicBezTo>
                      <a:pt x="109" y="655"/>
                      <a:pt x="299" y="844"/>
                      <a:pt x="531" y="844"/>
                    </a:cubicBezTo>
                    <a:cubicBezTo>
                      <a:pt x="590" y="844"/>
                      <a:pt x="647" y="832"/>
                      <a:pt x="701" y="808"/>
                    </a:cubicBezTo>
                    <a:cubicBezTo>
                      <a:pt x="715" y="802"/>
                      <a:pt x="721" y="786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384" y="85"/>
                      <a:pt x="384" y="85"/>
                      <a:pt x="384" y="85"/>
                    </a:cubicBezTo>
                    <a:cubicBezTo>
                      <a:pt x="431" y="65"/>
                      <a:pt x="480" y="54"/>
                      <a:pt x="531" y="54"/>
                    </a:cubicBezTo>
                    <a:cubicBezTo>
                      <a:pt x="734" y="54"/>
                      <a:pt x="899" y="219"/>
                      <a:pt x="899" y="422"/>
                    </a:cubicBezTo>
                    <a:cubicBezTo>
                      <a:pt x="899" y="443"/>
                      <a:pt x="897" y="464"/>
                      <a:pt x="893" y="485"/>
                    </a:cubicBezTo>
                    <a:cubicBezTo>
                      <a:pt x="804" y="432"/>
                      <a:pt x="804" y="432"/>
                      <a:pt x="804" y="432"/>
                    </a:cubicBezTo>
                    <a:cubicBezTo>
                      <a:pt x="795" y="427"/>
                      <a:pt x="784" y="427"/>
                      <a:pt x="776" y="433"/>
                    </a:cubicBezTo>
                    <a:cubicBezTo>
                      <a:pt x="767" y="438"/>
                      <a:pt x="762" y="448"/>
                      <a:pt x="763" y="458"/>
                    </a:cubicBezTo>
                    <a:cubicBezTo>
                      <a:pt x="783" y="704"/>
                      <a:pt x="783" y="704"/>
                      <a:pt x="783" y="704"/>
                    </a:cubicBezTo>
                    <a:cubicBezTo>
                      <a:pt x="784" y="706"/>
                      <a:pt x="784" y="709"/>
                      <a:pt x="785" y="711"/>
                    </a:cubicBezTo>
                    <a:cubicBezTo>
                      <a:pt x="785" y="711"/>
                      <a:pt x="786" y="712"/>
                      <a:pt x="786" y="712"/>
                    </a:cubicBezTo>
                    <a:cubicBezTo>
                      <a:pt x="787" y="715"/>
                      <a:pt x="789" y="718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3" y="722"/>
                      <a:pt x="795" y="723"/>
                      <a:pt x="797" y="725"/>
                    </a:cubicBezTo>
                    <a:cubicBezTo>
                      <a:pt x="797" y="725"/>
                      <a:pt x="798" y="725"/>
                      <a:pt x="799" y="726"/>
                    </a:cubicBezTo>
                    <a:cubicBezTo>
                      <a:pt x="800" y="726"/>
                      <a:pt x="801" y="726"/>
                      <a:pt x="801" y="727"/>
                    </a:cubicBezTo>
                    <a:cubicBezTo>
                      <a:pt x="804" y="728"/>
                      <a:pt x="807" y="728"/>
                      <a:pt x="810" y="728"/>
                    </a:cubicBezTo>
                    <a:cubicBezTo>
                      <a:pt x="810" y="728"/>
                      <a:pt x="810" y="728"/>
                      <a:pt x="810" y="728"/>
                    </a:cubicBezTo>
                    <a:cubicBezTo>
                      <a:pt x="814" y="728"/>
                      <a:pt x="818" y="728"/>
                      <a:pt x="821" y="726"/>
                    </a:cubicBezTo>
                    <a:cubicBezTo>
                      <a:pt x="821" y="726"/>
                      <a:pt x="822" y="726"/>
                      <a:pt x="822" y="726"/>
                    </a:cubicBezTo>
                    <a:cubicBezTo>
                      <a:pt x="1046" y="624"/>
                      <a:pt x="1046" y="624"/>
                      <a:pt x="1046" y="624"/>
                    </a:cubicBezTo>
                    <a:cubicBezTo>
                      <a:pt x="1055" y="620"/>
                      <a:pt x="1062" y="611"/>
                      <a:pt x="1062" y="601"/>
                    </a:cubicBezTo>
                    <a:cubicBezTo>
                      <a:pt x="1063" y="591"/>
                      <a:pt x="1057" y="581"/>
                      <a:pt x="1049" y="576"/>
                    </a:cubicBezTo>
                    <a:close/>
                    <a:moveTo>
                      <a:pt x="228" y="183"/>
                    </a:moveTo>
                    <a:cubicBezTo>
                      <a:pt x="241" y="339"/>
                      <a:pt x="241" y="339"/>
                      <a:pt x="241" y="339"/>
                    </a:cubicBezTo>
                    <a:cubicBezTo>
                      <a:pt x="86" y="248"/>
                      <a:pt x="86" y="248"/>
                      <a:pt x="86" y="248"/>
                    </a:cubicBezTo>
                    <a:lnTo>
                      <a:pt x="228" y="183"/>
                    </a:lnTo>
                    <a:close/>
                    <a:moveTo>
                      <a:pt x="834" y="661"/>
                    </a:moveTo>
                    <a:cubicBezTo>
                      <a:pt x="822" y="505"/>
                      <a:pt x="822" y="505"/>
                      <a:pt x="822" y="505"/>
                    </a:cubicBezTo>
                    <a:cubicBezTo>
                      <a:pt x="976" y="596"/>
                      <a:pt x="976" y="596"/>
                      <a:pt x="976" y="596"/>
                    </a:cubicBezTo>
                    <a:lnTo>
                      <a:pt x="834" y="6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04" name="Freeform 21"/>
              <p:cNvSpPr>
                <a:spLocks noEditPoints="1"/>
              </p:cNvSpPr>
              <p:nvPr/>
            </p:nvSpPr>
            <p:spPr bwMode="auto">
              <a:xfrm>
                <a:off x="7382102" y="2122636"/>
                <a:ext cx="396265" cy="315125"/>
              </a:xfrm>
              <a:custGeom>
                <a:avLst/>
                <a:gdLst>
                  <a:gd name="T0" fmla="*/ 943 w 1063"/>
                  <a:gd name="T1" fmla="*/ 514 h 844"/>
                  <a:gd name="T2" fmla="*/ 531 w 1063"/>
                  <a:gd name="T3" fmla="*/ 0 h 844"/>
                  <a:gd name="T4" fmla="*/ 348 w 1063"/>
                  <a:gd name="T5" fmla="*/ 72 h 844"/>
                  <a:gd name="T6" fmla="*/ 348 w 1063"/>
                  <a:gd name="T7" fmla="*/ 72 h 844"/>
                  <a:gd name="T8" fmla="*/ 531 w 1063"/>
                  <a:gd name="T9" fmla="*/ 790 h 844"/>
                  <a:gd name="T10" fmla="*/ 169 w 1063"/>
                  <a:gd name="T11" fmla="*/ 359 h 844"/>
                  <a:gd name="T12" fmla="*/ 272 w 1063"/>
                  <a:gd name="T13" fmla="*/ 416 h 844"/>
                  <a:gd name="T14" fmla="*/ 299 w 1063"/>
                  <a:gd name="T15" fmla="*/ 386 h 844"/>
                  <a:gd name="T16" fmla="*/ 277 w 1063"/>
                  <a:gd name="T17" fmla="*/ 133 h 844"/>
                  <a:gd name="T18" fmla="*/ 271 w 1063"/>
                  <a:gd name="T19" fmla="*/ 124 h 844"/>
                  <a:gd name="T20" fmla="*/ 271 w 1063"/>
                  <a:gd name="T21" fmla="*/ 124 h 844"/>
                  <a:gd name="T22" fmla="*/ 263 w 1063"/>
                  <a:gd name="T23" fmla="*/ 118 h 844"/>
                  <a:gd name="T24" fmla="*/ 252 w 1063"/>
                  <a:gd name="T25" fmla="*/ 116 h 844"/>
                  <a:gd name="T26" fmla="*/ 243 w 1063"/>
                  <a:gd name="T27" fmla="*/ 117 h 844"/>
                  <a:gd name="T28" fmla="*/ 241 w 1063"/>
                  <a:gd name="T29" fmla="*/ 118 h 844"/>
                  <a:gd name="T30" fmla="*/ 0 w 1063"/>
                  <a:gd name="T31" fmla="*/ 243 h 844"/>
                  <a:gd name="T32" fmla="*/ 119 w 1063"/>
                  <a:gd name="T33" fmla="*/ 330 h 844"/>
                  <a:gd name="T34" fmla="*/ 531 w 1063"/>
                  <a:gd name="T35" fmla="*/ 844 h 844"/>
                  <a:gd name="T36" fmla="*/ 715 w 1063"/>
                  <a:gd name="T37" fmla="*/ 772 h 844"/>
                  <a:gd name="T38" fmla="*/ 715 w 1063"/>
                  <a:gd name="T39" fmla="*/ 772 h 844"/>
                  <a:gd name="T40" fmla="*/ 531 w 1063"/>
                  <a:gd name="T41" fmla="*/ 54 h 844"/>
                  <a:gd name="T42" fmla="*/ 893 w 1063"/>
                  <a:gd name="T43" fmla="*/ 485 h 844"/>
                  <a:gd name="T44" fmla="*/ 776 w 1063"/>
                  <a:gd name="T45" fmla="*/ 433 h 844"/>
                  <a:gd name="T46" fmla="*/ 783 w 1063"/>
                  <a:gd name="T47" fmla="*/ 704 h 844"/>
                  <a:gd name="T48" fmla="*/ 786 w 1063"/>
                  <a:gd name="T49" fmla="*/ 712 h 844"/>
                  <a:gd name="T50" fmla="*/ 791 w 1063"/>
                  <a:gd name="T51" fmla="*/ 720 h 844"/>
                  <a:gd name="T52" fmla="*/ 797 w 1063"/>
                  <a:gd name="T53" fmla="*/ 725 h 844"/>
                  <a:gd name="T54" fmla="*/ 801 w 1063"/>
                  <a:gd name="T55" fmla="*/ 727 h 844"/>
                  <a:gd name="T56" fmla="*/ 810 w 1063"/>
                  <a:gd name="T57" fmla="*/ 728 h 844"/>
                  <a:gd name="T58" fmla="*/ 822 w 1063"/>
                  <a:gd name="T59" fmla="*/ 726 h 844"/>
                  <a:gd name="T60" fmla="*/ 1062 w 1063"/>
                  <a:gd name="T61" fmla="*/ 601 h 844"/>
                  <a:gd name="T62" fmla="*/ 228 w 1063"/>
                  <a:gd name="T63" fmla="*/ 183 h 844"/>
                  <a:gd name="T64" fmla="*/ 86 w 1063"/>
                  <a:gd name="T65" fmla="*/ 248 h 844"/>
                  <a:gd name="T66" fmla="*/ 834 w 1063"/>
                  <a:gd name="T67" fmla="*/ 661 h 844"/>
                  <a:gd name="T68" fmla="*/ 976 w 1063"/>
                  <a:gd name="T69" fmla="*/ 596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3" h="844">
                    <a:moveTo>
                      <a:pt x="1049" y="576"/>
                    </a:moveTo>
                    <a:cubicBezTo>
                      <a:pt x="943" y="514"/>
                      <a:pt x="943" y="514"/>
                      <a:pt x="943" y="514"/>
                    </a:cubicBezTo>
                    <a:cubicBezTo>
                      <a:pt x="950" y="484"/>
                      <a:pt x="953" y="453"/>
                      <a:pt x="953" y="422"/>
                    </a:cubicBezTo>
                    <a:cubicBezTo>
                      <a:pt x="953" y="189"/>
                      <a:pt x="764" y="0"/>
                      <a:pt x="531" y="0"/>
                    </a:cubicBezTo>
                    <a:cubicBezTo>
                      <a:pt x="472" y="0"/>
                      <a:pt x="415" y="12"/>
                      <a:pt x="361" y="36"/>
                    </a:cubicBezTo>
                    <a:cubicBezTo>
                      <a:pt x="348" y="42"/>
                      <a:pt x="342" y="58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678" y="759"/>
                      <a:pt x="678" y="759"/>
                      <a:pt x="678" y="759"/>
                    </a:cubicBezTo>
                    <a:cubicBezTo>
                      <a:pt x="632" y="779"/>
                      <a:pt x="582" y="790"/>
                      <a:pt x="531" y="790"/>
                    </a:cubicBezTo>
                    <a:cubicBezTo>
                      <a:pt x="328" y="790"/>
                      <a:pt x="163" y="625"/>
                      <a:pt x="163" y="422"/>
                    </a:cubicBezTo>
                    <a:cubicBezTo>
                      <a:pt x="163" y="401"/>
                      <a:pt x="166" y="380"/>
                      <a:pt x="169" y="359"/>
                    </a:cubicBezTo>
                    <a:cubicBezTo>
                      <a:pt x="258" y="412"/>
                      <a:pt x="258" y="412"/>
                      <a:pt x="258" y="412"/>
                    </a:cubicBezTo>
                    <a:cubicBezTo>
                      <a:pt x="263" y="414"/>
                      <a:pt x="267" y="416"/>
                      <a:pt x="272" y="416"/>
                    </a:cubicBezTo>
                    <a:cubicBezTo>
                      <a:pt x="277" y="416"/>
                      <a:pt x="282" y="414"/>
                      <a:pt x="287" y="411"/>
                    </a:cubicBezTo>
                    <a:cubicBezTo>
                      <a:pt x="295" y="406"/>
                      <a:pt x="300" y="396"/>
                      <a:pt x="299" y="386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38"/>
                      <a:pt x="278" y="135"/>
                      <a:pt x="277" y="133"/>
                    </a:cubicBezTo>
                    <a:cubicBezTo>
                      <a:pt x="277" y="133"/>
                      <a:pt x="277" y="132"/>
                      <a:pt x="277" y="132"/>
                    </a:cubicBezTo>
                    <a:cubicBezTo>
                      <a:pt x="275" y="129"/>
                      <a:pt x="274" y="126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69" y="122"/>
                      <a:pt x="268" y="121"/>
                      <a:pt x="266" y="119"/>
                    </a:cubicBezTo>
                    <a:cubicBezTo>
                      <a:pt x="265" y="119"/>
                      <a:pt x="264" y="119"/>
                      <a:pt x="263" y="118"/>
                    </a:cubicBezTo>
                    <a:cubicBezTo>
                      <a:pt x="262" y="118"/>
                      <a:pt x="262" y="118"/>
                      <a:pt x="261" y="117"/>
                    </a:cubicBezTo>
                    <a:cubicBezTo>
                      <a:pt x="258" y="116"/>
                      <a:pt x="256" y="116"/>
                      <a:pt x="252" y="116"/>
                    </a:cubicBezTo>
                    <a:cubicBezTo>
                      <a:pt x="252" y="116"/>
                      <a:pt x="252" y="116"/>
                      <a:pt x="251" y="116"/>
                    </a:cubicBezTo>
                    <a:cubicBezTo>
                      <a:pt x="248" y="116"/>
                      <a:pt x="246" y="116"/>
                      <a:pt x="243" y="117"/>
                    </a:cubicBezTo>
                    <a:cubicBezTo>
                      <a:pt x="242" y="118"/>
                      <a:pt x="242" y="118"/>
                      <a:pt x="241" y="118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16" y="220"/>
                      <a:pt x="16" y="220"/>
                      <a:pt x="16" y="220"/>
                    </a:cubicBezTo>
                    <a:cubicBezTo>
                      <a:pt x="7" y="224"/>
                      <a:pt x="1" y="233"/>
                      <a:pt x="0" y="243"/>
                    </a:cubicBezTo>
                    <a:cubicBezTo>
                      <a:pt x="0" y="253"/>
                      <a:pt x="5" y="263"/>
                      <a:pt x="14" y="268"/>
                    </a:cubicBezTo>
                    <a:cubicBezTo>
                      <a:pt x="119" y="330"/>
                      <a:pt x="119" y="330"/>
                      <a:pt x="119" y="330"/>
                    </a:cubicBezTo>
                    <a:cubicBezTo>
                      <a:pt x="113" y="360"/>
                      <a:pt x="109" y="391"/>
                      <a:pt x="109" y="422"/>
                    </a:cubicBezTo>
                    <a:cubicBezTo>
                      <a:pt x="109" y="655"/>
                      <a:pt x="299" y="844"/>
                      <a:pt x="531" y="844"/>
                    </a:cubicBezTo>
                    <a:cubicBezTo>
                      <a:pt x="590" y="844"/>
                      <a:pt x="647" y="832"/>
                      <a:pt x="701" y="808"/>
                    </a:cubicBezTo>
                    <a:cubicBezTo>
                      <a:pt x="715" y="802"/>
                      <a:pt x="721" y="786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384" y="85"/>
                      <a:pt x="384" y="85"/>
                      <a:pt x="384" y="85"/>
                    </a:cubicBezTo>
                    <a:cubicBezTo>
                      <a:pt x="431" y="65"/>
                      <a:pt x="480" y="54"/>
                      <a:pt x="531" y="54"/>
                    </a:cubicBezTo>
                    <a:cubicBezTo>
                      <a:pt x="734" y="54"/>
                      <a:pt x="899" y="219"/>
                      <a:pt x="899" y="422"/>
                    </a:cubicBezTo>
                    <a:cubicBezTo>
                      <a:pt x="899" y="443"/>
                      <a:pt x="897" y="464"/>
                      <a:pt x="893" y="485"/>
                    </a:cubicBezTo>
                    <a:cubicBezTo>
                      <a:pt x="804" y="432"/>
                      <a:pt x="804" y="432"/>
                      <a:pt x="804" y="432"/>
                    </a:cubicBezTo>
                    <a:cubicBezTo>
                      <a:pt x="795" y="427"/>
                      <a:pt x="784" y="427"/>
                      <a:pt x="776" y="433"/>
                    </a:cubicBezTo>
                    <a:cubicBezTo>
                      <a:pt x="767" y="438"/>
                      <a:pt x="762" y="448"/>
                      <a:pt x="763" y="458"/>
                    </a:cubicBezTo>
                    <a:cubicBezTo>
                      <a:pt x="783" y="704"/>
                      <a:pt x="783" y="704"/>
                      <a:pt x="783" y="704"/>
                    </a:cubicBezTo>
                    <a:cubicBezTo>
                      <a:pt x="784" y="706"/>
                      <a:pt x="784" y="709"/>
                      <a:pt x="785" y="711"/>
                    </a:cubicBezTo>
                    <a:cubicBezTo>
                      <a:pt x="785" y="711"/>
                      <a:pt x="786" y="712"/>
                      <a:pt x="786" y="712"/>
                    </a:cubicBezTo>
                    <a:cubicBezTo>
                      <a:pt x="787" y="715"/>
                      <a:pt x="789" y="718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3" y="722"/>
                      <a:pt x="795" y="723"/>
                      <a:pt x="797" y="725"/>
                    </a:cubicBezTo>
                    <a:cubicBezTo>
                      <a:pt x="797" y="725"/>
                      <a:pt x="798" y="725"/>
                      <a:pt x="799" y="726"/>
                    </a:cubicBezTo>
                    <a:cubicBezTo>
                      <a:pt x="800" y="726"/>
                      <a:pt x="801" y="726"/>
                      <a:pt x="801" y="727"/>
                    </a:cubicBezTo>
                    <a:cubicBezTo>
                      <a:pt x="804" y="728"/>
                      <a:pt x="807" y="728"/>
                      <a:pt x="810" y="728"/>
                    </a:cubicBezTo>
                    <a:cubicBezTo>
                      <a:pt x="810" y="728"/>
                      <a:pt x="810" y="728"/>
                      <a:pt x="810" y="728"/>
                    </a:cubicBezTo>
                    <a:cubicBezTo>
                      <a:pt x="814" y="728"/>
                      <a:pt x="818" y="728"/>
                      <a:pt x="821" y="726"/>
                    </a:cubicBezTo>
                    <a:cubicBezTo>
                      <a:pt x="821" y="726"/>
                      <a:pt x="822" y="726"/>
                      <a:pt x="822" y="726"/>
                    </a:cubicBezTo>
                    <a:cubicBezTo>
                      <a:pt x="1046" y="624"/>
                      <a:pt x="1046" y="624"/>
                      <a:pt x="1046" y="624"/>
                    </a:cubicBezTo>
                    <a:cubicBezTo>
                      <a:pt x="1055" y="620"/>
                      <a:pt x="1062" y="611"/>
                      <a:pt x="1062" y="601"/>
                    </a:cubicBezTo>
                    <a:cubicBezTo>
                      <a:pt x="1063" y="591"/>
                      <a:pt x="1057" y="581"/>
                      <a:pt x="1049" y="576"/>
                    </a:cubicBezTo>
                    <a:close/>
                    <a:moveTo>
                      <a:pt x="228" y="183"/>
                    </a:moveTo>
                    <a:cubicBezTo>
                      <a:pt x="241" y="339"/>
                      <a:pt x="241" y="339"/>
                      <a:pt x="241" y="339"/>
                    </a:cubicBezTo>
                    <a:cubicBezTo>
                      <a:pt x="86" y="248"/>
                      <a:pt x="86" y="248"/>
                      <a:pt x="86" y="248"/>
                    </a:cubicBezTo>
                    <a:lnTo>
                      <a:pt x="228" y="183"/>
                    </a:lnTo>
                    <a:close/>
                    <a:moveTo>
                      <a:pt x="834" y="661"/>
                    </a:moveTo>
                    <a:cubicBezTo>
                      <a:pt x="822" y="505"/>
                      <a:pt x="822" y="505"/>
                      <a:pt x="822" y="505"/>
                    </a:cubicBezTo>
                    <a:cubicBezTo>
                      <a:pt x="976" y="596"/>
                      <a:pt x="976" y="596"/>
                      <a:pt x="976" y="596"/>
                    </a:cubicBezTo>
                    <a:lnTo>
                      <a:pt x="834" y="6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>
            <a:off x="8108575" y="1943098"/>
            <a:ext cx="286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8108574" y="157771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108575" y="3028248"/>
            <a:ext cx="286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0" name="Rectangle 36"/>
          <p:cNvSpPr>
            <a:spLocks noChangeArrowheads="1"/>
          </p:cNvSpPr>
          <p:nvPr/>
        </p:nvSpPr>
        <p:spPr bwMode="auto">
          <a:xfrm>
            <a:off x="8108574" y="266286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108575" y="4113398"/>
            <a:ext cx="286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3" name="Rectangle 36"/>
          <p:cNvSpPr>
            <a:spLocks noChangeArrowheads="1"/>
          </p:cNvSpPr>
          <p:nvPr/>
        </p:nvSpPr>
        <p:spPr bwMode="auto">
          <a:xfrm>
            <a:off x="8108574" y="374801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8108575" y="5198547"/>
            <a:ext cx="286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8108574" y="48331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28" grpId="0"/>
      <p:bldP spid="89" grpId="0" animBg="1"/>
      <p:bldP spid="37" grpId="0"/>
      <p:bldP spid="88" grpId="0" animBg="1"/>
      <p:bldP spid="46" grpId="0"/>
      <p:bldP spid="87" grpId="0" animBg="1"/>
      <p:bldP spid="55" grpId="0"/>
      <p:bldP spid="76" grpId="0"/>
      <p:bldP spid="77" grpId="0"/>
      <p:bldP spid="79" grpId="0"/>
      <p:bldP spid="80" grpId="0"/>
      <p:bldP spid="82" grpId="0"/>
      <p:bldP spid="83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3" name="Group 5"/>
          <p:cNvGraphicFramePr>
            <a:graphicFrameLocks noGrp="1"/>
          </p:cNvGraphicFramePr>
          <p:nvPr/>
        </p:nvGraphicFramePr>
        <p:xfrm>
          <a:off x="1391920" y="2775615"/>
          <a:ext cx="9408160" cy="2688336"/>
        </p:xfrm>
        <a:graphic>
          <a:graphicData uri="http://schemas.openxmlformats.org/drawingml/2006/table">
            <a:tbl>
              <a:tblPr/>
              <a:tblGrid>
                <a:gridCol w="2352040"/>
                <a:gridCol w="2352040"/>
                <a:gridCol w="2352040"/>
                <a:gridCol w="2352040"/>
              </a:tblGrid>
              <a:tr h="450171"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ea"/>
                          <a:ea typeface="+mn-ea"/>
                        </a:rPr>
                        <a:t>RMB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ea"/>
                          <a:ea typeface="+mn-ea"/>
                        </a:rPr>
                        <a:t>2014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552"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产品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300,000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800,000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1,500,000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659"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产品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200,000</a:t>
                      </a:r>
                      <a:endParaRPr kumimoji="0" lang="en-US" altLang="zh-CN" sz="1800" b="0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500,000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1,000,000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93552"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产品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21,000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31,000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60,000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52"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产品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15,000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30,000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80,000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92659"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产品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10,000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50,000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1pPr>
                      <a:lvl2pPr marL="457200" indent="-1143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2pPr>
                      <a:lvl3pPr marL="914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3pPr>
                      <a:lvl4pPr marL="1371600" indent="-3429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4pPr>
                      <a:lvl5pPr marL="1828800" indent="-4572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5pPr>
                      <a:lvl6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6pPr>
                      <a:lvl7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7pPr>
                      <a:lvl8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8pPr>
                      <a:lvl9pPr indent="-4572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方正兰亭黑_GBK" pitchFamily="2" charset="-122"/>
                          <a:ea typeface="方正兰亭黑_GBK" pitchFamily="2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100,000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58465" marR="158465" marT="79248" marB="7924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08853" y="1654765"/>
            <a:ext cx="957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D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意空间专注于专业精致的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设计与制作，为您提供全方位的演示服务。我们拥有优秀的专业设计团队，严谨的逻辑思维、创意的图示化表达，带来精美、创意、动感、形象、时尚的全新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hape 917"/>
          <p:cNvSpPr>
            <a:spLocks noChangeShapeType="1"/>
          </p:cNvSpPr>
          <p:nvPr/>
        </p:nvSpPr>
        <p:spPr bwMode="auto">
          <a:xfrm flipV="1">
            <a:off x="1512888" y="3779679"/>
            <a:ext cx="9166225" cy="0"/>
          </a:xfrm>
          <a:prstGeom prst="line">
            <a:avLst/>
          </a:prstGeom>
          <a:noFill/>
          <a:ln w="12700">
            <a:solidFill>
              <a:schemeClr val="bg1">
                <a:alpha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389" name="Shape 918"/>
          <p:cNvSpPr>
            <a:spLocks noChangeShapeType="1"/>
          </p:cNvSpPr>
          <p:nvPr/>
        </p:nvSpPr>
        <p:spPr bwMode="auto">
          <a:xfrm flipH="1" flipV="1">
            <a:off x="6096000" y="1769110"/>
            <a:ext cx="0" cy="4021138"/>
          </a:xfrm>
          <a:prstGeom prst="line">
            <a:avLst/>
          </a:prstGeom>
          <a:noFill/>
          <a:ln w="12700">
            <a:solidFill>
              <a:schemeClr val="bg1">
                <a:alpha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12887" y="4345075"/>
            <a:ext cx="914400" cy="914400"/>
            <a:chOff x="1506538" y="4710906"/>
            <a:chExt cx="914400" cy="914400"/>
          </a:xfrm>
        </p:grpSpPr>
        <p:sp>
          <p:nvSpPr>
            <p:cNvPr id="16392" name="椭圆 85"/>
            <p:cNvSpPr>
              <a:spLocks noChangeArrowheads="1"/>
            </p:cNvSpPr>
            <p:nvPr/>
          </p:nvSpPr>
          <p:spPr bwMode="auto">
            <a:xfrm>
              <a:off x="1506538" y="4710906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394" name="Freeform 213"/>
            <p:cNvSpPr/>
            <p:nvPr/>
          </p:nvSpPr>
          <p:spPr bwMode="auto">
            <a:xfrm>
              <a:off x="1789907" y="4993481"/>
              <a:ext cx="347663" cy="349250"/>
            </a:xfrm>
            <a:custGeom>
              <a:avLst/>
              <a:gdLst>
                <a:gd name="T0" fmla="*/ 139895728 w 288"/>
                <a:gd name="T1" fmla="*/ 0 h 288"/>
                <a:gd name="T2" fmla="*/ 209843592 w 288"/>
                <a:gd name="T3" fmla="*/ 58823159 h 288"/>
                <a:gd name="T4" fmla="*/ 279790249 w 288"/>
                <a:gd name="T5" fmla="*/ 0 h 288"/>
                <a:gd name="T6" fmla="*/ 419685978 w 288"/>
                <a:gd name="T7" fmla="*/ 52940479 h 288"/>
                <a:gd name="T8" fmla="*/ 419685978 w 288"/>
                <a:gd name="T9" fmla="*/ 158822650 h 288"/>
                <a:gd name="T10" fmla="*/ 326422964 w 288"/>
                <a:gd name="T11" fmla="*/ 132352411 h 288"/>
                <a:gd name="T12" fmla="*/ 326422964 w 288"/>
                <a:gd name="T13" fmla="*/ 423526259 h 288"/>
                <a:gd name="T14" fmla="*/ 93263014 w 288"/>
                <a:gd name="T15" fmla="*/ 423526259 h 288"/>
                <a:gd name="T16" fmla="*/ 93263014 w 288"/>
                <a:gd name="T17" fmla="*/ 132352411 h 288"/>
                <a:gd name="T18" fmla="*/ 0 w 288"/>
                <a:gd name="T19" fmla="*/ 158822650 h 288"/>
                <a:gd name="T20" fmla="*/ 0 w 288"/>
                <a:gd name="T21" fmla="*/ 52940479 h 288"/>
                <a:gd name="T22" fmla="*/ 139895728 w 288"/>
                <a:gd name="T23" fmla="*/ 0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8" h="288">
                  <a:moveTo>
                    <a:pt x="96" y="0"/>
                  </a:moveTo>
                  <a:cubicBezTo>
                    <a:pt x="96" y="0"/>
                    <a:pt x="109" y="40"/>
                    <a:pt x="144" y="40"/>
                  </a:cubicBezTo>
                  <a:cubicBezTo>
                    <a:pt x="179" y="40"/>
                    <a:pt x="192" y="0"/>
                    <a:pt x="192" y="0"/>
                  </a:cubicBezTo>
                  <a:cubicBezTo>
                    <a:pt x="288" y="36"/>
                    <a:pt x="288" y="36"/>
                    <a:pt x="288" y="3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05582" y="2339659"/>
            <a:ext cx="914400" cy="914400"/>
            <a:chOff x="6270625" y="2436019"/>
            <a:chExt cx="914400" cy="914400"/>
          </a:xfrm>
        </p:grpSpPr>
        <p:sp>
          <p:nvSpPr>
            <p:cNvPr id="16391" name="椭圆 84"/>
            <p:cNvSpPr>
              <a:spLocks noChangeArrowheads="1"/>
            </p:cNvSpPr>
            <p:nvPr/>
          </p:nvSpPr>
          <p:spPr bwMode="auto">
            <a:xfrm>
              <a:off x="6270625" y="2436019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395" name="Freeform 251"/>
            <p:cNvSpPr>
              <a:spLocks noEditPoints="1"/>
            </p:cNvSpPr>
            <p:nvPr/>
          </p:nvSpPr>
          <p:spPr bwMode="auto">
            <a:xfrm>
              <a:off x="6545263" y="2722563"/>
              <a:ext cx="365125" cy="341312"/>
            </a:xfrm>
            <a:custGeom>
              <a:avLst/>
              <a:gdLst>
                <a:gd name="T0" fmla="*/ 391410361 w 301"/>
                <a:gd name="T1" fmla="*/ 281259243 h 282"/>
                <a:gd name="T2" fmla="*/ 344322579 w 301"/>
                <a:gd name="T3" fmla="*/ 101077975 h 282"/>
                <a:gd name="T4" fmla="*/ 119188445 w 301"/>
                <a:gd name="T5" fmla="*/ 52736335 h 282"/>
                <a:gd name="T6" fmla="*/ 47086569 w 301"/>
                <a:gd name="T7" fmla="*/ 4394695 h 282"/>
                <a:gd name="T8" fmla="*/ 17657008 w 301"/>
                <a:gd name="T9" fmla="*/ 19043273 h 282"/>
                <a:gd name="T10" fmla="*/ 89758885 w 301"/>
                <a:gd name="T11" fmla="*/ 83499197 h 282"/>
                <a:gd name="T12" fmla="*/ 194233157 w 301"/>
                <a:gd name="T13" fmla="*/ 364757230 h 282"/>
                <a:gd name="T14" fmla="*/ 442911181 w 301"/>
                <a:gd name="T15" fmla="*/ 380871513 h 282"/>
                <a:gd name="T16" fmla="*/ 391410361 w 301"/>
                <a:gd name="T17" fmla="*/ 281259243 h 282"/>
                <a:gd name="T18" fmla="*/ 356095131 w 301"/>
                <a:gd name="T19" fmla="*/ 339854767 h 282"/>
                <a:gd name="T20" fmla="*/ 353152297 w 301"/>
                <a:gd name="T21" fmla="*/ 341319262 h 282"/>
                <a:gd name="T22" fmla="*/ 350208249 w 301"/>
                <a:gd name="T23" fmla="*/ 339854767 h 282"/>
                <a:gd name="T24" fmla="*/ 233962638 w 301"/>
                <a:gd name="T25" fmla="*/ 202154740 h 282"/>
                <a:gd name="T26" fmla="*/ 155975092 w 301"/>
                <a:gd name="T27" fmla="*/ 109866154 h 282"/>
                <a:gd name="T28" fmla="*/ 155975092 w 301"/>
                <a:gd name="T29" fmla="*/ 104006965 h 282"/>
                <a:gd name="T30" fmla="*/ 160389344 w 301"/>
                <a:gd name="T31" fmla="*/ 104006965 h 282"/>
                <a:gd name="T32" fmla="*/ 261920781 w 301"/>
                <a:gd name="T33" fmla="*/ 178716773 h 282"/>
                <a:gd name="T34" fmla="*/ 357566549 w 301"/>
                <a:gd name="T35" fmla="*/ 335460073 h 282"/>
                <a:gd name="T36" fmla="*/ 356095131 w 301"/>
                <a:gd name="T37" fmla="*/ 339854767 h 2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5582" y="4345075"/>
            <a:ext cx="914400" cy="914400"/>
            <a:chOff x="6270625" y="4710906"/>
            <a:chExt cx="914400" cy="914400"/>
          </a:xfrm>
        </p:grpSpPr>
        <p:sp>
          <p:nvSpPr>
            <p:cNvPr id="16393" name="椭圆 86"/>
            <p:cNvSpPr>
              <a:spLocks noChangeArrowheads="1"/>
            </p:cNvSpPr>
            <p:nvPr/>
          </p:nvSpPr>
          <p:spPr bwMode="auto">
            <a:xfrm>
              <a:off x="6270625" y="4710906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396" name="Freeform 367"/>
            <p:cNvSpPr>
              <a:spLocks noEditPoints="1"/>
            </p:cNvSpPr>
            <p:nvPr/>
          </p:nvSpPr>
          <p:spPr bwMode="auto">
            <a:xfrm>
              <a:off x="6564313" y="4993481"/>
              <a:ext cx="327025" cy="349250"/>
            </a:xfrm>
            <a:custGeom>
              <a:avLst/>
              <a:gdLst>
                <a:gd name="T0" fmla="*/ 370963058 w 269"/>
                <a:gd name="T1" fmla="*/ 282350435 h 288"/>
                <a:gd name="T2" fmla="*/ 345838055 w 269"/>
                <a:gd name="T3" fmla="*/ 307350914 h 288"/>
                <a:gd name="T4" fmla="*/ 345838055 w 269"/>
                <a:gd name="T5" fmla="*/ 310291648 h 288"/>
                <a:gd name="T6" fmla="*/ 297066349 w 269"/>
                <a:gd name="T7" fmla="*/ 342644567 h 288"/>
                <a:gd name="T8" fmla="*/ 236470683 w 269"/>
                <a:gd name="T9" fmla="*/ 352938953 h 288"/>
                <a:gd name="T10" fmla="*/ 218735960 w 269"/>
                <a:gd name="T11" fmla="*/ 274997995 h 288"/>
                <a:gd name="T12" fmla="*/ 215779362 w 269"/>
                <a:gd name="T13" fmla="*/ 177940450 h 288"/>
                <a:gd name="T14" fmla="*/ 285242389 w 269"/>
                <a:gd name="T15" fmla="*/ 177940450 h 288"/>
                <a:gd name="T16" fmla="*/ 311845691 w 269"/>
                <a:gd name="T17" fmla="*/ 172057770 h 288"/>
                <a:gd name="T18" fmla="*/ 328103332 w 269"/>
                <a:gd name="T19" fmla="*/ 180881183 h 288"/>
                <a:gd name="T20" fmla="*/ 348794653 w 269"/>
                <a:gd name="T21" fmla="*/ 160292411 h 288"/>
                <a:gd name="T22" fmla="*/ 328103332 w 269"/>
                <a:gd name="T23" fmla="*/ 139704851 h 288"/>
                <a:gd name="T24" fmla="*/ 310367392 w 269"/>
                <a:gd name="T25" fmla="*/ 148528264 h 288"/>
                <a:gd name="T26" fmla="*/ 214301063 w 269"/>
                <a:gd name="T27" fmla="*/ 148528264 h 288"/>
                <a:gd name="T28" fmla="*/ 212823980 w 269"/>
                <a:gd name="T29" fmla="*/ 99999491 h 288"/>
                <a:gd name="T30" fmla="*/ 249771726 w 269"/>
                <a:gd name="T31" fmla="*/ 51470719 h 288"/>
                <a:gd name="T32" fmla="*/ 198044638 w 269"/>
                <a:gd name="T33" fmla="*/ 0 h 288"/>
                <a:gd name="T34" fmla="*/ 146316334 w 269"/>
                <a:gd name="T35" fmla="*/ 51470719 h 288"/>
                <a:gd name="T36" fmla="*/ 183265296 w 269"/>
                <a:gd name="T37" fmla="*/ 99999491 h 288"/>
                <a:gd name="T38" fmla="*/ 181786997 w 269"/>
                <a:gd name="T39" fmla="*/ 148528264 h 288"/>
                <a:gd name="T40" fmla="*/ 85720668 w 269"/>
                <a:gd name="T41" fmla="*/ 148528264 h 288"/>
                <a:gd name="T42" fmla="*/ 67984729 w 269"/>
                <a:gd name="T43" fmla="*/ 139704851 h 288"/>
                <a:gd name="T44" fmla="*/ 47294623 w 269"/>
                <a:gd name="T45" fmla="*/ 160292411 h 288"/>
                <a:gd name="T46" fmla="*/ 67984729 w 269"/>
                <a:gd name="T47" fmla="*/ 180881183 h 288"/>
                <a:gd name="T48" fmla="*/ 84242369 w 269"/>
                <a:gd name="T49" fmla="*/ 172057770 h 288"/>
                <a:gd name="T50" fmla="*/ 112323970 w 269"/>
                <a:gd name="T51" fmla="*/ 177940450 h 288"/>
                <a:gd name="T52" fmla="*/ 180308699 w 269"/>
                <a:gd name="T53" fmla="*/ 177940450 h 288"/>
                <a:gd name="T54" fmla="*/ 177353316 w 269"/>
                <a:gd name="T55" fmla="*/ 274997995 h 288"/>
                <a:gd name="T56" fmla="*/ 161095676 w 269"/>
                <a:gd name="T57" fmla="*/ 351467980 h 288"/>
                <a:gd name="T58" fmla="*/ 87198967 w 269"/>
                <a:gd name="T59" fmla="*/ 333821154 h 288"/>
                <a:gd name="T60" fmla="*/ 50250005 w 269"/>
                <a:gd name="T61" fmla="*/ 311762621 h 288"/>
                <a:gd name="T62" fmla="*/ 51728304 w 269"/>
                <a:gd name="T63" fmla="*/ 307350914 h 288"/>
                <a:gd name="T64" fmla="*/ 25125003 w 269"/>
                <a:gd name="T65" fmla="*/ 282350435 h 288"/>
                <a:gd name="T66" fmla="*/ 0 w 269"/>
                <a:gd name="T67" fmla="*/ 307350914 h 288"/>
                <a:gd name="T68" fmla="*/ 25125003 w 269"/>
                <a:gd name="T69" fmla="*/ 333821154 h 288"/>
                <a:gd name="T70" fmla="*/ 31036982 w 269"/>
                <a:gd name="T71" fmla="*/ 332350181 h 288"/>
                <a:gd name="T72" fmla="*/ 70941327 w 269"/>
                <a:gd name="T73" fmla="*/ 363232127 h 288"/>
                <a:gd name="T74" fmla="*/ 150750015 w 269"/>
                <a:gd name="T75" fmla="*/ 401467726 h 288"/>
                <a:gd name="T76" fmla="*/ 199521721 w 269"/>
                <a:gd name="T77" fmla="*/ 423526259 h 288"/>
                <a:gd name="T78" fmla="*/ 245338045 w 269"/>
                <a:gd name="T79" fmla="*/ 401467726 h 288"/>
                <a:gd name="T80" fmla="*/ 325146734 w 269"/>
                <a:gd name="T81" fmla="*/ 363232127 h 288"/>
                <a:gd name="T82" fmla="*/ 365051078 w 269"/>
                <a:gd name="T83" fmla="*/ 332350181 h 288"/>
                <a:gd name="T84" fmla="*/ 370963058 w 269"/>
                <a:gd name="T85" fmla="*/ 333821154 h 288"/>
                <a:gd name="T86" fmla="*/ 397566359 w 269"/>
                <a:gd name="T87" fmla="*/ 307350914 h 288"/>
                <a:gd name="T88" fmla="*/ 370963058 w 269"/>
                <a:gd name="T89" fmla="*/ 282350435 h 288"/>
                <a:gd name="T90" fmla="*/ 169963038 w 269"/>
                <a:gd name="T91" fmla="*/ 51470719 h 288"/>
                <a:gd name="T92" fmla="*/ 198044638 w 269"/>
                <a:gd name="T93" fmla="*/ 23529506 h 288"/>
                <a:gd name="T94" fmla="*/ 224646724 w 269"/>
                <a:gd name="T95" fmla="*/ 51470719 h 288"/>
                <a:gd name="T96" fmla="*/ 198044638 w 269"/>
                <a:gd name="T97" fmla="*/ 77940958 h 288"/>
                <a:gd name="T98" fmla="*/ 169963038 w 269"/>
                <a:gd name="T99" fmla="*/ 51470719 h 2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9" h="288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672786" y="2501233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2672785" y="210112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72786" y="4506649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2672785" y="410653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65482" y="2501233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7765481" y="210112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65482" y="4506649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7765481" y="410653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12887" y="2339659"/>
            <a:ext cx="914400" cy="914400"/>
            <a:chOff x="1512887" y="2339659"/>
            <a:chExt cx="914400" cy="914400"/>
          </a:xfrm>
        </p:grpSpPr>
        <p:sp>
          <p:nvSpPr>
            <p:cNvPr id="16390" name="椭圆 83"/>
            <p:cNvSpPr>
              <a:spLocks noChangeArrowheads="1"/>
            </p:cNvSpPr>
            <p:nvPr/>
          </p:nvSpPr>
          <p:spPr bwMode="auto">
            <a:xfrm>
              <a:off x="1512887" y="2339659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298"/>
            <p:cNvSpPr>
              <a:spLocks noEditPoints="1"/>
            </p:cNvSpPr>
            <p:nvPr/>
          </p:nvSpPr>
          <p:spPr bwMode="auto">
            <a:xfrm>
              <a:off x="1762833" y="2625353"/>
              <a:ext cx="414509" cy="343013"/>
            </a:xfrm>
            <a:custGeom>
              <a:avLst/>
              <a:gdLst>
                <a:gd name="T0" fmla="*/ 711951215 w 102"/>
                <a:gd name="T1" fmla="*/ 1221337452 h 85"/>
                <a:gd name="T2" fmla="*/ 337238116 w 102"/>
                <a:gd name="T3" fmla="*/ 1184324830 h 85"/>
                <a:gd name="T4" fmla="*/ 674482354 w 102"/>
                <a:gd name="T5" fmla="*/ 1295356614 h 85"/>
                <a:gd name="T6" fmla="*/ 1049189332 w 102"/>
                <a:gd name="T7" fmla="*/ 1369375775 h 85"/>
                <a:gd name="T8" fmla="*/ 2147483646 w 102"/>
                <a:gd name="T9" fmla="*/ 1887522070 h 85"/>
                <a:gd name="T10" fmla="*/ 2147483646 w 102"/>
                <a:gd name="T11" fmla="*/ 1739477664 h 85"/>
                <a:gd name="T12" fmla="*/ 2147483646 w 102"/>
                <a:gd name="T13" fmla="*/ 2147483646 h 85"/>
                <a:gd name="T14" fmla="*/ 2147483646 w 102"/>
                <a:gd name="T15" fmla="*/ 2147483646 h 85"/>
                <a:gd name="T16" fmla="*/ 112412705 w 102"/>
                <a:gd name="T17" fmla="*/ 2147483646 h 85"/>
                <a:gd name="T18" fmla="*/ 0 w 102"/>
                <a:gd name="T19" fmla="*/ 2146592176 h 85"/>
                <a:gd name="T20" fmla="*/ 0 w 102"/>
                <a:gd name="T21" fmla="*/ 1887522070 h 85"/>
                <a:gd name="T22" fmla="*/ 1161602037 w 102"/>
                <a:gd name="T23" fmla="*/ 1961541232 h 85"/>
                <a:gd name="T24" fmla="*/ 2023440941 w 102"/>
                <a:gd name="T25" fmla="*/ 1665458503 h 85"/>
                <a:gd name="T26" fmla="*/ 1498846275 w 102"/>
                <a:gd name="T27" fmla="*/ 1369375775 h 85"/>
                <a:gd name="T28" fmla="*/ 2147483646 w 102"/>
                <a:gd name="T29" fmla="*/ 1850509448 h 85"/>
                <a:gd name="T30" fmla="*/ 711951215 w 102"/>
                <a:gd name="T31" fmla="*/ 1184324830 h 85"/>
                <a:gd name="T32" fmla="*/ 1161602037 w 102"/>
                <a:gd name="T33" fmla="*/ 1369375775 h 85"/>
                <a:gd name="T34" fmla="*/ 1124133176 w 102"/>
                <a:gd name="T35" fmla="*/ 1591439342 h 85"/>
                <a:gd name="T36" fmla="*/ 187356550 w 102"/>
                <a:gd name="T37" fmla="*/ 1406388397 h 85"/>
                <a:gd name="T38" fmla="*/ 224825411 w 102"/>
                <a:gd name="T39" fmla="*/ 1147318291 h 85"/>
                <a:gd name="T40" fmla="*/ 412181960 w 102"/>
                <a:gd name="T41" fmla="*/ 1110305669 h 85"/>
                <a:gd name="T42" fmla="*/ 1423902431 w 102"/>
                <a:gd name="T43" fmla="*/ 999273885 h 85"/>
                <a:gd name="T44" fmla="*/ 1161602037 w 102"/>
                <a:gd name="T45" fmla="*/ 481133673 h 85"/>
                <a:gd name="T46" fmla="*/ 1124133176 w 102"/>
                <a:gd name="T47" fmla="*/ 518140212 h 85"/>
                <a:gd name="T48" fmla="*/ 1386427448 w 102"/>
                <a:gd name="T49" fmla="*/ 1036286508 h 85"/>
                <a:gd name="T50" fmla="*/ 1423902431 w 102"/>
                <a:gd name="T51" fmla="*/ 999273885 h 85"/>
                <a:gd name="T52" fmla="*/ 1498846275 w 102"/>
                <a:gd name="T53" fmla="*/ 999273885 h 85"/>
                <a:gd name="T54" fmla="*/ 1498846275 w 102"/>
                <a:gd name="T55" fmla="*/ 1184324830 h 85"/>
                <a:gd name="T56" fmla="*/ 1274014743 w 102"/>
                <a:gd name="T57" fmla="*/ 1295356614 h 85"/>
                <a:gd name="T58" fmla="*/ 861832782 w 102"/>
                <a:gd name="T59" fmla="*/ 444121051 h 85"/>
                <a:gd name="T60" fmla="*/ 1086664315 w 102"/>
                <a:gd name="T61" fmla="*/ 333089267 h 85"/>
                <a:gd name="T62" fmla="*/ 1386427448 w 102"/>
                <a:gd name="T63" fmla="*/ 703191157 h 85"/>
                <a:gd name="T64" fmla="*/ 1686196703 w 102"/>
                <a:gd name="T65" fmla="*/ 407114512 h 85"/>
                <a:gd name="T66" fmla="*/ 1611258980 w 102"/>
                <a:gd name="T67" fmla="*/ 703191157 h 85"/>
                <a:gd name="T68" fmla="*/ 1761140547 w 102"/>
                <a:gd name="T69" fmla="*/ 444121051 h 85"/>
                <a:gd name="T70" fmla="*/ 1836084391 w 102"/>
                <a:gd name="T71" fmla="*/ 111031784 h 85"/>
                <a:gd name="T72" fmla="*/ 1611258980 w 102"/>
                <a:gd name="T73" fmla="*/ 370101890 h 85"/>
                <a:gd name="T74" fmla="*/ 1536315136 w 102"/>
                <a:gd name="T75" fmla="*/ 777216402 h 85"/>
                <a:gd name="T76" fmla="*/ 1723671686 w 102"/>
                <a:gd name="T77" fmla="*/ 888242102 h 85"/>
                <a:gd name="T78" fmla="*/ 2098378664 w 102"/>
                <a:gd name="T79" fmla="*/ 111031784 h 85"/>
                <a:gd name="T80" fmla="*/ 1873553253 w 102"/>
                <a:gd name="T81" fmla="*/ 0 h 85"/>
                <a:gd name="T82" fmla="*/ 1761140547 w 102"/>
                <a:gd name="T83" fmla="*/ 11103178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2" h="85">
                  <a:moveTo>
                    <a:pt x="26" y="36"/>
                  </a:moveTo>
                  <a:cubicBezTo>
                    <a:pt x="25" y="35"/>
                    <a:pt x="22" y="34"/>
                    <a:pt x="19" y="33"/>
                  </a:cubicBezTo>
                  <a:cubicBezTo>
                    <a:pt x="16" y="33"/>
                    <a:pt x="13" y="32"/>
                    <a:pt x="11" y="32"/>
                  </a:cubicBezTo>
                  <a:cubicBezTo>
                    <a:pt x="10" y="32"/>
                    <a:pt x="9" y="32"/>
                    <a:pt x="9" y="32"/>
                  </a:cubicBezTo>
                  <a:cubicBezTo>
                    <a:pt x="9" y="32"/>
                    <a:pt x="10" y="32"/>
                    <a:pt x="11" y="33"/>
                  </a:cubicBezTo>
                  <a:cubicBezTo>
                    <a:pt x="13" y="34"/>
                    <a:pt x="15" y="35"/>
                    <a:pt x="18" y="35"/>
                  </a:cubicBezTo>
                  <a:cubicBezTo>
                    <a:pt x="21" y="36"/>
                    <a:pt x="24" y="37"/>
                    <a:pt x="26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6"/>
                    <a:pt x="26" y="36"/>
                  </a:cubicBezTo>
                  <a:close/>
                  <a:moveTo>
                    <a:pt x="88" y="51"/>
                  </a:moveTo>
                  <a:cubicBezTo>
                    <a:pt x="88" y="47"/>
                    <a:pt x="88" y="47"/>
                    <a:pt x="88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8" y="51"/>
                    <a:pt x="88" y="51"/>
                    <a:pt x="88" y="51"/>
                  </a:cubicBezTo>
                  <a:close/>
                  <a:moveTo>
                    <a:pt x="19" y="32"/>
                  </a:moveTo>
                  <a:cubicBezTo>
                    <a:pt x="23" y="32"/>
                    <a:pt x="25" y="33"/>
                    <a:pt x="27" y="34"/>
                  </a:cubicBezTo>
                  <a:cubicBezTo>
                    <a:pt x="29" y="35"/>
                    <a:pt x="30" y="36"/>
                    <a:pt x="31" y="37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0" y="42"/>
                    <a:pt x="30" y="43"/>
                  </a:cubicBezTo>
                  <a:cubicBezTo>
                    <a:pt x="30" y="44"/>
                    <a:pt x="29" y="44"/>
                    <a:pt x="29" y="44"/>
                  </a:cubicBezTo>
                  <a:cubicBezTo>
                    <a:pt x="25" y="46"/>
                    <a:pt x="7" y="42"/>
                    <a:pt x="5" y="38"/>
                  </a:cubicBezTo>
                  <a:cubicBezTo>
                    <a:pt x="5" y="38"/>
                    <a:pt x="4" y="37"/>
                    <a:pt x="5" y="37"/>
                  </a:cubicBezTo>
                  <a:cubicBezTo>
                    <a:pt x="5" y="35"/>
                    <a:pt x="6" y="33"/>
                    <a:pt x="6" y="31"/>
                  </a:cubicBezTo>
                  <a:cubicBezTo>
                    <a:pt x="6" y="31"/>
                    <a:pt x="6" y="31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0"/>
                    <a:pt x="16" y="31"/>
                    <a:pt x="19" y="32"/>
                  </a:cubicBezTo>
                  <a:close/>
                  <a:moveTo>
                    <a:pt x="38" y="27"/>
                  </a:moveTo>
                  <a:cubicBezTo>
                    <a:pt x="38" y="25"/>
                    <a:pt x="36" y="23"/>
                    <a:pt x="35" y="20"/>
                  </a:cubicBezTo>
                  <a:cubicBezTo>
                    <a:pt x="33" y="17"/>
                    <a:pt x="32" y="15"/>
                    <a:pt x="31" y="13"/>
                  </a:cubicBezTo>
                  <a:cubicBezTo>
                    <a:pt x="30" y="12"/>
                    <a:pt x="29" y="12"/>
                    <a:pt x="29" y="12"/>
                  </a:cubicBezTo>
                  <a:cubicBezTo>
                    <a:pt x="29" y="12"/>
                    <a:pt x="29" y="12"/>
                    <a:pt x="30" y="14"/>
                  </a:cubicBezTo>
                  <a:cubicBezTo>
                    <a:pt x="30" y="16"/>
                    <a:pt x="32" y="18"/>
                    <a:pt x="33" y="21"/>
                  </a:cubicBezTo>
                  <a:cubicBezTo>
                    <a:pt x="35" y="24"/>
                    <a:pt x="36" y="26"/>
                    <a:pt x="37" y="28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28"/>
                    <a:pt x="38" y="27"/>
                  </a:cubicBezTo>
                  <a:close/>
                  <a:moveTo>
                    <a:pt x="37" y="19"/>
                  </a:moveTo>
                  <a:cubicBezTo>
                    <a:pt x="38" y="22"/>
                    <a:pt x="39" y="25"/>
                    <a:pt x="40" y="27"/>
                  </a:cubicBezTo>
                  <a:cubicBezTo>
                    <a:pt x="41" y="29"/>
                    <a:pt x="41" y="30"/>
                    <a:pt x="41" y="31"/>
                  </a:cubicBezTo>
                  <a:cubicBezTo>
                    <a:pt x="41" y="32"/>
                    <a:pt x="40" y="32"/>
                    <a:pt x="40" y="32"/>
                  </a:cubicBezTo>
                  <a:cubicBezTo>
                    <a:pt x="38" y="33"/>
                    <a:pt x="37" y="34"/>
                    <a:pt x="35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0" y="33"/>
                    <a:pt x="21" y="17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4" y="11"/>
                    <a:pt x="26" y="10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30" y="9"/>
                    <a:pt x="31" y="10"/>
                    <a:pt x="32" y="12"/>
                  </a:cubicBezTo>
                  <a:cubicBezTo>
                    <a:pt x="33" y="14"/>
                    <a:pt x="35" y="16"/>
                    <a:pt x="37" y="19"/>
                  </a:cubicBezTo>
                  <a:close/>
                  <a:moveTo>
                    <a:pt x="48" y="4"/>
                  </a:moveTo>
                  <a:cubicBezTo>
                    <a:pt x="47" y="6"/>
                    <a:pt x="46" y="8"/>
                    <a:pt x="45" y="11"/>
                  </a:cubicBezTo>
                  <a:cubicBezTo>
                    <a:pt x="44" y="13"/>
                    <a:pt x="43" y="16"/>
                    <a:pt x="43" y="18"/>
                  </a:cubicBezTo>
                  <a:cubicBezTo>
                    <a:pt x="43" y="19"/>
                    <a:pt x="42" y="19"/>
                    <a:pt x="43" y="19"/>
                  </a:cubicBezTo>
                  <a:cubicBezTo>
                    <a:pt x="43" y="19"/>
                    <a:pt x="43" y="19"/>
                    <a:pt x="44" y="18"/>
                  </a:cubicBezTo>
                  <a:cubicBezTo>
                    <a:pt x="45" y="16"/>
                    <a:pt x="46" y="14"/>
                    <a:pt x="47" y="12"/>
                  </a:cubicBezTo>
                  <a:cubicBezTo>
                    <a:pt x="48" y="9"/>
                    <a:pt x="49" y="7"/>
                    <a:pt x="49" y="5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3"/>
                    <a:pt x="48" y="4"/>
                  </a:cubicBezTo>
                  <a:close/>
                  <a:moveTo>
                    <a:pt x="43" y="10"/>
                  </a:moveTo>
                  <a:cubicBezTo>
                    <a:pt x="42" y="13"/>
                    <a:pt x="42" y="16"/>
                    <a:pt x="41" y="17"/>
                  </a:cubicBezTo>
                  <a:cubicBezTo>
                    <a:pt x="41" y="19"/>
                    <a:pt x="41" y="21"/>
                    <a:pt x="41" y="21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3" y="23"/>
                    <a:pt x="45" y="23"/>
                    <a:pt x="46" y="24"/>
                  </a:cubicBezTo>
                  <a:cubicBezTo>
                    <a:pt x="47" y="24"/>
                    <a:pt x="47" y="24"/>
                    <a:pt x="48" y="24"/>
                  </a:cubicBezTo>
                  <a:cubicBezTo>
                    <a:pt x="51" y="22"/>
                    <a:pt x="57" y="7"/>
                    <a:pt x="56" y="3"/>
                  </a:cubicBezTo>
                  <a:cubicBezTo>
                    <a:pt x="56" y="3"/>
                    <a:pt x="56" y="3"/>
                    <a:pt x="55" y="2"/>
                  </a:cubicBezTo>
                  <a:cubicBezTo>
                    <a:pt x="54" y="2"/>
                    <a:pt x="52" y="1"/>
                    <a:pt x="50" y="0"/>
                  </a:cubicBezTo>
                  <a:cubicBezTo>
                    <a:pt x="50" y="0"/>
                    <a:pt x="50" y="0"/>
                    <a:pt x="49" y="1"/>
                  </a:cubicBezTo>
                  <a:cubicBezTo>
                    <a:pt x="49" y="1"/>
                    <a:pt x="48" y="2"/>
                    <a:pt x="47" y="3"/>
                  </a:cubicBezTo>
                  <a:cubicBezTo>
                    <a:pt x="46" y="5"/>
                    <a:pt x="45" y="8"/>
                    <a:pt x="43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PART THREE</a:t>
            </a:r>
            <a:endParaRPr lang="zh-CN" altLang="en-US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  <a:endParaRPr lang="zh-CN" altLang="en-US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Thought for customer service is the sacred mission of design.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222521" y="2758923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1222520" y="235881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22521" y="4401058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1222520" y="400094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08333" y="2758924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8108332" y="235881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8333" y="4401058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8108332" y="400094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410326" y="4047914"/>
            <a:ext cx="1056217" cy="1056217"/>
            <a:chOff x="6410326" y="4047914"/>
            <a:chExt cx="1056217" cy="1056217"/>
          </a:xfrm>
        </p:grpSpPr>
        <p:sp>
          <p:nvSpPr>
            <p:cNvPr id="5" name="圆角矩形 4"/>
            <p:cNvSpPr/>
            <p:nvPr/>
          </p:nvSpPr>
          <p:spPr>
            <a:xfrm>
              <a:off x="6410326" y="4047914"/>
              <a:ext cx="1056217" cy="1056217"/>
            </a:xfrm>
            <a:prstGeom prst="roundRect">
              <a:avLst>
                <a:gd name="adj" fmla="val 1113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26" name="Group 39"/>
            <p:cNvGrpSpPr/>
            <p:nvPr/>
          </p:nvGrpSpPr>
          <p:grpSpPr>
            <a:xfrm>
              <a:off x="6694401" y="4339080"/>
              <a:ext cx="488067" cy="473884"/>
              <a:chOff x="6251143" y="1082816"/>
              <a:chExt cx="366050" cy="355413"/>
            </a:xfrm>
            <a:solidFill>
              <a:schemeClr val="accent6"/>
            </a:solidFill>
          </p:grpSpPr>
          <p:sp>
            <p:nvSpPr>
              <p:cNvPr id="27" name="AutoShape 16"/>
              <p:cNvSpPr/>
              <p:nvPr/>
            </p:nvSpPr>
            <p:spPr bwMode="auto">
              <a:xfrm>
                <a:off x="6434481" y="1277418"/>
                <a:ext cx="45678" cy="4630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28" name="AutoShape 17"/>
              <p:cNvSpPr/>
              <p:nvPr/>
            </p:nvSpPr>
            <p:spPr bwMode="auto">
              <a:xfrm>
                <a:off x="6251143" y="1082816"/>
                <a:ext cx="366050" cy="355413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192309" y="1973581"/>
            <a:ext cx="1631949" cy="1631951"/>
            <a:chOff x="6192309" y="1973581"/>
            <a:chExt cx="1631949" cy="1631951"/>
          </a:xfrm>
        </p:grpSpPr>
        <p:sp>
          <p:nvSpPr>
            <p:cNvPr id="2" name="圆角矩形 1"/>
            <p:cNvSpPr/>
            <p:nvPr/>
          </p:nvSpPr>
          <p:spPr>
            <a:xfrm>
              <a:off x="6192309" y="1973581"/>
              <a:ext cx="1631949" cy="1631951"/>
            </a:xfrm>
            <a:prstGeom prst="roundRect">
              <a:avLst>
                <a:gd name="adj" fmla="val 11134"/>
              </a:avLst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32" name="Group 38"/>
            <p:cNvGrpSpPr/>
            <p:nvPr/>
          </p:nvGrpSpPr>
          <p:grpSpPr>
            <a:xfrm>
              <a:off x="6601250" y="2381829"/>
              <a:ext cx="814068" cy="815456"/>
              <a:chOff x="5519041" y="1071552"/>
              <a:chExt cx="366050" cy="366676"/>
            </a:xfrm>
            <a:solidFill>
              <a:schemeClr val="bg1"/>
            </a:solidFill>
          </p:grpSpPr>
          <p:sp>
            <p:nvSpPr>
              <p:cNvPr id="33" name="AutoShape 18"/>
              <p:cNvSpPr/>
              <p:nvPr/>
            </p:nvSpPr>
            <p:spPr bwMode="auto">
              <a:xfrm>
                <a:off x="5519041" y="1071552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4" name="AutoShape 19"/>
              <p:cNvSpPr/>
              <p:nvPr/>
            </p:nvSpPr>
            <p:spPr bwMode="auto">
              <a:xfrm>
                <a:off x="5599134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5" name="AutoShape 20"/>
              <p:cNvSpPr/>
              <p:nvPr/>
            </p:nvSpPr>
            <p:spPr bwMode="auto">
              <a:xfrm>
                <a:off x="5599134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6" name="AutoShape 21"/>
              <p:cNvSpPr/>
              <p:nvPr/>
            </p:nvSpPr>
            <p:spPr bwMode="auto">
              <a:xfrm>
                <a:off x="5599134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7" name="AutoShape 22"/>
              <p:cNvSpPr/>
              <p:nvPr/>
            </p:nvSpPr>
            <p:spPr bwMode="auto">
              <a:xfrm>
                <a:off x="5679227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8" name="AutoShape 23"/>
              <p:cNvSpPr/>
              <p:nvPr/>
            </p:nvSpPr>
            <p:spPr bwMode="auto">
              <a:xfrm>
                <a:off x="5679227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39" name="AutoShape 24"/>
              <p:cNvSpPr/>
              <p:nvPr/>
            </p:nvSpPr>
            <p:spPr bwMode="auto">
              <a:xfrm>
                <a:off x="5679227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0" name="AutoShape 25"/>
              <p:cNvSpPr/>
              <p:nvPr/>
            </p:nvSpPr>
            <p:spPr bwMode="auto">
              <a:xfrm>
                <a:off x="5759321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1" name="AutoShape 26"/>
              <p:cNvSpPr/>
              <p:nvPr/>
            </p:nvSpPr>
            <p:spPr bwMode="auto">
              <a:xfrm>
                <a:off x="5759321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42" name="AutoShape 27"/>
              <p:cNvSpPr/>
              <p:nvPr/>
            </p:nvSpPr>
            <p:spPr bwMode="auto">
              <a:xfrm>
                <a:off x="5759321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367742" y="3798147"/>
            <a:ext cx="1631949" cy="1631951"/>
            <a:chOff x="4367742" y="3798147"/>
            <a:chExt cx="1631949" cy="1631951"/>
          </a:xfrm>
        </p:grpSpPr>
        <p:sp>
          <p:nvSpPr>
            <p:cNvPr id="3" name="圆角矩形 2"/>
            <p:cNvSpPr/>
            <p:nvPr/>
          </p:nvSpPr>
          <p:spPr>
            <a:xfrm>
              <a:off x="4367742" y="3798147"/>
              <a:ext cx="1631949" cy="1631951"/>
            </a:xfrm>
            <a:prstGeom prst="roundRect">
              <a:avLst>
                <a:gd name="adj" fmla="val 11134"/>
              </a:avLst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AutoShape 28"/>
            <p:cNvSpPr/>
            <p:nvPr/>
          </p:nvSpPr>
          <p:spPr bwMode="auto">
            <a:xfrm>
              <a:off x="4775988" y="4206396"/>
              <a:ext cx="815458" cy="8154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50859" y="2358814"/>
            <a:ext cx="1056217" cy="1056217"/>
            <a:chOff x="4750859" y="2358814"/>
            <a:chExt cx="1056217" cy="1056217"/>
          </a:xfrm>
        </p:grpSpPr>
        <p:sp>
          <p:nvSpPr>
            <p:cNvPr id="4" name="圆角矩形 3"/>
            <p:cNvSpPr/>
            <p:nvPr/>
          </p:nvSpPr>
          <p:spPr>
            <a:xfrm>
              <a:off x="4750859" y="2358814"/>
              <a:ext cx="1056217" cy="1056217"/>
            </a:xfrm>
            <a:prstGeom prst="roundRect">
              <a:avLst>
                <a:gd name="adj" fmla="val 1113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AutoShape 100"/>
            <p:cNvSpPr/>
            <p:nvPr/>
          </p:nvSpPr>
          <p:spPr bwMode="auto">
            <a:xfrm>
              <a:off x="5065385" y="2666739"/>
              <a:ext cx="427164" cy="488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 bwMode="auto">
          <a:xfrm>
            <a:off x="976313" y="1758067"/>
            <a:ext cx="1763892" cy="1763892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弧形 19"/>
          <p:cNvSpPr/>
          <p:nvPr/>
        </p:nvSpPr>
        <p:spPr bwMode="auto">
          <a:xfrm>
            <a:off x="976313" y="1758067"/>
            <a:ext cx="1763892" cy="1763892"/>
          </a:xfrm>
          <a:prstGeom prst="arc">
            <a:avLst>
              <a:gd name="adj1" fmla="val 16383938"/>
              <a:gd name="adj2" fmla="val 10671045"/>
            </a:avLst>
          </a:prstGeom>
          <a:ln w="66675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333" name="文本框 13"/>
          <p:cNvSpPr txBox="1">
            <a:spLocks noChangeArrowheads="1"/>
          </p:cNvSpPr>
          <p:nvPr/>
        </p:nvSpPr>
        <p:spPr bwMode="auto">
          <a:xfrm>
            <a:off x="1517461" y="2852156"/>
            <a:ext cx="681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75%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1318259" y="2732242"/>
            <a:ext cx="1080000" cy="0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5" name="Freeform 311"/>
          <p:cNvSpPr>
            <a:spLocks noEditPoints="1"/>
          </p:cNvSpPr>
          <p:nvPr/>
        </p:nvSpPr>
        <p:spPr bwMode="auto">
          <a:xfrm>
            <a:off x="1580258" y="2081862"/>
            <a:ext cx="556002" cy="478853"/>
          </a:xfrm>
          <a:custGeom>
            <a:avLst/>
            <a:gdLst>
              <a:gd name="T0" fmla="*/ 169986393 w 94"/>
              <a:gd name="T1" fmla="*/ 806561829 h 81"/>
              <a:gd name="T2" fmla="*/ 1954810920 w 94"/>
              <a:gd name="T3" fmla="*/ 806561829 h 81"/>
              <a:gd name="T4" fmla="*/ 2124790794 w 94"/>
              <a:gd name="T5" fmla="*/ 721659555 h 81"/>
              <a:gd name="T6" fmla="*/ 2147483646 w 94"/>
              <a:gd name="T7" fmla="*/ 0 h 81"/>
              <a:gd name="T8" fmla="*/ 2147483646 w 94"/>
              <a:gd name="T9" fmla="*/ 1400864716 h 81"/>
              <a:gd name="T10" fmla="*/ 2147483646 w 94"/>
              <a:gd name="T11" fmla="*/ 2147483646 h 81"/>
              <a:gd name="T12" fmla="*/ 2124790794 w 94"/>
              <a:gd name="T13" fmla="*/ 2122524271 h 81"/>
              <a:gd name="T14" fmla="*/ 1954810920 w 94"/>
              <a:gd name="T15" fmla="*/ 1995174118 h 81"/>
              <a:gd name="T16" fmla="*/ 1444858261 w 94"/>
              <a:gd name="T17" fmla="*/ 1995174118 h 81"/>
              <a:gd name="T18" fmla="*/ 1699831331 w 94"/>
              <a:gd name="T19" fmla="*/ 2147483646 h 81"/>
              <a:gd name="T20" fmla="*/ 1912314322 w 94"/>
              <a:gd name="T21" fmla="*/ 2147483646 h 81"/>
              <a:gd name="T22" fmla="*/ 1912314322 w 94"/>
              <a:gd name="T23" fmla="*/ 2147483646 h 81"/>
              <a:gd name="T24" fmla="*/ 1827321126 w 94"/>
              <a:gd name="T25" fmla="*/ 2147483646 h 81"/>
              <a:gd name="T26" fmla="*/ 892415523 w 94"/>
              <a:gd name="T27" fmla="*/ 2147483646 h 81"/>
              <a:gd name="T28" fmla="*/ 467456061 w 94"/>
              <a:gd name="T29" fmla="*/ 1995174118 h 81"/>
              <a:gd name="T30" fmla="*/ 169986393 w 94"/>
              <a:gd name="T31" fmla="*/ 1995174118 h 81"/>
              <a:gd name="T32" fmla="*/ 169986393 w 94"/>
              <a:gd name="T33" fmla="*/ 806561829 h 81"/>
              <a:gd name="T34" fmla="*/ 2147483646 w 94"/>
              <a:gd name="T35" fmla="*/ 976359862 h 81"/>
              <a:gd name="T36" fmla="*/ 2147483646 w 94"/>
              <a:gd name="T37" fmla="*/ 1400864716 h 81"/>
              <a:gd name="T38" fmla="*/ 2147483646 w 94"/>
              <a:gd name="T39" fmla="*/ 1867823965 h 81"/>
              <a:gd name="T40" fmla="*/ 2147483646 w 94"/>
              <a:gd name="T41" fmla="*/ 2147483646 h 81"/>
              <a:gd name="T42" fmla="*/ 2147483646 w 94"/>
              <a:gd name="T43" fmla="*/ 2147483646 h 81"/>
              <a:gd name="T44" fmla="*/ 2147483646 w 94"/>
              <a:gd name="T45" fmla="*/ 42447879 h 81"/>
              <a:gd name="T46" fmla="*/ 2147483646 w 94"/>
              <a:gd name="T47" fmla="*/ 42447879 h 81"/>
              <a:gd name="T48" fmla="*/ 2147483646 w 94"/>
              <a:gd name="T49" fmla="*/ 976359862 h 81"/>
              <a:gd name="T50" fmla="*/ 1954810920 w 94"/>
              <a:gd name="T51" fmla="*/ 2080076392 h 81"/>
              <a:gd name="T52" fmla="*/ 1572348056 w 94"/>
              <a:gd name="T53" fmla="*/ 2080076392 h 81"/>
              <a:gd name="T54" fmla="*/ 1699831331 w 94"/>
              <a:gd name="T55" fmla="*/ 2147483646 h 81"/>
              <a:gd name="T56" fmla="*/ 1827321126 w 94"/>
              <a:gd name="T57" fmla="*/ 2147483646 h 81"/>
              <a:gd name="T58" fmla="*/ 1827321126 w 94"/>
              <a:gd name="T59" fmla="*/ 2147483646 h 81"/>
              <a:gd name="T60" fmla="*/ 1954810920 w 94"/>
              <a:gd name="T61" fmla="*/ 2080076392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6094556" y="1758067"/>
            <a:ext cx="1765332" cy="1763892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7" name="弧形 36"/>
          <p:cNvSpPr/>
          <p:nvPr/>
        </p:nvSpPr>
        <p:spPr bwMode="auto">
          <a:xfrm>
            <a:off x="6094556" y="1758067"/>
            <a:ext cx="1765332" cy="1763892"/>
          </a:xfrm>
          <a:prstGeom prst="arc">
            <a:avLst>
              <a:gd name="adj1" fmla="val 16383938"/>
              <a:gd name="adj2" fmla="val 21574028"/>
            </a:avLst>
          </a:prstGeom>
          <a:ln w="66675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327" name="文本框 33"/>
          <p:cNvSpPr txBox="1">
            <a:spLocks noChangeArrowheads="1"/>
          </p:cNvSpPr>
          <p:nvPr/>
        </p:nvSpPr>
        <p:spPr bwMode="auto">
          <a:xfrm>
            <a:off x="6636424" y="2852156"/>
            <a:ext cx="681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25%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6437222" y="2732242"/>
            <a:ext cx="1080000" cy="0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4" name="Freeform 253"/>
          <p:cNvSpPr>
            <a:spLocks noEditPoints="1"/>
          </p:cNvSpPr>
          <p:nvPr/>
        </p:nvSpPr>
        <p:spPr bwMode="auto">
          <a:xfrm>
            <a:off x="6678739" y="2103480"/>
            <a:ext cx="596966" cy="486667"/>
          </a:xfrm>
          <a:custGeom>
            <a:avLst/>
            <a:gdLst>
              <a:gd name="T0" fmla="*/ 2147483646 w 108"/>
              <a:gd name="T1" fmla="*/ 2147483646 h 88"/>
              <a:gd name="T2" fmla="*/ 2147483646 w 108"/>
              <a:gd name="T3" fmla="*/ 1634557100 h 88"/>
              <a:gd name="T4" fmla="*/ 2147483646 w 108"/>
              <a:gd name="T5" fmla="*/ 2147483646 h 88"/>
              <a:gd name="T6" fmla="*/ 2147483646 w 108"/>
              <a:gd name="T7" fmla="*/ 0 h 88"/>
              <a:gd name="T8" fmla="*/ 2147483646 w 108"/>
              <a:gd name="T9" fmla="*/ 1225917825 h 88"/>
              <a:gd name="T10" fmla="*/ 2147483646 w 108"/>
              <a:gd name="T11" fmla="*/ 891576600 h 88"/>
              <a:gd name="T12" fmla="*/ 2147483646 w 108"/>
              <a:gd name="T13" fmla="*/ 2147483646 h 88"/>
              <a:gd name="T14" fmla="*/ 1333809817 w 108"/>
              <a:gd name="T15" fmla="*/ 2147483646 h 88"/>
              <a:gd name="T16" fmla="*/ 703955858 w 108"/>
              <a:gd name="T17" fmla="*/ 2147483646 h 88"/>
              <a:gd name="T18" fmla="*/ 0 w 108"/>
              <a:gd name="T19" fmla="*/ 2043196375 h 88"/>
              <a:gd name="T20" fmla="*/ 889210603 w 108"/>
              <a:gd name="T21" fmla="*/ 1783153200 h 88"/>
              <a:gd name="T22" fmla="*/ 1111510210 w 108"/>
              <a:gd name="T23" fmla="*/ 2117494425 h 88"/>
              <a:gd name="T24" fmla="*/ 1593166461 w 108"/>
              <a:gd name="T25" fmla="*/ 1077321725 h 88"/>
              <a:gd name="T26" fmla="*/ 2147483646 w 108"/>
              <a:gd name="T27" fmla="*/ 1857451250 h 88"/>
              <a:gd name="T28" fmla="*/ 2147483646 w 108"/>
              <a:gd name="T29" fmla="*/ 668682450 h 88"/>
              <a:gd name="T30" fmla="*/ 2147483646 w 108"/>
              <a:gd name="T31" fmla="*/ 408639275 h 88"/>
              <a:gd name="T32" fmla="*/ 2147483646 w 108"/>
              <a:gd name="T33" fmla="*/ 0 h 88"/>
              <a:gd name="T34" fmla="*/ 815108705 w 108"/>
              <a:gd name="T35" fmla="*/ 2147483646 h 88"/>
              <a:gd name="T36" fmla="*/ 1037408312 w 108"/>
              <a:gd name="T37" fmla="*/ 2147483646 h 88"/>
              <a:gd name="T38" fmla="*/ 815108705 w 108"/>
              <a:gd name="T39" fmla="*/ 2147483646 h 88"/>
              <a:gd name="T40" fmla="*/ 370503403 w 108"/>
              <a:gd name="T41" fmla="*/ 2147483646 h 88"/>
              <a:gd name="T42" fmla="*/ 629853960 w 108"/>
              <a:gd name="T43" fmla="*/ 2147483646 h 88"/>
              <a:gd name="T44" fmla="*/ 370503403 w 108"/>
              <a:gd name="T45" fmla="*/ 2147483646 h 88"/>
              <a:gd name="T46" fmla="*/ 1222663057 w 108"/>
              <a:gd name="T47" fmla="*/ 2147483646 h 88"/>
              <a:gd name="T48" fmla="*/ 1482013614 w 108"/>
              <a:gd name="T49" fmla="*/ 2147483646 h 88"/>
              <a:gd name="T50" fmla="*/ 1222663057 w 108"/>
              <a:gd name="T51" fmla="*/ 2147483646 h 88"/>
              <a:gd name="T52" fmla="*/ 1667262272 w 108"/>
              <a:gd name="T53" fmla="*/ 2147483646 h 88"/>
              <a:gd name="T54" fmla="*/ 1889567966 w 108"/>
              <a:gd name="T55" fmla="*/ 2147483646 h 88"/>
              <a:gd name="T56" fmla="*/ 1667262272 w 108"/>
              <a:gd name="T57" fmla="*/ 2147483646 h 88"/>
              <a:gd name="T58" fmla="*/ 2074816624 w 108"/>
              <a:gd name="T59" fmla="*/ 2147483646 h 88"/>
              <a:gd name="T60" fmla="*/ 2147483646 w 108"/>
              <a:gd name="T61" fmla="*/ 2147483646 h 88"/>
              <a:gd name="T62" fmla="*/ 2074816624 w 108"/>
              <a:gd name="T63" fmla="*/ 2147483646 h 88"/>
              <a:gd name="T64" fmla="*/ 2147483646 w 108"/>
              <a:gd name="T65" fmla="*/ 2147483646 h 88"/>
              <a:gd name="T66" fmla="*/ 2147483646 w 108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8" h="88">
                <a:moveTo>
                  <a:pt x="79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3"/>
                  <a:pt x="86" y="43"/>
                  <a:pt x="86" y="43"/>
                </a:cubicBezTo>
                <a:cubicBezTo>
                  <a:pt x="83" y="44"/>
                  <a:pt x="83" y="44"/>
                  <a:pt x="83" y="44"/>
                </a:cubicBezTo>
                <a:cubicBezTo>
                  <a:pt x="82" y="69"/>
                  <a:pt x="82" y="69"/>
                  <a:pt x="82" y="69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88"/>
                  <a:pt x="79" y="88"/>
                  <a:pt x="79" y="88"/>
                </a:cubicBezTo>
                <a:close/>
                <a:moveTo>
                  <a:pt x="108" y="0"/>
                </a:moveTo>
                <a:cubicBezTo>
                  <a:pt x="100" y="16"/>
                  <a:pt x="100" y="16"/>
                  <a:pt x="100" y="16"/>
                </a:cubicBezTo>
                <a:cubicBezTo>
                  <a:pt x="91" y="33"/>
                  <a:pt x="91" y="33"/>
                  <a:pt x="91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4"/>
                  <a:pt x="80" y="24"/>
                  <a:pt x="80" y="24"/>
                </a:cubicBezTo>
                <a:cubicBezTo>
                  <a:pt x="77" y="63"/>
                  <a:pt x="77" y="63"/>
                  <a:pt x="77" y="63"/>
                </a:cubicBezTo>
                <a:cubicBezTo>
                  <a:pt x="67" y="67"/>
                  <a:pt x="67" y="67"/>
                  <a:pt x="67" y="67"/>
                </a:cubicBezTo>
                <a:cubicBezTo>
                  <a:pt x="47" y="49"/>
                  <a:pt x="47" y="49"/>
                  <a:pt x="47" y="49"/>
                </a:cubicBezTo>
                <a:cubicBezTo>
                  <a:pt x="36" y="72"/>
                  <a:pt x="36" y="72"/>
                  <a:pt x="36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19" y="62"/>
                  <a:pt x="19" y="62"/>
                  <a:pt x="19" y="62"/>
                </a:cubicBezTo>
                <a:cubicBezTo>
                  <a:pt x="3" y="67"/>
                  <a:pt x="3" y="67"/>
                  <a:pt x="3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20" y="49"/>
                  <a:pt x="20" y="49"/>
                  <a:pt x="20" y="49"/>
                </a:cubicBezTo>
                <a:cubicBezTo>
                  <a:pt x="24" y="48"/>
                  <a:pt x="24" y="48"/>
                  <a:pt x="24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39" y="36"/>
                  <a:pt x="39" y="36"/>
                  <a:pt x="39" y="36"/>
                </a:cubicBezTo>
                <a:cubicBezTo>
                  <a:pt x="43" y="29"/>
                  <a:pt x="43" y="29"/>
                  <a:pt x="43" y="29"/>
                </a:cubicBezTo>
                <a:cubicBezTo>
                  <a:pt x="49" y="35"/>
                  <a:pt x="49" y="35"/>
                  <a:pt x="49" y="35"/>
                </a:cubicBezTo>
                <a:cubicBezTo>
                  <a:pt x="65" y="50"/>
                  <a:pt x="65" y="50"/>
                  <a:pt x="65" y="50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1" y="1"/>
                  <a:pt x="71" y="1"/>
                  <a:pt x="71" y="1"/>
                </a:cubicBezTo>
                <a:cubicBezTo>
                  <a:pt x="90" y="0"/>
                  <a:pt x="90" y="0"/>
                  <a:pt x="90" y="0"/>
                </a:cubicBezTo>
                <a:cubicBezTo>
                  <a:pt x="108" y="0"/>
                  <a:pt x="108" y="0"/>
                  <a:pt x="108" y="0"/>
                </a:cubicBezTo>
                <a:close/>
                <a:moveTo>
                  <a:pt x="22" y="88"/>
                </a:moveTo>
                <a:cubicBezTo>
                  <a:pt x="24" y="88"/>
                  <a:pt x="26" y="88"/>
                  <a:pt x="28" y="88"/>
                </a:cubicBezTo>
                <a:cubicBezTo>
                  <a:pt x="28" y="80"/>
                  <a:pt x="28" y="80"/>
                  <a:pt x="28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0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0"/>
                  <a:pt x="17" y="70"/>
                  <a:pt x="17" y="70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88"/>
                  <a:pt x="10" y="88"/>
                  <a:pt x="10" y="88"/>
                </a:cubicBezTo>
                <a:close/>
                <a:moveTo>
                  <a:pt x="33" y="88"/>
                </a:moveTo>
                <a:cubicBezTo>
                  <a:pt x="35" y="88"/>
                  <a:pt x="38" y="88"/>
                  <a:pt x="40" y="88"/>
                </a:cubicBezTo>
                <a:cubicBezTo>
                  <a:pt x="40" y="78"/>
                  <a:pt x="40" y="78"/>
                  <a:pt x="40" y="78"/>
                </a:cubicBezTo>
                <a:cubicBezTo>
                  <a:pt x="39" y="79"/>
                  <a:pt x="39" y="79"/>
                  <a:pt x="39" y="79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88"/>
                  <a:pt x="33" y="88"/>
                  <a:pt x="33" y="88"/>
                </a:cubicBezTo>
                <a:close/>
                <a:moveTo>
                  <a:pt x="45" y="88"/>
                </a:moveTo>
                <a:cubicBezTo>
                  <a:pt x="47" y="88"/>
                  <a:pt x="49" y="88"/>
                  <a:pt x="51" y="88"/>
                </a:cubicBezTo>
                <a:cubicBezTo>
                  <a:pt x="51" y="62"/>
                  <a:pt x="51" y="62"/>
                  <a:pt x="51" y="62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8"/>
                  <a:pt x="45" y="68"/>
                  <a:pt x="45" y="68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6" y="88"/>
                </a:moveTo>
                <a:cubicBezTo>
                  <a:pt x="58" y="88"/>
                  <a:pt x="60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88"/>
                  <a:pt x="56" y="88"/>
                  <a:pt x="56" y="88"/>
                </a:cubicBezTo>
                <a:close/>
                <a:moveTo>
                  <a:pt x="68" y="88"/>
                </a:moveTo>
                <a:cubicBezTo>
                  <a:pt x="70" y="88"/>
                  <a:pt x="72" y="88"/>
                  <a:pt x="74" y="88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6094556" y="4148488"/>
            <a:ext cx="1765332" cy="1763892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5" name="弧形 44"/>
          <p:cNvSpPr/>
          <p:nvPr/>
        </p:nvSpPr>
        <p:spPr bwMode="auto">
          <a:xfrm>
            <a:off x="6094556" y="4148488"/>
            <a:ext cx="1765332" cy="1763892"/>
          </a:xfrm>
          <a:prstGeom prst="arc">
            <a:avLst>
              <a:gd name="adj1" fmla="val 16383938"/>
              <a:gd name="adj2" fmla="val 7382207"/>
            </a:avLst>
          </a:prstGeom>
          <a:ln w="66675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319" name="文本框 41"/>
          <p:cNvSpPr txBox="1">
            <a:spLocks noChangeArrowheads="1"/>
          </p:cNvSpPr>
          <p:nvPr/>
        </p:nvSpPr>
        <p:spPr bwMode="auto">
          <a:xfrm>
            <a:off x="6636424" y="5242577"/>
            <a:ext cx="681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60%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6437222" y="5122663"/>
            <a:ext cx="1080000" cy="0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8" name="Freeform 298"/>
          <p:cNvSpPr>
            <a:spLocks noEditPoints="1"/>
          </p:cNvSpPr>
          <p:nvPr/>
        </p:nvSpPr>
        <p:spPr bwMode="auto">
          <a:xfrm>
            <a:off x="6693725" y="4550132"/>
            <a:ext cx="566994" cy="469197"/>
          </a:xfrm>
          <a:custGeom>
            <a:avLst/>
            <a:gdLst>
              <a:gd name="T0" fmla="*/ 711951215 w 102"/>
              <a:gd name="T1" fmla="*/ 1221337452 h 85"/>
              <a:gd name="T2" fmla="*/ 337238116 w 102"/>
              <a:gd name="T3" fmla="*/ 1184324830 h 85"/>
              <a:gd name="T4" fmla="*/ 674482354 w 102"/>
              <a:gd name="T5" fmla="*/ 1295356614 h 85"/>
              <a:gd name="T6" fmla="*/ 1049189332 w 102"/>
              <a:gd name="T7" fmla="*/ 1369375775 h 85"/>
              <a:gd name="T8" fmla="*/ 2147483646 w 102"/>
              <a:gd name="T9" fmla="*/ 1887522070 h 85"/>
              <a:gd name="T10" fmla="*/ 2147483646 w 102"/>
              <a:gd name="T11" fmla="*/ 1739477664 h 85"/>
              <a:gd name="T12" fmla="*/ 2147483646 w 102"/>
              <a:gd name="T13" fmla="*/ 2147483646 h 85"/>
              <a:gd name="T14" fmla="*/ 2147483646 w 102"/>
              <a:gd name="T15" fmla="*/ 2147483646 h 85"/>
              <a:gd name="T16" fmla="*/ 112412705 w 102"/>
              <a:gd name="T17" fmla="*/ 2147483646 h 85"/>
              <a:gd name="T18" fmla="*/ 0 w 102"/>
              <a:gd name="T19" fmla="*/ 2146592176 h 85"/>
              <a:gd name="T20" fmla="*/ 0 w 102"/>
              <a:gd name="T21" fmla="*/ 1887522070 h 85"/>
              <a:gd name="T22" fmla="*/ 1161602037 w 102"/>
              <a:gd name="T23" fmla="*/ 1961541232 h 85"/>
              <a:gd name="T24" fmla="*/ 2023440941 w 102"/>
              <a:gd name="T25" fmla="*/ 1665458503 h 85"/>
              <a:gd name="T26" fmla="*/ 1498846275 w 102"/>
              <a:gd name="T27" fmla="*/ 1369375775 h 85"/>
              <a:gd name="T28" fmla="*/ 2147483646 w 102"/>
              <a:gd name="T29" fmla="*/ 1850509448 h 85"/>
              <a:gd name="T30" fmla="*/ 711951215 w 102"/>
              <a:gd name="T31" fmla="*/ 1184324830 h 85"/>
              <a:gd name="T32" fmla="*/ 1161602037 w 102"/>
              <a:gd name="T33" fmla="*/ 1369375775 h 85"/>
              <a:gd name="T34" fmla="*/ 1124133176 w 102"/>
              <a:gd name="T35" fmla="*/ 1591439342 h 85"/>
              <a:gd name="T36" fmla="*/ 187356550 w 102"/>
              <a:gd name="T37" fmla="*/ 1406388397 h 85"/>
              <a:gd name="T38" fmla="*/ 224825411 w 102"/>
              <a:gd name="T39" fmla="*/ 1147318291 h 85"/>
              <a:gd name="T40" fmla="*/ 412181960 w 102"/>
              <a:gd name="T41" fmla="*/ 1110305669 h 85"/>
              <a:gd name="T42" fmla="*/ 1423902431 w 102"/>
              <a:gd name="T43" fmla="*/ 999273885 h 85"/>
              <a:gd name="T44" fmla="*/ 1161602037 w 102"/>
              <a:gd name="T45" fmla="*/ 481133673 h 85"/>
              <a:gd name="T46" fmla="*/ 1124133176 w 102"/>
              <a:gd name="T47" fmla="*/ 518140212 h 85"/>
              <a:gd name="T48" fmla="*/ 1386427448 w 102"/>
              <a:gd name="T49" fmla="*/ 1036286508 h 85"/>
              <a:gd name="T50" fmla="*/ 1423902431 w 102"/>
              <a:gd name="T51" fmla="*/ 999273885 h 85"/>
              <a:gd name="T52" fmla="*/ 1498846275 w 102"/>
              <a:gd name="T53" fmla="*/ 999273885 h 85"/>
              <a:gd name="T54" fmla="*/ 1498846275 w 102"/>
              <a:gd name="T55" fmla="*/ 1184324830 h 85"/>
              <a:gd name="T56" fmla="*/ 1274014743 w 102"/>
              <a:gd name="T57" fmla="*/ 1295356614 h 85"/>
              <a:gd name="T58" fmla="*/ 861832782 w 102"/>
              <a:gd name="T59" fmla="*/ 444121051 h 85"/>
              <a:gd name="T60" fmla="*/ 1086664315 w 102"/>
              <a:gd name="T61" fmla="*/ 333089267 h 85"/>
              <a:gd name="T62" fmla="*/ 1386427448 w 102"/>
              <a:gd name="T63" fmla="*/ 703191157 h 85"/>
              <a:gd name="T64" fmla="*/ 1686196703 w 102"/>
              <a:gd name="T65" fmla="*/ 407114512 h 85"/>
              <a:gd name="T66" fmla="*/ 1611258980 w 102"/>
              <a:gd name="T67" fmla="*/ 703191157 h 85"/>
              <a:gd name="T68" fmla="*/ 1761140547 w 102"/>
              <a:gd name="T69" fmla="*/ 444121051 h 85"/>
              <a:gd name="T70" fmla="*/ 1836084391 w 102"/>
              <a:gd name="T71" fmla="*/ 111031784 h 85"/>
              <a:gd name="T72" fmla="*/ 1611258980 w 102"/>
              <a:gd name="T73" fmla="*/ 370101890 h 85"/>
              <a:gd name="T74" fmla="*/ 1536315136 w 102"/>
              <a:gd name="T75" fmla="*/ 777216402 h 85"/>
              <a:gd name="T76" fmla="*/ 1723671686 w 102"/>
              <a:gd name="T77" fmla="*/ 888242102 h 85"/>
              <a:gd name="T78" fmla="*/ 2098378664 w 102"/>
              <a:gd name="T79" fmla="*/ 111031784 h 85"/>
              <a:gd name="T80" fmla="*/ 1873553253 w 102"/>
              <a:gd name="T81" fmla="*/ 0 h 85"/>
              <a:gd name="T82" fmla="*/ 1761140547 w 102"/>
              <a:gd name="T83" fmla="*/ 111031784 h 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2" h="85">
                <a:moveTo>
                  <a:pt x="26" y="36"/>
                </a:moveTo>
                <a:cubicBezTo>
                  <a:pt x="25" y="35"/>
                  <a:pt x="22" y="34"/>
                  <a:pt x="19" y="33"/>
                </a:cubicBezTo>
                <a:cubicBezTo>
                  <a:pt x="16" y="33"/>
                  <a:pt x="13" y="32"/>
                  <a:pt x="11" y="32"/>
                </a:cubicBezTo>
                <a:cubicBezTo>
                  <a:pt x="10" y="32"/>
                  <a:pt x="9" y="32"/>
                  <a:pt x="9" y="32"/>
                </a:cubicBezTo>
                <a:cubicBezTo>
                  <a:pt x="9" y="32"/>
                  <a:pt x="10" y="32"/>
                  <a:pt x="11" y="33"/>
                </a:cubicBezTo>
                <a:cubicBezTo>
                  <a:pt x="13" y="34"/>
                  <a:pt x="15" y="35"/>
                  <a:pt x="18" y="35"/>
                </a:cubicBezTo>
                <a:cubicBezTo>
                  <a:pt x="21" y="36"/>
                  <a:pt x="24" y="37"/>
                  <a:pt x="26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7"/>
                  <a:pt x="28" y="36"/>
                  <a:pt x="26" y="36"/>
                </a:cubicBezTo>
                <a:close/>
                <a:moveTo>
                  <a:pt x="88" y="51"/>
                </a:moveTo>
                <a:cubicBezTo>
                  <a:pt x="88" y="47"/>
                  <a:pt x="88" y="47"/>
                  <a:pt x="88" y="47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79"/>
                  <a:pt x="88" y="79"/>
                  <a:pt x="88" y="79"/>
                </a:cubicBezTo>
                <a:cubicBezTo>
                  <a:pt x="70" y="72"/>
                  <a:pt x="70" y="72"/>
                  <a:pt x="70" y="72"/>
                </a:cubicBezTo>
                <a:cubicBezTo>
                  <a:pt x="27" y="77"/>
                  <a:pt x="27" y="77"/>
                  <a:pt x="27" y="77"/>
                </a:cubicBezTo>
                <a:cubicBezTo>
                  <a:pt x="3" y="65"/>
                  <a:pt x="3" y="65"/>
                  <a:pt x="3" y="65"/>
                </a:cubicBezTo>
                <a:cubicBezTo>
                  <a:pt x="4" y="60"/>
                  <a:pt x="4" y="60"/>
                  <a:pt x="4" y="60"/>
                </a:cubicBezTo>
                <a:cubicBezTo>
                  <a:pt x="0" y="58"/>
                  <a:pt x="0" y="58"/>
                  <a:pt x="0" y="58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44"/>
                  <a:pt x="2" y="44"/>
                  <a:pt x="2" y="44"/>
                </a:cubicBezTo>
                <a:cubicBezTo>
                  <a:pt x="31" y="53"/>
                  <a:pt x="31" y="53"/>
                  <a:pt x="31" y="53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5"/>
                  <a:pt x="54" y="45"/>
                  <a:pt x="54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40" y="37"/>
                  <a:pt x="40" y="37"/>
                  <a:pt x="40" y="37"/>
                </a:cubicBezTo>
                <a:cubicBezTo>
                  <a:pt x="72" y="31"/>
                  <a:pt x="72" y="31"/>
                  <a:pt x="72" y="31"/>
                </a:cubicBezTo>
                <a:cubicBezTo>
                  <a:pt x="86" y="50"/>
                  <a:pt x="86" y="50"/>
                  <a:pt x="86" y="50"/>
                </a:cubicBezTo>
                <a:cubicBezTo>
                  <a:pt x="88" y="51"/>
                  <a:pt x="88" y="51"/>
                  <a:pt x="88" y="51"/>
                </a:cubicBezTo>
                <a:close/>
                <a:moveTo>
                  <a:pt x="19" y="32"/>
                </a:moveTo>
                <a:cubicBezTo>
                  <a:pt x="23" y="32"/>
                  <a:pt x="25" y="33"/>
                  <a:pt x="27" y="34"/>
                </a:cubicBezTo>
                <a:cubicBezTo>
                  <a:pt x="29" y="35"/>
                  <a:pt x="30" y="36"/>
                  <a:pt x="31" y="37"/>
                </a:cubicBezTo>
                <a:cubicBezTo>
                  <a:pt x="31" y="37"/>
                  <a:pt x="31" y="38"/>
                  <a:pt x="31" y="38"/>
                </a:cubicBezTo>
                <a:cubicBezTo>
                  <a:pt x="31" y="40"/>
                  <a:pt x="30" y="42"/>
                  <a:pt x="30" y="43"/>
                </a:cubicBezTo>
                <a:cubicBezTo>
                  <a:pt x="30" y="44"/>
                  <a:pt x="29" y="44"/>
                  <a:pt x="29" y="44"/>
                </a:cubicBezTo>
                <a:cubicBezTo>
                  <a:pt x="25" y="46"/>
                  <a:pt x="7" y="42"/>
                  <a:pt x="5" y="38"/>
                </a:cubicBezTo>
                <a:cubicBezTo>
                  <a:pt x="5" y="38"/>
                  <a:pt x="4" y="37"/>
                  <a:pt x="5" y="37"/>
                </a:cubicBezTo>
                <a:cubicBezTo>
                  <a:pt x="5" y="35"/>
                  <a:pt x="6" y="33"/>
                  <a:pt x="6" y="31"/>
                </a:cubicBezTo>
                <a:cubicBezTo>
                  <a:pt x="6" y="31"/>
                  <a:pt x="6" y="31"/>
                  <a:pt x="7" y="30"/>
                </a:cubicBezTo>
                <a:cubicBezTo>
                  <a:pt x="8" y="30"/>
                  <a:pt x="9" y="30"/>
                  <a:pt x="11" y="30"/>
                </a:cubicBezTo>
                <a:cubicBezTo>
                  <a:pt x="13" y="30"/>
                  <a:pt x="16" y="31"/>
                  <a:pt x="19" y="32"/>
                </a:cubicBezTo>
                <a:close/>
                <a:moveTo>
                  <a:pt x="38" y="27"/>
                </a:moveTo>
                <a:cubicBezTo>
                  <a:pt x="38" y="25"/>
                  <a:pt x="36" y="23"/>
                  <a:pt x="35" y="20"/>
                </a:cubicBezTo>
                <a:cubicBezTo>
                  <a:pt x="33" y="17"/>
                  <a:pt x="32" y="15"/>
                  <a:pt x="31" y="13"/>
                </a:cubicBezTo>
                <a:cubicBezTo>
                  <a:pt x="30" y="12"/>
                  <a:pt x="29" y="12"/>
                  <a:pt x="29" y="12"/>
                </a:cubicBezTo>
                <a:cubicBezTo>
                  <a:pt x="29" y="12"/>
                  <a:pt x="29" y="12"/>
                  <a:pt x="30" y="14"/>
                </a:cubicBezTo>
                <a:cubicBezTo>
                  <a:pt x="30" y="16"/>
                  <a:pt x="32" y="18"/>
                  <a:pt x="33" y="21"/>
                </a:cubicBezTo>
                <a:cubicBezTo>
                  <a:pt x="35" y="24"/>
                  <a:pt x="36" y="26"/>
                  <a:pt x="37" y="28"/>
                </a:cubicBezTo>
                <a:cubicBezTo>
                  <a:pt x="38" y="29"/>
                  <a:pt x="39" y="29"/>
                  <a:pt x="39" y="29"/>
                </a:cubicBezTo>
                <a:cubicBezTo>
                  <a:pt x="39" y="29"/>
                  <a:pt x="39" y="28"/>
                  <a:pt x="38" y="27"/>
                </a:cubicBezTo>
                <a:close/>
                <a:moveTo>
                  <a:pt x="37" y="19"/>
                </a:moveTo>
                <a:cubicBezTo>
                  <a:pt x="38" y="22"/>
                  <a:pt x="39" y="25"/>
                  <a:pt x="40" y="27"/>
                </a:cubicBezTo>
                <a:cubicBezTo>
                  <a:pt x="41" y="29"/>
                  <a:pt x="41" y="30"/>
                  <a:pt x="41" y="31"/>
                </a:cubicBezTo>
                <a:cubicBezTo>
                  <a:pt x="41" y="32"/>
                  <a:pt x="40" y="32"/>
                  <a:pt x="40" y="32"/>
                </a:cubicBezTo>
                <a:cubicBezTo>
                  <a:pt x="38" y="33"/>
                  <a:pt x="37" y="34"/>
                  <a:pt x="35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0" y="33"/>
                  <a:pt x="21" y="17"/>
                  <a:pt x="22" y="13"/>
                </a:cubicBezTo>
                <a:cubicBezTo>
                  <a:pt x="22" y="12"/>
                  <a:pt x="22" y="12"/>
                  <a:pt x="23" y="12"/>
                </a:cubicBezTo>
                <a:cubicBezTo>
                  <a:pt x="24" y="11"/>
                  <a:pt x="26" y="10"/>
                  <a:pt x="27" y="9"/>
                </a:cubicBezTo>
                <a:cubicBezTo>
                  <a:pt x="28" y="9"/>
                  <a:pt x="28" y="9"/>
                  <a:pt x="29" y="9"/>
                </a:cubicBezTo>
                <a:cubicBezTo>
                  <a:pt x="30" y="9"/>
                  <a:pt x="31" y="10"/>
                  <a:pt x="32" y="12"/>
                </a:cubicBezTo>
                <a:cubicBezTo>
                  <a:pt x="33" y="14"/>
                  <a:pt x="35" y="16"/>
                  <a:pt x="37" y="19"/>
                </a:cubicBezTo>
                <a:close/>
                <a:moveTo>
                  <a:pt x="48" y="4"/>
                </a:moveTo>
                <a:cubicBezTo>
                  <a:pt x="47" y="6"/>
                  <a:pt x="46" y="8"/>
                  <a:pt x="45" y="11"/>
                </a:cubicBezTo>
                <a:cubicBezTo>
                  <a:pt x="44" y="13"/>
                  <a:pt x="43" y="16"/>
                  <a:pt x="43" y="18"/>
                </a:cubicBezTo>
                <a:cubicBezTo>
                  <a:pt x="43" y="19"/>
                  <a:pt x="42" y="19"/>
                  <a:pt x="43" y="19"/>
                </a:cubicBezTo>
                <a:cubicBezTo>
                  <a:pt x="43" y="19"/>
                  <a:pt x="43" y="19"/>
                  <a:pt x="44" y="18"/>
                </a:cubicBezTo>
                <a:cubicBezTo>
                  <a:pt x="45" y="16"/>
                  <a:pt x="46" y="14"/>
                  <a:pt x="47" y="12"/>
                </a:cubicBezTo>
                <a:cubicBezTo>
                  <a:pt x="48" y="9"/>
                  <a:pt x="49" y="7"/>
                  <a:pt x="49" y="5"/>
                </a:cubicBezTo>
                <a:cubicBezTo>
                  <a:pt x="49" y="4"/>
                  <a:pt x="49" y="3"/>
                  <a:pt x="49" y="3"/>
                </a:cubicBezTo>
                <a:cubicBezTo>
                  <a:pt x="49" y="3"/>
                  <a:pt x="49" y="3"/>
                  <a:pt x="48" y="4"/>
                </a:cubicBezTo>
                <a:close/>
                <a:moveTo>
                  <a:pt x="43" y="10"/>
                </a:moveTo>
                <a:cubicBezTo>
                  <a:pt x="42" y="13"/>
                  <a:pt x="42" y="16"/>
                  <a:pt x="41" y="17"/>
                </a:cubicBezTo>
                <a:cubicBezTo>
                  <a:pt x="41" y="19"/>
                  <a:pt x="41" y="21"/>
                  <a:pt x="41" y="21"/>
                </a:cubicBezTo>
                <a:cubicBezTo>
                  <a:pt x="41" y="22"/>
                  <a:pt x="41" y="22"/>
                  <a:pt x="42" y="22"/>
                </a:cubicBezTo>
                <a:cubicBezTo>
                  <a:pt x="43" y="23"/>
                  <a:pt x="45" y="23"/>
                  <a:pt x="46" y="24"/>
                </a:cubicBezTo>
                <a:cubicBezTo>
                  <a:pt x="47" y="24"/>
                  <a:pt x="47" y="24"/>
                  <a:pt x="48" y="24"/>
                </a:cubicBezTo>
                <a:cubicBezTo>
                  <a:pt x="51" y="22"/>
                  <a:pt x="57" y="7"/>
                  <a:pt x="56" y="3"/>
                </a:cubicBezTo>
                <a:cubicBezTo>
                  <a:pt x="56" y="3"/>
                  <a:pt x="56" y="3"/>
                  <a:pt x="55" y="2"/>
                </a:cubicBezTo>
                <a:cubicBezTo>
                  <a:pt x="54" y="2"/>
                  <a:pt x="52" y="1"/>
                  <a:pt x="50" y="0"/>
                </a:cubicBezTo>
                <a:cubicBezTo>
                  <a:pt x="50" y="0"/>
                  <a:pt x="50" y="0"/>
                  <a:pt x="49" y="1"/>
                </a:cubicBezTo>
                <a:cubicBezTo>
                  <a:pt x="49" y="1"/>
                  <a:pt x="48" y="2"/>
                  <a:pt x="47" y="3"/>
                </a:cubicBezTo>
                <a:cubicBezTo>
                  <a:pt x="46" y="5"/>
                  <a:pt x="45" y="8"/>
                  <a:pt x="43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 bwMode="auto">
          <a:xfrm>
            <a:off x="976313" y="4148488"/>
            <a:ext cx="1763892" cy="1763892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3" name="弧形 52"/>
          <p:cNvSpPr/>
          <p:nvPr/>
        </p:nvSpPr>
        <p:spPr bwMode="auto">
          <a:xfrm>
            <a:off x="976313" y="4148488"/>
            <a:ext cx="1763892" cy="1763892"/>
          </a:xfrm>
          <a:prstGeom prst="arc">
            <a:avLst>
              <a:gd name="adj1" fmla="val 16383938"/>
              <a:gd name="adj2" fmla="val 5389331"/>
            </a:avLst>
          </a:prstGeom>
          <a:ln w="66675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312" name="文本框 49"/>
          <p:cNvSpPr txBox="1">
            <a:spLocks noChangeArrowheads="1"/>
          </p:cNvSpPr>
          <p:nvPr/>
        </p:nvSpPr>
        <p:spPr bwMode="auto">
          <a:xfrm>
            <a:off x="1517461" y="5242577"/>
            <a:ext cx="681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50%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1318259" y="5122663"/>
            <a:ext cx="1080000" cy="0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1" name="Freeform 320"/>
          <p:cNvSpPr>
            <a:spLocks noEditPoints="1"/>
          </p:cNvSpPr>
          <p:nvPr/>
        </p:nvSpPr>
        <p:spPr bwMode="auto">
          <a:xfrm>
            <a:off x="1601199" y="4525142"/>
            <a:ext cx="514120" cy="459214"/>
          </a:xfrm>
          <a:custGeom>
            <a:avLst/>
            <a:gdLst>
              <a:gd name="T0" fmla="*/ 631045723 w 93"/>
              <a:gd name="T1" fmla="*/ 669258515 h 83"/>
              <a:gd name="T2" fmla="*/ 334084105 w 93"/>
              <a:gd name="T3" fmla="*/ 1041074221 h 83"/>
              <a:gd name="T4" fmla="*/ 2147483646 w 93"/>
              <a:gd name="T5" fmla="*/ 2147483646 h 83"/>
              <a:gd name="T6" fmla="*/ 2147483646 w 93"/>
              <a:gd name="T7" fmla="*/ 1041074221 h 83"/>
              <a:gd name="T8" fmla="*/ 890884853 w 93"/>
              <a:gd name="T9" fmla="*/ 1264162425 h 83"/>
              <a:gd name="T10" fmla="*/ 890884853 w 93"/>
              <a:gd name="T11" fmla="*/ 669258515 h 83"/>
              <a:gd name="T12" fmla="*/ 1113607590 w 93"/>
              <a:gd name="T13" fmla="*/ 483353711 h 83"/>
              <a:gd name="T14" fmla="*/ 1707536918 w 93"/>
              <a:gd name="T15" fmla="*/ 0 h 83"/>
              <a:gd name="T16" fmla="*/ 2147483646 w 93"/>
              <a:gd name="T17" fmla="*/ 483353711 h 83"/>
              <a:gd name="T18" fmla="*/ 2147483646 w 93"/>
              <a:gd name="T19" fmla="*/ 669258515 h 83"/>
              <a:gd name="T20" fmla="*/ 2147483646 w 93"/>
              <a:gd name="T21" fmla="*/ 669258515 h 83"/>
              <a:gd name="T22" fmla="*/ 2147483646 w 93"/>
              <a:gd name="T23" fmla="*/ 2147483646 h 83"/>
              <a:gd name="T24" fmla="*/ 2147483646 w 93"/>
              <a:gd name="T25" fmla="*/ 2147483646 h 83"/>
              <a:gd name="T26" fmla="*/ 0 w 93"/>
              <a:gd name="T27" fmla="*/ 2147483646 h 83"/>
              <a:gd name="T28" fmla="*/ 0 w 93"/>
              <a:gd name="T29" fmla="*/ 855169417 h 83"/>
              <a:gd name="T30" fmla="*/ 185600250 w 93"/>
              <a:gd name="T31" fmla="*/ 669258515 h 83"/>
              <a:gd name="T32" fmla="*/ 519684354 w 93"/>
              <a:gd name="T33" fmla="*/ 2147483646 h 83"/>
              <a:gd name="T34" fmla="*/ 1447691695 w 93"/>
              <a:gd name="T35" fmla="*/ 2147483646 h 83"/>
              <a:gd name="T36" fmla="*/ 1076491196 w 93"/>
              <a:gd name="T37" fmla="*/ 2147483646 h 83"/>
              <a:gd name="T38" fmla="*/ 1076491196 w 93"/>
              <a:gd name="T39" fmla="*/ 2147483646 h 83"/>
              <a:gd name="T40" fmla="*/ 965129827 w 93"/>
              <a:gd name="T41" fmla="*/ 2147483646 h 83"/>
              <a:gd name="T42" fmla="*/ 965129827 w 93"/>
              <a:gd name="T43" fmla="*/ 2147483646 h 83"/>
              <a:gd name="T44" fmla="*/ 779529578 w 93"/>
              <a:gd name="T45" fmla="*/ 2147483646 h 83"/>
              <a:gd name="T46" fmla="*/ 1299213932 w 93"/>
              <a:gd name="T47" fmla="*/ 1561611331 h 83"/>
              <a:gd name="T48" fmla="*/ 853768459 w 93"/>
              <a:gd name="T49" fmla="*/ 2119325744 h 83"/>
              <a:gd name="T50" fmla="*/ 890884853 w 93"/>
              <a:gd name="T51" fmla="*/ 2119325744 h 83"/>
              <a:gd name="T52" fmla="*/ 1113607590 w 93"/>
              <a:gd name="T53" fmla="*/ 2119325744 h 83"/>
              <a:gd name="T54" fmla="*/ 1113607590 w 93"/>
              <a:gd name="T55" fmla="*/ 2119325744 h 83"/>
              <a:gd name="T56" fmla="*/ 1150730077 w 93"/>
              <a:gd name="T57" fmla="*/ 2147483646 h 83"/>
              <a:gd name="T58" fmla="*/ 1336330326 w 93"/>
              <a:gd name="T59" fmla="*/ 2147483646 h 83"/>
              <a:gd name="T60" fmla="*/ 1150730077 w 93"/>
              <a:gd name="T61" fmla="*/ 2147483646 h 83"/>
              <a:gd name="T62" fmla="*/ 1633291944 w 93"/>
              <a:gd name="T63" fmla="*/ 2044965042 h 83"/>
              <a:gd name="T64" fmla="*/ 2147483646 w 93"/>
              <a:gd name="T65" fmla="*/ 1896243638 h 83"/>
              <a:gd name="T66" fmla="*/ 1633291944 w 93"/>
              <a:gd name="T67" fmla="*/ 2147483646 h 83"/>
              <a:gd name="T68" fmla="*/ 2147483646 w 93"/>
              <a:gd name="T69" fmla="*/ 2147483646 h 83"/>
              <a:gd name="T70" fmla="*/ 1633291944 w 93"/>
              <a:gd name="T71" fmla="*/ 2147483646 h 83"/>
              <a:gd name="T72" fmla="*/ 1633291944 w 93"/>
              <a:gd name="T73" fmla="*/ 1710332736 h 83"/>
              <a:gd name="T74" fmla="*/ 2147483646 w 93"/>
              <a:gd name="T75" fmla="*/ 1561611331 h 83"/>
              <a:gd name="T76" fmla="*/ 1447691695 w 93"/>
              <a:gd name="T77" fmla="*/ 483353711 h 83"/>
              <a:gd name="T78" fmla="*/ 1930259655 w 93"/>
              <a:gd name="T79" fmla="*/ 446176408 h 83"/>
              <a:gd name="T80" fmla="*/ 1521930576 w 93"/>
              <a:gd name="T81" fmla="*/ 446176408 h 8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3" h="83">
                <a:moveTo>
                  <a:pt x="5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28"/>
                  <a:pt x="17" y="28"/>
                  <a:pt x="17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74"/>
                  <a:pt x="9" y="74"/>
                  <a:pt x="9" y="74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28"/>
                  <a:pt x="84" y="28"/>
                  <a:pt x="84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34"/>
                  <a:pt x="70" y="34"/>
                  <a:pt x="70" y="34"/>
                </a:cubicBezTo>
                <a:cubicBezTo>
                  <a:pt x="54" y="34"/>
                  <a:pt x="39" y="34"/>
                  <a:pt x="24" y="34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3"/>
                  <a:pt x="24" y="13"/>
                  <a:pt x="24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0"/>
                  <a:pt x="32" y="7"/>
                  <a:pt x="34" y="5"/>
                </a:cubicBezTo>
                <a:cubicBezTo>
                  <a:pt x="37" y="2"/>
                  <a:pt x="41" y="0"/>
                  <a:pt x="46" y="0"/>
                </a:cubicBezTo>
                <a:cubicBezTo>
                  <a:pt x="51" y="0"/>
                  <a:pt x="55" y="2"/>
                  <a:pt x="58" y="5"/>
                </a:cubicBezTo>
                <a:cubicBezTo>
                  <a:pt x="61" y="7"/>
                  <a:pt x="62" y="10"/>
                  <a:pt x="63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8"/>
                  <a:pt x="70" y="18"/>
                  <a:pt x="70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23"/>
                  <a:pt x="93" y="23"/>
                  <a:pt x="93" y="23"/>
                </a:cubicBezTo>
                <a:cubicBezTo>
                  <a:pt x="93" y="79"/>
                  <a:pt x="93" y="79"/>
                  <a:pt x="93" y="79"/>
                </a:cubicBezTo>
                <a:cubicBezTo>
                  <a:pt x="93" y="83"/>
                  <a:pt x="93" y="83"/>
                  <a:pt x="93" y="83"/>
                </a:cubicBezTo>
                <a:cubicBezTo>
                  <a:pt x="89" y="83"/>
                  <a:pt x="89" y="83"/>
                  <a:pt x="8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8"/>
                  <a:pt x="0" y="18"/>
                  <a:pt x="0" y="18"/>
                </a:cubicBezTo>
                <a:cubicBezTo>
                  <a:pt x="5" y="18"/>
                  <a:pt x="5" y="18"/>
                  <a:pt x="5" y="18"/>
                </a:cubicBezTo>
                <a:close/>
                <a:moveTo>
                  <a:pt x="14" y="62"/>
                </a:moveTo>
                <a:cubicBezTo>
                  <a:pt x="14" y="70"/>
                  <a:pt x="14" y="70"/>
                  <a:pt x="14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62"/>
                  <a:pt x="39" y="62"/>
                  <a:pt x="39" y="62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3"/>
                  <a:pt x="29" y="63"/>
                  <a:pt x="29" y="63"/>
                </a:cubicBezTo>
                <a:cubicBezTo>
                  <a:pt x="28" y="61"/>
                  <a:pt x="28" y="61"/>
                  <a:pt x="28" y="61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5" y="60"/>
                  <a:pt x="25" y="60"/>
                  <a:pt x="25" y="60"/>
                </a:cubicBezTo>
                <a:cubicBezTo>
                  <a:pt x="26" y="61"/>
                  <a:pt x="26" y="61"/>
                  <a:pt x="26" y="61"/>
                </a:cubicBezTo>
                <a:cubicBezTo>
                  <a:pt x="25" y="64"/>
                  <a:pt x="25" y="64"/>
                  <a:pt x="25" y="64"/>
                </a:cubicBezTo>
                <a:cubicBezTo>
                  <a:pt x="21" y="59"/>
                  <a:pt x="21" y="59"/>
                  <a:pt x="21" y="59"/>
                </a:cubicBezTo>
                <a:cubicBezTo>
                  <a:pt x="14" y="62"/>
                  <a:pt x="14" y="62"/>
                  <a:pt x="14" y="62"/>
                </a:cubicBezTo>
                <a:close/>
                <a:moveTo>
                  <a:pt x="35" y="42"/>
                </a:moveTo>
                <a:cubicBezTo>
                  <a:pt x="32" y="42"/>
                  <a:pt x="26" y="35"/>
                  <a:pt x="19" y="42"/>
                </a:cubicBezTo>
                <a:cubicBezTo>
                  <a:pt x="20" y="47"/>
                  <a:pt x="20" y="53"/>
                  <a:pt x="23" y="57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7"/>
                  <a:pt x="24" y="57"/>
                  <a:pt x="24" y="57"/>
                </a:cubicBezTo>
                <a:cubicBezTo>
                  <a:pt x="25" y="57"/>
                  <a:pt x="26" y="57"/>
                  <a:pt x="27" y="57"/>
                </a:cubicBezTo>
                <a:cubicBezTo>
                  <a:pt x="28" y="57"/>
                  <a:pt x="29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4" y="53"/>
                  <a:pt x="34" y="47"/>
                  <a:pt x="35" y="42"/>
                </a:cubicBezTo>
                <a:close/>
                <a:moveTo>
                  <a:pt x="31" y="65"/>
                </a:moveTo>
                <a:cubicBezTo>
                  <a:pt x="31" y="66"/>
                  <a:pt x="31" y="66"/>
                  <a:pt x="31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5"/>
                  <a:pt x="36" y="65"/>
                  <a:pt x="36" y="65"/>
                </a:cubicBezTo>
                <a:cubicBezTo>
                  <a:pt x="31" y="65"/>
                  <a:pt x="31" y="65"/>
                  <a:pt x="31" y="65"/>
                </a:cubicBezTo>
                <a:close/>
                <a:moveTo>
                  <a:pt x="44" y="51"/>
                </a:moveTo>
                <a:cubicBezTo>
                  <a:pt x="44" y="55"/>
                  <a:pt x="44" y="55"/>
                  <a:pt x="44" y="55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1"/>
                  <a:pt x="78" y="51"/>
                  <a:pt x="78" y="51"/>
                </a:cubicBezTo>
                <a:cubicBezTo>
                  <a:pt x="44" y="51"/>
                  <a:pt x="44" y="51"/>
                  <a:pt x="44" y="51"/>
                </a:cubicBezTo>
                <a:close/>
                <a:moveTo>
                  <a:pt x="44" y="60"/>
                </a:moveTo>
                <a:cubicBezTo>
                  <a:pt x="44" y="65"/>
                  <a:pt x="44" y="65"/>
                  <a:pt x="44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0"/>
                  <a:pt x="59" y="60"/>
                  <a:pt x="59" y="60"/>
                </a:cubicBezTo>
                <a:cubicBezTo>
                  <a:pt x="44" y="60"/>
                  <a:pt x="44" y="60"/>
                  <a:pt x="44" y="60"/>
                </a:cubicBezTo>
                <a:close/>
                <a:moveTo>
                  <a:pt x="44" y="42"/>
                </a:moveTo>
                <a:cubicBezTo>
                  <a:pt x="44" y="46"/>
                  <a:pt x="44" y="46"/>
                  <a:pt x="44" y="46"/>
                </a:cubicBezTo>
                <a:cubicBezTo>
                  <a:pt x="78" y="46"/>
                  <a:pt x="78" y="46"/>
                  <a:pt x="78" y="46"/>
                </a:cubicBezTo>
                <a:cubicBezTo>
                  <a:pt x="78" y="42"/>
                  <a:pt x="78" y="42"/>
                  <a:pt x="78" y="42"/>
                </a:cubicBezTo>
                <a:cubicBezTo>
                  <a:pt x="44" y="42"/>
                  <a:pt x="44" y="42"/>
                  <a:pt x="44" y="42"/>
                </a:cubicBezTo>
                <a:close/>
                <a:moveTo>
                  <a:pt x="39" y="13"/>
                </a:move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2" y="12"/>
                  <a:pt x="52" y="12"/>
                </a:cubicBezTo>
                <a:cubicBezTo>
                  <a:pt x="50" y="10"/>
                  <a:pt x="48" y="9"/>
                  <a:pt x="46" y="9"/>
                </a:cubicBezTo>
                <a:cubicBezTo>
                  <a:pt x="44" y="9"/>
                  <a:pt x="42" y="10"/>
                  <a:pt x="41" y="12"/>
                </a:cubicBezTo>
                <a:cubicBezTo>
                  <a:pt x="40" y="12"/>
                  <a:pt x="40" y="13"/>
                  <a:pt x="39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976313" y="3835223"/>
            <a:ext cx="10239375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801166" y="2376894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2801165" y="197678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801166" y="4772118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2801165" y="437200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920848" y="2376894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7920847" y="197678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920848" y="4772118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7920847" y="437200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2333" grpId="0"/>
      <p:bldP spid="12335" grpId="0" animBg="1"/>
      <p:bldP spid="36" grpId="0" animBg="1"/>
      <p:bldP spid="37" grpId="0" animBg="1"/>
      <p:bldP spid="12327" grpId="0"/>
      <p:bldP spid="12324" grpId="0" animBg="1"/>
      <p:bldP spid="44" grpId="0" animBg="1"/>
      <p:bldP spid="45" grpId="0" animBg="1"/>
      <p:bldP spid="12319" grpId="0"/>
      <p:bldP spid="12318" grpId="0" animBg="1"/>
      <p:bldP spid="52" grpId="0" animBg="1"/>
      <p:bldP spid="53" grpId="0" animBg="1"/>
      <p:bldP spid="12312" grpId="0"/>
      <p:bldP spid="12311" grpId="0" animBg="1"/>
      <p:bldP spid="47" grpId="0"/>
      <p:bldP spid="48" grpId="0"/>
      <p:bldP spid="49" grpId="0"/>
      <p:bldP spid="50" grpId="0"/>
      <p:bldP spid="55" grpId="0"/>
      <p:bldP spid="56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483320" y="1549356"/>
            <a:ext cx="3842612" cy="4241844"/>
            <a:chOff x="7337766" y="1493156"/>
            <a:chExt cx="4366857" cy="4820557"/>
          </a:xfrm>
        </p:grpSpPr>
        <p:sp>
          <p:nvSpPr>
            <p:cNvPr id="4" name="Oval 14"/>
            <p:cNvSpPr/>
            <p:nvPr/>
          </p:nvSpPr>
          <p:spPr>
            <a:xfrm>
              <a:off x="7592972" y="1975212"/>
              <a:ext cx="3856445" cy="3856446"/>
            </a:xfrm>
            <a:prstGeom prst="ellips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7337766" y="1493156"/>
              <a:ext cx="4366857" cy="4820557"/>
              <a:chOff x="7337766" y="1493156"/>
              <a:chExt cx="4366857" cy="4820557"/>
            </a:xfrm>
            <a:solidFill>
              <a:schemeClr val="bg1">
                <a:alpha val="35000"/>
              </a:schemeClr>
            </a:solidFill>
          </p:grpSpPr>
          <p:sp>
            <p:nvSpPr>
              <p:cNvPr id="6" name="Oval 8"/>
              <p:cNvSpPr/>
              <p:nvPr/>
            </p:nvSpPr>
            <p:spPr>
              <a:xfrm>
                <a:off x="9039139" y="1493156"/>
                <a:ext cx="964111" cy="9641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5" name="Oval 9"/>
              <p:cNvSpPr/>
              <p:nvPr/>
            </p:nvSpPr>
            <p:spPr>
              <a:xfrm>
                <a:off x="7337766" y="2627405"/>
                <a:ext cx="964111" cy="9641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7337766" y="4385490"/>
                <a:ext cx="964111" cy="9641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4" name="Oval 10"/>
              <p:cNvSpPr/>
              <p:nvPr/>
            </p:nvSpPr>
            <p:spPr>
              <a:xfrm>
                <a:off x="9039139" y="5349602"/>
                <a:ext cx="964111" cy="9641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7" name="Oval 13"/>
              <p:cNvSpPr/>
              <p:nvPr/>
            </p:nvSpPr>
            <p:spPr>
              <a:xfrm>
                <a:off x="10740512" y="4385490"/>
                <a:ext cx="964111" cy="9641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30" name="Oval 12"/>
              <p:cNvSpPr/>
              <p:nvPr/>
            </p:nvSpPr>
            <p:spPr>
              <a:xfrm>
                <a:off x="10740512" y="2627405"/>
                <a:ext cx="964111" cy="9641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7" name="Group 141"/>
            <p:cNvGrpSpPr/>
            <p:nvPr/>
          </p:nvGrpSpPr>
          <p:grpSpPr>
            <a:xfrm>
              <a:off x="9358147" y="1815708"/>
              <a:ext cx="319007" cy="319007"/>
              <a:chOff x="0" y="0"/>
              <a:chExt cx="578" cy="578"/>
            </a:xfrm>
            <a:solidFill>
              <a:srgbClr val="FFFFFF"/>
            </a:solidFill>
          </p:grpSpPr>
          <p:sp>
            <p:nvSpPr>
              <p:cNvPr id="8" name="AutoShape 135"/>
              <p:cNvSpPr/>
              <p:nvPr/>
            </p:nvSpPr>
            <p:spPr bwMode="auto">
              <a:xfrm>
                <a:off x="296" y="0"/>
                <a:ext cx="282" cy="2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8619"/>
                    </a:moveTo>
                    <a:lnTo>
                      <a:pt x="12977" y="0"/>
                    </a:lnTo>
                    <a:lnTo>
                      <a:pt x="6550" y="6423"/>
                    </a:lnTo>
                    <a:lnTo>
                      <a:pt x="2263" y="2140"/>
                    </a:lnTo>
                    <a:lnTo>
                      <a:pt x="0" y="21600"/>
                    </a:lnTo>
                    <a:lnTo>
                      <a:pt x="19498" y="19365"/>
                    </a:lnTo>
                    <a:lnTo>
                      <a:pt x="15172" y="15042"/>
                    </a:lnTo>
                    <a:lnTo>
                      <a:pt x="21600" y="8619"/>
                    </a:lnTo>
                    <a:close/>
                    <a:moveTo>
                      <a:pt x="21600" y="861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9" name="AutoShape 136"/>
              <p:cNvSpPr/>
              <p:nvPr/>
            </p:nvSpPr>
            <p:spPr bwMode="auto">
              <a:xfrm>
                <a:off x="0" y="296"/>
                <a:ext cx="282" cy="2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6427" y="6559"/>
                    </a:moveTo>
                    <a:lnTo>
                      <a:pt x="0" y="12981"/>
                    </a:lnTo>
                    <a:lnTo>
                      <a:pt x="8624" y="21600"/>
                    </a:lnTo>
                    <a:lnTo>
                      <a:pt x="15051" y="15177"/>
                    </a:lnTo>
                    <a:lnTo>
                      <a:pt x="19336" y="19459"/>
                    </a:lnTo>
                    <a:lnTo>
                      <a:pt x="21600" y="0"/>
                    </a:lnTo>
                    <a:lnTo>
                      <a:pt x="2101" y="2235"/>
                    </a:lnTo>
                    <a:lnTo>
                      <a:pt x="6427" y="6559"/>
                    </a:lnTo>
                    <a:close/>
                    <a:moveTo>
                      <a:pt x="6427" y="655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0" name="AutoShape 137"/>
              <p:cNvSpPr/>
              <p:nvPr/>
            </p:nvSpPr>
            <p:spPr bwMode="auto">
              <a:xfrm>
                <a:off x="104" y="216"/>
                <a:ext cx="152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366" y="0"/>
                    </a:moveTo>
                    <a:lnTo>
                      <a:pt x="0" y="15844"/>
                    </a:lnTo>
                    <a:lnTo>
                      <a:pt x="21600" y="21600"/>
                    </a:lnTo>
                    <a:lnTo>
                      <a:pt x="2366" y="0"/>
                    </a:lnTo>
                    <a:close/>
                    <a:moveTo>
                      <a:pt x="236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1" name="AutoShape 138"/>
              <p:cNvSpPr/>
              <p:nvPr/>
            </p:nvSpPr>
            <p:spPr bwMode="auto">
              <a:xfrm>
                <a:off x="248" y="192"/>
                <a:ext cx="18" cy="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115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2" name="AutoShape 139"/>
              <p:cNvSpPr/>
              <p:nvPr/>
            </p:nvSpPr>
            <p:spPr bwMode="auto">
              <a:xfrm>
                <a:off x="328" y="312"/>
                <a:ext cx="152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19233" y="21600"/>
                    </a:moveTo>
                    <a:lnTo>
                      <a:pt x="21600" y="5760"/>
                    </a:lnTo>
                    <a:lnTo>
                      <a:pt x="0" y="0"/>
                    </a:lnTo>
                    <a:lnTo>
                      <a:pt x="19233" y="21600"/>
                    </a:lnTo>
                    <a:close/>
                    <a:moveTo>
                      <a:pt x="19233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3" name="AutoShape 140"/>
              <p:cNvSpPr/>
              <p:nvPr/>
            </p:nvSpPr>
            <p:spPr bwMode="auto">
              <a:xfrm>
                <a:off x="320" y="320"/>
                <a:ext cx="18" cy="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0444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16" name="AutoShape 121"/>
            <p:cNvSpPr/>
            <p:nvPr/>
          </p:nvSpPr>
          <p:spPr bwMode="auto">
            <a:xfrm>
              <a:off x="7663862" y="2960590"/>
              <a:ext cx="316644" cy="316644"/>
            </a:xfrm>
            <a:custGeom>
              <a:avLst/>
              <a:gdLst>
                <a:gd name="T0" fmla="*/ 101597923 w 21600"/>
                <a:gd name="T1" fmla="*/ 0 h 21600"/>
                <a:gd name="T2" fmla="*/ 0 w 21600"/>
                <a:gd name="T3" fmla="*/ 101597923 h 21600"/>
                <a:gd name="T4" fmla="*/ 101597923 w 21600"/>
                <a:gd name="T5" fmla="*/ 203194979 h 21600"/>
                <a:gd name="T6" fmla="*/ 203194979 w 21600"/>
                <a:gd name="T7" fmla="*/ 101597923 h 21600"/>
                <a:gd name="T8" fmla="*/ 101597923 w 21600"/>
                <a:gd name="T9" fmla="*/ 0 h 21600"/>
                <a:gd name="T10" fmla="*/ 177795181 w 21600"/>
                <a:gd name="T11" fmla="*/ 101597923 h 21600"/>
                <a:gd name="T12" fmla="*/ 163694596 w 21600"/>
                <a:gd name="T13" fmla="*/ 145669963 h 21600"/>
                <a:gd name="T14" fmla="*/ 57525016 w 21600"/>
                <a:gd name="T15" fmla="*/ 39500383 h 21600"/>
                <a:gd name="T16" fmla="*/ 101597923 w 21600"/>
                <a:gd name="T17" fmla="*/ 25399700 h 21600"/>
                <a:gd name="T18" fmla="*/ 177795181 w 21600"/>
                <a:gd name="T19" fmla="*/ 101597923 h 21600"/>
                <a:gd name="T20" fmla="*/ 25399700 w 21600"/>
                <a:gd name="T21" fmla="*/ 101597923 h 21600"/>
                <a:gd name="T22" fmla="*/ 39688546 w 21600"/>
                <a:gd name="T23" fmla="*/ 57251792 h 21600"/>
                <a:gd name="T24" fmla="*/ 145943088 w 21600"/>
                <a:gd name="T25" fmla="*/ 163506334 h 21600"/>
                <a:gd name="T26" fmla="*/ 101597923 w 21600"/>
                <a:gd name="T27" fmla="*/ 177795181 h 21600"/>
                <a:gd name="T28" fmla="*/ 25399700 w 21600"/>
                <a:gd name="T29" fmla="*/ 101597923 h 21600"/>
                <a:gd name="T30" fmla="*/ 25399700 w 21600"/>
                <a:gd name="T31" fmla="*/ 101597923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8900" y="10800"/>
                  </a:moveTo>
                  <a:cubicBezTo>
                    <a:pt x="18900" y="12545"/>
                    <a:pt x="18344" y="14162"/>
                    <a:pt x="17401" y="15485"/>
                  </a:cubicBezTo>
                  <a:lnTo>
                    <a:pt x="6115" y="4199"/>
                  </a:lnTo>
                  <a:cubicBezTo>
                    <a:pt x="7439" y="3256"/>
                    <a:pt x="9055" y="2700"/>
                    <a:pt x="10800" y="2700"/>
                  </a:cubicBezTo>
                  <a:cubicBezTo>
                    <a:pt x="15266" y="2700"/>
                    <a:pt x="18900" y="6334"/>
                    <a:pt x="18900" y="10800"/>
                  </a:cubicBezTo>
                  <a:close/>
                  <a:moveTo>
                    <a:pt x="2700" y="10800"/>
                  </a:moveTo>
                  <a:cubicBezTo>
                    <a:pt x="2700" y="9043"/>
                    <a:pt x="3265" y="7415"/>
                    <a:pt x="4219" y="6086"/>
                  </a:cubicBezTo>
                  <a:lnTo>
                    <a:pt x="15514" y="17381"/>
                  </a:lnTo>
                  <a:cubicBezTo>
                    <a:pt x="14185" y="18335"/>
                    <a:pt x="12557" y="18900"/>
                    <a:pt x="10800" y="18900"/>
                  </a:cubicBezTo>
                  <a:cubicBezTo>
                    <a:pt x="6334" y="18900"/>
                    <a:pt x="2700" y="15266"/>
                    <a:pt x="2700" y="10800"/>
                  </a:cubicBezTo>
                  <a:close/>
                  <a:moveTo>
                    <a:pt x="2700" y="10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19" name="Group 425"/>
            <p:cNvGrpSpPr/>
            <p:nvPr/>
          </p:nvGrpSpPr>
          <p:grpSpPr>
            <a:xfrm>
              <a:off x="7654410" y="4717473"/>
              <a:ext cx="342637" cy="264658"/>
              <a:chOff x="0" y="0"/>
              <a:chExt cx="572" cy="440"/>
            </a:xfrm>
            <a:solidFill>
              <a:srgbClr val="FFFFFF"/>
            </a:solidFill>
          </p:grpSpPr>
          <p:sp>
            <p:nvSpPr>
              <p:cNvPr id="20" name="AutoShape 422"/>
              <p:cNvSpPr/>
              <p:nvPr/>
            </p:nvSpPr>
            <p:spPr bwMode="auto">
              <a:xfrm>
                <a:off x="56" y="0"/>
                <a:ext cx="450" cy="2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21600" y="1905"/>
                    </a:moveTo>
                    <a:cubicBezTo>
                      <a:pt x="21600" y="610"/>
                      <a:pt x="21195" y="0"/>
                      <a:pt x="20336" y="0"/>
                    </a:cubicBezTo>
                    <a:lnTo>
                      <a:pt x="1264" y="0"/>
                    </a:lnTo>
                    <a:cubicBezTo>
                      <a:pt x="405" y="0"/>
                      <a:pt x="0" y="610"/>
                      <a:pt x="0" y="190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05"/>
                    </a:lnTo>
                    <a:close/>
                    <a:moveTo>
                      <a:pt x="19849" y="18962"/>
                    </a:moveTo>
                    <a:lnTo>
                      <a:pt x="1751" y="18962"/>
                    </a:lnTo>
                    <a:lnTo>
                      <a:pt x="1751" y="2638"/>
                    </a:lnTo>
                    <a:lnTo>
                      <a:pt x="19849" y="2638"/>
                    </a:lnTo>
                    <a:lnTo>
                      <a:pt x="19849" y="18962"/>
                    </a:lnTo>
                    <a:close/>
                    <a:moveTo>
                      <a:pt x="19849" y="1896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1" name="AutoShape 423"/>
              <p:cNvSpPr/>
              <p:nvPr/>
            </p:nvSpPr>
            <p:spPr bwMode="auto">
              <a:xfrm>
                <a:off x="0" y="328"/>
                <a:ext cx="572" cy="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9302" y="0"/>
                    </a:moveTo>
                    <a:lnTo>
                      <a:pt x="2298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302" y="0"/>
                    </a:lnTo>
                    <a:close/>
                    <a:moveTo>
                      <a:pt x="8272" y="14893"/>
                    </a:moveTo>
                    <a:lnTo>
                      <a:pt x="9191" y="7037"/>
                    </a:lnTo>
                    <a:lnTo>
                      <a:pt x="12408" y="7037"/>
                    </a:lnTo>
                    <a:lnTo>
                      <a:pt x="13328" y="14893"/>
                    </a:lnTo>
                    <a:lnTo>
                      <a:pt x="8272" y="14893"/>
                    </a:lnTo>
                    <a:close/>
                    <a:moveTo>
                      <a:pt x="8272" y="1489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2" name="AutoShape 424"/>
              <p:cNvSpPr/>
              <p:nvPr/>
            </p:nvSpPr>
            <p:spPr bwMode="auto">
              <a:xfrm>
                <a:off x="0" y="416"/>
                <a:ext cx="572" cy="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690" y="21600"/>
                    </a:moveTo>
                    <a:cubicBezTo>
                      <a:pt x="1465" y="21600"/>
                      <a:pt x="20318" y="21600"/>
                      <a:pt x="20911" y="21600"/>
                    </a:cubicBezTo>
                    <a:cubicBezTo>
                      <a:pt x="21552" y="21600"/>
                      <a:pt x="21600" y="0"/>
                      <a:pt x="21600" y="0"/>
                    </a:cubicBezTo>
                    <a:lnTo>
                      <a:pt x="0" y="0"/>
                    </a:lnTo>
                    <a:cubicBezTo>
                      <a:pt x="0" y="0"/>
                      <a:pt x="18" y="21600"/>
                      <a:pt x="690" y="21600"/>
                    </a:cubicBezTo>
                    <a:close/>
                    <a:moveTo>
                      <a:pt x="69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25" name="AutoShape 125"/>
            <p:cNvSpPr/>
            <p:nvPr/>
          </p:nvSpPr>
          <p:spPr bwMode="auto">
            <a:xfrm>
              <a:off x="9405975" y="5659157"/>
              <a:ext cx="257570" cy="345001"/>
            </a:xfrm>
            <a:custGeom>
              <a:avLst/>
              <a:gdLst>
                <a:gd name="T0" fmla="*/ 80181371 w 21600"/>
                <a:gd name="T1" fmla="*/ 0 h 21600"/>
                <a:gd name="T2" fmla="*/ 8780621 w 21600"/>
                <a:gd name="T3" fmla="*/ 0 h 21600"/>
                <a:gd name="T4" fmla="*/ 0 w 21600"/>
                <a:gd name="T5" fmla="*/ 21145316 h 21600"/>
                <a:gd name="T6" fmla="*/ 0 w 21600"/>
                <a:gd name="T7" fmla="*/ 265209799 h 21600"/>
                <a:gd name="T8" fmla="*/ 8780621 w 21600"/>
                <a:gd name="T9" fmla="*/ 286355233 h 21600"/>
                <a:gd name="T10" fmla="*/ 80181371 w 21600"/>
                <a:gd name="T11" fmla="*/ 286355233 h 21600"/>
                <a:gd name="T12" fmla="*/ 88962056 w 21600"/>
                <a:gd name="T13" fmla="*/ 265209799 h 21600"/>
                <a:gd name="T14" fmla="*/ 88962056 w 21600"/>
                <a:gd name="T15" fmla="*/ 21145316 h 21600"/>
                <a:gd name="T16" fmla="*/ 80181371 w 21600"/>
                <a:gd name="T17" fmla="*/ 0 h 21600"/>
                <a:gd name="T18" fmla="*/ 44765299 w 21600"/>
                <a:gd name="T19" fmla="*/ 277711807 h 21600"/>
                <a:gd name="T20" fmla="*/ 41824542 w 21600"/>
                <a:gd name="T21" fmla="*/ 270632433 h 21600"/>
                <a:gd name="T22" fmla="*/ 44765299 w 21600"/>
                <a:gd name="T23" fmla="*/ 263553059 h 21600"/>
                <a:gd name="T24" fmla="*/ 47706056 w 21600"/>
                <a:gd name="T25" fmla="*/ 270632433 h 21600"/>
                <a:gd name="T26" fmla="*/ 44765299 w 21600"/>
                <a:gd name="T27" fmla="*/ 277711807 h 21600"/>
                <a:gd name="T28" fmla="*/ 75753841 w 21600"/>
                <a:gd name="T29" fmla="*/ 254564889 h 21600"/>
                <a:gd name="T30" fmla="*/ 13208215 w 21600"/>
                <a:gd name="T31" fmla="*/ 254564889 h 21600"/>
                <a:gd name="T32" fmla="*/ 13208215 w 21600"/>
                <a:gd name="T33" fmla="*/ 31790345 h 21600"/>
                <a:gd name="T34" fmla="*/ 75753841 w 21600"/>
                <a:gd name="T35" fmla="*/ 31790345 h 21600"/>
                <a:gd name="T36" fmla="*/ 75753841 w 21600"/>
                <a:gd name="T37" fmla="*/ 254564889 h 21600"/>
                <a:gd name="T38" fmla="*/ 75753841 w 21600"/>
                <a:gd name="T39" fmla="*/ 254564889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00" h="21600">
                  <a:moveTo>
                    <a:pt x="19468" y="0"/>
                  </a:moveTo>
                  <a:lnTo>
                    <a:pt x="2132" y="0"/>
                  </a:lnTo>
                  <a:cubicBezTo>
                    <a:pt x="955" y="0"/>
                    <a:pt x="0" y="714"/>
                    <a:pt x="0" y="1595"/>
                  </a:cubicBezTo>
                  <a:lnTo>
                    <a:pt x="0" y="20005"/>
                  </a:lnTo>
                  <a:cubicBezTo>
                    <a:pt x="0" y="20886"/>
                    <a:pt x="955" y="21600"/>
                    <a:pt x="2132" y="21600"/>
                  </a:cubicBezTo>
                  <a:lnTo>
                    <a:pt x="19468" y="21600"/>
                  </a:lnTo>
                  <a:cubicBezTo>
                    <a:pt x="20646" y="21600"/>
                    <a:pt x="21600" y="20886"/>
                    <a:pt x="21600" y="20005"/>
                  </a:cubicBezTo>
                  <a:lnTo>
                    <a:pt x="21600" y="1595"/>
                  </a:lnTo>
                  <a:cubicBezTo>
                    <a:pt x="21600" y="714"/>
                    <a:pt x="20645" y="0"/>
                    <a:pt x="19468" y="0"/>
                  </a:cubicBezTo>
                  <a:close/>
                  <a:moveTo>
                    <a:pt x="10869" y="20948"/>
                  </a:moveTo>
                  <a:cubicBezTo>
                    <a:pt x="10474" y="20948"/>
                    <a:pt x="10155" y="20709"/>
                    <a:pt x="10155" y="20414"/>
                  </a:cubicBezTo>
                  <a:cubicBezTo>
                    <a:pt x="10155" y="20119"/>
                    <a:pt x="10474" y="19880"/>
                    <a:pt x="10869" y="19880"/>
                  </a:cubicBezTo>
                  <a:cubicBezTo>
                    <a:pt x="11263" y="19880"/>
                    <a:pt x="11583" y="20119"/>
                    <a:pt x="11583" y="20414"/>
                  </a:cubicBezTo>
                  <a:cubicBezTo>
                    <a:pt x="11583" y="20709"/>
                    <a:pt x="11263" y="20948"/>
                    <a:pt x="10869" y="20948"/>
                  </a:cubicBezTo>
                  <a:close/>
                  <a:moveTo>
                    <a:pt x="18393" y="19202"/>
                  </a:moveTo>
                  <a:lnTo>
                    <a:pt x="3207" y="19202"/>
                  </a:lnTo>
                  <a:lnTo>
                    <a:pt x="3207" y="2398"/>
                  </a:lnTo>
                  <a:lnTo>
                    <a:pt x="18393" y="2398"/>
                  </a:lnTo>
                  <a:lnTo>
                    <a:pt x="18393" y="19202"/>
                  </a:lnTo>
                  <a:close/>
                  <a:moveTo>
                    <a:pt x="18393" y="192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8" name="AutoShape 506"/>
            <p:cNvSpPr/>
            <p:nvPr/>
          </p:nvSpPr>
          <p:spPr bwMode="auto">
            <a:xfrm>
              <a:off x="11073698" y="4687956"/>
              <a:ext cx="319007" cy="347364"/>
            </a:xfrm>
            <a:custGeom>
              <a:avLst/>
              <a:gdLst>
                <a:gd name="T0" fmla="*/ 209326746 w 21600"/>
                <a:gd name="T1" fmla="*/ 65165170 h 21600"/>
                <a:gd name="T2" fmla="*/ 205789983 w 21600"/>
                <a:gd name="T3" fmla="*/ 22915879 h 21600"/>
                <a:gd name="T4" fmla="*/ 184624013 w 21600"/>
                <a:gd name="T5" fmla="*/ 0 h 21600"/>
                <a:gd name="T6" fmla="*/ 24702732 w 21600"/>
                <a:gd name="T7" fmla="*/ 0 h 21600"/>
                <a:gd name="T8" fmla="*/ 3536763 w 21600"/>
                <a:gd name="T9" fmla="*/ 22915879 h 21600"/>
                <a:gd name="T10" fmla="*/ 0 w 21600"/>
                <a:gd name="T11" fmla="*/ 64374491 h 21600"/>
                <a:gd name="T12" fmla="*/ 0 w 21600"/>
                <a:gd name="T13" fmla="*/ 253752444 h 21600"/>
                <a:gd name="T14" fmla="*/ 18277738 w 21600"/>
                <a:gd name="T15" fmla="*/ 253752444 h 21600"/>
                <a:gd name="T16" fmla="*/ 18277738 w 21600"/>
                <a:gd name="T17" fmla="*/ 273588828 h 21600"/>
                <a:gd name="T18" fmla="*/ 34189799 w 21600"/>
                <a:gd name="T19" fmla="*/ 294284053 h 21600"/>
                <a:gd name="T20" fmla="*/ 50112585 w 21600"/>
                <a:gd name="T21" fmla="*/ 273588828 h 21600"/>
                <a:gd name="T22" fmla="*/ 50112585 w 21600"/>
                <a:gd name="T23" fmla="*/ 253752444 h 21600"/>
                <a:gd name="T24" fmla="*/ 160387311 w 21600"/>
                <a:gd name="T25" fmla="*/ 253752444 h 21600"/>
                <a:gd name="T26" fmla="*/ 160387311 w 21600"/>
                <a:gd name="T27" fmla="*/ 273588828 h 21600"/>
                <a:gd name="T28" fmla="*/ 176299272 w 21600"/>
                <a:gd name="T29" fmla="*/ 294284053 h 21600"/>
                <a:gd name="T30" fmla="*/ 192222049 w 21600"/>
                <a:gd name="T31" fmla="*/ 273588828 h 21600"/>
                <a:gd name="T32" fmla="*/ 192222049 w 21600"/>
                <a:gd name="T33" fmla="*/ 253752444 h 21600"/>
                <a:gd name="T34" fmla="*/ 209326746 w 21600"/>
                <a:gd name="T35" fmla="*/ 253752444 h 21600"/>
                <a:gd name="T36" fmla="*/ 209326746 w 21600"/>
                <a:gd name="T37" fmla="*/ 65165170 h 21600"/>
                <a:gd name="T38" fmla="*/ 79931401 w 21600"/>
                <a:gd name="T39" fmla="*/ 16458066 h 21600"/>
                <a:gd name="T40" fmla="*/ 129986300 w 21600"/>
                <a:gd name="T41" fmla="*/ 16458066 h 21600"/>
                <a:gd name="T42" fmla="*/ 136779465 w 21600"/>
                <a:gd name="T43" fmla="*/ 25286761 h 21600"/>
                <a:gd name="T44" fmla="*/ 129986300 w 21600"/>
                <a:gd name="T45" fmla="*/ 34129231 h 21600"/>
                <a:gd name="T46" fmla="*/ 79931401 w 21600"/>
                <a:gd name="T47" fmla="*/ 34129231 h 21600"/>
                <a:gd name="T48" fmla="*/ 73128394 w 21600"/>
                <a:gd name="T49" fmla="*/ 25286761 h 21600"/>
                <a:gd name="T50" fmla="*/ 79931401 w 21600"/>
                <a:gd name="T51" fmla="*/ 16458066 h 21600"/>
                <a:gd name="T52" fmla="*/ 25943113 w 21600"/>
                <a:gd name="T53" fmla="*/ 68571265 h 21600"/>
                <a:gd name="T54" fmla="*/ 37426704 w 21600"/>
                <a:gd name="T55" fmla="*/ 53652898 h 21600"/>
                <a:gd name="T56" fmla="*/ 172490998 w 21600"/>
                <a:gd name="T57" fmla="*/ 53652898 h 21600"/>
                <a:gd name="T58" fmla="*/ 183965728 w 21600"/>
                <a:gd name="T59" fmla="*/ 68571265 h 21600"/>
                <a:gd name="T60" fmla="*/ 187502492 w 21600"/>
                <a:gd name="T61" fmla="*/ 159840258 h 21600"/>
                <a:gd name="T62" fmla="*/ 176028743 w 21600"/>
                <a:gd name="T63" fmla="*/ 174772400 h 21600"/>
                <a:gd name="T64" fmla="*/ 33889841 w 21600"/>
                <a:gd name="T65" fmla="*/ 174772400 h 21600"/>
                <a:gd name="T66" fmla="*/ 22405367 w 21600"/>
                <a:gd name="T67" fmla="*/ 159840258 h 21600"/>
                <a:gd name="T68" fmla="*/ 25943113 w 21600"/>
                <a:gd name="T69" fmla="*/ 68571265 h 21600"/>
                <a:gd name="T70" fmla="*/ 50112585 w 21600"/>
                <a:gd name="T71" fmla="*/ 228125211 h 21600"/>
                <a:gd name="T72" fmla="*/ 38027303 w 21600"/>
                <a:gd name="T73" fmla="*/ 235277992 h 21600"/>
                <a:gd name="T74" fmla="*/ 21853593 w 21600"/>
                <a:gd name="T75" fmla="*/ 214691205 h 21600"/>
                <a:gd name="T76" fmla="*/ 21814511 w 21600"/>
                <a:gd name="T77" fmla="*/ 214200624 h 21600"/>
                <a:gd name="T78" fmla="*/ 38017560 w 21600"/>
                <a:gd name="T79" fmla="*/ 193137258 h 21600"/>
                <a:gd name="T80" fmla="*/ 54241186 w 21600"/>
                <a:gd name="T81" fmla="*/ 214200624 h 21600"/>
                <a:gd name="T82" fmla="*/ 50112585 w 21600"/>
                <a:gd name="T83" fmla="*/ 228125211 h 21600"/>
                <a:gd name="T84" fmla="*/ 173062357 w 21600"/>
                <a:gd name="T85" fmla="*/ 235277992 h 21600"/>
                <a:gd name="T86" fmla="*/ 160415568 w 21600"/>
                <a:gd name="T87" fmla="*/ 227238701 h 21600"/>
                <a:gd name="T88" fmla="*/ 156849555 w 21600"/>
                <a:gd name="T89" fmla="*/ 214200624 h 21600"/>
                <a:gd name="T90" fmla="*/ 173062357 w 21600"/>
                <a:gd name="T91" fmla="*/ 193137258 h 21600"/>
                <a:gd name="T92" fmla="*/ 189276241 w 21600"/>
                <a:gd name="T93" fmla="*/ 214200624 h 21600"/>
                <a:gd name="T94" fmla="*/ 189178580 w 21600"/>
                <a:gd name="T95" fmla="*/ 215508386 h 21600"/>
                <a:gd name="T96" fmla="*/ 173062357 w 21600"/>
                <a:gd name="T97" fmla="*/ 235277992 h 21600"/>
                <a:gd name="T98" fmla="*/ 173062357 w 21600"/>
                <a:gd name="T99" fmla="*/ 235277992 h 216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600" h="21600">
                  <a:moveTo>
                    <a:pt x="21600" y="4783"/>
                  </a:moveTo>
                  <a:lnTo>
                    <a:pt x="21235" y="1682"/>
                  </a:lnTo>
                  <a:cubicBezTo>
                    <a:pt x="21235" y="753"/>
                    <a:pt x="20056" y="0"/>
                    <a:pt x="19051" y="0"/>
                  </a:cubicBezTo>
                  <a:lnTo>
                    <a:pt x="2549" y="0"/>
                  </a:lnTo>
                  <a:cubicBezTo>
                    <a:pt x="1544" y="0"/>
                    <a:pt x="365" y="753"/>
                    <a:pt x="365" y="1682"/>
                  </a:cubicBezTo>
                  <a:lnTo>
                    <a:pt x="0" y="4725"/>
                  </a:lnTo>
                  <a:lnTo>
                    <a:pt x="0" y="18625"/>
                  </a:lnTo>
                  <a:lnTo>
                    <a:pt x="1886" y="18625"/>
                  </a:lnTo>
                  <a:lnTo>
                    <a:pt x="1886" y="20081"/>
                  </a:lnTo>
                  <a:cubicBezTo>
                    <a:pt x="1886" y="20919"/>
                    <a:pt x="2621" y="21600"/>
                    <a:pt x="3528" y="21600"/>
                  </a:cubicBezTo>
                  <a:cubicBezTo>
                    <a:pt x="4436" y="21600"/>
                    <a:pt x="5171" y="20919"/>
                    <a:pt x="5171" y="20081"/>
                  </a:cubicBezTo>
                  <a:lnTo>
                    <a:pt x="5171" y="18625"/>
                  </a:lnTo>
                  <a:lnTo>
                    <a:pt x="16550" y="18625"/>
                  </a:lnTo>
                  <a:lnTo>
                    <a:pt x="16550" y="20081"/>
                  </a:lnTo>
                  <a:cubicBezTo>
                    <a:pt x="16550" y="20919"/>
                    <a:pt x="17285" y="21600"/>
                    <a:pt x="18192" y="21600"/>
                  </a:cubicBezTo>
                  <a:cubicBezTo>
                    <a:pt x="19100" y="21600"/>
                    <a:pt x="19835" y="20919"/>
                    <a:pt x="19835" y="20081"/>
                  </a:cubicBezTo>
                  <a:lnTo>
                    <a:pt x="19835" y="18625"/>
                  </a:lnTo>
                  <a:lnTo>
                    <a:pt x="21600" y="18625"/>
                  </a:lnTo>
                  <a:lnTo>
                    <a:pt x="21600" y="4783"/>
                  </a:lnTo>
                  <a:close/>
                  <a:moveTo>
                    <a:pt x="8248" y="1208"/>
                  </a:moveTo>
                  <a:lnTo>
                    <a:pt x="13413" y="1208"/>
                  </a:lnTo>
                  <a:cubicBezTo>
                    <a:pt x="13801" y="1208"/>
                    <a:pt x="14114" y="1499"/>
                    <a:pt x="14114" y="1856"/>
                  </a:cubicBezTo>
                  <a:cubicBezTo>
                    <a:pt x="14114" y="2214"/>
                    <a:pt x="13801" y="2505"/>
                    <a:pt x="13413" y="2505"/>
                  </a:cubicBezTo>
                  <a:lnTo>
                    <a:pt x="8248" y="2505"/>
                  </a:lnTo>
                  <a:cubicBezTo>
                    <a:pt x="7860" y="2505"/>
                    <a:pt x="7546" y="2214"/>
                    <a:pt x="7546" y="1856"/>
                  </a:cubicBezTo>
                  <a:cubicBezTo>
                    <a:pt x="7546" y="1499"/>
                    <a:pt x="7860" y="1208"/>
                    <a:pt x="8248" y="1208"/>
                  </a:cubicBezTo>
                  <a:close/>
                  <a:moveTo>
                    <a:pt x="2677" y="5033"/>
                  </a:moveTo>
                  <a:cubicBezTo>
                    <a:pt x="2677" y="4428"/>
                    <a:pt x="3208" y="3938"/>
                    <a:pt x="3862" y="3938"/>
                  </a:cubicBezTo>
                  <a:lnTo>
                    <a:pt x="17799" y="3938"/>
                  </a:lnTo>
                  <a:cubicBezTo>
                    <a:pt x="18453" y="3938"/>
                    <a:pt x="18983" y="4428"/>
                    <a:pt x="18983" y="5033"/>
                  </a:cubicBezTo>
                  <a:lnTo>
                    <a:pt x="19348" y="11732"/>
                  </a:lnTo>
                  <a:cubicBezTo>
                    <a:pt x="19348" y="12338"/>
                    <a:pt x="18818" y="12828"/>
                    <a:pt x="18164" y="12828"/>
                  </a:cubicBezTo>
                  <a:lnTo>
                    <a:pt x="3497" y="12828"/>
                  </a:lnTo>
                  <a:cubicBezTo>
                    <a:pt x="2842" y="12828"/>
                    <a:pt x="2312" y="12338"/>
                    <a:pt x="2312" y="11732"/>
                  </a:cubicBezTo>
                  <a:lnTo>
                    <a:pt x="2677" y="5033"/>
                  </a:lnTo>
                  <a:close/>
                  <a:moveTo>
                    <a:pt x="5171" y="16744"/>
                  </a:moveTo>
                  <a:cubicBezTo>
                    <a:pt x="4865" y="17063"/>
                    <a:pt x="4422" y="17269"/>
                    <a:pt x="3924" y="17269"/>
                  </a:cubicBezTo>
                  <a:cubicBezTo>
                    <a:pt x="3013" y="17269"/>
                    <a:pt x="2276" y="16595"/>
                    <a:pt x="2255" y="15758"/>
                  </a:cubicBezTo>
                  <a:cubicBezTo>
                    <a:pt x="2254" y="15746"/>
                    <a:pt x="2251" y="15734"/>
                    <a:pt x="2251" y="15722"/>
                  </a:cubicBezTo>
                  <a:cubicBezTo>
                    <a:pt x="2251" y="14867"/>
                    <a:pt x="2999" y="14176"/>
                    <a:pt x="3923" y="14176"/>
                  </a:cubicBezTo>
                  <a:cubicBezTo>
                    <a:pt x="4848" y="14176"/>
                    <a:pt x="5597" y="14868"/>
                    <a:pt x="5597" y="15722"/>
                  </a:cubicBezTo>
                  <a:cubicBezTo>
                    <a:pt x="5598" y="16115"/>
                    <a:pt x="5434" y="16470"/>
                    <a:pt x="5171" y="16744"/>
                  </a:cubicBezTo>
                  <a:close/>
                  <a:moveTo>
                    <a:pt x="17858" y="17269"/>
                  </a:moveTo>
                  <a:cubicBezTo>
                    <a:pt x="17327" y="17269"/>
                    <a:pt x="16859" y="17036"/>
                    <a:pt x="16553" y="16679"/>
                  </a:cubicBezTo>
                  <a:cubicBezTo>
                    <a:pt x="16326" y="16415"/>
                    <a:pt x="16185" y="16085"/>
                    <a:pt x="16185" y="15722"/>
                  </a:cubicBezTo>
                  <a:cubicBezTo>
                    <a:pt x="16185" y="14868"/>
                    <a:pt x="16934" y="14176"/>
                    <a:pt x="17858" y="14176"/>
                  </a:cubicBezTo>
                  <a:cubicBezTo>
                    <a:pt x="18782" y="14176"/>
                    <a:pt x="19531" y="14868"/>
                    <a:pt x="19531" y="15722"/>
                  </a:cubicBezTo>
                  <a:cubicBezTo>
                    <a:pt x="19531" y="15755"/>
                    <a:pt x="19523" y="15786"/>
                    <a:pt x="19521" y="15818"/>
                  </a:cubicBezTo>
                  <a:cubicBezTo>
                    <a:pt x="19466" y="16627"/>
                    <a:pt x="18746" y="17269"/>
                    <a:pt x="17858" y="17269"/>
                  </a:cubicBezTo>
                  <a:close/>
                  <a:moveTo>
                    <a:pt x="17858" y="172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1" name="AutoShape 129"/>
            <p:cNvSpPr/>
            <p:nvPr/>
          </p:nvSpPr>
          <p:spPr bwMode="auto">
            <a:xfrm>
              <a:off x="11047704" y="2932233"/>
              <a:ext cx="345001" cy="345001"/>
            </a:xfrm>
            <a:custGeom>
              <a:avLst/>
              <a:gdLst>
                <a:gd name="T0" fmla="*/ 193886301 w 21600"/>
                <a:gd name="T1" fmla="*/ 72649219 h 21600"/>
                <a:gd name="T2" fmla="*/ 193886301 w 21600"/>
                <a:gd name="T3" fmla="*/ 0 h 21600"/>
                <a:gd name="T4" fmla="*/ 0 w 21600"/>
                <a:gd name="T5" fmla="*/ 0 h 21600"/>
                <a:gd name="T6" fmla="*/ 0 w 21600"/>
                <a:gd name="T7" fmla="*/ 193886301 h 21600"/>
                <a:gd name="T8" fmla="*/ 72649219 w 21600"/>
                <a:gd name="T9" fmla="*/ 193886301 h 21600"/>
                <a:gd name="T10" fmla="*/ 178971547 w 21600"/>
                <a:gd name="T11" fmla="*/ 286355233 h 21600"/>
                <a:gd name="T12" fmla="*/ 286355233 w 21600"/>
                <a:gd name="T13" fmla="*/ 178971547 h 21600"/>
                <a:gd name="T14" fmla="*/ 193886301 w 21600"/>
                <a:gd name="T15" fmla="*/ 72649219 h 21600"/>
                <a:gd name="T16" fmla="*/ 71986933 w 21600"/>
                <a:gd name="T17" fmla="*/ 170022876 h 21600"/>
                <a:gd name="T18" fmla="*/ 23863425 w 21600"/>
                <a:gd name="T19" fmla="*/ 170022876 h 21600"/>
                <a:gd name="T20" fmla="*/ 23863425 w 21600"/>
                <a:gd name="T21" fmla="*/ 23863425 h 21600"/>
                <a:gd name="T22" fmla="*/ 170022876 w 21600"/>
                <a:gd name="T23" fmla="*/ 23863425 h 21600"/>
                <a:gd name="T24" fmla="*/ 170022876 w 21600"/>
                <a:gd name="T25" fmla="*/ 71986933 h 21600"/>
                <a:gd name="T26" fmla="*/ 71986933 w 21600"/>
                <a:gd name="T27" fmla="*/ 170022876 h 21600"/>
                <a:gd name="T28" fmla="*/ 178971547 w 21600"/>
                <a:gd name="T29" fmla="*/ 262491808 h 21600"/>
                <a:gd name="T30" fmla="*/ 96857260 w 21600"/>
                <a:gd name="T31" fmla="*/ 193886301 h 21600"/>
                <a:gd name="T32" fmla="*/ 193886301 w 21600"/>
                <a:gd name="T33" fmla="*/ 193886301 h 21600"/>
                <a:gd name="T34" fmla="*/ 193886301 w 21600"/>
                <a:gd name="T35" fmla="*/ 96857260 h 21600"/>
                <a:gd name="T36" fmla="*/ 262491808 w 21600"/>
                <a:gd name="T37" fmla="*/ 178971547 h 21600"/>
                <a:gd name="T38" fmla="*/ 178971547 w 21600"/>
                <a:gd name="T39" fmla="*/ 262491808 h 21600"/>
                <a:gd name="T40" fmla="*/ 178971547 w 21600"/>
                <a:gd name="T41" fmla="*/ 262491808 h 216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600" h="21600">
                  <a:moveTo>
                    <a:pt x="14625" y="5480"/>
                  </a:moveTo>
                  <a:lnTo>
                    <a:pt x="14625" y="0"/>
                  </a:lnTo>
                  <a:lnTo>
                    <a:pt x="0" y="0"/>
                  </a:lnTo>
                  <a:lnTo>
                    <a:pt x="0" y="14625"/>
                  </a:lnTo>
                  <a:lnTo>
                    <a:pt x="5480" y="14625"/>
                  </a:lnTo>
                  <a:cubicBezTo>
                    <a:pt x="6028" y="18566"/>
                    <a:pt x="9409" y="21600"/>
                    <a:pt x="13500" y="21600"/>
                  </a:cubicBezTo>
                  <a:cubicBezTo>
                    <a:pt x="17974" y="21600"/>
                    <a:pt x="21600" y="17974"/>
                    <a:pt x="21600" y="13500"/>
                  </a:cubicBezTo>
                  <a:cubicBezTo>
                    <a:pt x="21600" y="9408"/>
                    <a:pt x="18566" y="6027"/>
                    <a:pt x="14625" y="5480"/>
                  </a:cubicBezTo>
                  <a:close/>
                  <a:moveTo>
                    <a:pt x="5430" y="12825"/>
                  </a:moveTo>
                  <a:lnTo>
                    <a:pt x="1800" y="12825"/>
                  </a:lnTo>
                  <a:lnTo>
                    <a:pt x="1800" y="1800"/>
                  </a:lnTo>
                  <a:lnTo>
                    <a:pt x="12825" y="1800"/>
                  </a:lnTo>
                  <a:lnTo>
                    <a:pt x="12825" y="5430"/>
                  </a:lnTo>
                  <a:cubicBezTo>
                    <a:pt x="8891" y="5755"/>
                    <a:pt x="5755" y="8890"/>
                    <a:pt x="5430" y="12825"/>
                  </a:cubicBezTo>
                  <a:close/>
                  <a:moveTo>
                    <a:pt x="13500" y="19800"/>
                  </a:moveTo>
                  <a:cubicBezTo>
                    <a:pt x="10411" y="19800"/>
                    <a:pt x="7839" y="17563"/>
                    <a:pt x="7306" y="14625"/>
                  </a:cubicBezTo>
                  <a:lnTo>
                    <a:pt x="14625" y="14625"/>
                  </a:lnTo>
                  <a:lnTo>
                    <a:pt x="14625" y="7306"/>
                  </a:lnTo>
                  <a:cubicBezTo>
                    <a:pt x="17563" y="7838"/>
                    <a:pt x="19800" y="10410"/>
                    <a:pt x="19800" y="13500"/>
                  </a:cubicBezTo>
                  <a:cubicBezTo>
                    <a:pt x="19800" y="16974"/>
                    <a:pt x="16974" y="19800"/>
                    <a:pt x="13500" y="19800"/>
                  </a:cubicBezTo>
                  <a:close/>
                  <a:moveTo>
                    <a:pt x="13500" y="19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32" name="Group 3"/>
            <p:cNvGrpSpPr/>
            <p:nvPr/>
          </p:nvGrpSpPr>
          <p:grpSpPr>
            <a:xfrm>
              <a:off x="8245165" y="2627405"/>
              <a:ext cx="2552060" cy="2552060"/>
              <a:chOff x="5638800" y="2095500"/>
              <a:chExt cx="1714500" cy="1714500"/>
            </a:xfrm>
          </p:grpSpPr>
          <p:sp>
            <p:nvSpPr>
              <p:cNvPr id="33" name="Oval 17"/>
              <p:cNvSpPr/>
              <p:nvPr/>
            </p:nvSpPr>
            <p:spPr>
              <a:xfrm>
                <a:off x="5638800" y="2095500"/>
                <a:ext cx="1714500" cy="1714500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Open Sans Light" panose="020B0306030504020204" pitchFamily="34" charset="0"/>
                </a:endParaRPr>
              </a:p>
            </p:txBody>
          </p:sp>
          <p:sp>
            <p:nvSpPr>
              <p:cNvPr id="34" name="Oval 16"/>
              <p:cNvSpPr/>
              <p:nvPr/>
            </p:nvSpPr>
            <p:spPr>
              <a:xfrm>
                <a:off x="5981700" y="2438400"/>
                <a:ext cx="1028700" cy="102870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Open Sans Light" panose="020B0306030504020204" pitchFamily="34" charset="0"/>
                </a:endParaRPr>
              </a:p>
            </p:txBody>
          </p:sp>
        </p:grpSp>
      </p:grpSp>
      <p:grpSp>
        <p:nvGrpSpPr>
          <p:cNvPr id="41" name="Group 141"/>
          <p:cNvGrpSpPr/>
          <p:nvPr/>
        </p:nvGrpSpPr>
        <p:grpSpPr>
          <a:xfrm>
            <a:off x="877637" y="2154166"/>
            <a:ext cx="319007" cy="319007"/>
            <a:chOff x="0" y="0"/>
            <a:chExt cx="578" cy="578"/>
          </a:xfrm>
          <a:solidFill>
            <a:schemeClr val="bg1"/>
          </a:solidFill>
        </p:grpSpPr>
        <p:sp>
          <p:nvSpPr>
            <p:cNvPr id="42" name="AutoShape 135"/>
            <p:cNvSpPr/>
            <p:nvPr/>
          </p:nvSpPr>
          <p:spPr bwMode="auto">
            <a:xfrm>
              <a:off x="296" y="0"/>
              <a:ext cx="282" cy="2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21600" y="8619"/>
                  </a:moveTo>
                  <a:lnTo>
                    <a:pt x="12977" y="0"/>
                  </a:lnTo>
                  <a:lnTo>
                    <a:pt x="6550" y="6423"/>
                  </a:lnTo>
                  <a:lnTo>
                    <a:pt x="2263" y="2140"/>
                  </a:lnTo>
                  <a:lnTo>
                    <a:pt x="0" y="21600"/>
                  </a:lnTo>
                  <a:lnTo>
                    <a:pt x="19498" y="19365"/>
                  </a:lnTo>
                  <a:lnTo>
                    <a:pt x="15172" y="15042"/>
                  </a:lnTo>
                  <a:lnTo>
                    <a:pt x="21600" y="8619"/>
                  </a:lnTo>
                  <a:close/>
                  <a:moveTo>
                    <a:pt x="21600" y="861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3" name="AutoShape 136"/>
            <p:cNvSpPr/>
            <p:nvPr/>
          </p:nvSpPr>
          <p:spPr bwMode="auto">
            <a:xfrm>
              <a:off x="0" y="296"/>
              <a:ext cx="282" cy="2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6427" y="6559"/>
                  </a:moveTo>
                  <a:lnTo>
                    <a:pt x="0" y="12981"/>
                  </a:lnTo>
                  <a:lnTo>
                    <a:pt x="8624" y="21600"/>
                  </a:lnTo>
                  <a:lnTo>
                    <a:pt x="15051" y="15177"/>
                  </a:lnTo>
                  <a:lnTo>
                    <a:pt x="19336" y="19459"/>
                  </a:lnTo>
                  <a:lnTo>
                    <a:pt x="21600" y="0"/>
                  </a:lnTo>
                  <a:lnTo>
                    <a:pt x="2101" y="2235"/>
                  </a:lnTo>
                  <a:lnTo>
                    <a:pt x="6427" y="6559"/>
                  </a:lnTo>
                  <a:close/>
                  <a:moveTo>
                    <a:pt x="6427" y="655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4" name="AutoShape 137"/>
            <p:cNvSpPr/>
            <p:nvPr/>
          </p:nvSpPr>
          <p:spPr bwMode="auto">
            <a:xfrm>
              <a:off x="104" y="216"/>
              <a:ext cx="15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366" y="0"/>
                  </a:moveTo>
                  <a:lnTo>
                    <a:pt x="0" y="15844"/>
                  </a:lnTo>
                  <a:lnTo>
                    <a:pt x="21600" y="21600"/>
                  </a:lnTo>
                  <a:lnTo>
                    <a:pt x="2366" y="0"/>
                  </a:lnTo>
                  <a:close/>
                  <a:moveTo>
                    <a:pt x="2366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5" name="AutoShape 138"/>
            <p:cNvSpPr/>
            <p:nvPr/>
          </p:nvSpPr>
          <p:spPr bwMode="auto">
            <a:xfrm>
              <a:off x="248" y="192"/>
              <a:ext cx="18" cy="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115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6" name="AutoShape 139"/>
            <p:cNvSpPr/>
            <p:nvPr/>
          </p:nvSpPr>
          <p:spPr bwMode="auto">
            <a:xfrm>
              <a:off x="328" y="312"/>
              <a:ext cx="15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19233" y="21600"/>
                  </a:moveTo>
                  <a:lnTo>
                    <a:pt x="21600" y="5760"/>
                  </a:lnTo>
                  <a:lnTo>
                    <a:pt x="0" y="0"/>
                  </a:lnTo>
                  <a:lnTo>
                    <a:pt x="19233" y="21600"/>
                  </a:lnTo>
                  <a:close/>
                  <a:moveTo>
                    <a:pt x="19233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7" name="AutoShape 140"/>
            <p:cNvSpPr/>
            <p:nvPr/>
          </p:nvSpPr>
          <p:spPr bwMode="auto">
            <a:xfrm>
              <a:off x="320" y="320"/>
              <a:ext cx="18" cy="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0444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54" name="AutoShape 129"/>
          <p:cNvSpPr/>
          <p:nvPr/>
        </p:nvSpPr>
        <p:spPr bwMode="auto">
          <a:xfrm>
            <a:off x="879681" y="3484050"/>
            <a:ext cx="345001" cy="345001"/>
          </a:xfrm>
          <a:custGeom>
            <a:avLst/>
            <a:gdLst>
              <a:gd name="T0" fmla="*/ 193886301 w 21600"/>
              <a:gd name="T1" fmla="*/ 72649219 h 21600"/>
              <a:gd name="T2" fmla="*/ 193886301 w 21600"/>
              <a:gd name="T3" fmla="*/ 0 h 21600"/>
              <a:gd name="T4" fmla="*/ 0 w 21600"/>
              <a:gd name="T5" fmla="*/ 0 h 21600"/>
              <a:gd name="T6" fmla="*/ 0 w 21600"/>
              <a:gd name="T7" fmla="*/ 193886301 h 21600"/>
              <a:gd name="T8" fmla="*/ 72649219 w 21600"/>
              <a:gd name="T9" fmla="*/ 193886301 h 21600"/>
              <a:gd name="T10" fmla="*/ 178971547 w 21600"/>
              <a:gd name="T11" fmla="*/ 286355233 h 21600"/>
              <a:gd name="T12" fmla="*/ 286355233 w 21600"/>
              <a:gd name="T13" fmla="*/ 178971547 h 21600"/>
              <a:gd name="T14" fmla="*/ 193886301 w 21600"/>
              <a:gd name="T15" fmla="*/ 72649219 h 21600"/>
              <a:gd name="T16" fmla="*/ 71986933 w 21600"/>
              <a:gd name="T17" fmla="*/ 170022876 h 21600"/>
              <a:gd name="T18" fmla="*/ 23863425 w 21600"/>
              <a:gd name="T19" fmla="*/ 170022876 h 21600"/>
              <a:gd name="T20" fmla="*/ 23863425 w 21600"/>
              <a:gd name="T21" fmla="*/ 23863425 h 21600"/>
              <a:gd name="T22" fmla="*/ 170022876 w 21600"/>
              <a:gd name="T23" fmla="*/ 23863425 h 21600"/>
              <a:gd name="T24" fmla="*/ 170022876 w 21600"/>
              <a:gd name="T25" fmla="*/ 71986933 h 21600"/>
              <a:gd name="T26" fmla="*/ 71986933 w 21600"/>
              <a:gd name="T27" fmla="*/ 170022876 h 21600"/>
              <a:gd name="T28" fmla="*/ 178971547 w 21600"/>
              <a:gd name="T29" fmla="*/ 262491808 h 21600"/>
              <a:gd name="T30" fmla="*/ 96857260 w 21600"/>
              <a:gd name="T31" fmla="*/ 193886301 h 21600"/>
              <a:gd name="T32" fmla="*/ 193886301 w 21600"/>
              <a:gd name="T33" fmla="*/ 193886301 h 21600"/>
              <a:gd name="T34" fmla="*/ 193886301 w 21600"/>
              <a:gd name="T35" fmla="*/ 96857260 h 21600"/>
              <a:gd name="T36" fmla="*/ 262491808 w 21600"/>
              <a:gd name="T37" fmla="*/ 178971547 h 21600"/>
              <a:gd name="T38" fmla="*/ 178971547 w 21600"/>
              <a:gd name="T39" fmla="*/ 262491808 h 21600"/>
              <a:gd name="T40" fmla="*/ 178971547 w 21600"/>
              <a:gd name="T41" fmla="*/ 262491808 h 216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600" h="21600">
                <a:moveTo>
                  <a:pt x="14625" y="5480"/>
                </a:moveTo>
                <a:lnTo>
                  <a:pt x="14625" y="0"/>
                </a:lnTo>
                <a:lnTo>
                  <a:pt x="0" y="0"/>
                </a:lnTo>
                <a:lnTo>
                  <a:pt x="0" y="14625"/>
                </a:lnTo>
                <a:lnTo>
                  <a:pt x="5480" y="14625"/>
                </a:lnTo>
                <a:cubicBezTo>
                  <a:pt x="6028" y="18566"/>
                  <a:pt x="9409" y="21600"/>
                  <a:pt x="13500" y="21600"/>
                </a:cubicBezTo>
                <a:cubicBezTo>
                  <a:pt x="17974" y="21600"/>
                  <a:pt x="21600" y="17974"/>
                  <a:pt x="21600" y="13500"/>
                </a:cubicBezTo>
                <a:cubicBezTo>
                  <a:pt x="21600" y="9408"/>
                  <a:pt x="18566" y="6027"/>
                  <a:pt x="14625" y="5480"/>
                </a:cubicBezTo>
                <a:close/>
                <a:moveTo>
                  <a:pt x="5430" y="12825"/>
                </a:moveTo>
                <a:lnTo>
                  <a:pt x="1800" y="12825"/>
                </a:lnTo>
                <a:lnTo>
                  <a:pt x="1800" y="1800"/>
                </a:lnTo>
                <a:lnTo>
                  <a:pt x="12825" y="1800"/>
                </a:lnTo>
                <a:lnTo>
                  <a:pt x="12825" y="5430"/>
                </a:lnTo>
                <a:cubicBezTo>
                  <a:pt x="8891" y="5755"/>
                  <a:pt x="5755" y="8890"/>
                  <a:pt x="5430" y="12825"/>
                </a:cubicBezTo>
                <a:close/>
                <a:moveTo>
                  <a:pt x="13500" y="19800"/>
                </a:moveTo>
                <a:cubicBezTo>
                  <a:pt x="10411" y="19800"/>
                  <a:pt x="7839" y="17563"/>
                  <a:pt x="7306" y="14625"/>
                </a:cubicBezTo>
                <a:lnTo>
                  <a:pt x="14625" y="14625"/>
                </a:lnTo>
                <a:lnTo>
                  <a:pt x="14625" y="7306"/>
                </a:lnTo>
                <a:cubicBezTo>
                  <a:pt x="17563" y="7838"/>
                  <a:pt x="19800" y="10410"/>
                  <a:pt x="19800" y="13500"/>
                </a:cubicBezTo>
                <a:cubicBezTo>
                  <a:pt x="19800" y="16974"/>
                  <a:pt x="16974" y="19800"/>
                  <a:pt x="13500" y="19800"/>
                </a:cubicBezTo>
                <a:close/>
                <a:moveTo>
                  <a:pt x="13500" y="1980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AutoShape 121"/>
          <p:cNvSpPr/>
          <p:nvPr/>
        </p:nvSpPr>
        <p:spPr bwMode="auto">
          <a:xfrm>
            <a:off x="879999" y="4726442"/>
            <a:ext cx="316644" cy="316644"/>
          </a:xfrm>
          <a:custGeom>
            <a:avLst/>
            <a:gdLst>
              <a:gd name="T0" fmla="*/ 101597923 w 21600"/>
              <a:gd name="T1" fmla="*/ 0 h 21600"/>
              <a:gd name="T2" fmla="*/ 0 w 21600"/>
              <a:gd name="T3" fmla="*/ 101597923 h 21600"/>
              <a:gd name="T4" fmla="*/ 101597923 w 21600"/>
              <a:gd name="T5" fmla="*/ 203194979 h 21600"/>
              <a:gd name="T6" fmla="*/ 203194979 w 21600"/>
              <a:gd name="T7" fmla="*/ 101597923 h 21600"/>
              <a:gd name="T8" fmla="*/ 101597923 w 21600"/>
              <a:gd name="T9" fmla="*/ 0 h 21600"/>
              <a:gd name="T10" fmla="*/ 177795181 w 21600"/>
              <a:gd name="T11" fmla="*/ 101597923 h 21600"/>
              <a:gd name="T12" fmla="*/ 163694596 w 21600"/>
              <a:gd name="T13" fmla="*/ 145669963 h 21600"/>
              <a:gd name="T14" fmla="*/ 57525016 w 21600"/>
              <a:gd name="T15" fmla="*/ 39500383 h 21600"/>
              <a:gd name="T16" fmla="*/ 101597923 w 21600"/>
              <a:gd name="T17" fmla="*/ 25399700 h 21600"/>
              <a:gd name="T18" fmla="*/ 177795181 w 21600"/>
              <a:gd name="T19" fmla="*/ 101597923 h 21600"/>
              <a:gd name="T20" fmla="*/ 25399700 w 21600"/>
              <a:gd name="T21" fmla="*/ 101597923 h 21600"/>
              <a:gd name="T22" fmla="*/ 39688546 w 21600"/>
              <a:gd name="T23" fmla="*/ 57251792 h 21600"/>
              <a:gd name="T24" fmla="*/ 145943088 w 21600"/>
              <a:gd name="T25" fmla="*/ 163506334 h 21600"/>
              <a:gd name="T26" fmla="*/ 101597923 w 21600"/>
              <a:gd name="T27" fmla="*/ 177795181 h 21600"/>
              <a:gd name="T28" fmla="*/ 25399700 w 21600"/>
              <a:gd name="T29" fmla="*/ 101597923 h 21600"/>
              <a:gd name="T30" fmla="*/ 25399700 w 21600"/>
              <a:gd name="T31" fmla="*/ 101597923 h 216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8900" y="10800"/>
                </a:moveTo>
                <a:cubicBezTo>
                  <a:pt x="18900" y="12545"/>
                  <a:pt x="18344" y="14162"/>
                  <a:pt x="17401" y="15485"/>
                </a:cubicBezTo>
                <a:lnTo>
                  <a:pt x="6115" y="4199"/>
                </a:lnTo>
                <a:cubicBezTo>
                  <a:pt x="7439" y="3256"/>
                  <a:pt x="9055" y="2700"/>
                  <a:pt x="10800" y="2700"/>
                </a:cubicBezTo>
                <a:cubicBezTo>
                  <a:pt x="15266" y="2700"/>
                  <a:pt x="18900" y="6334"/>
                  <a:pt x="18900" y="10800"/>
                </a:cubicBezTo>
                <a:close/>
                <a:moveTo>
                  <a:pt x="2700" y="10800"/>
                </a:moveTo>
                <a:cubicBezTo>
                  <a:pt x="2700" y="9043"/>
                  <a:pt x="3265" y="7415"/>
                  <a:pt x="4219" y="6086"/>
                </a:cubicBezTo>
                <a:lnTo>
                  <a:pt x="15514" y="17381"/>
                </a:lnTo>
                <a:cubicBezTo>
                  <a:pt x="14185" y="18335"/>
                  <a:pt x="12557" y="18900"/>
                  <a:pt x="10800" y="18900"/>
                </a:cubicBezTo>
                <a:cubicBezTo>
                  <a:pt x="6334" y="18900"/>
                  <a:pt x="2700" y="15266"/>
                  <a:pt x="2700" y="10800"/>
                </a:cubicBezTo>
                <a:close/>
                <a:moveTo>
                  <a:pt x="2700" y="1080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5" name="Group 425"/>
          <p:cNvGrpSpPr/>
          <p:nvPr/>
        </p:nvGrpSpPr>
        <p:grpSpPr>
          <a:xfrm>
            <a:off x="4098286" y="2191922"/>
            <a:ext cx="342637" cy="264658"/>
            <a:chOff x="0" y="0"/>
            <a:chExt cx="572" cy="440"/>
          </a:xfrm>
          <a:solidFill>
            <a:schemeClr val="bg1"/>
          </a:solidFill>
        </p:grpSpPr>
        <p:sp>
          <p:nvSpPr>
            <p:cNvPr id="66" name="AutoShape 422"/>
            <p:cNvSpPr/>
            <p:nvPr/>
          </p:nvSpPr>
          <p:spPr bwMode="auto">
            <a:xfrm>
              <a:off x="56" y="0"/>
              <a:ext cx="450" cy="2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21600" y="1905"/>
                  </a:moveTo>
                  <a:cubicBezTo>
                    <a:pt x="21600" y="610"/>
                    <a:pt x="21195" y="0"/>
                    <a:pt x="20336" y="0"/>
                  </a:cubicBezTo>
                  <a:lnTo>
                    <a:pt x="1264" y="0"/>
                  </a:lnTo>
                  <a:cubicBezTo>
                    <a:pt x="405" y="0"/>
                    <a:pt x="0" y="610"/>
                    <a:pt x="0" y="190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905"/>
                  </a:lnTo>
                  <a:close/>
                  <a:moveTo>
                    <a:pt x="19849" y="18962"/>
                  </a:moveTo>
                  <a:lnTo>
                    <a:pt x="1751" y="18962"/>
                  </a:lnTo>
                  <a:lnTo>
                    <a:pt x="1751" y="2638"/>
                  </a:lnTo>
                  <a:lnTo>
                    <a:pt x="19849" y="2638"/>
                  </a:lnTo>
                  <a:lnTo>
                    <a:pt x="19849" y="18962"/>
                  </a:lnTo>
                  <a:close/>
                  <a:moveTo>
                    <a:pt x="19849" y="1896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7" name="AutoShape 423"/>
            <p:cNvSpPr/>
            <p:nvPr/>
          </p:nvSpPr>
          <p:spPr bwMode="auto">
            <a:xfrm>
              <a:off x="0" y="328"/>
              <a:ext cx="572" cy="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19302" y="0"/>
                  </a:moveTo>
                  <a:lnTo>
                    <a:pt x="2298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302" y="0"/>
                  </a:lnTo>
                  <a:close/>
                  <a:moveTo>
                    <a:pt x="8272" y="14893"/>
                  </a:moveTo>
                  <a:lnTo>
                    <a:pt x="9191" y="7037"/>
                  </a:lnTo>
                  <a:lnTo>
                    <a:pt x="12408" y="7037"/>
                  </a:lnTo>
                  <a:lnTo>
                    <a:pt x="13328" y="14893"/>
                  </a:lnTo>
                  <a:lnTo>
                    <a:pt x="8272" y="14893"/>
                  </a:lnTo>
                  <a:close/>
                  <a:moveTo>
                    <a:pt x="8272" y="1489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8" name="AutoShape 424"/>
            <p:cNvSpPr/>
            <p:nvPr/>
          </p:nvSpPr>
          <p:spPr bwMode="auto">
            <a:xfrm>
              <a:off x="0" y="416"/>
              <a:ext cx="572" cy="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690" y="21600"/>
                  </a:moveTo>
                  <a:cubicBezTo>
                    <a:pt x="1465" y="21600"/>
                    <a:pt x="20318" y="21600"/>
                    <a:pt x="20911" y="21600"/>
                  </a:cubicBezTo>
                  <a:cubicBezTo>
                    <a:pt x="21552" y="21600"/>
                    <a:pt x="21600" y="0"/>
                    <a:pt x="21600" y="0"/>
                  </a:cubicBezTo>
                  <a:lnTo>
                    <a:pt x="0" y="0"/>
                  </a:lnTo>
                  <a:cubicBezTo>
                    <a:pt x="0" y="0"/>
                    <a:pt x="18" y="21600"/>
                    <a:pt x="690" y="21600"/>
                  </a:cubicBezTo>
                  <a:close/>
                  <a:moveTo>
                    <a:pt x="69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69" name="AutoShape 125"/>
          <p:cNvSpPr/>
          <p:nvPr/>
        </p:nvSpPr>
        <p:spPr bwMode="auto">
          <a:xfrm>
            <a:off x="4143818" y="3453403"/>
            <a:ext cx="257570" cy="345001"/>
          </a:xfrm>
          <a:custGeom>
            <a:avLst/>
            <a:gdLst>
              <a:gd name="T0" fmla="*/ 80181371 w 21600"/>
              <a:gd name="T1" fmla="*/ 0 h 21600"/>
              <a:gd name="T2" fmla="*/ 8780621 w 21600"/>
              <a:gd name="T3" fmla="*/ 0 h 21600"/>
              <a:gd name="T4" fmla="*/ 0 w 21600"/>
              <a:gd name="T5" fmla="*/ 21145316 h 21600"/>
              <a:gd name="T6" fmla="*/ 0 w 21600"/>
              <a:gd name="T7" fmla="*/ 265209799 h 21600"/>
              <a:gd name="T8" fmla="*/ 8780621 w 21600"/>
              <a:gd name="T9" fmla="*/ 286355233 h 21600"/>
              <a:gd name="T10" fmla="*/ 80181371 w 21600"/>
              <a:gd name="T11" fmla="*/ 286355233 h 21600"/>
              <a:gd name="T12" fmla="*/ 88962056 w 21600"/>
              <a:gd name="T13" fmla="*/ 265209799 h 21600"/>
              <a:gd name="T14" fmla="*/ 88962056 w 21600"/>
              <a:gd name="T15" fmla="*/ 21145316 h 21600"/>
              <a:gd name="T16" fmla="*/ 80181371 w 21600"/>
              <a:gd name="T17" fmla="*/ 0 h 21600"/>
              <a:gd name="T18" fmla="*/ 44765299 w 21600"/>
              <a:gd name="T19" fmla="*/ 277711807 h 21600"/>
              <a:gd name="T20" fmla="*/ 41824542 w 21600"/>
              <a:gd name="T21" fmla="*/ 270632433 h 21600"/>
              <a:gd name="T22" fmla="*/ 44765299 w 21600"/>
              <a:gd name="T23" fmla="*/ 263553059 h 21600"/>
              <a:gd name="T24" fmla="*/ 47706056 w 21600"/>
              <a:gd name="T25" fmla="*/ 270632433 h 21600"/>
              <a:gd name="T26" fmla="*/ 44765299 w 21600"/>
              <a:gd name="T27" fmla="*/ 277711807 h 21600"/>
              <a:gd name="T28" fmla="*/ 75753841 w 21600"/>
              <a:gd name="T29" fmla="*/ 254564889 h 21600"/>
              <a:gd name="T30" fmla="*/ 13208215 w 21600"/>
              <a:gd name="T31" fmla="*/ 254564889 h 21600"/>
              <a:gd name="T32" fmla="*/ 13208215 w 21600"/>
              <a:gd name="T33" fmla="*/ 31790345 h 21600"/>
              <a:gd name="T34" fmla="*/ 75753841 w 21600"/>
              <a:gd name="T35" fmla="*/ 31790345 h 21600"/>
              <a:gd name="T36" fmla="*/ 75753841 w 21600"/>
              <a:gd name="T37" fmla="*/ 254564889 h 21600"/>
              <a:gd name="T38" fmla="*/ 75753841 w 21600"/>
              <a:gd name="T39" fmla="*/ 254564889 h 21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00" h="21600">
                <a:moveTo>
                  <a:pt x="19468" y="0"/>
                </a:moveTo>
                <a:lnTo>
                  <a:pt x="2132" y="0"/>
                </a:lnTo>
                <a:cubicBezTo>
                  <a:pt x="955" y="0"/>
                  <a:pt x="0" y="714"/>
                  <a:pt x="0" y="1595"/>
                </a:cubicBezTo>
                <a:lnTo>
                  <a:pt x="0" y="20005"/>
                </a:lnTo>
                <a:cubicBezTo>
                  <a:pt x="0" y="20886"/>
                  <a:pt x="955" y="21600"/>
                  <a:pt x="2132" y="21600"/>
                </a:cubicBezTo>
                <a:lnTo>
                  <a:pt x="19468" y="21600"/>
                </a:lnTo>
                <a:cubicBezTo>
                  <a:pt x="20646" y="21600"/>
                  <a:pt x="21600" y="20886"/>
                  <a:pt x="21600" y="20005"/>
                </a:cubicBezTo>
                <a:lnTo>
                  <a:pt x="21600" y="1595"/>
                </a:lnTo>
                <a:cubicBezTo>
                  <a:pt x="21600" y="714"/>
                  <a:pt x="20645" y="0"/>
                  <a:pt x="19468" y="0"/>
                </a:cubicBezTo>
                <a:close/>
                <a:moveTo>
                  <a:pt x="10869" y="20948"/>
                </a:moveTo>
                <a:cubicBezTo>
                  <a:pt x="10474" y="20948"/>
                  <a:pt x="10155" y="20709"/>
                  <a:pt x="10155" y="20414"/>
                </a:cubicBezTo>
                <a:cubicBezTo>
                  <a:pt x="10155" y="20119"/>
                  <a:pt x="10474" y="19880"/>
                  <a:pt x="10869" y="19880"/>
                </a:cubicBezTo>
                <a:cubicBezTo>
                  <a:pt x="11263" y="19880"/>
                  <a:pt x="11583" y="20119"/>
                  <a:pt x="11583" y="20414"/>
                </a:cubicBezTo>
                <a:cubicBezTo>
                  <a:pt x="11583" y="20709"/>
                  <a:pt x="11263" y="20948"/>
                  <a:pt x="10869" y="20948"/>
                </a:cubicBezTo>
                <a:close/>
                <a:moveTo>
                  <a:pt x="18393" y="19202"/>
                </a:moveTo>
                <a:lnTo>
                  <a:pt x="3207" y="19202"/>
                </a:lnTo>
                <a:lnTo>
                  <a:pt x="3207" y="2398"/>
                </a:lnTo>
                <a:lnTo>
                  <a:pt x="18393" y="2398"/>
                </a:lnTo>
                <a:lnTo>
                  <a:pt x="18393" y="19202"/>
                </a:lnTo>
                <a:close/>
                <a:moveTo>
                  <a:pt x="18393" y="19202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0" name="AutoShape 506"/>
          <p:cNvSpPr/>
          <p:nvPr/>
        </p:nvSpPr>
        <p:spPr bwMode="auto">
          <a:xfrm>
            <a:off x="4115462" y="4740547"/>
            <a:ext cx="319007" cy="347364"/>
          </a:xfrm>
          <a:custGeom>
            <a:avLst/>
            <a:gdLst>
              <a:gd name="T0" fmla="*/ 209326746 w 21600"/>
              <a:gd name="T1" fmla="*/ 65165170 h 21600"/>
              <a:gd name="T2" fmla="*/ 205789983 w 21600"/>
              <a:gd name="T3" fmla="*/ 22915879 h 21600"/>
              <a:gd name="T4" fmla="*/ 184624013 w 21600"/>
              <a:gd name="T5" fmla="*/ 0 h 21600"/>
              <a:gd name="T6" fmla="*/ 24702732 w 21600"/>
              <a:gd name="T7" fmla="*/ 0 h 21600"/>
              <a:gd name="T8" fmla="*/ 3536763 w 21600"/>
              <a:gd name="T9" fmla="*/ 22915879 h 21600"/>
              <a:gd name="T10" fmla="*/ 0 w 21600"/>
              <a:gd name="T11" fmla="*/ 64374491 h 21600"/>
              <a:gd name="T12" fmla="*/ 0 w 21600"/>
              <a:gd name="T13" fmla="*/ 253752444 h 21600"/>
              <a:gd name="T14" fmla="*/ 18277738 w 21600"/>
              <a:gd name="T15" fmla="*/ 253752444 h 21600"/>
              <a:gd name="T16" fmla="*/ 18277738 w 21600"/>
              <a:gd name="T17" fmla="*/ 273588828 h 21600"/>
              <a:gd name="T18" fmla="*/ 34189799 w 21600"/>
              <a:gd name="T19" fmla="*/ 294284053 h 21600"/>
              <a:gd name="T20" fmla="*/ 50112585 w 21600"/>
              <a:gd name="T21" fmla="*/ 273588828 h 21600"/>
              <a:gd name="T22" fmla="*/ 50112585 w 21600"/>
              <a:gd name="T23" fmla="*/ 253752444 h 21600"/>
              <a:gd name="T24" fmla="*/ 160387311 w 21600"/>
              <a:gd name="T25" fmla="*/ 253752444 h 21600"/>
              <a:gd name="T26" fmla="*/ 160387311 w 21600"/>
              <a:gd name="T27" fmla="*/ 273588828 h 21600"/>
              <a:gd name="T28" fmla="*/ 176299272 w 21600"/>
              <a:gd name="T29" fmla="*/ 294284053 h 21600"/>
              <a:gd name="T30" fmla="*/ 192222049 w 21600"/>
              <a:gd name="T31" fmla="*/ 273588828 h 21600"/>
              <a:gd name="T32" fmla="*/ 192222049 w 21600"/>
              <a:gd name="T33" fmla="*/ 253752444 h 21600"/>
              <a:gd name="T34" fmla="*/ 209326746 w 21600"/>
              <a:gd name="T35" fmla="*/ 253752444 h 21600"/>
              <a:gd name="T36" fmla="*/ 209326746 w 21600"/>
              <a:gd name="T37" fmla="*/ 65165170 h 21600"/>
              <a:gd name="T38" fmla="*/ 79931401 w 21600"/>
              <a:gd name="T39" fmla="*/ 16458066 h 21600"/>
              <a:gd name="T40" fmla="*/ 129986300 w 21600"/>
              <a:gd name="T41" fmla="*/ 16458066 h 21600"/>
              <a:gd name="T42" fmla="*/ 136779465 w 21600"/>
              <a:gd name="T43" fmla="*/ 25286761 h 21600"/>
              <a:gd name="T44" fmla="*/ 129986300 w 21600"/>
              <a:gd name="T45" fmla="*/ 34129231 h 21600"/>
              <a:gd name="T46" fmla="*/ 79931401 w 21600"/>
              <a:gd name="T47" fmla="*/ 34129231 h 21600"/>
              <a:gd name="T48" fmla="*/ 73128394 w 21600"/>
              <a:gd name="T49" fmla="*/ 25286761 h 21600"/>
              <a:gd name="T50" fmla="*/ 79931401 w 21600"/>
              <a:gd name="T51" fmla="*/ 16458066 h 21600"/>
              <a:gd name="T52" fmla="*/ 25943113 w 21600"/>
              <a:gd name="T53" fmla="*/ 68571265 h 21600"/>
              <a:gd name="T54" fmla="*/ 37426704 w 21600"/>
              <a:gd name="T55" fmla="*/ 53652898 h 21600"/>
              <a:gd name="T56" fmla="*/ 172490998 w 21600"/>
              <a:gd name="T57" fmla="*/ 53652898 h 21600"/>
              <a:gd name="T58" fmla="*/ 183965728 w 21600"/>
              <a:gd name="T59" fmla="*/ 68571265 h 21600"/>
              <a:gd name="T60" fmla="*/ 187502492 w 21600"/>
              <a:gd name="T61" fmla="*/ 159840258 h 21600"/>
              <a:gd name="T62" fmla="*/ 176028743 w 21600"/>
              <a:gd name="T63" fmla="*/ 174772400 h 21600"/>
              <a:gd name="T64" fmla="*/ 33889841 w 21600"/>
              <a:gd name="T65" fmla="*/ 174772400 h 21600"/>
              <a:gd name="T66" fmla="*/ 22405367 w 21600"/>
              <a:gd name="T67" fmla="*/ 159840258 h 21600"/>
              <a:gd name="T68" fmla="*/ 25943113 w 21600"/>
              <a:gd name="T69" fmla="*/ 68571265 h 21600"/>
              <a:gd name="T70" fmla="*/ 50112585 w 21600"/>
              <a:gd name="T71" fmla="*/ 228125211 h 21600"/>
              <a:gd name="T72" fmla="*/ 38027303 w 21600"/>
              <a:gd name="T73" fmla="*/ 235277992 h 21600"/>
              <a:gd name="T74" fmla="*/ 21853593 w 21600"/>
              <a:gd name="T75" fmla="*/ 214691205 h 21600"/>
              <a:gd name="T76" fmla="*/ 21814511 w 21600"/>
              <a:gd name="T77" fmla="*/ 214200624 h 21600"/>
              <a:gd name="T78" fmla="*/ 38017560 w 21600"/>
              <a:gd name="T79" fmla="*/ 193137258 h 21600"/>
              <a:gd name="T80" fmla="*/ 54241186 w 21600"/>
              <a:gd name="T81" fmla="*/ 214200624 h 21600"/>
              <a:gd name="T82" fmla="*/ 50112585 w 21600"/>
              <a:gd name="T83" fmla="*/ 228125211 h 21600"/>
              <a:gd name="T84" fmla="*/ 173062357 w 21600"/>
              <a:gd name="T85" fmla="*/ 235277992 h 21600"/>
              <a:gd name="T86" fmla="*/ 160415568 w 21600"/>
              <a:gd name="T87" fmla="*/ 227238701 h 21600"/>
              <a:gd name="T88" fmla="*/ 156849555 w 21600"/>
              <a:gd name="T89" fmla="*/ 214200624 h 21600"/>
              <a:gd name="T90" fmla="*/ 173062357 w 21600"/>
              <a:gd name="T91" fmla="*/ 193137258 h 21600"/>
              <a:gd name="T92" fmla="*/ 189276241 w 21600"/>
              <a:gd name="T93" fmla="*/ 214200624 h 21600"/>
              <a:gd name="T94" fmla="*/ 189178580 w 21600"/>
              <a:gd name="T95" fmla="*/ 215508386 h 21600"/>
              <a:gd name="T96" fmla="*/ 173062357 w 21600"/>
              <a:gd name="T97" fmla="*/ 235277992 h 21600"/>
              <a:gd name="T98" fmla="*/ 173062357 w 21600"/>
              <a:gd name="T99" fmla="*/ 235277992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21600" y="4783"/>
                </a:moveTo>
                <a:lnTo>
                  <a:pt x="21235" y="1682"/>
                </a:lnTo>
                <a:cubicBezTo>
                  <a:pt x="21235" y="753"/>
                  <a:pt x="20056" y="0"/>
                  <a:pt x="19051" y="0"/>
                </a:cubicBezTo>
                <a:lnTo>
                  <a:pt x="2549" y="0"/>
                </a:lnTo>
                <a:cubicBezTo>
                  <a:pt x="1544" y="0"/>
                  <a:pt x="365" y="753"/>
                  <a:pt x="365" y="1682"/>
                </a:cubicBezTo>
                <a:lnTo>
                  <a:pt x="0" y="4725"/>
                </a:lnTo>
                <a:lnTo>
                  <a:pt x="0" y="18625"/>
                </a:lnTo>
                <a:lnTo>
                  <a:pt x="1886" y="18625"/>
                </a:lnTo>
                <a:lnTo>
                  <a:pt x="1886" y="20081"/>
                </a:lnTo>
                <a:cubicBezTo>
                  <a:pt x="1886" y="20919"/>
                  <a:pt x="2621" y="21600"/>
                  <a:pt x="3528" y="21600"/>
                </a:cubicBezTo>
                <a:cubicBezTo>
                  <a:pt x="4436" y="21600"/>
                  <a:pt x="5171" y="20919"/>
                  <a:pt x="5171" y="20081"/>
                </a:cubicBezTo>
                <a:lnTo>
                  <a:pt x="5171" y="18625"/>
                </a:lnTo>
                <a:lnTo>
                  <a:pt x="16550" y="18625"/>
                </a:lnTo>
                <a:lnTo>
                  <a:pt x="16550" y="20081"/>
                </a:lnTo>
                <a:cubicBezTo>
                  <a:pt x="16550" y="20919"/>
                  <a:pt x="17285" y="21600"/>
                  <a:pt x="18192" y="21600"/>
                </a:cubicBezTo>
                <a:cubicBezTo>
                  <a:pt x="19100" y="21600"/>
                  <a:pt x="19835" y="20919"/>
                  <a:pt x="19835" y="20081"/>
                </a:cubicBezTo>
                <a:lnTo>
                  <a:pt x="19835" y="18625"/>
                </a:lnTo>
                <a:lnTo>
                  <a:pt x="21600" y="18625"/>
                </a:lnTo>
                <a:lnTo>
                  <a:pt x="21600" y="4783"/>
                </a:lnTo>
                <a:close/>
                <a:moveTo>
                  <a:pt x="8248" y="1208"/>
                </a:moveTo>
                <a:lnTo>
                  <a:pt x="13413" y="1208"/>
                </a:lnTo>
                <a:cubicBezTo>
                  <a:pt x="13801" y="1208"/>
                  <a:pt x="14114" y="1499"/>
                  <a:pt x="14114" y="1856"/>
                </a:cubicBezTo>
                <a:cubicBezTo>
                  <a:pt x="14114" y="2214"/>
                  <a:pt x="13801" y="2505"/>
                  <a:pt x="13413" y="2505"/>
                </a:cubicBezTo>
                <a:lnTo>
                  <a:pt x="8248" y="2505"/>
                </a:lnTo>
                <a:cubicBezTo>
                  <a:pt x="7860" y="2505"/>
                  <a:pt x="7546" y="2214"/>
                  <a:pt x="7546" y="1856"/>
                </a:cubicBezTo>
                <a:cubicBezTo>
                  <a:pt x="7546" y="1499"/>
                  <a:pt x="7860" y="1208"/>
                  <a:pt x="8248" y="1208"/>
                </a:cubicBezTo>
                <a:close/>
                <a:moveTo>
                  <a:pt x="2677" y="5033"/>
                </a:moveTo>
                <a:cubicBezTo>
                  <a:pt x="2677" y="4428"/>
                  <a:pt x="3208" y="3938"/>
                  <a:pt x="3862" y="3938"/>
                </a:cubicBezTo>
                <a:lnTo>
                  <a:pt x="17799" y="3938"/>
                </a:lnTo>
                <a:cubicBezTo>
                  <a:pt x="18453" y="3938"/>
                  <a:pt x="18983" y="4428"/>
                  <a:pt x="18983" y="5033"/>
                </a:cubicBezTo>
                <a:lnTo>
                  <a:pt x="19348" y="11732"/>
                </a:lnTo>
                <a:cubicBezTo>
                  <a:pt x="19348" y="12338"/>
                  <a:pt x="18818" y="12828"/>
                  <a:pt x="18164" y="12828"/>
                </a:cubicBezTo>
                <a:lnTo>
                  <a:pt x="3497" y="12828"/>
                </a:lnTo>
                <a:cubicBezTo>
                  <a:pt x="2842" y="12828"/>
                  <a:pt x="2312" y="12338"/>
                  <a:pt x="2312" y="11732"/>
                </a:cubicBezTo>
                <a:lnTo>
                  <a:pt x="2677" y="5033"/>
                </a:lnTo>
                <a:close/>
                <a:moveTo>
                  <a:pt x="5171" y="16744"/>
                </a:moveTo>
                <a:cubicBezTo>
                  <a:pt x="4865" y="17063"/>
                  <a:pt x="4422" y="17269"/>
                  <a:pt x="3924" y="17269"/>
                </a:cubicBezTo>
                <a:cubicBezTo>
                  <a:pt x="3013" y="17269"/>
                  <a:pt x="2276" y="16595"/>
                  <a:pt x="2255" y="15758"/>
                </a:cubicBezTo>
                <a:cubicBezTo>
                  <a:pt x="2254" y="15746"/>
                  <a:pt x="2251" y="15734"/>
                  <a:pt x="2251" y="15722"/>
                </a:cubicBezTo>
                <a:cubicBezTo>
                  <a:pt x="2251" y="14867"/>
                  <a:pt x="2999" y="14176"/>
                  <a:pt x="3923" y="14176"/>
                </a:cubicBezTo>
                <a:cubicBezTo>
                  <a:pt x="4848" y="14176"/>
                  <a:pt x="5597" y="14868"/>
                  <a:pt x="5597" y="15722"/>
                </a:cubicBezTo>
                <a:cubicBezTo>
                  <a:pt x="5598" y="16115"/>
                  <a:pt x="5434" y="16470"/>
                  <a:pt x="5171" y="16744"/>
                </a:cubicBezTo>
                <a:close/>
                <a:moveTo>
                  <a:pt x="17858" y="17269"/>
                </a:moveTo>
                <a:cubicBezTo>
                  <a:pt x="17327" y="17269"/>
                  <a:pt x="16859" y="17036"/>
                  <a:pt x="16553" y="16679"/>
                </a:cubicBezTo>
                <a:cubicBezTo>
                  <a:pt x="16326" y="16415"/>
                  <a:pt x="16185" y="16085"/>
                  <a:pt x="16185" y="15722"/>
                </a:cubicBezTo>
                <a:cubicBezTo>
                  <a:pt x="16185" y="14868"/>
                  <a:pt x="16934" y="14176"/>
                  <a:pt x="17858" y="14176"/>
                </a:cubicBezTo>
                <a:cubicBezTo>
                  <a:pt x="18782" y="14176"/>
                  <a:pt x="19531" y="14868"/>
                  <a:pt x="19531" y="15722"/>
                </a:cubicBezTo>
                <a:cubicBezTo>
                  <a:pt x="19531" y="15755"/>
                  <a:pt x="19523" y="15786"/>
                  <a:pt x="19521" y="15818"/>
                </a:cubicBezTo>
                <a:cubicBezTo>
                  <a:pt x="19466" y="16627"/>
                  <a:pt x="18746" y="17269"/>
                  <a:pt x="17858" y="17269"/>
                </a:cubicBezTo>
                <a:close/>
                <a:moveTo>
                  <a:pt x="17858" y="1726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1" name="Straight Connector 92"/>
          <p:cNvCxnSpPr/>
          <p:nvPr/>
        </p:nvCxnSpPr>
        <p:spPr>
          <a:xfrm flipH="1" flipV="1">
            <a:off x="3809408" y="2056509"/>
            <a:ext cx="0" cy="3504444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75" name="文本框 18"/>
          <p:cNvSpPr txBox="1">
            <a:spLocks noChangeArrowheads="1"/>
          </p:cNvSpPr>
          <p:nvPr/>
        </p:nvSpPr>
        <p:spPr bwMode="auto">
          <a:xfrm>
            <a:off x="8377743" y="3254780"/>
            <a:ext cx="20537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201X</a:t>
            </a:r>
            <a:endParaRPr kumimoji="0" lang="en-US" altLang="zh-CN" sz="32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ANALYSIS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222544" y="2326364"/>
            <a:ext cx="23442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1222545" y="1926254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222544" y="3634597"/>
            <a:ext cx="23442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9" name="Rectangle 36"/>
          <p:cNvSpPr>
            <a:spLocks noChangeArrowheads="1"/>
          </p:cNvSpPr>
          <p:nvPr/>
        </p:nvSpPr>
        <p:spPr bwMode="auto">
          <a:xfrm>
            <a:off x="1222545" y="3234487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222544" y="4942830"/>
            <a:ext cx="23442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1" name="Rectangle 36"/>
          <p:cNvSpPr>
            <a:spLocks noChangeArrowheads="1"/>
          </p:cNvSpPr>
          <p:nvPr/>
        </p:nvSpPr>
        <p:spPr bwMode="auto">
          <a:xfrm>
            <a:off x="1222545" y="4542720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554453" y="2326364"/>
            <a:ext cx="23442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3" name="Rectangle 36"/>
          <p:cNvSpPr>
            <a:spLocks noChangeArrowheads="1"/>
          </p:cNvSpPr>
          <p:nvPr/>
        </p:nvSpPr>
        <p:spPr bwMode="auto">
          <a:xfrm>
            <a:off x="4554454" y="1926254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4554453" y="3634597"/>
            <a:ext cx="23442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4554454" y="3234487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554453" y="4942830"/>
            <a:ext cx="23442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7" name="Rectangle 36"/>
          <p:cNvSpPr>
            <a:spLocks noChangeArrowheads="1"/>
          </p:cNvSpPr>
          <p:nvPr/>
        </p:nvSpPr>
        <p:spPr bwMode="auto">
          <a:xfrm>
            <a:off x="4554454" y="4542720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69" grpId="0" animBg="1"/>
      <p:bldP spid="70" grpId="0" animBg="1"/>
      <p:bldP spid="75" grpId="0" autoUpdateAnimBg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左右箭头 4"/>
          <p:cNvSpPr/>
          <p:nvPr/>
        </p:nvSpPr>
        <p:spPr>
          <a:xfrm>
            <a:off x="3599099" y="2569634"/>
            <a:ext cx="1151467" cy="768351"/>
          </a:xfrm>
          <a:prstGeom prst="leftRightArrow">
            <a:avLst>
              <a:gd name="adj1" fmla="val 53919"/>
              <a:gd name="adj2" fmla="val 402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左右箭头 5"/>
          <p:cNvSpPr/>
          <p:nvPr/>
        </p:nvSpPr>
        <p:spPr>
          <a:xfrm>
            <a:off x="7440084" y="2618318"/>
            <a:ext cx="1151467" cy="768349"/>
          </a:xfrm>
          <a:prstGeom prst="leftRightArrow">
            <a:avLst>
              <a:gd name="adj1" fmla="val 53919"/>
              <a:gd name="adj2" fmla="val 402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147708" y="4715426"/>
            <a:ext cx="220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D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意空间专注于精致的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1519073" y="433164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42419" y="4715426"/>
            <a:ext cx="220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D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意空间专注于精致的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5313785" y="433164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29678" y="4715426"/>
            <a:ext cx="220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D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意空间专注于精致的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9201043" y="433164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92158" y="1849967"/>
            <a:ext cx="2207684" cy="2207684"/>
            <a:chOff x="4992158" y="1849967"/>
            <a:chExt cx="2207684" cy="2207684"/>
          </a:xfrm>
        </p:grpSpPr>
        <p:sp>
          <p:nvSpPr>
            <p:cNvPr id="3" name="椭圆 2"/>
            <p:cNvSpPr/>
            <p:nvPr/>
          </p:nvSpPr>
          <p:spPr>
            <a:xfrm>
              <a:off x="4992158" y="1849967"/>
              <a:ext cx="2207684" cy="220768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214000" y="2071809"/>
              <a:ext cx="1764000" cy="1764000"/>
              <a:chOff x="6270625" y="2436019"/>
              <a:chExt cx="914400" cy="914400"/>
            </a:xfrm>
          </p:grpSpPr>
          <p:sp>
            <p:nvSpPr>
              <p:cNvPr id="18" name="椭圆 84"/>
              <p:cNvSpPr>
                <a:spLocks noChangeArrowheads="1"/>
              </p:cNvSpPr>
              <p:nvPr/>
            </p:nvSpPr>
            <p:spPr bwMode="auto">
              <a:xfrm>
                <a:off x="6270625" y="2436019"/>
                <a:ext cx="914400" cy="914400"/>
              </a:xfrm>
              <a:prstGeom prst="ellipse">
                <a:avLst/>
              </a:prstGeom>
              <a:solidFill>
                <a:srgbClr val="FCFCFC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251"/>
              <p:cNvSpPr>
                <a:spLocks noEditPoints="1"/>
              </p:cNvSpPr>
              <p:nvPr/>
            </p:nvSpPr>
            <p:spPr bwMode="auto">
              <a:xfrm>
                <a:off x="6545263" y="2722563"/>
                <a:ext cx="365125" cy="341312"/>
              </a:xfrm>
              <a:custGeom>
                <a:avLst/>
                <a:gdLst>
                  <a:gd name="T0" fmla="*/ 391410361 w 301"/>
                  <a:gd name="T1" fmla="*/ 281259243 h 282"/>
                  <a:gd name="T2" fmla="*/ 344322579 w 301"/>
                  <a:gd name="T3" fmla="*/ 101077975 h 282"/>
                  <a:gd name="T4" fmla="*/ 119188445 w 301"/>
                  <a:gd name="T5" fmla="*/ 52736335 h 282"/>
                  <a:gd name="T6" fmla="*/ 47086569 w 301"/>
                  <a:gd name="T7" fmla="*/ 4394695 h 282"/>
                  <a:gd name="T8" fmla="*/ 17657008 w 301"/>
                  <a:gd name="T9" fmla="*/ 19043273 h 282"/>
                  <a:gd name="T10" fmla="*/ 89758885 w 301"/>
                  <a:gd name="T11" fmla="*/ 83499197 h 282"/>
                  <a:gd name="T12" fmla="*/ 194233157 w 301"/>
                  <a:gd name="T13" fmla="*/ 364757230 h 282"/>
                  <a:gd name="T14" fmla="*/ 442911181 w 301"/>
                  <a:gd name="T15" fmla="*/ 380871513 h 282"/>
                  <a:gd name="T16" fmla="*/ 391410361 w 301"/>
                  <a:gd name="T17" fmla="*/ 281259243 h 282"/>
                  <a:gd name="T18" fmla="*/ 356095131 w 301"/>
                  <a:gd name="T19" fmla="*/ 339854767 h 282"/>
                  <a:gd name="T20" fmla="*/ 353152297 w 301"/>
                  <a:gd name="T21" fmla="*/ 341319262 h 282"/>
                  <a:gd name="T22" fmla="*/ 350208249 w 301"/>
                  <a:gd name="T23" fmla="*/ 339854767 h 282"/>
                  <a:gd name="T24" fmla="*/ 233962638 w 301"/>
                  <a:gd name="T25" fmla="*/ 202154740 h 282"/>
                  <a:gd name="T26" fmla="*/ 155975092 w 301"/>
                  <a:gd name="T27" fmla="*/ 109866154 h 282"/>
                  <a:gd name="T28" fmla="*/ 155975092 w 301"/>
                  <a:gd name="T29" fmla="*/ 104006965 h 282"/>
                  <a:gd name="T30" fmla="*/ 160389344 w 301"/>
                  <a:gd name="T31" fmla="*/ 104006965 h 282"/>
                  <a:gd name="T32" fmla="*/ 261920781 w 301"/>
                  <a:gd name="T33" fmla="*/ 178716773 h 282"/>
                  <a:gd name="T34" fmla="*/ 357566549 w 301"/>
                  <a:gd name="T35" fmla="*/ 335460073 h 282"/>
                  <a:gd name="T36" fmla="*/ 356095131 w 301"/>
                  <a:gd name="T37" fmla="*/ 339854767 h 2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1" h="282">
                    <a:moveTo>
                      <a:pt x="266" y="192"/>
                    </a:moveTo>
                    <a:cubicBezTo>
                      <a:pt x="268" y="152"/>
                      <a:pt x="252" y="95"/>
                      <a:pt x="234" y="69"/>
                    </a:cubicBezTo>
                    <a:cubicBezTo>
                      <a:pt x="197" y="16"/>
                      <a:pt x="116" y="0"/>
                      <a:pt x="81" y="36"/>
                    </a:cubicBezTo>
                    <a:cubicBezTo>
                      <a:pt x="74" y="43"/>
                      <a:pt x="32" y="3"/>
                      <a:pt x="32" y="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0" y="152"/>
                      <a:pt x="132" y="249"/>
                    </a:cubicBezTo>
                    <a:cubicBezTo>
                      <a:pt x="177" y="282"/>
                      <a:pt x="241" y="269"/>
                      <a:pt x="301" y="260"/>
                    </a:cubicBezTo>
                    <a:cubicBezTo>
                      <a:pt x="301" y="260"/>
                      <a:pt x="265" y="248"/>
                      <a:pt x="266" y="192"/>
                    </a:cubicBezTo>
                    <a:close/>
                    <a:moveTo>
                      <a:pt x="242" y="232"/>
                    </a:moveTo>
                    <a:cubicBezTo>
                      <a:pt x="241" y="233"/>
                      <a:pt x="241" y="233"/>
                      <a:pt x="240" y="233"/>
                    </a:cubicBezTo>
                    <a:cubicBezTo>
                      <a:pt x="240" y="233"/>
                      <a:pt x="239" y="232"/>
                      <a:pt x="238" y="232"/>
                    </a:cubicBezTo>
                    <a:cubicBezTo>
                      <a:pt x="238" y="232"/>
                      <a:pt x="198" y="182"/>
                      <a:pt x="159" y="138"/>
                    </a:cubicBezTo>
                    <a:cubicBezTo>
                      <a:pt x="115" y="89"/>
                      <a:pt x="106" y="75"/>
                      <a:pt x="106" y="75"/>
                    </a:cubicBezTo>
                    <a:cubicBezTo>
                      <a:pt x="105" y="74"/>
                      <a:pt x="105" y="72"/>
                      <a:pt x="106" y="71"/>
                    </a:cubicBezTo>
                    <a:cubicBezTo>
                      <a:pt x="107" y="71"/>
                      <a:pt x="108" y="70"/>
                      <a:pt x="109" y="71"/>
                    </a:cubicBezTo>
                    <a:cubicBezTo>
                      <a:pt x="109" y="71"/>
                      <a:pt x="144" y="87"/>
                      <a:pt x="178" y="122"/>
                    </a:cubicBezTo>
                    <a:cubicBezTo>
                      <a:pt x="210" y="156"/>
                      <a:pt x="243" y="229"/>
                      <a:pt x="243" y="229"/>
                    </a:cubicBezTo>
                    <a:cubicBezTo>
                      <a:pt x="243" y="230"/>
                      <a:pt x="243" y="232"/>
                      <a:pt x="242" y="2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830735" y="1849967"/>
            <a:ext cx="2207684" cy="2207684"/>
            <a:chOff x="8830735" y="1849967"/>
            <a:chExt cx="2207684" cy="2207684"/>
          </a:xfrm>
        </p:grpSpPr>
        <p:sp>
          <p:nvSpPr>
            <p:cNvPr id="4" name="椭圆 3"/>
            <p:cNvSpPr/>
            <p:nvPr/>
          </p:nvSpPr>
          <p:spPr>
            <a:xfrm>
              <a:off x="8830735" y="1849967"/>
              <a:ext cx="2207684" cy="220768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053635" y="2071809"/>
              <a:ext cx="1764000" cy="1764000"/>
              <a:chOff x="6270625" y="4710906"/>
              <a:chExt cx="914400" cy="914400"/>
            </a:xfrm>
          </p:grpSpPr>
          <p:sp>
            <p:nvSpPr>
              <p:cNvPr id="27" name="椭圆 86"/>
              <p:cNvSpPr>
                <a:spLocks noChangeArrowheads="1"/>
              </p:cNvSpPr>
              <p:nvPr/>
            </p:nvSpPr>
            <p:spPr bwMode="auto">
              <a:xfrm>
                <a:off x="6270625" y="4710906"/>
                <a:ext cx="914400" cy="914400"/>
              </a:xfrm>
              <a:prstGeom prst="ellipse">
                <a:avLst/>
              </a:prstGeom>
              <a:solidFill>
                <a:srgbClr val="FCFCFC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67"/>
              <p:cNvSpPr>
                <a:spLocks noEditPoints="1"/>
              </p:cNvSpPr>
              <p:nvPr/>
            </p:nvSpPr>
            <p:spPr bwMode="auto">
              <a:xfrm>
                <a:off x="6564313" y="4993481"/>
                <a:ext cx="327025" cy="349250"/>
              </a:xfrm>
              <a:custGeom>
                <a:avLst/>
                <a:gdLst>
                  <a:gd name="T0" fmla="*/ 370963058 w 269"/>
                  <a:gd name="T1" fmla="*/ 282350435 h 288"/>
                  <a:gd name="T2" fmla="*/ 345838055 w 269"/>
                  <a:gd name="T3" fmla="*/ 307350914 h 288"/>
                  <a:gd name="T4" fmla="*/ 345838055 w 269"/>
                  <a:gd name="T5" fmla="*/ 310291648 h 288"/>
                  <a:gd name="T6" fmla="*/ 297066349 w 269"/>
                  <a:gd name="T7" fmla="*/ 342644567 h 288"/>
                  <a:gd name="T8" fmla="*/ 236470683 w 269"/>
                  <a:gd name="T9" fmla="*/ 352938953 h 288"/>
                  <a:gd name="T10" fmla="*/ 218735960 w 269"/>
                  <a:gd name="T11" fmla="*/ 274997995 h 288"/>
                  <a:gd name="T12" fmla="*/ 215779362 w 269"/>
                  <a:gd name="T13" fmla="*/ 177940450 h 288"/>
                  <a:gd name="T14" fmla="*/ 285242389 w 269"/>
                  <a:gd name="T15" fmla="*/ 177940450 h 288"/>
                  <a:gd name="T16" fmla="*/ 311845691 w 269"/>
                  <a:gd name="T17" fmla="*/ 172057770 h 288"/>
                  <a:gd name="T18" fmla="*/ 328103332 w 269"/>
                  <a:gd name="T19" fmla="*/ 180881183 h 288"/>
                  <a:gd name="T20" fmla="*/ 348794653 w 269"/>
                  <a:gd name="T21" fmla="*/ 160292411 h 288"/>
                  <a:gd name="T22" fmla="*/ 328103332 w 269"/>
                  <a:gd name="T23" fmla="*/ 139704851 h 288"/>
                  <a:gd name="T24" fmla="*/ 310367392 w 269"/>
                  <a:gd name="T25" fmla="*/ 148528264 h 288"/>
                  <a:gd name="T26" fmla="*/ 214301063 w 269"/>
                  <a:gd name="T27" fmla="*/ 148528264 h 288"/>
                  <a:gd name="T28" fmla="*/ 212823980 w 269"/>
                  <a:gd name="T29" fmla="*/ 99999491 h 288"/>
                  <a:gd name="T30" fmla="*/ 249771726 w 269"/>
                  <a:gd name="T31" fmla="*/ 51470719 h 288"/>
                  <a:gd name="T32" fmla="*/ 198044638 w 269"/>
                  <a:gd name="T33" fmla="*/ 0 h 288"/>
                  <a:gd name="T34" fmla="*/ 146316334 w 269"/>
                  <a:gd name="T35" fmla="*/ 51470719 h 288"/>
                  <a:gd name="T36" fmla="*/ 183265296 w 269"/>
                  <a:gd name="T37" fmla="*/ 99999491 h 288"/>
                  <a:gd name="T38" fmla="*/ 181786997 w 269"/>
                  <a:gd name="T39" fmla="*/ 148528264 h 288"/>
                  <a:gd name="T40" fmla="*/ 85720668 w 269"/>
                  <a:gd name="T41" fmla="*/ 148528264 h 288"/>
                  <a:gd name="T42" fmla="*/ 67984729 w 269"/>
                  <a:gd name="T43" fmla="*/ 139704851 h 288"/>
                  <a:gd name="T44" fmla="*/ 47294623 w 269"/>
                  <a:gd name="T45" fmla="*/ 160292411 h 288"/>
                  <a:gd name="T46" fmla="*/ 67984729 w 269"/>
                  <a:gd name="T47" fmla="*/ 180881183 h 288"/>
                  <a:gd name="T48" fmla="*/ 84242369 w 269"/>
                  <a:gd name="T49" fmla="*/ 172057770 h 288"/>
                  <a:gd name="T50" fmla="*/ 112323970 w 269"/>
                  <a:gd name="T51" fmla="*/ 177940450 h 288"/>
                  <a:gd name="T52" fmla="*/ 180308699 w 269"/>
                  <a:gd name="T53" fmla="*/ 177940450 h 288"/>
                  <a:gd name="T54" fmla="*/ 177353316 w 269"/>
                  <a:gd name="T55" fmla="*/ 274997995 h 288"/>
                  <a:gd name="T56" fmla="*/ 161095676 w 269"/>
                  <a:gd name="T57" fmla="*/ 351467980 h 288"/>
                  <a:gd name="T58" fmla="*/ 87198967 w 269"/>
                  <a:gd name="T59" fmla="*/ 333821154 h 288"/>
                  <a:gd name="T60" fmla="*/ 50250005 w 269"/>
                  <a:gd name="T61" fmla="*/ 311762621 h 288"/>
                  <a:gd name="T62" fmla="*/ 51728304 w 269"/>
                  <a:gd name="T63" fmla="*/ 307350914 h 288"/>
                  <a:gd name="T64" fmla="*/ 25125003 w 269"/>
                  <a:gd name="T65" fmla="*/ 282350435 h 288"/>
                  <a:gd name="T66" fmla="*/ 0 w 269"/>
                  <a:gd name="T67" fmla="*/ 307350914 h 288"/>
                  <a:gd name="T68" fmla="*/ 25125003 w 269"/>
                  <a:gd name="T69" fmla="*/ 333821154 h 288"/>
                  <a:gd name="T70" fmla="*/ 31036982 w 269"/>
                  <a:gd name="T71" fmla="*/ 332350181 h 288"/>
                  <a:gd name="T72" fmla="*/ 70941327 w 269"/>
                  <a:gd name="T73" fmla="*/ 363232127 h 288"/>
                  <a:gd name="T74" fmla="*/ 150750015 w 269"/>
                  <a:gd name="T75" fmla="*/ 401467726 h 288"/>
                  <a:gd name="T76" fmla="*/ 199521721 w 269"/>
                  <a:gd name="T77" fmla="*/ 423526259 h 288"/>
                  <a:gd name="T78" fmla="*/ 245338045 w 269"/>
                  <a:gd name="T79" fmla="*/ 401467726 h 288"/>
                  <a:gd name="T80" fmla="*/ 325146734 w 269"/>
                  <a:gd name="T81" fmla="*/ 363232127 h 288"/>
                  <a:gd name="T82" fmla="*/ 365051078 w 269"/>
                  <a:gd name="T83" fmla="*/ 332350181 h 288"/>
                  <a:gd name="T84" fmla="*/ 370963058 w 269"/>
                  <a:gd name="T85" fmla="*/ 333821154 h 288"/>
                  <a:gd name="T86" fmla="*/ 397566359 w 269"/>
                  <a:gd name="T87" fmla="*/ 307350914 h 288"/>
                  <a:gd name="T88" fmla="*/ 370963058 w 269"/>
                  <a:gd name="T89" fmla="*/ 282350435 h 288"/>
                  <a:gd name="T90" fmla="*/ 169963038 w 269"/>
                  <a:gd name="T91" fmla="*/ 51470719 h 288"/>
                  <a:gd name="T92" fmla="*/ 198044638 w 269"/>
                  <a:gd name="T93" fmla="*/ 23529506 h 288"/>
                  <a:gd name="T94" fmla="*/ 224646724 w 269"/>
                  <a:gd name="T95" fmla="*/ 51470719 h 288"/>
                  <a:gd name="T96" fmla="*/ 198044638 w 269"/>
                  <a:gd name="T97" fmla="*/ 77940958 h 288"/>
                  <a:gd name="T98" fmla="*/ 169963038 w 269"/>
                  <a:gd name="T99" fmla="*/ 51470719 h 2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9" h="288">
                    <a:moveTo>
                      <a:pt x="251" y="192"/>
                    </a:moveTo>
                    <a:cubicBezTo>
                      <a:pt x="241" y="192"/>
                      <a:pt x="234" y="200"/>
                      <a:pt x="234" y="209"/>
                    </a:cubicBezTo>
                    <a:cubicBezTo>
                      <a:pt x="234" y="210"/>
                      <a:pt x="234" y="211"/>
                      <a:pt x="234" y="211"/>
                    </a:cubicBezTo>
                    <a:cubicBezTo>
                      <a:pt x="226" y="217"/>
                      <a:pt x="215" y="224"/>
                      <a:pt x="201" y="233"/>
                    </a:cubicBezTo>
                    <a:cubicBezTo>
                      <a:pt x="189" y="240"/>
                      <a:pt x="174" y="241"/>
                      <a:pt x="160" y="240"/>
                    </a:cubicBezTo>
                    <a:cubicBezTo>
                      <a:pt x="148" y="187"/>
                      <a:pt x="148" y="187"/>
                      <a:pt x="148" y="187"/>
                    </a:cubicBezTo>
                    <a:cubicBezTo>
                      <a:pt x="148" y="187"/>
                      <a:pt x="147" y="153"/>
                      <a:pt x="146" y="121"/>
                    </a:cubicBezTo>
                    <a:cubicBezTo>
                      <a:pt x="193" y="121"/>
                      <a:pt x="193" y="121"/>
                      <a:pt x="193" y="121"/>
                    </a:cubicBezTo>
                    <a:cubicBezTo>
                      <a:pt x="211" y="117"/>
                      <a:pt x="211" y="117"/>
                      <a:pt x="211" y="117"/>
                    </a:cubicBezTo>
                    <a:cubicBezTo>
                      <a:pt x="213" y="120"/>
                      <a:pt x="217" y="123"/>
                      <a:pt x="222" y="123"/>
                    </a:cubicBezTo>
                    <a:cubicBezTo>
                      <a:pt x="230" y="123"/>
                      <a:pt x="236" y="116"/>
                      <a:pt x="236" y="109"/>
                    </a:cubicBezTo>
                    <a:cubicBezTo>
                      <a:pt x="236" y="101"/>
                      <a:pt x="230" y="95"/>
                      <a:pt x="222" y="95"/>
                    </a:cubicBezTo>
                    <a:cubicBezTo>
                      <a:pt x="217" y="95"/>
                      <a:pt x="213" y="97"/>
                      <a:pt x="210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5" y="87"/>
                      <a:pt x="144" y="75"/>
                      <a:pt x="144" y="68"/>
                    </a:cubicBezTo>
                    <a:cubicBezTo>
                      <a:pt x="158" y="63"/>
                      <a:pt x="169" y="50"/>
                      <a:pt x="169" y="35"/>
                    </a:cubicBezTo>
                    <a:cubicBezTo>
                      <a:pt x="169" y="16"/>
                      <a:pt x="153" y="0"/>
                      <a:pt x="134" y="0"/>
                    </a:cubicBezTo>
                    <a:cubicBezTo>
                      <a:pt x="115" y="0"/>
                      <a:pt x="99" y="16"/>
                      <a:pt x="99" y="35"/>
                    </a:cubicBezTo>
                    <a:cubicBezTo>
                      <a:pt x="99" y="50"/>
                      <a:pt x="110" y="64"/>
                      <a:pt x="124" y="68"/>
                    </a:cubicBezTo>
                    <a:cubicBezTo>
                      <a:pt x="124" y="75"/>
                      <a:pt x="124" y="87"/>
                      <a:pt x="123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5" y="97"/>
                      <a:pt x="51" y="95"/>
                      <a:pt x="46" y="95"/>
                    </a:cubicBezTo>
                    <a:cubicBezTo>
                      <a:pt x="38" y="95"/>
                      <a:pt x="32" y="101"/>
                      <a:pt x="32" y="109"/>
                    </a:cubicBezTo>
                    <a:cubicBezTo>
                      <a:pt x="32" y="116"/>
                      <a:pt x="38" y="123"/>
                      <a:pt x="46" y="123"/>
                    </a:cubicBezTo>
                    <a:cubicBezTo>
                      <a:pt x="51" y="123"/>
                      <a:pt x="55" y="120"/>
                      <a:pt x="57" y="117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122" y="121"/>
                      <a:pt x="122" y="121"/>
                      <a:pt x="122" y="121"/>
                    </a:cubicBezTo>
                    <a:cubicBezTo>
                      <a:pt x="121" y="153"/>
                      <a:pt x="120" y="187"/>
                      <a:pt x="120" y="187"/>
                    </a:cubicBezTo>
                    <a:cubicBezTo>
                      <a:pt x="109" y="239"/>
                      <a:pt x="109" y="239"/>
                      <a:pt x="109" y="239"/>
                    </a:cubicBezTo>
                    <a:cubicBezTo>
                      <a:pt x="91" y="239"/>
                      <a:pt x="73" y="237"/>
                      <a:pt x="59" y="227"/>
                    </a:cubicBezTo>
                    <a:cubicBezTo>
                      <a:pt x="49" y="221"/>
                      <a:pt x="41" y="217"/>
                      <a:pt x="34" y="212"/>
                    </a:cubicBezTo>
                    <a:cubicBezTo>
                      <a:pt x="35" y="211"/>
                      <a:pt x="35" y="210"/>
                      <a:pt x="35" y="209"/>
                    </a:cubicBezTo>
                    <a:cubicBezTo>
                      <a:pt x="35" y="200"/>
                      <a:pt x="27" y="192"/>
                      <a:pt x="17" y="192"/>
                    </a:cubicBezTo>
                    <a:cubicBezTo>
                      <a:pt x="8" y="192"/>
                      <a:pt x="0" y="200"/>
                      <a:pt x="0" y="209"/>
                    </a:cubicBezTo>
                    <a:cubicBezTo>
                      <a:pt x="0" y="219"/>
                      <a:pt x="8" y="227"/>
                      <a:pt x="17" y="227"/>
                    </a:cubicBezTo>
                    <a:cubicBezTo>
                      <a:pt x="19" y="227"/>
                      <a:pt x="20" y="227"/>
                      <a:pt x="21" y="226"/>
                    </a:cubicBezTo>
                    <a:cubicBezTo>
                      <a:pt x="28" y="232"/>
                      <a:pt x="37" y="239"/>
                      <a:pt x="48" y="247"/>
                    </a:cubicBezTo>
                    <a:cubicBezTo>
                      <a:pt x="64" y="257"/>
                      <a:pt x="82" y="267"/>
                      <a:pt x="102" y="273"/>
                    </a:cubicBezTo>
                    <a:cubicBezTo>
                      <a:pt x="105" y="274"/>
                      <a:pt x="128" y="288"/>
                      <a:pt x="135" y="288"/>
                    </a:cubicBezTo>
                    <a:cubicBezTo>
                      <a:pt x="141" y="288"/>
                      <a:pt x="161" y="276"/>
                      <a:pt x="166" y="273"/>
                    </a:cubicBezTo>
                    <a:cubicBezTo>
                      <a:pt x="186" y="267"/>
                      <a:pt x="205" y="257"/>
                      <a:pt x="220" y="247"/>
                    </a:cubicBezTo>
                    <a:cubicBezTo>
                      <a:pt x="231" y="239"/>
                      <a:pt x="241" y="232"/>
                      <a:pt x="247" y="226"/>
                    </a:cubicBezTo>
                    <a:cubicBezTo>
                      <a:pt x="248" y="227"/>
                      <a:pt x="250" y="227"/>
                      <a:pt x="251" y="227"/>
                    </a:cubicBezTo>
                    <a:cubicBezTo>
                      <a:pt x="261" y="227"/>
                      <a:pt x="269" y="219"/>
                      <a:pt x="269" y="209"/>
                    </a:cubicBezTo>
                    <a:cubicBezTo>
                      <a:pt x="269" y="200"/>
                      <a:pt x="261" y="192"/>
                      <a:pt x="251" y="192"/>
                    </a:cubicBezTo>
                    <a:close/>
                    <a:moveTo>
                      <a:pt x="115" y="35"/>
                    </a:moveTo>
                    <a:cubicBezTo>
                      <a:pt x="115" y="25"/>
                      <a:pt x="124" y="16"/>
                      <a:pt x="134" y="16"/>
                    </a:cubicBezTo>
                    <a:cubicBezTo>
                      <a:pt x="144" y="16"/>
                      <a:pt x="152" y="25"/>
                      <a:pt x="152" y="35"/>
                    </a:cubicBezTo>
                    <a:cubicBezTo>
                      <a:pt x="152" y="45"/>
                      <a:pt x="144" y="53"/>
                      <a:pt x="134" y="53"/>
                    </a:cubicBezTo>
                    <a:cubicBezTo>
                      <a:pt x="124" y="53"/>
                      <a:pt x="115" y="45"/>
                      <a:pt x="11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147707" y="1849967"/>
            <a:ext cx="2209800" cy="2207684"/>
            <a:chOff x="1147707" y="1849967"/>
            <a:chExt cx="2209800" cy="2207684"/>
          </a:xfrm>
        </p:grpSpPr>
        <p:sp>
          <p:nvSpPr>
            <p:cNvPr id="2" name="椭圆 1"/>
            <p:cNvSpPr/>
            <p:nvPr/>
          </p:nvSpPr>
          <p:spPr>
            <a:xfrm>
              <a:off x="1147707" y="1849967"/>
              <a:ext cx="2209800" cy="220768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370607" y="2071809"/>
              <a:ext cx="1764000" cy="1764000"/>
              <a:chOff x="1512887" y="2339659"/>
              <a:chExt cx="914400" cy="914400"/>
            </a:xfrm>
          </p:grpSpPr>
          <p:sp>
            <p:nvSpPr>
              <p:cNvPr id="30" name="椭圆 83"/>
              <p:cNvSpPr>
                <a:spLocks noChangeArrowheads="1"/>
              </p:cNvSpPr>
              <p:nvPr/>
            </p:nvSpPr>
            <p:spPr bwMode="auto">
              <a:xfrm>
                <a:off x="1512887" y="2339659"/>
                <a:ext cx="914400" cy="914400"/>
              </a:xfrm>
              <a:prstGeom prst="ellipse">
                <a:avLst/>
              </a:prstGeom>
              <a:solidFill>
                <a:srgbClr val="FCFCFC">
                  <a:alpha val="30000"/>
                </a:srgbClr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98"/>
              <p:cNvSpPr>
                <a:spLocks noEditPoints="1"/>
              </p:cNvSpPr>
              <p:nvPr/>
            </p:nvSpPr>
            <p:spPr bwMode="auto">
              <a:xfrm>
                <a:off x="1762833" y="2625353"/>
                <a:ext cx="414509" cy="343013"/>
              </a:xfrm>
              <a:custGeom>
                <a:avLst/>
                <a:gdLst>
                  <a:gd name="T0" fmla="*/ 711951215 w 102"/>
                  <a:gd name="T1" fmla="*/ 1221337452 h 85"/>
                  <a:gd name="T2" fmla="*/ 337238116 w 102"/>
                  <a:gd name="T3" fmla="*/ 1184324830 h 85"/>
                  <a:gd name="T4" fmla="*/ 674482354 w 102"/>
                  <a:gd name="T5" fmla="*/ 1295356614 h 85"/>
                  <a:gd name="T6" fmla="*/ 1049189332 w 102"/>
                  <a:gd name="T7" fmla="*/ 1369375775 h 85"/>
                  <a:gd name="T8" fmla="*/ 2147483646 w 102"/>
                  <a:gd name="T9" fmla="*/ 1887522070 h 85"/>
                  <a:gd name="T10" fmla="*/ 2147483646 w 102"/>
                  <a:gd name="T11" fmla="*/ 1739477664 h 85"/>
                  <a:gd name="T12" fmla="*/ 2147483646 w 102"/>
                  <a:gd name="T13" fmla="*/ 2147483646 h 85"/>
                  <a:gd name="T14" fmla="*/ 2147483646 w 102"/>
                  <a:gd name="T15" fmla="*/ 2147483646 h 85"/>
                  <a:gd name="T16" fmla="*/ 112412705 w 102"/>
                  <a:gd name="T17" fmla="*/ 2147483646 h 85"/>
                  <a:gd name="T18" fmla="*/ 0 w 102"/>
                  <a:gd name="T19" fmla="*/ 2146592176 h 85"/>
                  <a:gd name="T20" fmla="*/ 0 w 102"/>
                  <a:gd name="T21" fmla="*/ 1887522070 h 85"/>
                  <a:gd name="T22" fmla="*/ 1161602037 w 102"/>
                  <a:gd name="T23" fmla="*/ 1961541232 h 85"/>
                  <a:gd name="T24" fmla="*/ 2023440941 w 102"/>
                  <a:gd name="T25" fmla="*/ 1665458503 h 85"/>
                  <a:gd name="T26" fmla="*/ 1498846275 w 102"/>
                  <a:gd name="T27" fmla="*/ 1369375775 h 85"/>
                  <a:gd name="T28" fmla="*/ 2147483646 w 102"/>
                  <a:gd name="T29" fmla="*/ 1850509448 h 85"/>
                  <a:gd name="T30" fmla="*/ 711951215 w 102"/>
                  <a:gd name="T31" fmla="*/ 1184324830 h 85"/>
                  <a:gd name="T32" fmla="*/ 1161602037 w 102"/>
                  <a:gd name="T33" fmla="*/ 1369375775 h 85"/>
                  <a:gd name="T34" fmla="*/ 1124133176 w 102"/>
                  <a:gd name="T35" fmla="*/ 1591439342 h 85"/>
                  <a:gd name="T36" fmla="*/ 187356550 w 102"/>
                  <a:gd name="T37" fmla="*/ 1406388397 h 85"/>
                  <a:gd name="T38" fmla="*/ 224825411 w 102"/>
                  <a:gd name="T39" fmla="*/ 1147318291 h 85"/>
                  <a:gd name="T40" fmla="*/ 412181960 w 102"/>
                  <a:gd name="T41" fmla="*/ 1110305669 h 85"/>
                  <a:gd name="T42" fmla="*/ 1423902431 w 102"/>
                  <a:gd name="T43" fmla="*/ 999273885 h 85"/>
                  <a:gd name="T44" fmla="*/ 1161602037 w 102"/>
                  <a:gd name="T45" fmla="*/ 481133673 h 85"/>
                  <a:gd name="T46" fmla="*/ 1124133176 w 102"/>
                  <a:gd name="T47" fmla="*/ 518140212 h 85"/>
                  <a:gd name="T48" fmla="*/ 1386427448 w 102"/>
                  <a:gd name="T49" fmla="*/ 1036286508 h 85"/>
                  <a:gd name="T50" fmla="*/ 1423902431 w 102"/>
                  <a:gd name="T51" fmla="*/ 999273885 h 85"/>
                  <a:gd name="T52" fmla="*/ 1498846275 w 102"/>
                  <a:gd name="T53" fmla="*/ 999273885 h 85"/>
                  <a:gd name="T54" fmla="*/ 1498846275 w 102"/>
                  <a:gd name="T55" fmla="*/ 1184324830 h 85"/>
                  <a:gd name="T56" fmla="*/ 1274014743 w 102"/>
                  <a:gd name="T57" fmla="*/ 1295356614 h 85"/>
                  <a:gd name="T58" fmla="*/ 861832782 w 102"/>
                  <a:gd name="T59" fmla="*/ 444121051 h 85"/>
                  <a:gd name="T60" fmla="*/ 1086664315 w 102"/>
                  <a:gd name="T61" fmla="*/ 333089267 h 85"/>
                  <a:gd name="T62" fmla="*/ 1386427448 w 102"/>
                  <a:gd name="T63" fmla="*/ 703191157 h 85"/>
                  <a:gd name="T64" fmla="*/ 1686196703 w 102"/>
                  <a:gd name="T65" fmla="*/ 407114512 h 85"/>
                  <a:gd name="T66" fmla="*/ 1611258980 w 102"/>
                  <a:gd name="T67" fmla="*/ 703191157 h 85"/>
                  <a:gd name="T68" fmla="*/ 1761140547 w 102"/>
                  <a:gd name="T69" fmla="*/ 444121051 h 85"/>
                  <a:gd name="T70" fmla="*/ 1836084391 w 102"/>
                  <a:gd name="T71" fmla="*/ 111031784 h 85"/>
                  <a:gd name="T72" fmla="*/ 1611258980 w 102"/>
                  <a:gd name="T73" fmla="*/ 370101890 h 85"/>
                  <a:gd name="T74" fmla="*/ 1536315136 w 102"/>
                  <a:gd name="T75" fmla="*/ 777216402 h 85"/>
                  <a:gd name="T76" fmla="*/ 1723671686 w 102"/>
                  <a:gd name="T77" fmla="*/ 888242102 h 85"/>
                  <a:gd name="T78" fmla="*/ 2098378664 w 102"/>
                  <a:gd name="T79" fmla="*/ 111031784 h 85"/>
                  <a:gd name="T80" fmla="*/ 1873553253 w 102"/>
                  <a:gd name="T81" fmla="*/ 0 h 85"/>
                  <a:gd name="T82" fmla="*/ 1761140547 w 102"/>
                  <a:gd name="T83" fmla="*/ 111031784 h 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02" h="85">
                    <a:moveTo>
                      <a:pt x="26" y="36"/>
                    </a:moveTo>
                    <a:cubicBezTo>
                      <a:pt x="25" y="35"/>
                      <a:pt x="22" y="34"/>
                      <a:pt x="19" y="33"/>
                    </a:cubicBezTo>
                    <a:cubicBezTo>
                      <a:pt x="16" y="33"/>
                      <a:pt x="13" y="32"/>
                      <a:pt x="11" y="32"/>
                    </a:cubicBezTo>
                    <a:cubicBezTo>
                      <a:pt x="10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1" y="33"/>
                    </a:cubicBezTo>
                    <a:cubicBezTo>
                      <a:pt x="13" y="34"/>
                      <a:pt x="15" y="35"/>
                      <a:pt x="18" y="35"/>
                    </a:cubicBezTo>
                    <a:cubicBezTo>
                      <a:pt x="21" y="36"/>
                      <a:pt x="24" y="37"/>
                      <a:pt x="26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6"/>
                      <a:pt x="26" y="36"/>
                    </a:cubicBezTo>
                    <a:close/>
                    <a:moveTo>
                      <a:pt x="88" y="51"/>
                    </a:moveTo>
                    <a:cubicBezTo>
                      <a:pt x="88" y="47"/>
                      <a:pt x="88" y="47"/>
                      <a:pt x="88" y="47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2" y="85"/>
                      <a:pt x="102" y="85"/>
                      <a:pt x="102" y="85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8" y="51"/>
                      <a:pt x="88" y="51"/>
                      <a:pt x="88" y="51"/>
                    </a:cubicBezTo>
                    <a:close/>
                    <a:moveTo>
                      <a:pt x="19" y="32"/>
                    </a:moveTo>
                    <a:cubicBezTo>
                      <a:pt x="23" y="32"/>
                      <a:pt x="25" y="33"/>
                      <a:pt x="27" y="34"/>
                    </a:cubicBezTo>
                    <a:cubicBezTo>
                      <a:pt x="29" y="35"/>
                      <a:pt x="30" y="36"/>
                      <a:pt x="31" y="37"/>
                    </a:cubicBezTo>
                    <a:cubicBezTo>
                      <a:pt x="31" y="37"/>
                      <a:pt x="31" y="38"/>
                      <a:pt x="31" y="38"/>
                    </a:cubicBezTo>
                    <a:cubicBezTo>
                      <a:pt x="31" y="40"/>
                      <a:pt x="30" y="42"/>
                      <a:pt x="30" y="43"/>
                    </a:cubicBezTo>
                    <a:cubicBezTo>
                      <a:pt x="30" y="44"/>
                      <a:pt x="29" y="44"/>
                      <a:pt x="29" y="44"/>
                    </a:cubicBezTo>
                    <a:cubicBezTo>
                      <a:pt x="25" y="46"/>
                      <a:pt x="7" y="42"/>
                      <a:pt x="5" y="38"/>
                    </a:cubicBezTo>
                    <a:cubicBezTo>
                      <a:pt x="5" y="38"/>
                      <a:pt x="4" y="37"/>
                      <a:pt x="5" y="37"/>
                    </a:cubicBezTo>
                    <a:cubicBezTo>
                      <a:pt x="5" y="35"/>
                      <a:pt x="6" y="33"/>
                      <a:pt x="6" y="31"/>
                    </a:cubicBezTo>
                    <a:cubicBezTo>
                      <a:pt x="6" y="31"/>
                      <a:pt x="6" y="31"/>
                      <a:pt x="7" y="30"/>
                    </a:cubicBezTo>
                    <a:cubicBezTo>
                      <a:pt x="8" y="30"/>
                      <a:pt x="9" y="30"/>
                      <a:pt x="11" y="30"/>
                    </a:cubicBezTo>
                    <a:cubicBezTo>
                      <a:pt x="13" y="30"/>
                      <a:pt x="16" y="31"/>
                      <a:pt x="19" y="32"/>
                    </a:cubicBezTo>
                    <a:close/>
                    <a:moveTo>
                      <a:pt x="38" y="27"/>
                    </a:moveTo>
                    <a:cubicBezTo>
                      <a:pt x="38" y="25"/>
                      <a:pt x="36" y="23"/>
                      <a:pt x="35" y="20"/>
                    </a:cubicBezTo>
                    <a:cubicBezTo>
                      <a:pt x="33" y="17"/>
                      <a:pt x="32" y="15"/>
                      <a:pt x="31" y="13"/>
                    </a:cubicBezTo>
                    <a:cubicBezTo>
                      <a:pt x="30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30" y="14"/>
                    </a:cubicBezTo>
                    <a:cubicBezTo>
                      <a:pt x="30" y="16"/>
                      <a:pt x="32" y="18"/>
                      <a:pt x="33" y="21"/>
                    </a:cubicBezTo>
                    <a:cubicBezTo>
                      <a:pt x="35" y="24"/>
                      <a:pt x="36" y="26"/>
                      <a:pt x="37" y="28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39" y="29"/>
                      <a:pt x="39" y="28"/>
                      <a:pt x="38" y="27"/>
                    </a:cubicBezTo>
                    <a:close/>
                    <a:moveTo>
                      <a:pt x="37" y="19"/>
                    </a:moveTo>
                    <a:cubicBezTo>
                      <a:pt x="38" y="22"/>
                      <a:pt x="39" y="25"/>
                      <a:pt x="40" y="27"/>
                    </a:cubicBezTo>
                    <a:cubicBezTo>
                      <a:pt x="41" y="29"/>
                      <a:pt x="41" y="30"/>
                      <a:pt x="41" y="31"/>
                    </a:cubicBezTo>
                    <a:cubicBezTo>
                      <a:pt x="41" y="32"/>
                      <a:pt x="40" y="32"/>
                      <a:pt x="40" y="32"/>
                    </a:cubicBezTo>
                    <a:cubicBezTo>
                      <a:pt x="38" y="33"/>
                      <a:pt x="37" y="34"/>
                      <a:pt x="35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3"/>
                      <a:pt x="21" y="17"/>
                      <a:pt x="22" y="13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4" y="11"/>
                      <a:pt x="26" y="10"/>
                      <a:pt x="27" y="9"/>
                    </a:cubicBezTo>
                    <a:cubicBezTo>
                      <a:pt x="28" y="9"/>
                      <a:pt x="28" y="9"/>
                      <a:pt x="29" y="9"/>
                    </a:cubicBezTo>
                    <a:cubicBezTo>
                      <a:pt x="30" y="9"/>
                      <a:pt x="31" y="10"/>
                      <a:pt x="32" y="12"/>
                    </a:cubicBezTo>
                    <a:cubicBezTo>
                      <a:pt x="33" y="14"/>
                      <a:pt x="35" y="16"/>
                      <a:pt x="37" y="19"/>
                    </a:cubicBezTo>
                    <a:close/>
                    <a:moveTo>
                      <a:pt x="48" y="4"/>
                    </a:moveTo>
                    <a:cubicBezTo>
                      <a:pt x="47" y="6"/>
                      <a:pt x="46" y="8"/>
                      <a:pt x="45" y="11"/>
                    </a:cubicBezTo>
                    <a:cubicBezTo>
                      <a:pt x="44" y="13"/>
                      <a:pt x="43" y="16"/>
                      <a:pt x="43" y="18"/>
                    </a:cubicBezTo>
                    <a:cubicBezTo>
                      <a:pt x="43" y="19"/>
                      <a:pt x="42" y="19"/>
                      <a:pt x="43" y="19"/>
                    </a:cubicBezTo>
                    <a:cubicBezTo>
                      <a:pt x="43" y="19"/>
                      <a:pt x="43" y="19"/>
                      <a:pt x="44" y="18"/>
                    </a:cubicBezTo>
                    <a:cubicBezTo>
                      <a:pt x="45" y="16"/>
                      <a:pt x="46" y="14"/>
                      <a:pt x="47" y="12"/>
                    </a:cubicBezTo>
                    <a:cubicBezTo>
                      <a:pt x="48" y="9"/>
                      <a:pt x="49" y="7"/>
                      <a:pt x="49" y="5"/>
                    </a:cubicBezTo>
                    <a:cubicBezTo>
                      <a:pt x="49" y="4"/>
                      <a:pt x="49" y="3"/>
                      <a:pt x="49" y="3"/>
                    </a:cubicBezTo>
                    <a:cubicBezTo>
                      <a:pt x="49" y="3"/>
                      <a:pt x="49" y="3"/>
                      <a:pt x="48" y="4"/>
                    </a:cubicBezTo>
                    <a:close/>
                    <a:moveTo>
                      <a:pt x="43" y="10"/>
                    </a:moveTo>
                    <a:cubicBezTo>
                      <a:pt x="42" y="13"/>
                      <a:pt x="42" y="16"/>
                      <a:pt x="41" y="17"/>
                    </a:cubicBezTo>
                    <a:cubicBezTo>
                      <a:pt x="41" y="19"/>
                      <a:pt x="41" y="21"/>
                      <a:pt x="41" y="21"/>
                    </a:cubicBezTo>
                    <a:cubicBezTo>
                      <a:pt x="41" y="22"/>
                      <a:pt x="41" y="22"/>
                      <a:pt x="42" y="22"/>
                    </a:cubicBezTo>
                    <a:cubicBezTo>
                      <a:pt x="43" y="23"/>
                      <a:pt x="45" y="23"/>
                      <a:pt x="46" y="24"/>
                    </a:cubicBezTo>
                    <a:cubicBezTo>
                      <a:pt x="47" y="24"/>
                      <a:pt x="47" y="24"/>
                      <a:pt x="48" y="24"/>
                    </a:cubicBezTo>
                    <a:cubicBezTo>
                      <a:pt x="51" y="22"/>
                      <a:pt x="57" y="7"/>
                      <a:pt x="56" y="3"/>
                    </a:cubicBezTo>
                    <a:cubicBezTo>
                      <a:pt x="56" y="3"/>
                      <a:pt x="56" y="3"/>
                      <a:pt x="55" y="2"/>
                    </a:cubicBezTo>
                    <a:cubicBezTo>
                      <a:pt x="54" y="2"/>
                      <a:pt x="52" y="1"/>
                      <a:pt x="50" y="0"/>
                    </a:cubicBezTo>
                    <a:cubicBezTo>
                      <a:pt x="50" y="0"/>
                      <a:pt x="50" y="0"/>
                      <a:pt x="49" y="1"/>
                    </a:cubicBezTo>
                    <a:cubicBezTo>
                      <a:pt x="49" y="1"/>
                      <a:pt x="48" y="2"/>
                      <a:pt x="47" y="3"/>
                    </a:cubicBezTo>
                    <a:cubicBezTo>
                      <a:pt x="46" y="5"/>
                      <a:pt x="45" y="8"/>
                      <a:pt x="43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>
            <a:off x="1946420" y="2165350"/>
            <a:ext cx="2016125" cy="2527300"/>
          </a:xfrm>
          <a:custGeom>
            <a:avLst/>
            <a:gdLst>
              <a:gd name="connsiteX0" fmla="*/ 0 w 2016224"/>
              <a:gd name="connsiteY0" fmla="*/ 0 h 2527532"/>
              <a:gd name="connsiteX1" fmla="*/ 2016224 w 2016224"/>
              <a:gd name="connsiteY1" fmla="*/ 0 h 2527532"/>
              <a:gd name="connsiteX2" fmla="*/ 2016224 w 2016224"/>
              <a:gd name="connsiteY2" fmla="*/ 512813 h 2527532"/>
              <a:gd name="connsiteX3" fmla="*/ 1878496 w 2016224"/>
              <a:gd name="connsiteY3" fmla="*/ 512813 h 2527532"/>
              <a:gd name="connsiteX4" fmla="*/ 1878496 w 2016224"/>
              <a:gd name="connsiteY4" fmla="*/ 137728 h 2527532"/>
              <a:gd name="connsiteX5" fmla="*/ 137728 w 2016224"/>
              <a:gd name="connsiteY5" fmla="*/ 137728 h 2527532"/>
              <a:gd name="connsiteX6" fmla="*/ 137728 w 2016224"/>
              <a:gd name="connsiteY6" fmla="*/ 2389804 h 2527532"/>
              <a:gd name="connsiteX7" fmla="*/ 1878496 w 2016224"/>
              <a:gd name="connsiteY7" fmla="*/ 2389804 h 2527532"/>
              <a:gd name="connsiteX8" fmla="*/ 1878496 w 2016224"/>
              <a:gd name="connsiteY8" fmla="*/ 2014720 h 2527532"/>
              <a:gd name="connsiteX9" fmla="*/ 2016224 w 2016224"/>
              <a:gd name="connsiteY9" fmla="*/ 2014720 h 2527532"/>
              <a:gd name="connsiteX10" fmla="*/ 2016224 w 2016224"/>
              <a:gd name="connsiteY10" fmla="*/ 2527532 h 2527532"/>
              <a:gd name="connsiteX11" fmla="*/ 0 w 2016224"/>
              <a:gd name="connsiteY11" fmla="*/ 2527532 h 252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6224" h="2527532">
                <a:moveTo>
                  <a:pt x="0" y="0"/>
                </a:moveTo>
                <a:lnTo>
                  <a:pt x="2016224" y="0"/>
                </a:lnTo>
                <a:lnTo>
                  <a:pt x="2016224" y="512813"/>
                </a:lnTo>
                <a:lnTo>
                  <a:pt x="1878496" y="512813"/>
                </a:lnTo>
                <a:lnTo>
                  <a:pt x="1878496" y="137728"/>
                </a:lnTo>
                <a:lnTo>
                  <a:pt x="137728" y="137728"/>
                </a:lnTo>
                <a:lnTo>
                  <a:pt x="137728" y="2389804"/>
                </a:lnTo>
                <a:lnTo>
                  <a:pt x="1878496" y="2389804"/>
                </a:lnTo>
                <a:lnTo>
                  <a:pt x="1878496" y="2014720"/>
                </a:lnTo>
                <a:lnTo>
                  <a:pt x="2016224" y="2014720"/>
                </a:lnTo>
                <a:lnTo>
                  <a:pt x="2016224" y="2527532"/>
                </a:lnTo>
                <a:lnTo>
                  <a:pt x="0" y="252753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57570" y="2549525"/>
            <a:ext cx="2235200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目录</a:t>
            </a:r>
            <a:endParaRPr kumimoji="0" lang="zh-CN" altLang="en-US" sz="80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82970" y="3722688"/>
            <a:ext cx="21844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CONTNETS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477145" y="1769379"/>
            <a:ext cx="3877985" cy="3319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请在此处添加标题</a:t>
            </a:r>
            <a:endParaRPr kumimoji="0" lang="en-US" altLang="zh-CN" sz="3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请在此处添加标题</a:t>
            </a: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请在此处添加标题</a:t>
            </a: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请在此处添加标题</a:t>
            </a: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8" name="文本框 12"/>
          <p:cNvSpPr txBox="1">
            <a:spLocks noChangeArrowheads="1"/>
          </p:cNvSpPr>
          <p:nvPr/>
        </p:nvSpPr>
        <p:spPr bwMode="auto">
          <a:xfrm>
            <a:off x="5694507" y="1769379"/>
            <a:ext cx="415498" cy="331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+mj-ea"/>
                <a:ea typeface="+mj-ea"/>
              </a:rPr>
              <a:t>1</a:t>
            </a:r>
            <a:endParaRPr kumimoji="0" lang="en-US" altLang="zh-CN" sz="3600" b="0" i="0" u="none" strike="noStrike" kern="0" cap="none" spc="0" normalizeH="0" baseline="0" noProof="0">
              <a:ln>
                <a:noFill/>
              </a:ln>
              <a:solidFill>
                <a:srgbClr val="FFE699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+mj-ea"/>
                <a:ea typeface="+mj-ea"/>
              </a:rPr>
              <a:t>2</a:t>
            </a:r>
            <a:endParaRPr kumimoji="0" lang="en-US" altLang="zh-CN" sz="3600" b="0" i="0" u="none" strike="noStrike" kern="0" cap="none" spc="0" normalizeH="0" baseline="0" noProof="0">
              <a:ln>
                <a:noFill/>
              </a:ln>
              <a:solidFill>
                <a:srgbClr val="FFE699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+mj-ea"/>
                <a:ea typeface="+mj-ea"/>
              </a:rPr>
              <a:t>3</a:t>
            </a:r>
            <a:endParaRPr kumimoji="0" lang="en-US" altLang="zh-CN" sz="3600" b="0" i="0" u="none" strike="noStrike" kern="0" cap="none" spc="0" normalizeH="0" baseline="0" noProof="0">
              <a:ln>
                <a:noFill/>
              </a:ln>
              <a:solidFill>
                <a:srgbClr val="FFE699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+mj-ea"/>
                <a:ea typeface="+mj-ea"/>
              </a:rPr>
              <a:t>4</a:t>
            </a:r>
            <a:endParaRPr kumimoji="0" lang="en-US" altLang="zh-CN" sz="3600" b="0" i="0" u="none" strike="noStrike" kern="0" cap="none" spc="0" normalizeH="0" baseline="0" noProof="0">
              <a:ln>
                <a:noFill/>
              </a:ln>
              <a:solidFill>
                <a:srgbClr val="FFE699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6235822" y="2237651"/>
            <a:ext cx="107950" cy="1079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6235822" y="3055984"/>
            <a:ext cx="107950" cy="1079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6235822" y="3874317"/>
            <a:ext cx="107950" cy="1079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6235822" y="4692650"/>
            <a:ext cx="107950" cy="1079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4" name="Freeform 105"/>
          <p:cNvSpPr>
            <a:spLocks noChangeArrowheads="1"/>
          </p:cNvSpPr>
          <p:nvPr/>
        </p:nvSpPr>
        <p:spPr bwMode="auto">
          <a:xfrm>
            <a:off x="5980321" y="4684550"/>
            <a:ext cx="1372796" cy="1432618"/>
          </a:xfrm>
          <a:custGeom>
            <a:avLst/>
            <a:gdLst>
              <a:gd name="T0" fmla="*/ 0 w 876"/>
              <a:gd name="T1" fmla="*/ 2147483647 h 952"/>
              <a:gd name="T2" fmla="*/ 0 w 876"/>
              <a:gd name="T3" fmla="*/ 2147483647 h 952"/>
              <a:gd name="T4" fmla="*/ 2147483647 w 876"/>
              <a:gd name="T5" fmla="*/ 2147483647 h 952"/>
              <a:gd name="T6" fmla="*/ 2147483647 w 876"/>
              <a:gd name="T7" fmla="*/ 0 h 952"/>
              <a:gd name="T8" fmla="*/ 2147483647 w 876"/>
              <a:gd name="T9" fmla="*/ 0 h 952"/>
              <a:gd name="T10" fmla="*/ 2147483647 w 876"/>
              <a:gd name="T11" fmla="*/ 2147483647 h 952"/>
              <a:gd name="T12" fmla="*/ 0 w 876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76"/>
              <a:gd name="T22" fmla="*/ 0 h 952"/>
              <a:gd name="T23" fmla="*/ 876 w 876"/>
              <a:gd name="T24" fmla="*/ 952 h 9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596" name="Freeform 107"/>
          <p:cNvSpPr>
            <a:spLocks noChangeArrowheads="1"/>
          </p:cNvSpPr>
          <p:nvPr/>
        </p:nvSpPr>
        <p:spPr bwMode="auto">
          <a:xfrm>
            <a:off x="4380408" y="4684550"/>
            <a:ext cx="1377843" cy="1432618"/>
          </a:xfrm>
          <a:custGeom>
            <a:avLst/>
            <a:gdLst>
              <a:gd name="T0" fmla="*/ 855693509 w 878"/>
              <a:gd name="T1" fmla="*/ 29137821 h 952"/>
              <a:gd name="T2" fmla="*/ 444414694 w 878"/>
              <a:gd name="T3" fmla="*/ 244754345 h 952"/>
              <a:gd name="T4" fmla="*/ 485347601 w 878"/>
              <a:gd name="T5" fmla="*/ 0 h 952"/>
              <a:gd name="T6" fmla="*/ 159833113 w 878"/>
              <a:gd name="T7" fmla="*/ 0 h 952"/>
              <a:gd name="T8" fmla="*/ 0 w 878"/>
              <a:gd name="T9" fmla="*/ 924625665 h 952"/>
              <a:gd name="T10" fmla="*/ 855693509 w 878"/>
              <a:gd name="T11" fmla="*/ 477852971 h 952"/>
              <a:gd name="T12" fmla="*/ 855693509 w 878"/>
              <a:gd name="T13" fmla="*/ 29137821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78"/>
              <a:gd name="T22" fmla="*/ 0 h 952"/>
              <a:gd name="T23" fmla="*/ 878 w 878"/>
              <a:gd name="T24" fmla="*/ 952 h 9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64369" y="1727201"/>
            <a:ext cx="4804786" cy="4389967"/>
            <a:chOff x="3464369" y="1727201"/>
            <a:chExt cx="4804786" cy="4389967"/>
          </a:xfrm>
        </p:grpSpPr>
        <p:sp>
          <p:nvSpPr>
            <p:cNvPr id="24593" name="Freeform 104"/>
            <p:cNvSpPr>
              <a:spLocks noChangeArrowheads="1"/>
            </p:cNvSpPr>
            <p:nvPr/>
          </p:nvSpPr>
          <p:spPr bwMode="auto">
            <a:xfrm>
              <a:off x="5980321" y="4684550"/>
              <a:ext cx="1372796" cy="1432618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6"/>
                <a:gd name="T22" fmla="*/ 0 h 952"/>
                <a:gd name="T23" fmla="*/ 876 w 876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595" name="Freeform 106"/>
            <p:cNvSpPr>
              <a:spLocks noChangeArrowheads="1"/>
            </p:cNvSpPr>
            <p:nvPr/>
          </p:nvSpPr>
          <p:spPr bwMode="auto">
            <a:xfrm>
              <a:off x="4380408" y="4684550"/>
              <a:ext cx="1377843" cy="1432618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8"/>
                <a:gd name="T22" fmla="*/ 0 h 952"/>
                <a:gd name="T23" fmla="*/ 878 w 878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rgbClr val="FFC000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597" name="Freeform 108"/>
            <p:cNvSpPr>
              <a:spLocks noChangeArrowheads="1"/>
            </p:cNvSpPr>
            <p:nvPr/>
          </p:nvSpPr>
          <p:spPr bwMode="auto">
            <a:xfrm>
              <a:off x="5866762" y="1727201"/>
              <a:ext cx="2402393" cy="2714943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0 h 1804"/>
                <a:gd name="T4" fmla="*/ 0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2147483647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4"/>
                <a:gd name="T31" fmla="*/ 0 h 1804"/>
                <a:gd name="T32" fmla="*/ 1534 w 1534"/>
                <a:gd name="T33" fmla="*/ 1804 h 18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rgbClr val="FFC000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598" name="Freeform 109"/>
            <p:cNvSpPr>
              <a:spLocks noChangeArrowheads="1"/>
            </p:cNvSpPr>
            <p:nvPr/>
          </p:nvSpPr>
          <p:spPr bwMode="auto">
            <a:xfrm>
              <a:off x="3464369" y="1727201"/>
              <a:ext cx="2402393" cy="2714943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2147483647 h 1804"/>
                <a:gd name="T4" fmla="*/ 2147483647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0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4"/>
                <a:gd name="T31" fmla="*/ 0 h 1804"/>
                <a:gd name="T32" fmla="*/ 1534 w 1534"/>
                <a:gd name="T33" fmla="*/ 1804 h 18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4599" name="任意多边形 42"/>
          <p:cNvSpPr/>
          <p:nvPr/>
        </p:nvSpPr>
        <p:spPr bwMode="auto">
          <a:xfrm flipH="1">
            <a:off x="776818" y="2345336"/>
            <a:ext cx="4350553" cy="940534"/>
          </a:xfrm>
          <a:custGeom>
            <a:avLst/>
            <a:gdLst>
              <a:gd name="T0" fmla="*/ 0 w 2896333"/>
              <a:gd name="T1" fmla="*/ 652974 h 581025"/>
              <a:gd name="T2" fmla="*/ 297672 w 2896333"/>
              <a:gd name="T3" fmla="*/ 0 h 581025"/>
              <a:gd name="T4" fmla="*/ 2586149 w 2896333"/>
              <a:gd name="T5" fmla="*/ 0 h 581025"/>
              <a:gd name="T6" fmla="*/ 0 60000 65536"/>
              <a:gd name="T7" fmla="*/ 0 60000 65536"/>
              <a:gd name="T8" fmla="*/ 0 60000 65536"/>
              <a:gd name="T9" fmla="*/ 0 w 2896333"/>
              <a:gd name="T10" fmla="*/ 0 h 581025"/>
              <a:gd name="T11" fmla="*/ 2896333 w 2896333"/>
              <a:gd name="T12" fmla="*/ 581025 h 5810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6333" h="581025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601" name="任意多边形 44"/>
          <p:cNvSpPr/>
          <p:nvPr/>
        </p:nvSpPr>
        <p:spPr bwMode="auto">
          <a:xfrm flipH="1">
            <a:off x="776818" y="4674854"/>
            <a:ext cx="3868559" cy="947807"/>
          </a:xfrm>
          <a:custGeom>
            <a:avLst/>
            <a:gdLst>
              <a:gd name="T0" fmla="*/ 0 w 2528430"/>
              <a:gd name="T1" fmla="*/ 656332 h 587027"/>
              <a:gd name="T2" fmla="*/ 308846 w 2528430"/>
              <a:gd name="T3" fmla="*/ 6710 h 587027"/>
              <a:gd name="T4" fmla="*/ 2342398 w 2528430"/>
              <a:gd name="T5" fmla="*/ 0 h 587027"/>
              <a:gd name="T6" fmla="*/ 0 60000 65536"/>
              <a:gd name="T7" fmla="*/ 0 60000 65536"/>
              <a:gd name="T8" fmla="*/ 0 60000 65536"/>
              <a:gd name="T9" fmla="*/ 0 w 2528430"/>
              <a:gd name="T10" fmla="*/ 0 h 587027"/>
              <a:gd name="T11" fmla="*/ 2528430 w 2528430"/>
              <a:gd name="T12" fmla="*/ 587027 h 5870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8430" h="587027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602" name="任意多边形 47"/>
          <p:cNvSpPr/>
          <p:nvPr/>
        </p:nvSpPr>
        <p:spPr bwMode="auto">
          <a:xfrm>
            <a:off x="6606153" y="2345336"/>
            <a:ext cx="4640759" cy="940534"/>
          </a:xfrm>
          <a:custGeom>
            <a:avLst/>
            <a:gdLst>
              <a:gd name="T0" fmla="*/ 0 w 2896333"/>
              <a:gd name="T1" fmla="*/ 652974 h 581025"/>
              <a:gd name="T2" fmla="*/ 297672 w 2896333"/>
              <a:gd name="T3" fmla="*/ 0 h 581025"/>
              <a:gd name="T4" fmla="*/ 2586149 w 2896333"/>
              <a:gd name="T5" fmla="*/ 0 h 581025"/>
              <a:gd name="T6" fmla="*/ 0 60000 65536"/>
              <a:gd name="T7" fmla="*/ 0 60000 65536"/>
              <a:gd name="T8" fmla="*/ 0 60000 65536"/>
              <a:gd name="T9" fmla="*/ 0 w 2896333"/>
              <a:gd name="T10" fmla="*/ 0 h 581025"/>
              <a:gd name="T11" fmla="*/ 2896333 w 2896333"/>
              <a:gd name="T12" fmla="*/ 581025 h 5810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6333" h="581025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603" name="任意多边形 48"/>
          <p:cNvSpPr/>
          <p:nvPr/>
        </p:nvSpPr>
        <p:spPr bwMode="auto">
          <a:xfrm>
            <a:off x="6934212" y="4674854"/>
            <a:ext cx="4312700" cy="947807"/>
          </a:xfrm>
          <a:custGeom>
            <a:avLst/>
            <a:gdLst>
              <a:gd name="T0" fmla="*/ 0 w 2528430"/>
              <a:gd name="T1" fmla="*/ 656332 h 587027"/>
              <a:gd name="T2" fmla="*/ 383834 w 2528430"/>
              <a:gd name="T3" fmla="*/ 6710 h 587027"/>
              <a:gd name="T4" fmla="*/ 2911125 w 2528430"/>
              <a:gd name="T5" fmla="*/ 0 h 587027"/>
              <a:gd name="T6" fmla="*/ 0 60000 65536"/>
              <a:gd name="T7" fmla="*/ 0 60000 65536"/>
              <a:gd name="T8" fmla="*/ 0 60000 65536"/>
              <a:gd name="T9" fmla="*/ 0 w 2528430"/>
              <a:gd name="T10" fmla="*/ 0 h 587027"/>
              <a:gd name="T11" fmla="*/ 2528430 w 2528430"/>
              <a:gd name="T12" fmla="*/ 587027 h 5870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8430" h="587027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604" name="Oval 54"/>
          <p:cNvSpPr>
            <a:spLocks noChangeArrowheads="1"/>
          </p:cNvSpPr>
          <p:nvPr/>
        </p:nvSpPr>
        <p:spPr bwMode="auto">
          <a:xfrm>
            <a:off x="4607525" y="5559635"/>
            <a:ext cx="131223" cy="12605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7577973" y="2345336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8972051" y="1773620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77973" y="4674854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8972051" y="413875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43073" y="2345336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1343072" y="177362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343073" y="4674854"/>
            <a:ext cx="286114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1343072" y="413413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01961" y="4064189"/>
            <a:ext cx="540000" cy="540000"/>
            <a:chOff x="1506538" y="4710906"/>
            <a:chExt cx="914400" cy="914400"/>
          </a:xfrm>
        </p:grpSpPr>
        <p:sp>
          <p:nvSpPr>
            <p:cNvPr id="36" name="椭圆 85"/>
            <p:cNvSpPr>
              <a:spLocks noChangeArrowheads="1"/>
            </p:cNvSpPr>
            <p:nvPr/>
          </p:nvSpPr>
          <p:spPr bwMode="auto">
            <a:xfrm>
              <a:off x="1506538" y="4710906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7" name="Freeform 213"/>
            <p:cNvSpPr/>
            <p:nvPr/>
          </p:nvSpPr>
          <p:spPr bwMode="auto">
            <a:xfrm>
              <a:off x="1789907" y="4993481"/>
              <a:ext cx="347663" cy="349250"/>
            </a:xfrm>
            <a:custGeom>
              <a:avLst/>
              <a:gdLst>
                <a:gd name="T0" fmla="*/ 139895728 w 288"/>
                <a:gd name="T1" fmla="*/ 0 h 288"/>
                <a:gd name="T2" fmla="*/ 209843592 w 288"/>
                <a:gd name="T3" fmla="*/ 58823159 h 288"/>
                <a:gd name="T4" fmla="*/ 279790249 w 288"/>
                <a:gd name="T5" fmla="*/ 0 h 288"/>
                <a:gd name="T6" fmla="*/ 419685978 w 288"/>
                <a:gd name="T7" fmla="*/ 52940479 h 288"/>
                <a:gd name="T8" fmla="*/ 419685978 w 288"/>
                <a:gd name="T9" fmla="*/ 158822650 h 288"/>
                <a:gd name="T10" fmla="*/ 326422964 w 288"/>
                <a:gd name="T11" fmla="*/ 132352411 h 288"/>
                <a:gd name="T12" fmla="*/ 326422964 w 288"/>
                <a:gd name="T13" fmla="*/ 423526259 h 288"/>
                <a:gd name="T14" fmla="*/ 93263014 w 288"/>
                <a:gd name="T15" fmla="*/ 423526259 h 288"/>
                <a:gd name="T16" fmla="*/ 93263014 w 288"/>
                <a:gd name="T17" fmla="*/ 132352411 h 288"/>
                <a:gd name="T18" fmla="*/ 0 w 288"/>
                <a:gd name="T19" fmla="*/ 158822650 h 288"/>
                <a:gd name="T20" fmla="*/ 0 w 288"/>
                <a:gd name="T21" fmla="*/ 52940479 h 288"/>
                <a:gd name="T22" fmla="*/ 139895728 w 288"/>
                <a:gd name="T23" fmla="*/ 0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8" h="288">
                  <a:moveTo>
                    <a:pt x="96" y="0"/>
                  </a:moveTo>
                  <a:cubicBezTo>
                    <a:pt x="96" y="0"/>
                    <a:pt x="109" y="40"/>
                    <a:pt x="144" y="40"/>
                  </a:cubicBezTo>
                  <a:cubicBezTo>
                    <a:pt x="179" y="40"/>
                    <a:pt x="192" y="0"/>
                    <a:pt x="192" y="0"/>
                  </a:cubicBezTo>
                  <a:cubicBezTo>
                    <a:pt x="288" y="36"/>
                    <a:pt x="288" y="36"/>
                    <a:pt x="288" y="3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0512300" y="1703675"/>
            <a:ext cx="540000" cy="540000"/>
            <a:chOff x="6270625" y="2436019"/>
            <a:chExt cx="914400" cy="914400"/>
          </a:xfrm>
        </p:grpSpPr>
        <p:sp>
          <p:nvSpPr>
            <p:cNvPr id="39" name="椭圆 84"/>
            <p:cNvSpPr>
              <a:spLocks noChangeArrowheads="1"/>
            </p:cNvSpPr>
            <p:nvPr/>
          </p:nvSpPr>
          <p:spPr bwMode="auto">
            <a:xfrm>
              <a:off x="6270625" y="2436019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Freeform 251"/>
            <p:cNvSpPr>
              <a:spLocks noEditPoints="1"/>
            </p:cNvSpPr>
            <p:nvPr/>
          </p:nvSpPr>
          <p:spPr bwMode="auto">
            <a:xfrm>
              <a:off x="6545263" y="2722563"/>
              <a:ext cx="365125" cy="341312"/>
            </a:xfrm>
            <a:custGeom>
              <a:avLst/>
              <a:gdLst>
                <a:gd name="T0" fmla="*/ 391410361 w 301"/>
                <a:gd name="T1" fmla="*/ 281259243 h 282"/>
                <a:gd name="T2" fmla="*/ 344322579 w 301"/>
                <a:gd name="T3" fmla="*/ 101077975 h 282"/>
                <a:gd name="T4" fmla="*/ 119188445 w 301"/>
                <a:gd name="T5" fmla="*/ 52736335 h 282"/>
                <a:gd name="T6" fmla="*/ 47086569 w 301"/>
                <a:gd name="T7" fmla="*/ 4394695 h 282"/>
                <a:gd name="T8" fmla="*/ 17657008 w 301"/>
                <a:gd name="T9" fmla="*/ 19043273 h 282"/>
                <a:gd name="T10" fmla="*/ 89758885 w 301"/>
                <a:gd name="T11" fmla="*/ 83499197 h 282"/>
                <a:gd name="T12" fmla="*/ 194233157 w 301"/>
                <a:gd name="T13" fmla="*/ 364757230 h 282"/>
                <a:gd name="T14" fmla="*/ 442911181 w 301"/>
                <a:gd name="T15" fmla="*/ 380871513 h 282"/>
                <a:gd name="T16" fmla="*/ 391410361 w 301"/>
                <a:gd name="T17" fmla="*/ 281259243 h 282"/>
                <a:gd name="T18" fmla="*/ 356095131 w 301"/>
                <a:gd name="T19" fmla="*/ 339854767 h 282"/>
                <a:gd name="T20" fmla="*/ 353152297 w 301"/>
                <a:gd name="T21" fmla="*/ 341319262 h 282"/>
                <a:gd name="T22" fmla="*/ 350208249 w 301"/>
                <a:gd name="T23" fmla="*/ 339854767 h 282"/>
                <a:gd name="T24" fmla="*/ 233962638 w 301"/>
                <a:gd name="T25" fmla="*/ 202154740 h 282"/>
                <a:gd name="T26" fmla="*/ 155975092 w 301"/>
                <a:gd name="T27" fmla="*/ 109866154 h 282"/>
                <a:gd name="T28" fmla="*/ 155975092 w 301"/>
                <a:gd name="T29" fmla="*/ 104006965 h 282"/>
                <a:gd name="T30" fmla="*/ 160389344 w 301"/>
                <a:gd name="T31" fmla="*/ 104006965 h 282"/>
                <a:gd name="T32" fmla="*/ 261920781 w 301"/>
                <a:gd name="T33" fmla="*/ 178716773 h 282"/>
                <a:gd name="T34" fmla="*/ 357566549 w 301"/>
                <a:gd name="T35" fmla="*/ 335460073 h 282"/>
                <a:gd name="T36" fmla="*/ 356095131 w 301"/>
                <a:gd name="T37" fmla="*/ 339854767 h 2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512300" y="4064189"/>
            <a:ext cx="540000" cy="540000"/>
            <a:chOff x="6270625" y="4710906"/>
            <a:chExt cx="914400" cy="914400"/>
          </a:xfrm>
        </p:grpSpPr>
        <p:sp>
          <p:nvSpPr>
            <p:cNvPr id="42" name="椭圆 86"/>
            <p:cNvSpPr>
              <a:spLocks noChangeArrowheads="1"/>
            </p:cNvSpPr>
            <p:nvPr/>
          </p:nvSpPr>
          <p:spPr bwMode="auto">
            <a:xfrm>
              <a:off x="6270625" y="4710906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3" name="Freeform 367"/>
            <p:cNvSpPr>
              <a:spLocks noEditPoints="1"/>
            </p:cNvSpPr>
            <p:nvPr/>
          </p:nvSpPr>
          <p:spPr bwMode="auto">
            <a:xfrm>
              <a:off x="6564313" y="4993481"/>
              <a:ext cx="327025" cy="349250"/>
            </a:xfrm>
            <a:custGeom>
              <a:avLst/>
              <a:gdLst>
                <a:gd name="T0" fmla="*/ 370963058 w 269"/>
                <a:gd name="T1" fmla="*/ 282350435 h 288"/>
                <a:gd name="T2" fmla="*/ 345838055 w 269"/>
                <a:gd name="T3" fmla="*/ 307350914 h 288"/>
                <a:gd name="T4" fmla="*/ 345838055 w 269"/>
                <a:gd name="T5" fmla="*/ 310291648 h 288"/>
                <a:gd name="T6" fmla="*/ 297066349 w 269"/>
                <a:gd name="T7" fmla="*/ 342644567 h 288"/>
                <a:gd name="T8" fmla="*/ 236470683 w 269"/>
                <a:gd name="T9" fmla="*/ 352938953 h 288"/>
                <a:gd name="T10" fmla="*/ 218735960 w 269"/>
                <a:gd name="T11" fmla="*/ 274997995 h 288"/>
                <a:gd name="T12" fmla="*/ 215779362 w 269"/>
                <a:gd name="T13" fmla="*/ 177940450 h 288"/>
                <a:gd name="T14" fmla="*/ 285242389 w 269"/>
                <a:gd name="T15" fmla="*/ 177940450 h 288"/>
                <a:gd name="T16" fmla="*/ 311845691 w 269"/>
                <a:gd name="T17" fmla="*/ 172057770 h 288"/>
                <a:gd name="T18" fmla="*/ 328103332 w 269"/>
                <a:gd name="T19" fmla="*/ 180881183 h 288"/>
                <a:gd name="T20" fmla="*/ 348794653 w 269"/>
                <a:gd name="T21" fmla="*/ 160292411 h 288"/>
                <a:gd name="T22" fmla="*/ 328103332 w 269"/>
                <a:gd name="T23" fmla="*/ 139704851 h 288"/>
                <a:gd name="T24" fmla="*/ 310367392 w 269"/>
                <a:gd name="T25" fmla="*/ 148528264 h 288"/>
                <a:gd name="T26" fmla="*/ 214301063 w 269"/>
                <a:gd name="T27" fmla="*/ 148528264 h 288"/>
                <a:gd name="T28" fmla="*/ 212823980 w 269"/>
                <a:gd name="T29" fmla="*/ 99999491 h 288"/>
                <a:gd name="T30" fmla="*/ 249771726 w 269"/>
                <a:gd name="T31" fmla="*/ 51470719 h 288"/>
                <a:gd name="T32" fmla="*/ 198044638 w 269"/>
                <a:gd name="T33" fmla="*/ 0 h 288"/>
                <a:gd name="T34" fmla="*/ 146316334 w 269"/>
                <a:gd name="T35" fmla="*/ 51470719 h 288"/>
                <a:gd name="T36" fmla="*/ 183265296 w 269"/>
                <a:gd name="T37" fmla="*/ 99999491 h 288"/>
                <a:gd name="T38" fmla="*/ 181786997 w 269"/>
                <a:gd name="T39" fmla="*/ 148528264 h 288"/>
                <a:gd name="T40" fmla="*/ 85720668 w 269"/>
                <a:gd name="T41" fmla="*/ 148528264 h 288"/>
                <a:gd name="T42" fmla="*/ 67984729 w 269"/>
                <a:gd name="T43" fmla="*/ 139704851 h 288"/>
                <a:gd name="T44" fmla="*/ 47294623 w 269"/>
                <a:gd name="T45" fmla="*/ 160292411 h 288"/>
                <a:gd name="T46" fmla="*/ 67984729 w 269"/>
                <a:gd name="T47" fmla="*/ 180881183 h 288"/>
                <a:gd name="T48" fmla="*/ 84242369 w 269"/>
                <a:gd name="T49" fmla="*/ 172057770 h 288"/>
                <a:gd name="T50" fmla="*/ 112323970 w 269"/>
                <a:gd name="T51" fmla="*/ 177940450 h 288"/>
                <a:gd name="T52" fmla="*/ 180308699 w 269"/>
                <a:gd name="T53" fmla="*/ 177940450 h 288"/>
                <a:gd name="T54" fmla="*/ 177353316 w 269"/>
                <a:gd name="T55" fmla="*/ 274997995 h 288"/>
                <a:gd name="T56" fmla="*/ 161095676 w 269"/>
                <a:gd name="T57" fmla="*/ 351467980 h 288"/>
                <a:gd name="T58" fmla="*/ 87198967 w 269"/>
                <a:gd name="T59" fmla="*/ 333821154 h 288"/>
                <a:gd name="T60" fmla="*/ 50250005 w 269"/>
                <a:gd name="T61" fmla="*/ 311762621 h 288"/>
                <a:gd name="T62" fmla="*/ 51728304 w 269"/>
                <a:gd name="T63" fmla="*/ 307350914 h 288"/>
                <a:gd name="T64" fmla="*/ 25125003 w 269"/>
                <a:gd name="T65" fmla="*/ 282350435 h 288"/>
                <a:gd name="T66" fmla="*/ 0 w 269"/>
                <a:gd name="T67" fmla="*/ 307350914 h 288"/>
                <a:gd name="T68" fmla="*/ 25125003 w 269"/>
                <a:gd name="T69" fmla="*/ 333821154 h 288"/>
                <a:gd name="T70" fmla="*/ 31036982 w 269"/>
                <a:gd name="T71" fmla="*/ 332350181 h 288"/>
                <a:gd name="T72" fmla="*/ 70941327 w 269"/>
                <a:gd name="T73" fmla="*/ 363232127 h 288"/>
                <a:gd name="T74" fmla="*/ 150750015 w 269"/>
                <a:gd name="T75" fmla="*/ 401467726 h 288"/>
                <a:gd name="T76" fmla="*/ 199521721 w 269"/>
                <a:gd name="T77" fmla="*/ 423526259 h 288"/>
                <a:gd name="T78" fmla="*/ 245338045 w 269"/>
                <a:gd name="T79" fmla="*/ 401467726 h 288"/>
                <a:gd name="T80" fmla="*/ 325146734 w 269"/>
                <a:gd name="T81" fmla="*/ 363232127 h 288"/>
                <a:gd name="T82" fmla="*/ 365051078 w 269"/>
                <a:gd name="T83" fmla="*/ 332350181 h 288"/>
                <a:gd name="T84" fmla="*/ 370963058 w 269"/>
                <a:gd name="T85" fmla="*/ 333821154 h 288"/>
                <a:gd name="T86" fmla="*/ 397566359 w 269"/>
                <a:gd name="T87" fmla="*/ 307350914 h 288"/>
                <a:gd name="T88" fmla="*/ 370963058 w 269"/>
                <a:gd name="T89" fmla="*/ 282350435 h 288"/>
                <a:gd name="T90" fmla="*/ 169963038 w 269"/>
                <a:gd name="T91" fmla="*/ 51470719 h 288"/>
                <a:gd name="T92" fmla="*/ 198044638 w 269"/>
                <a:gd name="T93" fmla="*/ 23529506 h 288"/>
                <a:gd name="T94" fmla="*/ 224646724 w 269"/>
                <a:gd name="T95" fmla="*/ 51470719 h 288"/>
                <a:gd name="T96" fmla="*/ 198044638 w 269"/>
                <a:gd name="T97" fmla="*/ 77940958 h 288"/>
                <a:gd name="T98" fmla="*/ 169963038 w 269"/>
                <a:gd name="T99" fmla="*/ 51470719 h 2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9" h="288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1961" y="1703675"/>
            <a:ext cx="540000" cy="540000"/>
            <a:chOff x="1512887" y="2339659"/>
            <a:chExt cx="914400" cy="914400"/>
          </a:xfrm>
        </p:grpSpPr>
        <p:sp>
          <p:nvSpPr>
            <p:cNvPr id="45" name="椭圆 83"/>
            <p:cNvSpPr>
              <a:spLocks noChangeArrowheads="1"/>
            </p:cNvSpPr>
            <p:nvPr/>
          </p:nvSpPr>
          <p:spPr bwMode="auto">
            <a:xfrm>
              <a:off x="1512887" y="2339659"/>
              <a:ext cx="914400" cy="914400"/>
            </a:xfrm>
            <a:prstGeom prst="ellipse">
              <a:avLst/>
            </a:prstGeom>
            <a:solidFill>
              <a:srgbClr val="FCFCFC">
                <a:alpha val="3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Freeform 298"/>
            <p:cNvSpPr>
              <a:spLocks noEditPoints="1"/>
            </p:cNvSpPr>
            <p:nvPr/>
          </p:nvSpPr>
          <p:spPr bwMode="auto">
            <a:xfrm>
              <a:off x="1762833" y="2625353"/>
              <a:ext cx="414509" cy="343013"/>
            </a:xfrm>
            <a:custGeom>
              <a:avLst/>
              <a:gdLst>
                <a:gd name="T0" fmla="*/ 711951215 w 102"/>
                <a:gd name="T1" fmla="*/ 1221337452 h 85"/>
                <a:gd name="T2" fmla="*/ 337238116 w 102"/>
                <a:gd name="T3" fmla="*/ 1184324830 h 85"/>
                <a:gd name="T4" fmla="*/ 674482354 w 102"/>
                <a:gd name="T5" fmla="*/ 1295356614 h 85"/>
                <a:gd name="T6" fmla="*/ 1049189332 w 102"/>
                <a:gd name="T7" fmla="*/ 1369375775 h 85"/>
                <a:gd name="T8" fmla="*/ 2147483646 w 102"/>
                <a:gd name="T9" fmla="*/ 1887522070 h 85"/>
                <a:gd name="T10" fmla="*/ 2147483646 w 102"/>
                <a:gd name="T11" fmla="*/ 1739477664 h 85"/>
                <a:gd name="T12" fmla="*/ 2147483646 w 102"/>
                <a:gd name="T13" fmla="*/ 2147483646 h 85"/>
                <a:gd name="T14" fmla="*/ 2147483646 w 102"/>
                <a:gd name="T15" fmla="*/ 2147483646 h 85"/>
                <a:gd name="T16" fmla="*/ 112412705 w 102"/>
                <a:gd name="T17" fmla="*/ 2147483646 h 85"/>
                <a:gd name="T18" fmla="*/ 0 w 102"/>
                <a:gd name="T19" fmla="*/ 2146592176 h 85"/>
                <a:gd name="T20" fmla="*/ 0 w 102"/>
                <a:gd name="T21" fmla="*/ 1887522070 h 85"/>
                <a:gd name="T22" fmla="*/ 1161602037 w 102"/>
                <a:gd name="T23" fmla="*/ 1961541232 h 85"/>
                <a:gd name="T24" fmla="*/ 2023440941 w 102"/>
                <a:gd name="T25" fmla="*/ 1665458503 h 85"/>
                <a:gd name="T26" fmla="*/ 1498846275 w 102"/>
                <a:gd name="T27" fmla="*/ 1369375775 h 85"/>
                <a:gd name="T28" fmla="*/ 2147483646 w 102"/>
                <a:gd name="T29" fmla="*/ 1850509448 h 85"/>
                <a:gd name="T30" fmla="*/ 711951215 w 102"/>
                <a:gd name="T31" fmla="*/ 1184324830 h 85"/>
                <a:gd name="T32" fmla="*/ 1161602037 w 102"/>
                <a:gd name="T33" fmla="*/ 1369375775 h 85"/>
                <a:gd name="T34" fmla="*/ 1124133176 w 102"/>
                <a:gd name="T35" fmla="*/ 1591439342 h 85"/>
                <a:gd name="T36" fmla="*/ 187356550 w 102"/>
                <a:gd name="T37" fmla="*/ 1406388397 h 85"/>
                <a:gd name="T38" fmla="*/ 224825411 w 102"/>
                <a:gd name="T39" fmla="*/ 1147318291 h 85"/>
                <a:gd name="T40" fmla="*/ 412181960 w 102"/>
                <a:gd name="T41" fmla="*/ 1110305669 h 85"/>
                <a:gd name="T42" fmla="*/ 1423902431 w 102"/>
                <a:gd name="T43" fmla="*/ 999273885 h 85"/>
                <a:gd name="T44" fmla="*/ 1161602037 w 102"/>
                <a:gd name="T45" fmla="*/ 481133673 h 85"/>
                <a:gd name="T46" fmla="*/ 1124133176 w 102"/>
                <a:gd name="T47" fmla="*/ 518140212 h 85"/>
                <a:gd name="T48" fmla="*/ 1386427448 w 102"/>
                <a:gd name="T49" fmla="*/ 1036286508 h 85"/>
                <a:gd name="T50" fmla="*/ 1423902431 w 102"/>
                <a:gd name="T51" fmla="*/ 999273885 h 85"/>
                <a:gd name="T52" fmla="*/ 1498846275 w 102"/>
                <a:gd name="T53" fmla="*/ 999273885 h 85"/>
                <a:gd name="T54" fmla="*/ 1498846275 w 102"/>
                <a:gd name="T55" fmla="*/ 1184324830 h 85"/>
                <a:gd name="T56" fmla="*/ 1274014743 w 102"/>
                <a:gd name="T57" fmla="*/ 1295356614 h 85"/>
                <a:gd name="T58" fmla="*/ 861832782 w 102"/>
                <a:gd name="T59" fmla="*/ 444121051 h 85"/>
                <a:gd name="T60" fmla="*/ 1086664315 w 102"/>
                <a:gd name="T61" fmla="*/ 333089267 h 85"/>
                <a:gd name="T62" fmla="*/ 1386427448 w 102"/>
                <a:gd name="T63" fmla="*/ 703191157 h 85"/>
                <a:gd name="T64" fmla="*/ 1686196703 w 102"/>
                <a:gd name="T65" fmla="*/ 407114512 h 85"/>
                <a:gd name="T66" fmla="*/ 1611258980 w 102"/>
                <a:gd name="T67" fmla="*/ 703191157 h 85"/>
                <a:gd name="T68" fmla="*/ 1761140547 w 102"/>
                <a:gd name="T69" fmla="*/ 444121051 h 85"/>
                <a:gd name="T70" fmla="*/ 1836084391 w 102"/>
                <a:gd name="T71" fmla="*/ 111031784 h 85"/>
                <a:gd name="T72" fmla="*/ 1611258980 w 102"/>
                <a:gd name="T73" fmla="*/ 370101890 h 85"/>
                <a:gd name="T74" fmla="*/ 1536315136 w 102"/>
                <a:gd name="T75" fmla="*/ 777216402 h 85"/>
                <a:gd name="T76" fmla="*/ 1723671686 w 102"/>
                <a:gd name="T77" fmla="*/ 888242102 h 85"/>
                <a:gd name="T78" fmla="*/ 2098378664 w 102"/>
                <a:gd name="T79" fmla="*/ 111031784 h 85"/>
                <a:gd name="T80" fmla="*/ 1873553253 w 102"/>
                <a:gd name="T81" fmla="*/ 0 h 85"/>
                <a:gd name="T82" fmla="*/ 1761140547 w 102"/>
                <a:gd name="T83" fmla="*/ 11103178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2" h="85">
                  <a:moveTo>
                    <a:pt x="26" y="36"/>
                  </a:moveTo>
                  <a:cubicBezTo>
                    <a:pt x="25" y="35"/>
                    <a:pt x="22" y="34"/>
                    <a:pt x="19" y="33"/>
                  </a:cubicBezTo>
                  <a:cubicBezTo>
                    <a:pt x="16" y="33"/>
                    <a:pt x="13" y="32"/>
                    <a:pt x="11" y="32"/>
                  </a:cubicBezTo>
                  <a:cubicBezTo>
                    <a:pt x="10" y="32"/>
                    <a:pt x="9" y="32"/>
                    <a:pt x="9" y="32"/>
                  </a:cubicBezTo>
                  <a:cubicBezTo>
                    <a:pt x="9" y="32"/>
                    <a:pt x="10" y="32"/>
                    <a:pt x="11" y="33"/>
                  </a:cubicBezTo>
                  <a:cubicBezTo>
                    <a:pt x="13" y="34"/>
                    <a:pt x="15" y="35"/>
                    <a:pt x="18" y="35"/>
                  </a:cubicBezTo>
                  <a:cubicBezTo>
                    <a:pt x="21" y="36"/>
                    <a:pt x="24" y="37"/>
                    <a:pt x="26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6"/>
                    <a:pt x="26" y="36"/>
                  </a:cubicBezTo>
                  <a:close/>
                  <a:moveTo>
                    <a:pt x="88" y="51"/>
                  </a:moveTo>
                  <a:cubicBezTo>
                    <a:pt x="88" y="47"/>
                    <a:pt x="88" y="47"/>
                    <a:pt x="88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8" y="51"/>
                    <a:pt x="88" y="51"/>
                    <a:pt x="88" y="51"/>
                  </a:cubicBezTo>
                  <a:close/>
                  <a:moveTo>
                    <a:pt x="19" y="32"/>
                  </a:moveTo>
                  <a:cubicBezTo>
                    <a:pt x="23" y="32"/>
                    <a:pt x="25" y="33"/>
                    <a:pt x="27" y="34"/>
                  </a:cubicBezTo>
                  <a:cubicBezTo>
                    <a:pt x="29" y="35"/>
                    <a:pt x="30" y="36"/>
                    <a:pt x="31" y="37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0" y="42"/>
                    <a:pt x="30" y="43"/>
                  </a:cubicBezTo>
                  <a:cubicBezTo>
                    <a:pt x="30" y="44"/>
                    <a:pt x="29" y="44"/>
                    <a:pt x="29" y="44"/>
                  </a:cubicBezTo>
                  <a:cubicBezTo>
                    <a:pt x="25" y="46"/>
                    <a:pt x="7" y="42"/>
                    <a:pt x="5" y="38"/>
                  </a:cubicBezTo>
                  <a:cubicBezTo>
                    <a:pt x="5" y="38"/>
                    <a:pt x="4" y="37"/>
                    <a:pt x="5" y="37"/>
                  </a:cubicBezTo>
                  <a:cubicBezTo>
                    <a:pt x="5" y="35"/>
                    <a:pt x="6" y="33"/>
                    <a:pt x="6" y="31"/>
                  </a:cubicBezTo>
                  <a:cubicBezTo>
                    <a:pt x="6" y="31"/>
                    <a:pt x="6" y="31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0"/>
                    <a:pt x="16" y="31"/>
                    <a:pt x="19" y="32"/>
                  </a:cubicBezTo>
                  <a:close/>
                  <a:moveTo>
                    <a:pt x="38" y="27"/>
                  </a:moveTo>
                  <a:cubicBezTo>
                    <a:pt x="38" y="25"/>
                    <a:pt x="36" y="23"/>
                    <a:pt x="35" y="20"/>
                  </a:cubicBezTo>
                  <a:cubicBezTo>
                    <a:pt x="33" y="17"/>
                    <a:pt x="32" y="15"/>
                    <a:pt x="31" y="13"/>
                  </a:cubicBezTo>
                  <a:cubicBezTo>
                    <a:pt x="30" y="12"/>
                    <a:pt x="29" y="12"/>
                    <a:pt x="29" y="12"/>
                  </a:cubicBezTo>
                  <a:cubicBezTo>
                    <a:pt x="29" y="12"/>
                    <a:pt x="29" y="12"/>
                    <a:pt x="30" y="14"/>
                  </a:cubicBezTo>
                  <a:cubicBezTo>
                    <a:pt x="30" y="16"/>
                    <a:pt x="32" y="18"/>
                    <a:pt x="33" y="21"/>
                  </a:cubicBezTo>
                  <a:cubicBezTo>
                    <a:pt x="35" y="24"/>
                    <a:pt x="36" y="26"/>
                    <a:pt x="37" y="28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28"/>
                    <a:pt x="38" y="27"/>
                  </a:cubicBezTo>
                  <a:close/>
                  <a:moveTo>
                    <a:pt x="37" y="19"/>
                  </a:moveTo>
                  <a:cubicBezTo>
                    <a:pt x="38" y="22"/>
                    <a:pt x="39" y="25"/>
                    <a:pt x="40" y="27"/>
                  </a:cubicBezTo>
                  <a:cubicBezTo>
                    <a:pt x="41" y="29"/>
                    <a:pt x="41" y="30"/>
                    <a:pt x="41" y="31"/>
                  </a:cubicBezTo>
                  <a:cubicBezTo>
                    <a:pt x="41" y="32"/>
                    <a:pt x="40" y="32"/>
                    <a:pt x="40" y="32"/>
                  </a:cubicBezTo>
                  <a:cubicBezTo>
                    <a:pt x="38" y="33"/>
                    <a:pt x="37" y="34"/>
                    <a:pt x="35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0" y="33"/>
                    <a:pt x="21" y="17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4" y="11"/>
                    <a:pt x="26" y="10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30" y="9"/>
                    <a:pt x="31" y="10"/>
                    <a:pt x="32" y="12"/>
                  </a:cubicBezTo>
                  <a:cubicBezTo>
                    <a:pt x="33" y="14"/>
                    <a:pt x="35" y="16"/>
                    <a:pt x="37" y="19"/>
                  </a:cubicBezTo>
                  <a:close/>
                  <a:moveTo>
                    <a:pt x="48" y="4"/>
                  </a:moveTo>
                  <a:cubicBezTo>
                    <a:pt x="47" y="6"/>
                    <a:pt x="46" y="8"/>
                    <a:pt x="45" y="11"/>
                  </a:cubicBezTo>
                  <a:cubicBezTo>
                    <a:pt x="44" y="13"/>
                    <a:pt x="43" y="16"/>
                    <a:pt x="43" y="18"/>
                  </a:cubicBezTo>
                  <a:cubicBezTo>
                    <a:pt x="43" y="19"/>
                    <a:pt x="42" y="19"/>
                    <a:pt x="43" y="19"/>
                  </a:cubicBezTo>
                  <a:cubicBezTo>
                    <a:pt x="43" y="19"/>
                    <a:pt x="43" y="19"/>
                    <a:pt x="44" y="18"/>
                  </a:cubicBezTo>
                  <a:cubicBezTo>
                    <a:pt x="45" y="16"/>
                    <a:pt x="46" y="14"/>
                    <a:pt x="47" y="12"/>
                  </a:cubicBezTo>
                  <a:cubicBezTo>
                    <a:pt x="48" y="9"/>
                    <a:pt x="49" y="7"/>
                    <a:pt x="49" y="5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3"/>
                    <a:pt x="48" y="4"/>
                  </a:cubicBezTo>
                  <a:close/>
                  <a:moveTo>
                    <a:pt x="43" y="10"/>
                  </a:moveTo>
                  <a:cubicBezTo>
                    <a:pt x="42" y="13"/>
                    <a:pt x="42" y="16"/>
                    <a:pt x="41" y="17"/>
                  </a:cubicBezTo>
                  <a:cubicBezTo>
                    <a:pt x="41" y="19"/>
                    <a:pt x="41" y="21"/>
                    <a:pt x="41" y="21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3" y="23"/>
                    <a:pt x="45" y="23"/>
                    <a:pt x="46" y="24"/>
                  </a:cubicBezTo>
                  <a:cubicBezTo>
                    <a:pt x="47" y="24"/>
                    <a:pt x="47" y="24"/>
                    <a:pt x="48" y="24"/>
                  </a:cubicBezTo>
                  <a:cubicBezTo>
                    <a:pt x="51" y="22"/>
                    <a:pt x="57" y="7"/>
                    <a:pt x="56" y="3"/>
                  </a:cubicBezTo>
                  <a:cubicBezTo>
                    <a:pt x="56" y="3"/>
                    <a:pt x="56" y="3"/>
                    <a:pt x="55" y="2"/>
                  </a:cubicBezTo>
                  <a:cubicBezTo>
                    <a:pt x="54" y="2"/>
                    <a:pt x="52" y="1"/>
                    <a:pt x="50" y="0"/>
                  </a:cubicBezTo>
                  <a:cubicBezTo>
                    <a:pt x="50" y="0"/>
                    <a:pt x="50" y="0"/>
                    <a:pt x="49" y="1"/>
                  </a:cubicBezTo>
                  <a:cubicBezTo>
                    <a:pt x="49" y="1"/>
                    <a:pt x="48" y="2"/>
                    <a:pt x="47" y="3"/>
                  </a:cubicBezTo>
                  <a:cubicBezTo>
                    <a:pt x="46" y="5"/>
                    <a:pt x="45" y="8"/>
                    <a:pt x="43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9" grpId="0" animBg="1"/>
      <p:bldP spid="24601" grpId="0" animBg="1"/>
      <p:bldP spid="24602" grpId="0" animBg="1"/>
      <p:bldP spid="24603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PART FOUR</a:t>
            </a:r>
            <a:endParaRPr lang="zh-CN" altLang="en-US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  <a:endParaRPr lang="zh-CN" altLang="en-US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Thought for customer service is the sacred mission of design.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83100" y="2176145"/>
            <a:ext cx="3225800" cy="3225800"/>
            <a:chOff x="4483100" y="2357438"/>
            <a:chExt cx="3225800" cy="3225800"/>
          </a:xfrm>
        </p:grpSpPr>
        <p:sp>
          <p:nvSpPr>
            <p:cNvPr id="7172" name="2"/>
            <p:cNvSpPr>
              <a:spLocks noChangeArrowheads="1"/>
            </p:cNvSpPr>
            <p:nvPr/>
          </p:nvSpPr>
          <p:spPr bwMode="auto">
            <a:xfrm>
              <a:off x="4483100" y="2357438"/>
              <a:ext cx="3225800" cy="32258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1"/>
            <p:cNvSpPr>
              <a:spLocks noChangeArrowheads="1"/>
            </p:cNvSpPr>
            <p:nvPr/>
          </p:nvSpPr>
          <p:spPr bwMode="auto">
            <a:xfrm>
              <a:off x="4656000" y="2530338"/>
              <a:ext cx="2880000" cy="28800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</p:grpSp>
      <p:cxnSp>
        <p:nvCxnSpPr>
          <p:cNvPr id="7177" name="4"/>
          <p:cNvCxnSpPr>
            <a:cxnSpLocks noChangeShapeType="1"/>
          </p:cNvCxnSpPr>
          <p:nvPr/>
        </p:nvCxnSpPr>
        <p:spPr bwMode="auto">
          <a:xfrm rot="5400000">
            <a:off x="4656000" y="3789045"/>
            <a:ext cx="2880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3"/>
          <p:cNvCxnSpPr>
            <a:cxnSpLocks noChangeShapeType="1"/>
          </p:cNvCxnSpPr>
          <p:nvPr/>
        </p:nvCxnSpPr>
        <p:spPr bwMode="auto">
          <a:xfrm flipH="1" flipV="1">
            <a:off x="4656000" y="3789045"/>
            <a:ext cx="2880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直接连接符 88"/>
          <p:cNvCxnSpPr>
            <a:cxnSpLocks noChangeShapeType="1"/>
          </p:cNvCxnSpPr>
          <p:nvPr/>
        </p:nvCxnSpPr>
        <p:spPr bwMode="auto">
          <a:xfrm>
            <a:off x="1326357" y="3789045"/>
            <a:ext cx="2865437" cy="0"/>
          </a:xfrm>
          <a:prstGeom prst="line">
            <a:avLst/>
          </a:prstGeom>
          <a:noFill/>
          <a:ln w="6350">
            <a:solidFill>
              <a:schemeClr val="bg1">
                <a:alpha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直接连接符 89"/>
          <p:cNvCxnSpPr>
            <a:cxnSpLocks noChangeShapeType="1"/>
          </p:cNvCxnSpPr>
          <p:nvPr/>
        </p:nvCxnSpPr>
        <p:spPr bwMode="auto">
          <a:xfrm>
            <a:off x="8001794" y="3789045"/>
            <a:ext cx="2863850" cy="0"/>
          </a:xfrm>
          <a:prstGeom prst="line">
            <a:avLst/>
          </a:prstGeom>
          <a:noFill/>
          <a:ln w="6350">
            <a:solidFill>
              <a:schemeClr val="bg1">
                <a:alpha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文本框 90"/>
          <p:cNvSpPr txBox="1">
            <a:spLocks noChangeArrowheads="1"/>
          </p:cNvSpPr>
          <p:nvPr/>
        </p:nvSpPr>
        <p:spPr bwMode="auto">
          <a:xfrm>
            <a:off x="5179007" y="2812733"/>
            <a:ext cx="561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S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182" name="文本框 91"/>
          <p:cNvSpPr txBox="1">
            <a:spLocks noChangeArrowheads="1"/>
          </p:cNvSpPr>
          <p:nvPr/>
        </p:nvSpPr>
        <p:spPr bwMode="auto">
          <a:xfrm>
            <a:off x="5143678" y="3838258"/>
            <a:ext cx="7088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O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183" name="文本框 92"/>
          <p:cNvSpPr txBox="1">
            <a:spLocks noChangeArrowheads="1"/>
          </p:cNvSpPr>
          <p:nvPr/>
        </p:nvSpPr>
        <p:spPr bwMode="auto">
          <a:xfrm>
            <a:off x="6327260" y="2812733"/>
            <a:ext cx="8531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W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184" name="文本框 93"/>
          <p:cNvSpPr txBox="1">
            <a:spLocks noChangeArrowheads="1"/>
          </p:cNvSpPr>
          <p:nvPr/>
        </p:nvSpPr>
        <p:spPr bwMode="auto">
          <a:xfrm>
            <a:off x="6413757" y="3838258"/>
            <a:ext cx="5661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T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338210" y="2376894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338209" y="197678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38210" y="4772118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1338209" y="437200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991476" y="2376894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7991475" y="197678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991476" y="4772118"/>
            <a:ext cx="29136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991475" y="437200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718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63601" y="1808480"/>
          <a:ext cx="5831839" cy="398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8687" name="矩形 18"/>
          <p:cNvSpPr>
            <a:spLocks noChangeArrowheads="1"/>
          </p:cNvSpPr>
          <p:nvPr/>
        </p:nvSpPr>
        <p:spPr bwMode="auto">
          <a:xfrm>
            <a:off x="7192011" y="2092737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市场分析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28688" name="组合 26"/>
          <p:cNvGrpSpPr/>
          <p:nvPr/>
        </p:nvGrpSpPr>
        <p:grpSpPr>
          <a:xfrm>
            <a:off x="7252971" y="4718268"/>
            <a:ext cx="590549" cy="590551"/>
            <a:chOff x="0" y="0"/>
            <a:chExt cx="672490" cy="672490"/>
          </a:xfrm>
        </p:grpSpPr>
        <p:sp>
          <p:nvSpPr>
            <p:cNvPr id="28689" name="椭圆 28"/>
            <p:cNvSpPr>
              <a:spLocks noChangeArrowheads="1"/>
            </p:cNvSpPr>
            <p:nvPr/>
          </p:nvSpPr>
          <p:spPr bwMode="auto">
            <a:xfrm>
              <a:off x="0" y="0"/>
              <a:ext cx="672490" cy="67249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690" name="椭圆 29"/>
            <p:cNvSpPr>
              <a:spLocks noChangeArrowheads="1"/>
            </p:cNvSpPr>
            <p:nvPr/>
          </p:nvSpPr>
          <p:spPr bwMode="auto">
            <a:xfrm>
              <a:off x="79541" y="79542"/>
              <a:ext cx="513408" cy="51340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691" name="椭圆 30"/>
            <p:cNvSpPr>
              <a:spLocks noChangeArrowheads="1"/>
            </p:cNvSpPr>
            <p:nvPr/>
          </p:nvSpPr>
          <p:spPr bwMode="auto">
            <a:xfrm>
              <a:off x="161493" y="163904"/>
              <a:ext cx="349503" cy="35191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8692" name="组合 31"/>
          <p:cNvGrpSpPr/>
          <p:nvPr/>
        </p:nvGrpSpPr>
        <p:grpSpPr>
          <a:xfrm>
            <a:off x="7252971" y="3945697"/>
            <a:ext cx="590549" cy="590549"/>
            <a:chOff x="0" y="0"/>
            <a:chExt cx="672490" cy="672490"/>
          </a:xfrm>
        </p:grpSpPr>
        <p:sp>
          <p:nvSpPr>
            <p:cNvPr id="28693" name="椭圆 32"/>
            <p:cNvSpPr>
              <a:spLocks noChangeArrowheads="1"/>
            </p:cNvSpPr>
            <p:nvPr/>
          </p:nvSpPr>
          <p:spPr bwMode="auto">
            <a:xfrm>
              <a:off x="0" y="0"/>
              <a:ext cx="672490" cy="67249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694" name="椭圆 33"/>
            <p:cNvSpPr>
              <a:spLocks noChangeArrowheads="1"/>
            </p:cNvSpPr>
            <p:nvPr/>
          </p:nvSpPr>
          <p:spPr bwMode="auto">
            <a:xfrm>
              <a:off x="79541" y="79541"/>
              <a:ext cx="513408" cy="51340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695" name="椭圆 34"/>
            <p:cNvSpPr>
              <a:spLocks noChangeArrowheads="1"/>
            </p:cNvSpPr>
            <p:nvPr/>
          </p:nvSpPr>
          <p:spPr bwMode="auto">
            <a:xfrm>
              <a:off x="161493" y="163905"/>
              <a:ext cx="349503" cy="35191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192011" y="2553455"/>
            <a:ext cx="38011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我们拥有优秀的专业设计团队，严谨的逻辑思维、创意的图示化表达，带来精美、创意、动感、形象、时尚的全新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43521" y="3954739"/>
            <a:ext cx="286511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D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意空间专注于专业精致的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43521" y="4727311"/>
            <a:ext cx="286511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D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意空间专注于专业精致的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8687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14750"/>
            <a:ext cx="12192000" cy="307234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0" y="2014750"/>
            <a:ext cx="4992555" cy="3072341"/>
          </a:xfrm>
          <a:prstGeom prst="homePlat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23000" r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5867002" y="2536610"/>
            <a:ext cx="717886" cy="717886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2" name="Group 13"/>
          <p:cNvGrpSpPr/>
          <p:nvPr/>
        </p:nvGrpSpPr>
        <p:grpSpPr>
          <a:xfrm>
            <a:off x="6095839" y="2728273"/>
            <a:ext cx="260212" cy="334560"/>
            <a:chOff x="0" y="0"/>
            <a:chExt cx="184" cy="236"/>
          </a:xfrm>
          <a:solidFill>
            <a:srgbClr val="FFC000"/>
          </a:solidFill>
        </p:grpSpPr>
        <p:sp>
          <p:nvSpPr>
            <p:cNvPr id="13" name="Freeform 14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8042064" y="2536610"/>
            <a:ext cx="717886" cy="717886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Freeform 29"/>
          <p:cNvSpPr>
            <a:spLocks noEditPoints="1"/>
          </p:cNvSpPr>
          <p:nvPr/>
        </p:nvSpPr>
        <p:spPr bwMode="auto">
          <a:xfrm>
            <a:off x="8277773" y="2721222"/>
            <a:ext cx="246469" cy="348663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10212828" y="2532313"/>
            <a:ext cx="726480" cy="72648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21" name="Group 28"/>
          <p:cNvGrpSpPr/>
          <p:nvPr/>
        </p:nvGrpSpPr>
        <p:grpSpPr>
          <a:xfrm>
            <a:off x="10376909" y="2698658"/>
            <a:ext cx="398319" cy="393791"/>
            <a:chOff x="0" y="0"/>
            <a:chExt cx="231" cy="230"/>
          </a:xfrm>
          <a:solidFill>
            <a:srgbClr val="FFC000"/>
          </a:solidFill>
        </p:grpSpPr>
        <p:sp>
          <p:nvSpPr>
            <p:cNvPr id="22" name="Freeform 29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05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359313" y="3683747"/>
            <a:ext cx="173326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5492411" y="32999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34375" y="3683747"/>
            <a:ext cx="173326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7667473" y="32999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709436" y="3683747"/>
            <a:ext cx="173326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9842534" y="32999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8" grpId="0" animBg="1"/>
      <p:bldP spid="19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/>
        </p:nvCxnSpPr>
        <p:spPr>
          <a:xfrm>
            <a:off x="1129983" y="3628676"/>
            <a:ext cx="200632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718441" y="3628676"/>
            <a:ext cx="200632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306899" y="3628676"/>
            <a:ext cx="200632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895357" y="3628676"/>
            <a:ext cx="200632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 bwMode="auto">
          <a:xfrm>
            <a:off x="0" y="4428641"/>
            <a:ext cx="12192000" cy="13144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3276" y="4596916"/>
            <a:ext cx="896937" cy="896938"/>
            <a:chOff x="449263" y="4474996"/>
            <a:chExt cx="896937" cy="896938"/>
          </a:xfrm>
        </p:grpSpPr>
        <p:sp>
          <p:nvSpPr>
            <p:cNvPr id="60" name="椭圆 59"/>
            <p:cNvSpPr/>
            <p:nvPr/>
          </p:nvSpPr>
          <p:spPr bwMode="auto">
            <a:xfrm>
              <a:off x="449263" y="4474996"/>
              <a:ext cx="896937" cy="89693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1" name="Freeform 286"/>
            <p:cNvSpPr>
              <a:spLocks noEditPoints="1"/>
            </p:cNvSpPr>
            <p:nvPr/>
          </p:nvSpPr>
          <p:spPr bwMode="auto">
            <a:xfrm>
              <a:off x="731838" y="4776621"/>
              <a:ext cx="331787" cy="293688"/>
            </a:xfrm>
            <a:custGeom>
              <a:avLst/>
              <a:gdLst>
                <a:gd name="T0" fmla="*/ 0 w 94"/>
                <a:gd name="T1" fmla="*/ 203880 h 84"/>
                <a:gd name="T2" fmla="*/ 84712 w 94"/>
                <a:gd name="T3" fmla="*/ 203880 h 84"/>
                <a:gd name="T4" fmla="*/ 84712 w 94"/>
                <a:gd name="T5" fmla="*/ 295275 h 84"/>
                <a:gd name="T6" fmla="*/ 0 w 94"/>
                <a:gd name="T7" fmla="*/ 295275 h 84"/>
                <a:gd name="T8" fmla="*/ 0 w 94"/>
                <a:gd name="T9" fmla="*/ 203880 h 84"/>
                <a:gd name="T10" fmla="*/ 218839 w 94"/>
                <a:gd name="T11" fmla="*/ 24606 h 84"/>
                <a:gd name="T12" fmla="*/ 194131 w 94"/>
                <a:gd name="T13" fmla="*/ 70304 h 84"/>
                <a:gd name="T14" fmla="*/ 169424 w 94"/>
                <a:gd name="T15" fmla="*/ 112486 h 84"/>
                <a:gd name="T16" fmla="*/ 151775 w 94"/>
                <a:gd name="T17" fmla="*/ 84364 h 84"/>
                <a:gd name="T18" fmla="*/ 21178 w 94"/>
                <a:gd name="T19" fmla="*/ 161698 h 84"/>
                <a:gd name="T20" fmla="*/ 3530 w 94"/>
                <a:gd name="T21" fmla="*/ 133577 h 84"/>
                <a:gd name="T22" fmla="*/ 134127 w 94"/>
                <a:gd name="T23" fmla="*/ 56243 h 84"/>
                <a:gd name="T24" fmla="*/ 116479 w 94"/>
                <a:gd name="T25" fmla="*/ 28121 h 84"/>
                <a:gd name="T26" fmla="*/ 165894 w 94"/>
                <a:gd name="T27" fmla="*/ 28121 h 84"/>
                <a:gd name="T28" fmla="*/ 218839 w 94"/>
                <a:gd name="T29" fmla="*/ 24606 h 84"/>
                <a:gd name="T30" fmla="*/ 275313 w 94"/>
                <a:gd name="T31" fmla="*/ 0 h 84"/>
                <a:gd name="T32" fmla="*/ 240017 w 94"/>
                <a:gd name="T33" fmla="*/ 31637 h 84"/>
                <a:gd name="T34" fmla="*/ 275313 w 94"/>
                <a:gd name="T35" fmla="*/ 66788 h 84"/>
                <a:gd name="T36" fmla="*/ 307080 w 94"/>
                <a:gd name="T37" fmla="*/ 31637 h 84"/>
                <a:gd name="T38" fmla="*/ 275313 w 94"/>
                <a:gd name="T39" fmla="*/ 0 h 84"/>
                <a:gd name="T40" fmla="*/ 215309 w 94"/>
                <a:gd name="T41" fmla="*/ 161698 h 84"/>
                <a:gd name="T42" fmla="*/ 236487 w 94"/>
                <a:gd name="T43" fmla="*/ 175759 h 84"/>
                <a:gd name="T44" fmla="*/ 232958 w 94"/>
                <a:gd name="T45" fmla="*/ 295275 h 84"/>
                <a:gd name="T46" fmla="*/ 261195 w 94"/>
                <a:gd name="T47" fmla="*/ 295275 h 84"/>
                <a:gd name="T48" fmla="*/ 268254 w 94"/>
                <a:gd name="T49" fmla="*/ 193335 h 84"/>
                <a:gd name="T50" fmla="*/ 278843 w 94"/>
                <a:gd name="T51" fmla="*/ 193335 h 84"/>
                <a:gd name="T52" fmla="*/ 285902 w 94"/>
                <a:gd name="T53" fmla="*/ 295275 h 84"/>
                <a:gd name="T54" fmla="*/ 314140 w 94"/>
                <a:gd name="T55" fmla="*/ 295275 h 84"/>
                <a:gd name="T56" fmla="*/ 310610 w 94"/>
                <a:gd name="T57" fmla="*/ 175759 h 84"/>
                <a:gd name="T58" fmla="*/ 331788 w 94"/>
                <a:gd name="T59" fmla="*/ 161698 h 84"/>
                <a:gd name="T60" fmla="*/ 314140 w 94"/>
                <a:gd name="T61" fmla="*/ 73819 h 84"/>
                <a:gd name="T62" fmla="*/ 232958 w 94"/>
                <a:gd name="T63" fmla="*/ 73819 h 84"/>
                <a:gd name="T64" fmla="*/ 215309 w 94"/>
                <a:gd name="T65" fmla="*/ 161698 h 84"/>
                <a:gd name="T66" fmla="*/ 112949 w 94"/>
                <a:gd name="T67" fmla="*/ 154668 h 84"/>
                <a:gd name="T68" fmla="*/ 112949 w 94"/>
                <a:gd name="T69" fmla="*/ 295275 h 84"/>
                <a:gd name="T70" fmla="*/ 194131 w 94"/>
                <a:gd name="T71" fmla="*/ 295275 h 84"/>
                <a:gd name="T72" fmla="*/ 194131 w 94"/>
                <a:gd name="T73" fmla="*/ 154668 h 84"/>
                <a:gd name="T74" fmla="*/ 112949 w 94"/>
                <a:gd name="T75" fmla="*/ 154668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4" h="84">
                  <a:moveTo>
                    <a:pt x="0" y="58"/>
                  </a:moveTo>
                  <a:cubicBezTo>
                    <a:pt x="24" y="58"/>
                    <a:pt x="24" y="58"/>
                    <a:pt x="24" y="58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62" y="7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62" y="7"/>
                    <a:pt x="62" y="7"/>
                    <a:pt x="62" y="7"/>
                  </a:cubicBezTo>
                  <a:close/>
                  <a:moveTo>
                    <a:pt x="78" y="0"/>
                  </a:moveTo>
                  <a:cubicBezTo>
                    <a:pt x="72" y="0"/>
                    <a:pt x="68" y="4"/>
                    <a:pt x="68" y="9"/>
                  </a:cubicBezTo>
                  <a:cubicBezTo>
                    <a:pt x="68" y="14"/>
                    <a:pt x="72" y="19"/>
                    <a:pt x="78" y="19"/>
                  </a:cubicBezTo>
                  <a:cubicBezTo>
                    <a:pt x="83" y="19"/>
                    <a:pt x="87" y="14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61" y="46"/>
                  </a:moveTo>
                  <a:cubicBezTo>
                    <a:pt x="63" y="47"/>
                    <a:pt x="65" y="49"/>
                    <a:pt x="67" y="50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64" y="21"/>
                    <a:pt x="91" y="21"/>
                    <a:pt x="66" y="21"/>
                  </a:cubicBezTo>
                  <a:cubicBezTo>
                    <a:pt x="61" y="46"/>
                    <a:pt x="61" y="46"/>
                    <a:pt x="61" y="46"/>
                  </a:cubicBezTo>
                  <a:close/>
                  <a:moveTo>
                    <a:pt x="32" y="44"/>
                  </a:moveTo>
                  <a:cubicBezTo>
                    <a:pt x="32" y="84"/>
                    <a:pt x="32" y="84"/>
                    <a:pt x="32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44"/>
                    <a:pt x="55" y="44"/>
                    <a:pt x="55" y="44"/>
                  </a:cubicBezTo>
                  <a:lnTo>
                    <a:pt x="32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47050" y="4596916"/>
            <a:ext cx="896938" cy="896938"/>
            <a:chOff x="8147050" y="4474996"/>
            <a:chExt cx="896938" cy="896938"/>
          </a:xfrm>
        </p:grpSpPr>
        <p:sp>
          <p:nvSpPr>
            <p:cNvPr id="58" name="椭圆 57"/>
            <p:cNvSpPr/>
            <p:nvPr/>
          </p:nvSpPr>
          <p:spPr bwMode="auto">
            <a:xfrm>
              <a:off x="8147050" y="4474996"/>
              <a:ext cx="896938" cy="896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Freeform 285"/>
            <p:cNvSpPr>
              <a:spLocks noEditPoints="1"/>
            </p:cNvSpPr>
            <p:nvPr/>
          </p:nvSpPr>
          <p:spPr bwMode="auto">
            <a:xfrm>
              <a:off x="8416925" y="4728996"/>
              <a:ext cx="357188" cy="388938"/>
            </a:xfrm>
            <a:custGeom>
              <a:avLst/>
              <a:gdLst>
                <a:gd name="T0" fmla="*/ 182905 w 102"/>
                <a:gd name="T1" fmla="*/ 0 h 111"/>
                <a:gd name="T2" fmla="*/ 144213 w 102"/>
                <a:gd name="T3" fmla="*/ 38701 h 111"/>
                <a:gd name="T4" fmla="*/ 182905 w 102"/>
                <a:gd name="T5" fmla="*/ 77401 h 111"/>
                <a:gd name="T6" fmla="*/ 221596 w 102"/>
                <a:gd name="T7" fmla="*/ 38701 h 111"/>
                <a:gd name="T8" fmla="*/ 182905 w 102"/>
                <a:gd name="T9" fmla="*/ 0 h 111"/>
                <a:gd name="T10" fmla="*/ 21104 w 102"/>
                <a:gd name="T11" fmla="*/ 284978 h 111"/>
                <a:gd name="T12" fmla="*/ 49244 w 102"/>
                <a:gd name="T13" fmla="*/ 270905 h 111"/>
                <a:gd name="T14" fmla="*/ 126626 w 102"/>
                <a:gd name="T15" fmla="*/ 309605 h 111"/>
                <a:gd name="T16" fmla="*/ 109039 w 102"/>
                <a:gd name="T17" fmla="*/ 323678 h 111"/>
                <a:gd name="T18" fmla="*/ 109039 w 102"/>
                <a:gd name="T19" fmla="*/ 327197 h 111"/>
                <a:gd name="T20" fmla="*/ 45726 w 102"/>
                <a:gd name="T21" fmla="*/ 355343 h 111"/>
                <a:gd name="T22" fmla="*/ 21104 w 102"/>
                <a:gd name="T23" fmla="*/ 344788 h 111"/>
                <a:gd name="T24" fmla="*/ 0 w 102"/>
                <a:gd name="T25" fmla="*/ 390525 h 111"/>
                <a:gd name="T26" fmla="*/ 116074 w 102"/>
                <a:gd name="T27" fmla="*/ 390525 h 111"/>
                <a:gd name="T28" fmla="*/ 84418 w 102"/>
                <a:gd name="T29" fmla="*/ 372934 h 111"/>
                <a:gd name="T30" fmla="*/ 144213 w 102"/>
                <a:gd name="T31" fmla="*/ 344788 h 111"/>
                <a:gd name="T32" fmla="*/ 182905 w 102"/>
                <a:gd name="T33" fmla="*/ 348306 h 111"/>
                <a:gd name="T34" fmla="*/ 211044 w 102"/>
                <a:gd name="T35" fmla="*/ 344788 h 111"/>
                <a:gd name="T36" fmla="*/ 270840 w 102"/>
                <a:gd name="T37" fmla="*/ 372934 h 111"/>
                <a:gd name="T38" fmla="*/ 235666 w 102"/>
                <a:gd name="T39" fmla="*/ 390525 h 111"/>
                <a:gd name="T40" fmla="*/ 355258 w 102"/>
                <a:gd name="T41" fmla="*/ 390525 h 111"/>
                <a:gd name="T42" fmla="*/ 330636 w 102"/>
                <a:gd name="T43" fmla="*/ 344788 h 111"/>
                <a:gd name="T44" fmla="*/ 306014 w 102"/>
                <a:gd name="T45" fmla="*/ 355343 h 111"/>
                <a:gd name="T46" fmla="*/ 249736 w 102"/>
                <a:gd name="T47" fmla="*/ 330715 h 111"/>
                <a:gd name="T48" fmla="*/ 253253 w 102"/>
                <a:gd name="T49" fmla="*/ 323678 h 111"/>
                <a:gd name="T50" fmla="*/ 232149 w 102"/>
                <a:gd name="T51" fmla="*/ 306087 h 111"/>
                <a:gd name="T52" fmla="*/ 309531 w 102"/>
                <a:gd name="T53" fmla="*/ 270905 h 111"/>
                <a:gd name="T54" fmla="*/ 337671 w 102"/>
                <a:gd name="T55" fmla="*/ 284978 h 111"/>
                <a:gd name="T56" fmla="*/ 358775 w 102"/>
                <a:gd name="T57" fmla="*/ 235722 h 111"/>
                <a:gd name="T58" fmla="*/ 239183 w 102"/>
                <a:gd name="T59" fmla="*/ 235722 h 111"/>
                <a:gd name="T60" fmla="*/ 274357 w 102"/>
                <a:gd name="T61" fmla="*/ 253314 h 111"/>
                <a:gd name="T62" fmla="*/ 228631 w 102"/>
                <a:gd name="T63" fmla="*/ 277941 h 111"/>
                <a:gd name="T64" fmla="*/ 225114 w 102"/>
                <a:gd name="T65" fmla="*/ 204058 h 111"/>
                <a:gd name="T66" fmla="*/ 249736 w 102"/>
                <a:gd name="T67" fmla="*/ 186467 h 111"/>
                <a:gd name="T68" fmla="*/ 228631 w 102"/>
                <a:gd name="T69" fmla="*/ 84438 h 111"/>
                <a:gd name="T70" fmla="*/ 186422 w 102"/>
                <a:gd name="T71" fmla="*/ 84438 h 111"/>
                <a:gd name="T72" fmla="*/ 189940 w 102"/>
                <a:gd name="T73" fmla="*/ 91474 h 111"/>
                <a:gd name="T74" fmla="*/ 186422 w 102"/>
                <a:gd name="T75" fmla="*/ 98511 h 111"/>
                <a:gd name="T76" fmla="*/ 196975 w 102"/>
                <a:gd name="T77" fmla="*/ 161839 h 111"/>
                <a:gd name="T78" fmla="*/ 182905 w 102"/>
                <a:gd name="T79" fmla="*/ 175912 h 111"/>
                <a:gd name="T80" fmla="*/ 182905 w 102"/>
                <a:gd name="T81" fmla="*/ 175912 h 111"/>
                <a:gd name="T82" fmla="*/ 182905 w 102"/>
                <a:gd name="T83" fmla="*/ 175912 h 111"/>
                <a:gd name="T84" fmla="*/ 182905 w 102"/>
                <a:gd name="T85" fmla="*/ 175912 h 111"/>
                <a:gd name="T86" fmla="*/ 182905 w 102"/>
                <a:gd name="T87" fmla="*/ 175912 h 111"/>
                <a:gd name="T88" fmla="*/ 168835 w 102"/>
                <a:gd name="T89" fmla="*/ 161839 h 111"/>
                <a:gd name="T90" fmla="*/ 175870 w 102"/>
                <a:gd name="T91" fmla="*/ 98511 h 111"/>
                <a:gd name="T92" fmla="*/ 172353 w 102"/>
                <a:gd name="T93" fmla="*/ 91474 h 111"/>
                <a:gd name="T94" fmla="*/ 175870 w 102"/>
                <a:gd name="T95" fmla="*/ 84438 h 111"/>
                <a:gd name="T96" fmla="*/ 133661 w 102"/>
                <a:gd name="T97" fmla="*/ 84438 h 111"/>
                <a:gd name="T98" fmla="*/ 116074 w 102"/>
                <a:gd name="T99" fmla="*/ 186467 h 111"/>
                <a:gd name="T100" fmla="*/ 140696 w 102"/>
                <a:gd name="T101" fmla="*/ 204058 h 111"/>
                <a:gd name="T102" fmla="*/ 137179 w 102"/>
                <a:gd name="T103" fmla="*/ 277941 h 111"/>
                <a:gd name="T104" fmla="*/ 84418 w 102"/>
                <a:gd name="T105" fmla="*/ 253314 h 111"/>
                <a:gd name="T106" fmla="*/ 119592 w 102"/>
                <a:gd name="T107" fmla="*/ 235722 h 111"/>
                <a:gd name="T108" fmla="*/ 0 w 102"/>
                <a:gd name="T109" fmla="*/ 235722 h 111"/>
                <a:gd name="T110" fmla="*/ 21104 w 102"/>
                <a:gd name="T111" fmla="*/ 284978 h 111"/>
                <a:gd name="T112" fmla="*/ 182905 w 102"/>
                <a:gd name="T113" fmla="*/ 299051 h 111"/>
                <a:gd name="T114" fmla="*/ 168835 w 102"/>
                <a:gd name="T115" fmla="*/ 299051 h 111"/>
                <a:gd name="T116" fmla="*/ 175870 w 102"/>
                <a:gd name="T117" fmla="*/ 225168 h 111"/>
                <a:gd name="T118" fmla="*/ 189940 w 102"/>
                <a:gd name="T119" fmla="*/ 225168 h 111"/>
                <a:gd name="T120" fmla="*/ 193457 w 102"/>
                <a:gd name="T121" fmla="*/ 299051 h 111"/>
                <a:gd name="T122" fmla="*/ 182905 w 102"/>
                <a:gd name="T123" fmla="*/ 299051 h 1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2" h="110">
                  <a:moveTo>
                    <a:pt x="52" y="0"/>
                  </a:moveTo>
                  <a:cubicBezTo>
                    <a:pt x="46" y="0"/>
                    <a:pt x="41" y="5"/>
                    <a:pt x="41" y="11"/>
                  </a:cubicBezTo>
                  <a:cubicBezTo>
                    <a:pt x="41" y="17"/>
                    <a:pt x="46" y="22"/>
                    <a:pt x="52" y="22"/>
                  </a:cubicBezTo>
                  <a:cubicBezTo>
                    <a:pt x="58" y="22"/>
                    <a:pt x="63" y="17"/>
                    <a:pt x="63" y="11"/>
                  </a:cubicBezTo>
                  <a:cubicBezTo>
                    <a:pt x="63" y="5"/>
                    <a:pt x="58" y="0"/>
                    <a:pt x="52" y="0"/>
                  </a:cubicBezTo>
                  <a:close/>
                  <a:moveTo>
                    <a:pt x="6" y="81"/>
                  </a:moveTo>
                  <a:cubicBezTo>
                    <a:pt x="14" y="77"/>
                    <a:pt x="14" y="77"/>
                    <a:pt x="14" y="7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3" y="89"/>
                    <a:pt x="31" y="90"/>
                    <a:pt x="31" y="92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4" y="99"/>
                    <a:pt x="48" y="99"/>
                    <a:pt x="52" y="99"/>
                  </a:cubicBezTo>
                  <a:cubicBezTo>
                    <a:pt x="55" y="99"/>
                    <a:pt x="58" y="99"/>
                    <a:pt x="60" y="98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2" y="94"/>
                    <a:pt x="72" y="93"/>
                    <a:pt x="72" y="92"/>
                  </a:cubicBezTo>
                  <a:cubicBezTo>
                    <a:pt x="72" y="90"/>
                    <a:pt x="70" y="89"/>
                    <a:pt x="66" y="8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81"/>
                    <a:pt x="6" y="81"/>
                    <a:pt x="6" y="81"/>
                  </a:cubicBezTo>
                  <a:close/>
                  <a:moveTo>
                    <a:pt x="52" y="85"/>
                  </a:moveTo>
                  <a:cubicBezTo>
                    <a:pt x="50" y="85"/>
                    <a:pt x="49" y="85"/>
                    <a:pt x="48" y="8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3" y="85"/>
                    <a:pt x="52" y="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74369" y="4596916"/>
            <a:ext cx="898525" cy="896938"/>
            <a:chOff x="4474369" y="4474996"/>
            <a:chExt cx="898525" cy="896938"/>
          </a:xfrm>
        </p:grpSpPr>
        <p:sp>
          <p:nvSpPr>
            <p:cNvPr id="56" name="椭圆 55"/>
            <p:cNvSpPr/>
            <p:nvPr/>
          </p:nvSpPr>
          <p:spPr bwMode="auto">
            <a:xfrm>
              <a:off x="4474369" y="4474996"/>
              <a:ext cx="898525" cy="8969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7" name="Freeform 295"/>
            <p:cNvSpPr>
              <a:spLocks noEditPoints="1"/>
            </p:cNvSpPr>
            <p:nvPr/>
          </p:nvSpPr>
          <p:spPr bwMode="auto">
            <a:xfrm>
              <a:off x="4729956" y="4770271"/>
              <a:ext cx="387350" cy="306388"/>
            </a:xfrm>
            <a:custGeom>
              <a:avLst/>
              <a:gdLst>
                <a:gd name="T0" fmla="*/ 373063 w 244"/>
                <a:gd name="T1" fmla="*/ 49213 h 193"/>
                <a:gd name="T2" fmla="*/ 387350 w 244"/>
                <a:gd name="T3" fmla="*/ 217488 h 193"/>
                <a:gd name="T4" fmla="*/ 144463 w 244"/>
                <a:gd name="T5" fmla="*/ 231775 h 193"/>
                <a:gd name="T6" fmla="*/ 130175 w 244"/>
                <a:gd name="T7" fmla="*/ 66675 h 193"/>
                <a:gd name="T8" fmla="*/ 101600 w 244"/>
                <a:gd name="T9" fmla="*/ 60325 h 193"/>
                <a:gd name="T10" fmla="*/ 312738 w 244"/>
                <a:gd name="T11" fmla="*/ 38100 h 193"/>
                <a:gd name="T12" fmla="*/ 315913 w 244"/>
                <a:gd name="T13" fmla="*/ 49213 h 193"/>
                <a:gd name="T14" fmla="*/ 73025 w 244"/>
                <a:gd name="T15" fmla="*/ 104775 h 193"/>
                <a:gd name="T16" fmla="*/ 6350 w 244"/>
                <a:gd name="T17" fmla="*/ 127000 h 193"/>
                <a:gd name="T18" fmla="*/ 0 w 244"/>
                <a:gd name="T19" fmla="*/ 104775 h 193"/>
                <a:gd name="T20" fmla="*/ 3175 w 244"/>
                <a:gd name="T21" fmla="*/ 190500 h 193"/>
                <a:gd name="T22" fmla="*/ 112713 w 244"/>
                <a:gd name="T23" fmla="*/ 176213 h 193"/>
                <a:gd name="T24" fmla="*/ 0 w 244"/>
                <a:gd name="T25" fmla="*/ 176213 h 193"/>
                <a:gd name="T26" fmla="*/ 231775 w 244"/>
                <a:gd name="T27" fmla="*/ 295275 h 193"/>
                <a:gd name="T28" fmla="*/ 122238 w 244"/>
                <a:gd name="T29" fmla="*/ 306388 h 193"/>
                <a:gd name="T30" fmla="*/ 119063 w 244"/>
                <a:gd name="T31" fmla="*/ 295275 h 193"/>
                <a:gd name="T32" fmla="*/ 225425 w 244"/>
                <a:gd name="T33" fmla="*/ 260350 h 193"/>
                <a:gd name="T34" fmla="*/ 14288 w 244"/>
                <a:gd name="T35" fmla="*/ 280988 h 193"/>
                <a:gd name="T36" fmla="*/ 9525 w 244"/>
                <a:gd name="T37" fmla="*/ 260350 h 193"/>
                <a:gd name="T38" fmla="*/ 231775 w 244"/>
                <a:gd name="T39" fmla="*/ 0 h 193"/>
                <a:gd name="T40" fmla="*/ 20638 w 244"/>
                <a:gd name="T41" fmla="*/ 23813 h 193"/>
                <a:gd name="T42" fmla="*/ 14288 w 244"/>
                <a:gd name="T43" fmla="*/ 0 h 193"/>
                <a:gd name="T44" fmla="*/ 280988 w 244"/>
                <a:gd name="T45" fmla="*/ 161925 h 193"/>
                <a:gd name="T46" fmla="*/ 257175 w 244"/>
                <a:gd name="T47" fmla="*/ 179388 h 193"/>
                <a:gd name="T48" fmla="*/ 234950 w 244"/>
                <a:gd name="T49" fmla="*/ 161925 h 193"/>
                <a:gd name="T50" fmla="*/ 330200 w 244"/>
                <a:gd name="T51" fmla="*/ 200025 h 193"/>
                <a:gd name="T52" fmla="*/ 158750 w 244"/>
                <a:gd name="T53" fmla="*/ 187325 h 193"/>
                <a:gd name="T54" fmla="*/ 158750 w 244"/>
                <a:gd name="T55" fmla="*/ 98425 h 193"/>
                <a:gd name="T56" fmla="*/ 158750 w 244"/>
                <a:gd name="T57" fmla="*/ 187325 h 193"/>
                <a:gd name="T58" fmla="*/ 257175 w 244"/>
                <a:gd name="T59" fmla="*/ 141288 h 193"/>
                <a:gd name="T60" fmla="*/ 182563 w 244"/>
                <a:gd name="T61" fmla="*/ 80963 h 193"/>
                <a:gd name="T62" fmla="*/ 355600 w 244"/>
                <a:gd name="T63" fmla="*/ 98425 h 193"/>
                <a:gd name="T64" fmla="*/ 355600 w 244"/>
                <a:gd name="T65" fmla="*/ 187325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4" h="193">
                  <a:moveTo>
                    <a:pt x="199" y="31"/>
                  </a:moveTo>
                  <a:lnTo>
                    <a:pt x="235" y="31"/>
                  </a:lnTo>
                  <a:lnTo>
                    <a:pt x="244" y="42"/>
                  </a:lnTo>
                  <a:lnTo>
                    <a:pt x="244" y="137"/>
                  </a:lnTo>
                  <a:lnTo>
                    <a:pt x="235" y="146"/>
                  </a:lnTo>
                  <a:lnTo>
                    <a:pt x="91" y="146"/>
                  </a:lnTo>
                  <a:lnTo>
                    <a:pt x="82" y="137"/>
                  </a:lnTo>
                  <a:lnTo>
                    <a:pt x="82" y="42"/>
                  </a:lnTo>
                  <a:lnTo>
                    <a:pt x="84" y="38"/>
                  </a:lnTo>
                  <a:lnTo>
                    <a:pt x="64" y="38"/>
                  </a:lnTo>
                  <a:lnTo>
                    <a:pt x="60" y="24"/>
                  </a:lnTo>
                  <a:lnTo>
                    <a:pt x="197" y="24"/>
                  </a:lnTo>
                  <a:lnTo>
                    <a:pt x="199" y="31"/>
                  </a:lnTo>
                  <a:close/>
                  <a:moveTo>
                    <a:pt x="0" y="66"/>
                  </a:moveTo>
                  <a:lnTo>
                    <a:pt x="46" y="66"/>
                  </a:lnTo>
                  <a:lnTo>
                    <a:pt x="51" y="80"/>
                  </a:lnTo>
                  <a:lnTo>
                    <a:pt x="4" y="80"/>
                  </a:lnTo>
                  <a:lnTo>
                    <a:pt x="0" y="66"/>
                  </a:lnTo>
                  <a:close/>
                  <a:moveTo>
                    <a:pt x="0" y="111"/>
                  </a:moveTo>
                  <a:lnTo>
                    <a:pt x="2" y="120"/>
                  </a:lnTo>
                  <a:lnTo>
                    <a:pt x="73" y="120"/>
                  </a:lnTo>
                  <a:lnTo>
                    <a:pt x="71" y="111"/>
                  </a:lnTo>
                  <a:lnTo>
                    <a:pt x="0" y="111"/>
                  </a:lnTo>
                  <a:close/>
                  <a:moveTo>
                    <a:pt x="75" y="186"/>
                  </a:moveTo>
                  <a:lnTo>
                    <a:pt x="146" y="186"/>
                  </a:lnTo>
                  <a:lnTo>
                    <a:pt x="148" y="193"/>
                  </a:lnTo>
                  <a:lnTo>
                    <a:pt x="77" y="193"/>
                  </a:lnTo>
                  <a:lnTo>
                    <a:pt x="75" y="186"/>
                  </a:lnTo>
                  <a:close/>
                  <a:moveTo>
                    <a:pt x="6" y="164"/>
                  </a:moveTo>
                  <a:lnTo>
                    <a:pt x="142" y="164"/>
                  </a:lnTo>
                  <a:lnTo>
                    <a:pt x="146" y="177"/>
                  </a:lnTo>
                  <a:lnTo>
                    <a:pt x="9" y="177"/>
                  </a:lnTo>
                  <a:lnTo>
                    <a:pt x="6" y="164"/>
                  </a:lnTo>
                  <a:close/>
                  <a:moveTo>
                    <a:pt x="9" y="0"/>
                  </a:moveTo>
                  <a:lnTo>
                    <a:pt x="146" y="0"/>
                  </a:lnTo>
                  <a:lnTo>
                    <a:pt x="151" y="15"/>
                  </a:lnTo>
                  <a:lnTo>
                    <a:pt x="13" y="15"/>
                  </a:lnTo>
                  <a:lnTo>
                    <a:pt x="9" y="0"/>
                  </a:lnTo>
                  <a:close/>
                  <a:moveTo>
                    <a:pt x="208" y="126"/>
                  </a:moveTo>
                  <a:lnTo>
                    <a:pt x="177" y="102"/>
                  </a:lnTo>
                  <a:lnTo>
                    <a:pt x="168" y="109"/>
                  </a:lnTo>
                  <a:lnTo>
                    <a:pt x="162" y="113"/>
                  </a:lnTo>
                  <a:lnTo>
                    <a:pt x="157" y="109"/>
                  </a:lnTo>
                  <a:lnTo>
                    <a:pt x="148" y="102"/>
                  </a:lnTo>
                  <a:lnTo>
                    <a:pt x="115" y="126"/>
                  </a:lnTo>
                  <a:lnTo>
                    <a:pt x="208" y="126"/>
                  </a:lnTo>
                  <a:close/>
                  <a:moveTo>
                    <a:pt x="100" y="118"/>
                  </a:moveTo>
                  <a:lnTo>
                    <a:pt x="133" y="89"/>
                  </a:lnTo>
                  <a:lnTo>
                    <a:pt x="100" y="62"/>
                  </a:lnTo>
                  <a:lnTo>
                    <a:pt x="100" y="118"/>
                  </a:lnTo>
                  <a:close/>
                  <a:moveTo>
                    <a:pt x="115" y="51"/>
                  </a:moveTo>
                  <a:lnTo>
                    <a:pt x="162" y="89"/>
                  </a:lnTo>
                  <a:lnTo>
                    <a:pt x="208" y="51"/>
                  </a:lnTo>
                  <a:lnTo>
                    <a:pt x="115" y="51"/>
                  </a:lnTo>
                  <a:close/>
                  <a:moveTo>
                    <a:pt x="224" y="62"/>
                  </a:moveTo>
                  <a:lnTo>
                    <a:pt x="191" y="89"/>
                  </a:lnTo>
                  <a:lnTo>
                    <a:pt x="224" y="118"/>
                  </a:lnTo>
                  <a:lnTo>
                    <a:pt x="224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1142427" y="3709393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3731120" y="3709393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6319813" y="3709393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8908505" y="3709393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705294" y="4982158"/>
            <a:ext cx="245077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1705293" y="458204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372894" y="4982158"/>
            <a:ext cx="245077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5372893" y="458204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040495" y="4982158"/>
            <a:ext cx="245077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1" name="Rectangle 36"/>
          <p:cNvSpPr>
            <a:spLocks noChangeArrowheads="1"/>
          </p:cNvSpPr>
          <p:nvPr/>
        </p:nvSpPr>
        <p:spPr bwMode="auto">
          <a:xfrm>
            <a:off x="9040494" y="458204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1260644" y="1634773"/>
          <a:ext cx="1726396" cy="199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2" name="图表 71"/>
          <p:cNvGraphicFramePr/>
          <p:nvPr/>
        </p:nvGraphicFramePr>
        <p:xfrm>
          <a:off x="3852203" y="1634773"/>
          <a:ext cx="1726396" cy="199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3" name="图表 72"/>
          <p:cNvGraphicFramePr/>
          <p:nvPr/>
        </p:nvGraphicFramePr>
        <p:xfrm>
          <a:off x="6443762" y="1634773"/>
          <a:ext cx="1726396" cy="199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4" name="图表 73"/>
          <p:cNvGraphicFramePr/>
          <p:nvPr/>
        </p:nvGraphicFramePr>
        <p:xfrm>
          <a:off x="9035321" y="1634773"/>
          <a:ext cx="1726396" cy="199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Graphic spid="15" grpId="0">
        <p:bldAsOne/>
      </p:bldGraphic>
      <p:bldGraphic spid="72" grpId="0">
        <p:bldAsOne/>
      </p:bldGraphic>
      <p:bldGraphic spid="73" grpId="0">
        <p:bldAsOne/>
      </p:bldGraphic>
      <p:bldGraphic spid="7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98653" y="1646591"/>
            <a:ext cx="7222603" cy="3912243"/>
            <a:chOff x="277864" y="1441101"/>
            <a:chExt cx="9019765" cy="4915381"/>
          </a:xfrm>
        </p:grpSpPr>
        <p:sp>
          <p:nvSpPr>
            <p:cNvPr id="9" name="矩形 8"/>
            <p:cNvSpPr/>
            <p:nvPr/>
          </p:nvSpPr>
          <p:spPr>
            <a:xfrm>
              <a:off x="277864" y="1441101"/>
              <a:ext cx="9019765" cy="4894521"/>
            </a:xfrm>
            <a:prstGeom prst="rect">
              <a:avLst/>
            </a:prstGeom>
            <a:solidFill>
              <a:schemeClr val="bg1">
                <a:lumMod val="95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aphicFrame>
          <p:nvGraphicFramePr>
            <p:cNvPr id="3" name="图表 10"/>
            <p:cNvGraphicFramePr/>
            <p:nvPr/>
          </p:nvGraphicFramePr>
          <p:xfrm>
            <a:off x="305431" y="1483641"/>
            <a:ext cx="8897271" cy="4872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</p:grpSp>
      <p:sp>
        <p:nvSpPr>
          <p:cNvPr id="17" name="任意多边形 16"/>
          <p:cNvSpPr/>
          <p:nvPr/>
        </p:nvSpPr>
        <p:spPr>
          <a:xfrm>
            <a:off x="8404263" y="3695696"/>
            <a:ext cx="207962" cy="207962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8404263" y="1818010"/>
            <a:ext cx="0" cy="126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08245" y="1847846"/>
            <a:ext cx="257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我们拥有优秀的专业设计团队，严谨的逻辑思维、创意的图示化表达，带来精美、创意、动感、形象、时尚的全新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22983" y="4050107"/>
            <a:ext cx="331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为您提供全方位的演示服务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我们拥有优秀的专业设计团队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8612225" y="3568844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请在此添加标题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64394" y="3762328"/>
            <a:ext cx="4878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THANKS FOR WATCHING</a:t>
            </a:r>
            <a:endParaRPr lang="zh-CN" altLang="en-US" sz="2800" spc="30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4394" y="2192668"/>
            <a:ext cx="51090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谢谢观看</a:t>
            </a:r>
            <a:endParaRPr lang="zh-CN" altLang="en-US" sz="960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2678" y="4299314"/>
            <a:ext cx="194274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:blinds dir="vert"/>
      </p:transition>
    </mc:Choice>
    <mc:Fallback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PART ONE</a:t>
            </a:r>
            <a:endParaRPr lang="zh-CN" altLang="en-US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  <a:endParaRPr lang="zh-CN" altLang="en-US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Thought for customer service is the sacred mission of design.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5" name="组合 3"/>
          <p:cNvGrpSpPr>
            <a:grpSpLocks noChangeAspect="1"/>
          </p:cNvGrpSpPr>
          <p:nvPr/>
        </p:nvGrpSpPr>
        <p:grpSpPr>
          <a:xfrm>
            <a:off x="3916998" y="2549928"/>
            <a:ext cx="4358004" cy="2507446"/>
            <a:chOff x="0" y="0"/>
            <a:chExt cx="3802356" cy="2187874"/>
          </a:xfrm>
        </p:grpSpPr>
        <p:pic>
          <p:nvPicPr>
            <p:cNvPr id="20506" name="Picture 8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802356" cy="2187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934" y="114747"/>
              <a:ext cx="2905332" cy="183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54396" y="2528635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54395" y="4005908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324622" y="2528635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324622" y="4005908"/>
            <a:ext cx="538110" cy="5381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92505" y="2885203"/>
            <a:ext cx="26903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1192505" y="2485093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请在此处添加标题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62732" y="2885203"/>
            <a:ext cx="26903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8862732" y="2485093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请在此处添加标题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92505" y="4362476"/>
            <a:ext cx="26903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1192505" y="3962366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请在此处添加标题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862732" y="4362476"/>
            <a:ext cx="269030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8862732" y="3962366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请在此处添加标题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360209" y="2565401"/>
            <a:ext cx="2207683" cy="1824567"/>
            <a:chOff x="3360209" y="2565401"/>
            <a:chExt cx="2207683" cy="1824567"/>
          </a:xfrm>
        </p:grpSpPr>
        <p:sp>
          <p:nvSpPr>
            <p:cNvPr id="3" name="等腰三角形 2"/>
            <p:cNvSpPr/>
            <p:nvPr/>
          </p:nvSpPr>
          <p:spPr>
            <a:xfrm>
              <a:off x="3360209" y="2565401"/>
              <a:ext cx="2207683" cy="182456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AutoShape 112"/>
            <p:cNvSpPr/>
            <p:nvPr/>
          </p:nvSpPr>
          <p:spPr bwMode="auto">
            <a:xfrm>
              <a:off x="4127829" y="3341213"/>
              <a:ext cx="672442" cy="67359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24109" y="2601385"/>
            <a:ext cx="2207683" cy="1822449"/>
            <a:chOff x="6624109" y="2601385"/>
            <a:chExt cx="2207683" cy="1822449"/>
          </a:xfrm>
        </p:grpSpPr>
        <p:sp>
          <p:nvSpPr>
            <p:cNvPr id="4" name="等腰三角形 3"/>
            <p:cNvSpPr/>
            <p:nvPr/>
          </p:nvSpPr>
          <p:spPr>
            <a:xfrm>
              <a:off x="6624109" y="2601385"/>
              <a:ext cx="2207683" cy="182244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AutoShape 59"/>
            <p:cNvSpPr/>
            <p:nvPr/>
          </p:nvSpPr>
          <p:spPr bwMode="auto">
            <a:xfrm>
              <a:off x="7391154" y="3341213"/>
              <a:ext cx="673592" cy="67244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92159" y="2565401"/>
            <a:ext cx="2207684" cy="1841500"/>
            <a:chOff x="4992159" y="2565401"/>
            <a:chExt cx="2207684" cy="1841500"/>
          </a:xfrm>
        </p:grpSpPr>
        <p:sp>
          <p:nvSpPr>
            <p:cNvPr id="2" name="等腰三角形 1"/>
            <p:cNvSpPr/>
            <p:nvPr/>
          </p:nvSpPr>
          <p:spPr>
            <a:xfrm rot="10800000">
              <a:off x="4992159" y="2565401"/>
              <a:ext cx="2207684" cy="1841500"/>
            </a:xfrm>
            <a:prstGeom prst="triangle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759204" y="2864259"/>
              <a:ext cx="673592" cy="631062"/>
              <a:chOff x="3724313" y="2264863"/>
              <a:chExt cx="531136" cy="497600"/>
            </a:xfrm>
          </p:grpSpPr>
          <p:sp>
            <p:nvSpPr>
              <p:cNvPr id="21" name="AutoShape 110"/>
              <p:cNvSpPr/>
              <p:nvPr/>
            </p:nvSpPr>
            <p:spPr bwMode="auto">
              <a:xfrm>
                <a:off x="3791388" y="2331030"/>
                <a:ext cx="396993" cy="26556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  <p:sp>
            <p:nvSpPr>
              <p:cNvPr id="22" name="AutoShape 111"/>
              <p:cNvSpPr/>
              <p:nvPr/>
            </p:nvSpPr>
            <p:spPr bwMode="auto">
              <a:xfrm>
                <a:off x="3724313" y="2264863"/>
                <a:ext cx="531136" cy="4976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等线" panose="02010600030101010101" charset="-122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8389564" y="2548468"/>
            <a:ext cx="298963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389564" y="214835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2800" y="2548468"/>
            <a:ext cx="298963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严谨的逻辑思维、创意的图示化表达，带来精美、创意、动感、形象、时尚的全新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2335368" y="214835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48837" y="4588385"/>
            <a:ext cx="56943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我们拥有优秀的专业设计团队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严谨的逻辑思维、创意的图示化表达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带来精美、创意、动感、形象、时尚的全新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体验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"/>
          <p:cNvSpPr/>
          <p:nvPr/>
        </p:nvSpPr>
        <p:spPr>
          <a:xfrm>
            <a:off x="4125387" y="2209769"/>
            <a:ext cx="2023832" cy="1286403"/>
          </a:xfrm>
          <a:prstGeom prst="chevron">
            <a:avLst>
              <a:gd name="adj" fmla="val 29465"/>
            </a:avLst>
          </a:prstGeom>
          <a:solidFill>
            <a:schemeClr val="bg1">
              <a:alpha val="2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0" name="燕尾形 219"/>
          <p:cNvSpPr/>
          <p:nvPr/>
        </p:nvSpPr>
        <p:spPr>
          <a:xfrm>
            <a:off x="5905321" y="2209769"/>
            <a:ext cx="2023832" cy="1286403"/>
          </a:xfrm>
          <a:prstGeom prst="chevron">
            <a:avLst>
              <a:gd name="adj" fmla="val 29465"/>
            </a:avLst>
          </a:prstGeom>
          <a:solidFill>
            <a:schemeClr val="bg1">
              <a:alpha val="2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1" name="燕尾形 220"/>
          <p:cNvSpPr/>
          <p:nvPr/>
        </p:nvSpPr>
        <p:spPr>
          <a:xfrm>
            <a:off x="7685255" y="2209769"/>
            <a:ext cx="2023832" cy="1286403"/>
          </a:xfrm>
          <a:prstGeom prst="chevron">
            <a:avLst>
              <a:gd name="adj" fmla="val 29465"/>
            </a:avLst>
          </a:prstGeom>
          <a:solidFill>
            <a:schemeClr val="bg1">
              <a:alpha val="2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2" name="燕尾形 221"/>
          <p:cNvSpPr/>
          <p:nvPr/>
        </p:nvSpPr>
        <p:spPr>
          <a:xfrm>
            <a:off x="9465189" y="2209769"/>
            <a:ext cx="2023832" cy="1286403"/>
          </a:xfrm>
          <a:prstGeom prst="chevron">
            <a:avLst>
              <a:gd name="adj" fmla="val 29465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22542" name="组合 3"/>
          <p:cNvGrpSpPr/>
          <p:nvPr/>
        </p:nvGrpSpPr>
        <p:grpSpPr>
          <a:xfrm>
            <a:off x="624090" y="2047682"/>
            <a:ext cx="3802287" cy="3465786"/>
            <a:chOff x="0" y="0"/>
            <a:chExt cx="3965575" cy="3616293"/>
          </a:xfrm>
        </p:grpSpPr>
        <p:pic>
          <p:nvPicPr>
            <p:cNvPr id="22543" name="Group 206"/>
            <p:cNvPicPr>
              <a:picLocks noChangeArrowheads="1"/>
            </p:cNvPicPr>
            <p:nvPr/>
          </p:nvPicPr>
          <p:blipFill>
            <a:blip r:embed="rId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031" y="1996"/>
              <a:ext cx="2907376" cy="361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Rectangle 207"/>
            <p:cNvSpPr>
              <a:spLocks noChangeArrowheads="1"/>
            </p:cNvSpPr>
            <p:nvPr/>
          </p:nvSpPr>
          <p:spPr bwMode="auto">
            <a:xfrm>
              <a:off x="792758" y="2270654"/>
              <a:ext cx="16034" cy="4455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45" name="Rectangle 208"/>
            <p:cNvSpPr>
              <a:spLocks noChangeArrowheads="1"/>
            </p:cNvSpPr>
            <p:nvPr/>
          </p:nvSpPr>
          <p:spPr bwMode="auto">
            <a:xfrm>
              <a:off x="892521" y="2258178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46" name="Rectangle 209"/>
            <p:cNvSpPr>
              <a:spLocks noChangeArrowheads="1"/>
            </p:cNvSpPr>
            <p:nvPr/>
          </p:nvSpPr>
          <p:spPr bwMode="auto">
            <a:xfrm>
              <a:off x="924588" y="2270654"/>
              <a:ext cx="16034" cy="44558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47" name="Rectangle 210"/>
            <p:cNvSpPr>
              <a:spLocks noChangeArrowheads="1"/>
            </p:cNvSpPr>
            <p:nvPr/>
          </p:nvSpPr>
          <p:spPr bwMode="auto">
            <a:xfrm>
              <a:off x="1211407" y="1864289"/>
              <a:ext cx="39193" cy="1247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48" name="Rectangle 211"/>
            <p:cNvSpPr>
              <a:spLocks noChangeArrowheads="1"/>
            </p:cNvSpPr>
            <p:nvPr/>
          </p:nvSpPr>
          <p:spPr bwMode="auto">
            <a:xfrm>
              <a:off x="1181121" y="1837555"/>
              <a:ext cx="23160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49" name="Rectangle 212"/>
            <p:cNvSpPr>
              <a:spLocks noChangeArrowheads="1"/>
            </p:cNvSpPr>
            <p:nvPr/>
          </p:nvSpPr>
          <p:spPr bwMode="auto">
            <a:xfrm>
              <a:off x="1159743" y="1848249"/>
              <a:ext cx="14252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0" name="Rectangle 213"/>
            <p:cNvSpPr>
              <a:spLocks noChangeArrowheads="1"/>
            </p:cNvSpPr>
            <p:nvPr/>
          </p:nvSpPr>
          <p:spPr bwMode="auto">
            <a:xfrm>
              <a:off x="1257725" y="1837555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1" name="Rectangle 214"/>
            <p:cNvSpPr>
              <a:spLocks noChangeArrowheads="1"/>
            </p:cNvSpPr>
            <p:nvPr/>
          </p:nvSpPr>
          <p:spPr bwMode="auto">
            <a:xfrm>
              <a:off x="1288010" y="1848249"/>
              <a:ext cx="17815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2" name="Rectangle 215"/>
            <p:cNvSpPr>
              <a:spLocks noChangeArrowheads="1"/>
            </p:cNvSpPr>
            <p:nvPr/>
          </p:nvSpPr>
          <p:spPr bwMode="auto">
            <a:xfrm>
              <a:off x="1040384" y="1183449"/>
              <a:ext cx="37411" cy="1247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3" name="Rectangle 216"/>
            <p:cNvSpPr>
              <a:spLocks noChangeArrowheads="1"/>
            </p:cNvSpPr>
            <p:nvPr/>
          </p:nvSpPr>
          <p:spPr bwMode="auto">
            <a:xfrm>
              <a:off x="1008318" y="1156715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4" name="Rectangle 217"/>
            <p:cNvSpPr>
              <a:spLocks noChangeArrowheads="1"/>
            </p:cNvSpPr>
            <p:nvPr/>
          </p:nvSpPr>
          <p:spPr bwMode="auto">
            <a:xfrm>
              <a:off x="985158" y="1167409"/>
              <a:ext cx="16034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5" name="Rectangle 218"/>
            <p:cNvSpPr>
              <a:spLocks noChangeArrowheads="1"/>
            </p:cNvSpPr>
            <p:nvPr/>
          </p:nvSpPr>
          <p:spPr bwMode="auto">
            <a:xfrm>
              <a:off x="1086703" y="1156715"/>
              <a:ext cx="24941" cy="6594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6" name="Rectangle 219"/>
            <p:cNvSpPr>
              <a:spLocks noChangeArrowheads="1"/>
            </p:cNvSpPr>
            <p:nvPr/>
          </p:nvSpPr>
          <p:spPr bwMode="auto">
            <a:xfrm>
              <a:off x="1116988" y="1167409"/>
              <a:ext cx="16034" cy="4455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7" name="Rectangle 220"/>
            <p:cNvSpPr>
              <a:spLocks noChangeArrowheads="1"/>
            </p:cNvSpPr>
            <p:nvPr/>
          </p:nvSpPr>
          <p:spPr bwMode="auto">
            <a:xfrm>
              <a:off x="1540980" y="2026479"/>
              <a:ext cx="24941" cy="712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8" name="Rectangle 221"/>
            <p:cNvSpPr>
              <a:spLocks noChangeArrowheads="1"/>
            </p:cNvSpPr>
            <p:nvPr/>
          </p:nvSpPr>
          <p:spPr bwMode="auto">
            <a:xfrm>
              <a:off x="1523165" y="2010438"/>
              <a:ext cx="14252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59" name="Rectangle 222"/>
            <p:cNvSpPr>
              <a:spLocks noChangeArrowheads="1"/>
            </p:cNvSpPr>
            <p:nvPr/>
          </p:nvSpPr>
          <p:spPr bwMode="auto">
            <a:xfrm>
              <a:off x="1508913" y="2015785"/>
              <a:ext cx="8908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0" name="Rectangle 223"/>
            <p:cNvSpPr>
              <a:spLocks noChangeArrowheads="1"/>
            </p:cNvSpPr>
            <p:nvPr/>
          </p:nvSpPr>
          <p:spPr bwMode="auto">
            <a:xfrm>
              <a:off x="1567703" y="2010438"/>
              <a:ext cx="16033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1" name="Rectangle 224"/>
            <p:cNvSpPr>
              <a:spLocks noChangeArrowheads="1"/>
            </p:cNvSpPr>
            <p:nvPr/>
          </p:nvSpPr>
          <p:spPr bwMode="auto">
            <a:xfrm>
              <a:off x="1587298" y="2015785"/>
              <a:ext cx="10689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2" name="Rectangle 225"/>
            <p:cNvSpPr>
              <a:spLocks noChangeArrowheads="1"/>
            </p:cNvSpPr>
            <p:nvPr/>
          </p:nvSpPr>
          <p:spPr bwMode="auto">
            <a:xfrm>
              <a:off x="1532073" y="1819732"/>
              <a:ext cx="23159" cy="712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3" name="Rectangle 226"/>
            <p:cNvSpPr>
              <a:spLocks noChangeArrowheads="1"/>
            </p:cNvSpPr>
            <p:nvPr/>
          </p:nvSpPr>
          <p:spPr bwMode="auto">
            <a:xfrm>
              <a:off x="1512476" y="1801909"/>
              <a:ext cx="14252" cy="4099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4" name="Rectangle 227"/>
            <p:cNvSpPr>
              <a:spLocks noChangeArrowheads="1"/>
            </p:cNvSpPr>
            <p:nvPr/>
          </p:nvSpPr>
          <p:spPr bwMode="auto">
            <a:xfrm>
              <a:off x="1498224" y="1809038"/>
              <a:ext cx="10689" cy="2851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5" name="Rectangle 228"/>
            <p:cNvSpPr>
              <a:spLocks noChangeArrowheads="1"/>
            </p:cNvSpPr>
            <p:nvPr/>
          </p:nvSpPr>
          <p:spPr bwMode="auto">
            <a:xfrm>
              <a:off x="1558795" y="1801909"/>
              <a:ext cx="16034" cy="4099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6" name="Rectangle 229"/>
            <p:cNvSpPr>
              <a:spLocks noChangeArrowheads="1"/>
            </p:cNvSpPr>
            <p:nvPr/>
          </p:nvSpPr>
          <p:spPr bwMode="auto">
            <a:xfrm>
              <a:off x="1578391" y="1809038"/>
              <a:ext cx="10689" cy="2851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7" name="Rectangle 230"/>
            <p:cNvSpPr>
              <a:spLocks noChangeArrowheads="1"/>
            </p:cNvSpPr>
            <p:nvPr/>
          </p:nvSpPr>
          <p:spPr bwMode="auto">
            <a:xfrm>
              <a:off x="108670" y="395671"/>
              <a:ext cx="30286" cy="8912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8" name="Rectangle 231"/>
            <p:cNvSpPr>
              <a:spLocks noChangeArrowheads="1"/>
            </p:cNvSpPr>
            <p:nvPr/>
          </p:nvSpPr>
          <p:spPr bwMode="auto">
            <a:xfrm>
              <a:off x="80166" y="374284"/>
              <a:ext cx="21378" cy="5346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69" name="Rectangle 232"/>
            <p:cNvSpPr>
              <a:spLocks noChangeArrowheads="1"/>
            </p:cNvSpPr>
            <p:nvPr/>
          </p:nvSpPr>
          <p:spPr bwMode="auto">
            <a:xfrm>
              <a:off x="64133" y="384977"/>
              <a:ext cx="14252" cy="3386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0" name="Rectangle 233"/>
            <p:cNvSpPr>
              <a:spLocks noChangeArrowheads="1"/>
            </p:cNvSpPr>
            <p:nvPr/>
          </p:nvSpPr>
          <p:spPr bwMode="auto">
            <a:xfrm>
              <a:off x="142518" y="374284"/>
              <a:ext cx="21378" cy="5346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1" name="Rectangle 234"/>
            <p:cNvSpPr>
              <a:spLocks noChangeArrowheads="1"/>
            </p:cNvSpPr>
            <p:nvPr/>
          </p:nvSpPr>
          <p:spPr bwMode="auto">
            <a:xfrm>
              <a:off x="167459" y="384977"/>
              <a:ext cx="14252" cy="3386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2" name="Rectangle 235"/>
            <p:cNvSpPr>
              <a:spLocks noChangeArrowheads="1"/>
            </p:cNvSpPr>
            <p:nvPr/>
          </p:nvSpPr>
          <p:spPr bwMode="auto">
            <a:xfrm>
              <a:off x="1883024" y="2415021"/>
              <a:ext cx="23160" cy="534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3" name="Rectangle 236"/>
            <p:cNvSpPr>
              <a:spLocks noChangeArrowheads="1"/>
            </p:cNvSpPr>
            <p:nvPr/>
          </p:nvSpPr>
          <p:spPr bwMode="auto">
            <a:xfrm>
              <a:off x="1863428" y="2397198"/>
              <a:ext cx="16033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4" name="Rectangle 237"/>
            <p:cNvSpPr>
              <a:spLocks noChangeArrowheads="1"/>
            </p:cNvSpPr>
            <p:nvPr/>
          </p:nvSpPr>
          <p:spPr bwMode="auto">
            <a:xfrm>
              <a:off x="1850957" y="2404327"/>
              <a:ext cx="8908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5" name="Rectangle 238"/>
            <p:cNvSpPr>
              <a:spLocks noChangeArrowheads="1"/>
            </p:cNvSpPr>
            <p:nvPr/>
          </p:nvSpPr>
          <p:spPr bwMode="auto">
            <a:xfrm>
              <a:off x="1911528" y="2397198"/>
              <a:ext cx="14252" cy="3921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6" name="Rectangle 239"/>
            <p:cNvSpPr>
              <a:spLocks noChangeArrowheads="1"/>
            </p:cNvSpPr>
            <p:nvPr/>
          </p:nvSpPr>
          <p:spPr bwMode="auto">
            <a:xfrm>
              <a:off x="1929343" y="2404327"/>
              <a:ext cx="10689" cy="2673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77" name="Freeform 240"/>
            <p:cNvSpPr/>
            <p:nvPr/>
          </p:nvSpPr>
          <p:spPr bwMode="auto">
            <a:xfrm>
              <a:off x="2048702" y="3042391"/>
              <a:ext cx="23159" cy="26734"/>
            </a:xfrm>
            <a:custGeom>
              <a:avLst/>
              <a:gdLst>
                <a:gd name="T0" fmla="*/ 0 w 15"/>
                <a:gd name="T1" fmla="*/ 3 h 17"/>
                <a:gd name="T2" fmla="*/ 10 w 15"/>
                <a:gd name="T3" fmla="*/ 17 h 17"/>
                <a:gd name="T4" fmla="*/ 15 w 15"/>
                <a:gd name="T5" fmla="*/ 14 h 17"/>
                <a:gd name="T6" fmla="*/ 4 w 15"/>
                <a:gd name="T7" fmla="*/ 0 h 17"/>
                <a:gd name="T8" fmla="*/ 0 w 1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0" y="3"/>
                  </a:moveTo>
                  <a:lnTo>
                    <a:pt x="10" y="17"/>
                  </a:lnTo>
                  <a:lnTo>
                    <a:pt x="15" y="14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78" name="Freeform 241"/>
            <p:cNvSpPr/>
            <p:nvPr/>
          </p:nvSpPr>
          <p:spPr bwMode="auto">
            <a:xfrm>
              <a:off x="2018417" y="3010310"/>
              <a:ext cx="49881" cy="46340"/>
            </a:xfrm>
            <a:custGeom>
              <a:avLst/>
              <a:gdLst>
                <a:gd name="T0" fmla="*/ 0 w 32"/>
                <a:gd name="T1" fmla="*/ 19 h 29"/>
                <a:gd name="T2" fmla="*/ 7 w 32"/>
                <a:gd name="T3" fmla="*/ 29 h 29"/>
                <a:gd name="T4" fmla="*/ 32 w 32"/>
                <a:gd name="T5" fmla="*/ 9 h 29"/>
                <a:gd name="T6" fmla="*/ 24 w 32"/>
                <a:gd name="T7" fmla="*/ 0 h 29"/>
                <a:gd name="T8" fmla="*/ 0 w 32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0" y="19"/>
                  </a:moveTo>
                  <a:lnTo>
                    <a:pt x="7" y="29"/>
                  </a:lnTo>
                  <a:lnTo>
                    <a:pt x="32" y="9"/>
                  </a:lnTo>
                  <a:lnTo>
                    <a:pt x="24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79" name="Freeform 242"/>
            <p:cNvSpPr/>
            <p:nvPr/>
          </p:nvSpPr>
          <p:spPr bwMode="auto">
            <a:xfrm>
              <a:off x="2013073" y="3001398"/>
              <a:ext cx="35630" cy="30300"/>
            </a:xfrm>
            <a:custGeom>
              <a:avLst/>
              <a:gdLst>
                <a:gd name="T0" fmla="*/ 0 w 22"/>
                <a:gd name="T1" fmla="*/ 12 h 19"/>
                <a:gd name="T2" fmla="*/ 4 w 22"/>
                <a:gd name="T3" fmla="*/ 19 h 19"/>
                <a:gd name="T4" fmla="*/ 22 w 22"/>
                <a:gd name="T5" fmla="*/ 6 h 19"/>
                <a:gd name="T6" fmla="*/ 17 w 22"/>
                <a:gd name="T7" fmla="*/ 0 h 19"/>
                <a:gd name="T8" fmla="*/ 0 w 22"/>
                <a:gd name="T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0" y="12"/>
                  </a:moveTo>
                  <a:lnTo>
                    <a:pt x="4" y="19"/>
                  </a:lnTo>
                  <a:lnTo>
                    <a:pt x="22" y="6"/>
                  </a:lnTo>
                  <a:lnTo>
                    <a:pt x="1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0" name="Freeform 243"/>
            <p:cNvSpPr/>
            <p:nvPr/>
          </p:nvSpPr>
          <p:spPr bwMode="auto">
            <a:xfrm>
              <a:off x="2050483" y="3056650"/>
              <a:ext cx="53444" cy="44557"/>
            </a:xfrm>
            <a:custGeom>
              <a:avLst/>
              <a:gdLst>
                <a:gd name="T0" fmla="*/ 0 w 33"/>
                <a:gd name="T1" fmla="*/ 19 h 28"/>
                <a:gd name="T2" fmla="*/ 7 w 33"/>
                <a:gd name="T3" fmla="*/ 28 h 28"/>
                <a:gd name="T4" fmla="*/ 33 w 33"/>
                <a:gd name="T5" fmla="*/ 9 h 28"/>
                <a:gd name="T6" fmla="*/ 25 w 33"/>
                <a:gd name="T7" fmla="*/ 0 h 28"/>
                <a:gd name="T8" fmla="*/ 0 w 33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0" y="19"/>
                  </a:moveTo>
                  <a:lnTo>
                    <a:pt x="7" y="28"/>
                  </a:lnTo>
                  <a:lnTo>
                    <a:pt x="33" y="9"/>
                  </a:lnTo>
                  <a:lnTo>
                    <a:pt x="2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1" name="Freeform 244"/>
            <p:cNvSpPr/>
            <p:nvPr/>
          </p:nvSpPr>
          <p:spPr bwMode="auto">
            <a:xfrm>
              <a:off x="2071861" y="3078038"/>
              <a:ext cx="35630" cy="30299"/>
            </a:xfrm>
            <a:custGeom>
              <a:avLst/>
              <a:gdLst>
                <a:gd name="T0" fmla="*/ 17 w 22"/>
                <a:gd name="T1" fmla="*/ 0 h 19"/>
                <a:gd name="T2" fmla="*/ 0 w 22"/>
                <a:gd name="T3" fmla="*/ 13 h 19"/>
                <a:gd name="T4" fmla="*/ 5 w 22"/>
                <a:gd name="T5" fmla="*/ 19 h 19"/>
                <a:gd name="T6" fmla="*/ 22 w 22"/>
                <a:gd name="T7" fmla="*/ 7 h 19"/>
                <a:gd name="T8" fmla="*/ 17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17" y="0"/>
                  </a:moveTo>
                  <a:lnTo>
                    <a:pt x="0" y="13"/>
                  </a:lnTo>
                  <a:lnTo>
                    <a:pt x="5" y="19"/>
                  </a:lnTo>
                  <a:lnTo>
                    <a:pt x="22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2" name="Freeform 245"/>
            <p:cNvSpPr/>
            <p:nvPr/>
          </p:nvSpPr>
          <p:spPr bwMode="auto">
            <a:xfrm>
              <a:off x="2374713" y="3452321"/>
              <a:ext cx="23160" cy="28517"/>
            </a:xfrm>
            <a:custGeom>
              <a:avLst/>
              <a:gdLst>
                <a:gd name="T0" fmla="*/ 11 w 15"/>
                <a:gd name="T1" fmla="*/ 0 h 18"/>
                <a:gd name="T2" fmla="*/ 0 w 15"/>
                <a:gd name="T3" fmla="*/ 15 h 18"/>
                <a:gd name="T4" fmla="*/ 6 w 15"/>
                <a:gd name="T5" fmla="*/ 18 h 18"/>
                <a:gd name="T6" fmla="*/ 15 w 15"/>
                <a:gd name="T7" fmla="*/ 2 h 18"/>
                <a:gd name="T8" fmla="*/ 11 w 1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0"/>
                  </a:moveTo>
                  <a:lnTo>
                    <a:pt x="0" y="15"/>
                  </a:lnTo>
                  <a:lnTo>
                    <a:pt x="6" y="18"/>
                  </a:lnTo>
                  <a:lnTo>
                    <a:pt x="1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3" name="Freeform 246"/>
            <p:cNvSpPr/>
            <p:nvPr/>
          </p:nvSpPr>
          <p:spPr bwMode="auto">
            <a:xfrm>
              <a:off x="2376495" y="3420240"/>
              <a:ext cx="51662" cy="44557"/>
            </a:xfrm>
            <a:custGeom>
              <a:avLst/>
              <a:gdLst>
                <a:gd name="T0" fmla="*/ 7 w 33"/>
                <a:gd name="T1" fmla="*/ 0 h 27"/>
                <a:gd name="T2" fmla="*/ 0 w 33"/>
                <a:gd name="T3" fmla="*/ 10 h 27"/>
                <a:gd name="T4" fmla="*/ 27 w 33"/>
                <a:gd name="T5" fmla="*/ 27 h 27"/>
                <a:gd name="T6" fmla="*/ 33 w 33"/>
                <a:gd name="T7" fmla="*/ 17 h 27"/>
                <a:gd name="T8" fmla="*/ 7 w 3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7" y="0"/>
                  </a:moveTo>
                  <a:lnTo>
                    <a:pt x="0" y="10"/>
                  </a:lnTo>
                  <a:lnTo>
                    <a:pt x="27" y="27"/>
                  </a:lnTo>
                  <a:lnTo>
                    <a:pt x="33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4" name="Freeform 247"/>
            <p:cNvSpPr/>
            <p:nvPr/>
          </p:nvSpPr>
          <p:spPr bwMode="auto">
            <a:xfrm>
              <a:off x="2397872" y="3411328"/>
              <a:ext cx="33848" cy="28517"/>
            </a:xfrm>
            <a:custGeom>
              <a:avLst/>
              <a:gdLst>
                <a:gd name="T0" fmla="*/ 4 w 22"/>
                <a:gd name="T1" fmla="*/ 0 h 18"/>
                <a:gd name="T2" fmla="*/ 0 w 22"/>
                <a:gd name="T3" fmla="*/ 7 h 18"/>
                <a:gd name="T4" fmla="*/ 18 w 22"/>
                <a:gd name="T5" fmla="*/ 18 h 18"/>
                <a:gd name="T6" fmla="*/ 22 w 22"/>
                <a:gd name="T7" fmla="*/ 11 h 18"/>
                <a:gd name="T8" fmla="*/ 4 w 2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4" y="0"/>
                  </a:moveTo>
                  <a:lnTo>
                    <a:pt x="0" y="7"/>
                  </a:lnTo>
                  <a:lnTo>
                    <a:pt x="18" y="18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5" name="Freeform 248"/>
            <p:cNvSpPr/>
            <p:nvPr/>
          </p:nvSpPr>
          <p:spPr bwMode="auto">
            <a:xfrm>
              <a:off x="2346209" y="3470144"/>
              <a:ext cx="51663" cy="42775"/>
            </a:xfrm>
            <a:custGeom>
              <a:avLst/>
              <a:gdLst>
                <a:gd name="T0" fmla="*/ 6 w 33"/>
                <a:gd name="T1" fmla="*/ 0 h 27"/>
                <a:gd name="T2" fmla="*/ 0 w 33"/>
                <a:gd name="T3" fmla="*/ 9 h 27"/>
                <a:gd name="T4" fmla="*/ 26 w 33"/>
                <a:gd name="T5" fmla="*/ 27 h 27"/>
                <a:gd name="T6" fmla="*/ 33 w 33"/>
                <a:gd name="T7" fmla="*/ 16 h 27"/>
                <a:gd name="T8" fmla="*/ 6 w 3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6" y="0"/>
                  </a:moveTo>
                  <a:lnTo>
                    <a:pt x="0" y="9"/>
                  </a:lnTo>
                  <a:lnTo>
                    <a:pt x="26" y="27"/>
                  </a:lnTo>
                  <a:lnTo>
                    <a:pt x="33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6" name="Freeform 249"/>
            <p:cNvSpPr/>
            <p:nvPr/>
          </p:nvSpPr>
          <p:spPr bwMode="auto">
            <a:xfrm>
              <a:off x="2344428" y="3493314"/>
              <a:ext cx="35630" cy="28517"/>
            </a:xfrm>
            <a:custGeom>
              <a:avLst/>
              <a:gdLst>
                <a:gd name="T0" fmla="*/ 22 w 22"/>
                <a:gd name="T1" fmla="*/ 11 h 18"/>
                <a:gd name="T2" fmla="*/ 4 w 22"/>
                <a:gd name="T3" fmla="*/ 0 h 18"/>
                <a:gd name="T4" fmla="*/ 0 w 22"/>
                <a:gd name="T5" fmla="*/ 7 h 18"/>
                <a:gd name="T6" fmla="*/ 18 w 22"/>
                <a:gd name="T7" fmla="*/ 18 h 18"/>
                <a:gd name="T8" fmla="*/ 22 w 22"/>
                <a:gd name="T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22" y="11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18" y="18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7" name="Freeform 250"/>
            <p:cNvSpPr/>
            <p:nvPr/>
          </p:nvSpPr>
          <p:spPr bwMode="auto">
            <a:xfrm>
              <a:off x="1692406" y="914322"/>
              <a:ext cx="62351" cy="108720"/>
            </a:xfrm>
            <a:custGeom>
              <a:avLst/>
              <a:gdLst>
                <a:gd name="T0" fmla="*/ 32 w 45"/>
                <a:gd name="T1" fmla="*/ 22 h 78"/>
                <a:gd name="T2" fmla="*/ 44 w 45"/>
                <a:gd name="T3" fmla="*/ 6 h 78"/>
                <a:gd name="T4" fmla="*/ 43 w 45"/>
                <a:gd name="T5" fmla="*/ 1 h 78"/>
                <a:gd name="T6" fmla="*/ 39 w 45"/>
                <a:gd name="T7" fmla="*/ 2 h 78"/>
                <a:gd name="T8" fmla="*/ 28 w 45"/>
                <a:gd name="T9" fmla="*/ 17 h 78"/>
                <a:gd name="T10" fmla="*/ 26 w 45"/>
                <a:gd name="T11" fmla="*/ 17 h 78"/>
                <a:gd name="T12" fmla="*/ 25 w 45"/>
                <a:gd name="T13" fmla="*/ 17 h 78"/>
                <a:gd name="T14" fmla="*/ 20 w 45"/>
                <a:gd name="T15" fmla="*/ 17 h 78"/>
                <a:gd name="T16" fmla="*/ 20 w 45"/>
                <a:gd name="T17" fmla="*/ 17 h 78"/>
                <a:gd name="T18" fmla="*/ 17 w 45"/>
                <a:gd name="T19" fmla="*/ 17 h 78"/>
                <a:gd name="T20" fmla="*/ 6 w 45"/>
                <a:gd name="T21" fmla="*/ 2 h 78"/>
                <a:gd name="T22" fmla="*/ 2 w 45"/>
                <a:gd name="T23" fmla="*/ 1 h 78"/>
                <a:gd name="T24" fmla="*/ 1 w 45"/>
                <a:gd name="T25" fmla="*/ 6 h 78"/>
                <a:gd name="T26" fmla="*/ 13 w 45"/>
                <a:gd name="T27" fmla="*/ 22 h 78"/>
                <a:gd name="T28" fmla="*/ 15 w 45"/>
                <a:gd name="T29" fmla="*/ 44 h 78"/>
                <a:gd name="T30" fmla="*/ 15 w 45"/>
                <a:gd name="T31" fmla="*/ 44 h 78"/>
                <a:gd name="T32" fmla="*/ 12 w 45"/>
                <a:gd name="T33" fmla="*/ 74 h 78"/>
                <a:gd name="T34" fmla="*/ 16 w 45"/>
                <a:gd name="T35" fmla="*/ 78 h 78"/>
                <a:gd name="T36" fmla="*/ 20 w 45"/>
                <a:gd name="T37" fmla="*/ 74 h 78"/>
                <a:gd name="T38" fmla="*/ 22 w 45"/>
                <a:gd name="T39" fmla="*/ 46 h 78"/>
                <a:gd name="T40" fmla="*/ 24 w 45"/>
                <a:gd name="T41" fmla="*/ 46 h 78"/>
                <a:gd name="T42" fmla="*/ 26 w 45"/>
                <a:gd name="T43" fmla="*/ 74 h 78"/>
                <a:gd name="T44" fmla="*/ 30 w 45"/>
                <a:gd name="T45" fmla="*/ 78 h 78"/>
                <a:gd name="T46" fmla="*/ 33 w 45"/>
                <a:gd name="T47" fmla="*/ 74 h 78"/>
                <a:gd name="T48" fmla="*/ 31 w 45"/>
                <a:gd name="T49" fmla="*/ 44 h 78"/>
                <a:gd name="T50" fmla="*/ 31 w 45"/>
                <a:gd name="T51" fmla="*/ 44 h 78"/>
                <a:gd name="T52" fmla="*/ 32 w 45"/>
                <a:gd name="T53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78">
                  <a:moveTo>
                    <a:pt x="32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4"/>
                    <a:pt x="45" y="2"/>
                    <a:pt x="43" y="1"/>
                  </a:cubicBezTo>
                  <a:cubicBezTo>
                    <a:pt x="42" y="0"/>
                    <a:pt x="40" y="1"/>
                    <a:pt x="39" y="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7"/>
                    <a:pt x="17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4" y="78"/>
                    <a:pt x="16" y="78"/>
                  </a:cubicBezTo>
                  <a:cubicBezTo>
                    <a:pt x="18" y="78"/>
                    <a:pt x="19" y="76"/>
                    <a:pt x="20" y="7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6"/>
                    <a:pt x="28" y="78"/>
                    <a:pt x="30" y="78"/>
                  </a:cubicBezTo>
                  <a:cubicBezTo>
                    <a:pt x="32" y="78"/>
                    <a:pt x="33" y="76"/>
                    <a:pt x="33" y="7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88" name="Oval 251"/>
            <p:cNvSpPr>
              <a:spLocks noChangeArrowheads="1"/>
            </p:cNvSpPr>
            <p:nvPr/>
          </p:nvSpPr>
          <p:spPr bwMode="auto">
            <a:xfrm>
              <a:off x="1713784" y="917887"/>
              <a:ext cx="19596" cy="1960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89" name="Freeform 252"/>
            <p:cNvSpPr/>
            <p:nvPr/>
          </p:nvSpPr>
          <p:spPr bwMode="auto">
            <a:xfrm>
              <a:off x="766037" y="1128198"/>
              <a:ext cx="60570" cy="108720"/>
            </a:xfrm>
            <a:custGeom>
              <a:avLst/>
              <a:gdLst>
                <a:gd name="T0" fmla="*/ 32 w 45"/>
                <a:gd name="T1" fmla="*/ 22 h 78"/>
                <a:gd name="T2" fmla="*/ 44 w 45"/>
                <a:gd name="T3" fmla="*/ 6 h 78"/>
                <a:gd name="T4" fmla="*/ 43 w 45"/>
                <a:gd name="T5" fmla="*/ 1 h 78"/>
                <a:gd name="T6" fmla="*/ 38 w 45"/>
                <a:gd name="T7" fmla="*/ 2 h 78"/>
                <a:gd name="T8" fmla="*/ 28 w 45"/>
                <a:gd name="T9" fmla="*/ 17 h 78"/>
                <a:gd name="T10" fmla="*/ 25 w 45"/>
                <a:gd name="T11" fmla="*/ 17 h 78"/>
                <a:gd name="T12" fmla="*/ 25 w 45"/>
                <a:gd name="T13" fmla="*/ 17 h 78"/>
                <a:gd name="T14" fmla="*/ 19 w 45"/>
                <a:gd name="T15" fmla="*/ 17 h 78"/>
                <a:gd name="T16" fmla="*/ 19 w 45"/>
                <a:gd name="T17" fmla="*/ 17 h 78"/>
                <a:gd name="T18" fmla="*/ 16 w 45"/>
                <a:gd name="T19" fmla="*/ 17 h 78"/>
                <a:gd name="T20" fmla="*/ 6 w 45"/>
                <a:gd name="T21" fmla="*/ 2 h 78"/>
                <a:gd name="T22" fmla="*/ 1 w 45"/>
                <a:gd name="T23" fmla="*/ 1 h 78"/>
                <a:gd name="T24" fmla="*/ 1 w 45"/>
                <a:gd name="T25" fmla="*/ 6 h 78"/>
                <a:gd name="T26" fmla="*/ 12 w 45"/>
                <a:gd name="T27" fmla="*/ 22 h 78"/>
                <a:gd name="T28" fmla="*/ 14 w 45"/>
                <a:gd name="T29" fmla="*/ 44 h 78"/>
                <a:gd name="T30" fmla="*/ 14 w 45"/>
                <a:gd name="T31" fmla="*/ 44 h 78"/>
                <a:gd name="T32" fmla="*/ 12 w 45"/>
                <a:gd name="T33" fmla="*/ 74 h 78"/>
                <a:gd name="T34" fmla="*/ 15 w 45"/>
                <a:gd name="T35" fmla="*/ 78 h 78"/>
                <a:gd name="T36" fmla="*/ 19 w 45"/>
                <a:gd name="T37" fmla="*/ 74 h 78"/>
                <a:gd name="T38" fmla="*/ 21 w 45"/>
                <a:gd name="T39" fmla="*/ 46 h 78"/>
                <a:gd name="T40" fmla="*/ 23 w 45"/>
                <a:gd name="T41" fmla="*/ 46 h 78"/>
                <a:gd name="T42" fmla="*/ 25 w 45"/>
                <a:gd name="T43" fmla="*/ 74 h 78"/>
                <a:gd name="T44" fmla="*/ 29 w 45"/>
                <a:gd name="T45" fmla="*/ 78 h 78"/>
                <a:gd name="T46" fmla="*/ 32 w 45"/>
                <a:gd name="T47" fmla="*/ 74 h 78"/>
                <a:gd name="T48" fmla="*/ 30 w 45"/>
                <a:gd name="T49" fmla="*/ 44 h 78"/>
                <a:gd name="T50" fmla="*/ 30 w 45"/>
                <a:gd name="T51" fmla="*/ 44 h 78"/>
                <a:gd name="T52" fmla="*/ 32 w 45"/>
                <a:gd name="T53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78">
                  <a:moveTo>
                    <a:pt x="32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4"/>
                    <a:pt x="44" y="2"/>
                    <a:pt x="43" y="1"/>
                  </a:cubicBezTo>
                  <a:cubicBezTo>
                    <a:pt x="41" y="0"/>
                    <a:pt x="39" y="1"/>
                    <a:pt x="38" y="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7" y="17"/>
                    <a:pt x="16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3" y="0"/>
                    <a:pt x="1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3" y="78"/>
                    <a:pt x="15" y="78"/>
                  </a:cubicBezTo>
                  <a:cubicBezTo>
                    <a:pt x="17" y="78"/>
                    <a:pt x="19" y="76"/>
                    <a:pt x="19" y="74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6"/>
                    <a:pt x="27" y="78"/>
                    <a:pt x="29" y="78"/>
                  </a:cubicBezTo>
                  <a:cubicBezTo>
                    <a:pt x="31" y="78"/>
                    <a:pt x="33" y="76"/>
                    <a:pt x="32" y="7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0" name="Oval 253"/>
            <p:cNvSpPr>
              <a:spLocks noChangeArrowheads="1"/>
            </p:cNvSpPr>
            <p:nvPr/>
          </p:nvSpPr>
          <p:spPr bwMode="auto">
            <a:xfrm>
              <a:off x="785632" y="1131763"/>
              <a:ext cx="19597" cy="1960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91" name="Freeform 254"/>
            <p:cNvSpPr/>
            <p:nvPr/>
          </p:nvSpPr>
          <p:spPr bwMode="auto">
            <a:xfrm>
              <a:off x="1036821" y="1595162"/>
              <a:ext cx="140736" cy="244175"/>
            </a:xfrm>
            <a:custGeom>
              <a:avLst/>
              <a:gdLst>
                <a:gd name="T0" fmla="*/ 73 w 102"/>
                <a:gd name="T1" fmla="*/ 50 h 177"/>
                <a:gd name="T2" fmla="*/ 100 w 102"/>
                <a:gd name="T3" fmla="*/ 12 h 177"/>
                <a:gd name="T4" fmla="*/ 98 w 102"/>
                <a:gd name="T5" fmla="*/ 2 h 177"/>
                <a:gd name="T6" fmla="*/ 88 w 102"/>
                <a:gd name="T7" fmla="*/ 4 h 177"/>
                <a:gd name="T8" fmla="*/ 64 w 102"/>
                <a:gd name="T9" fmla="*/ 39 h 177"/>
                <a:gd name="T10" fmla="*/ 58 w 102"/>
                <a:gd name="T11" fmla="*/ 38 h 177"/>
                <a:gd name="T12" fmla="*/ 57 w 102"/>
                <a:gd name="T13" fmla="*/ 38 h 177"/>
                <a:gd name="T14" fmla="*/ 45 w 102"/>
                <a:gd name="T15" fmla="*/ 38 h 177"/>
                <a:gd name="T16" fmla="*/ 44 w 102"/>
                <a:gd name="T17" fmla="*/ 38 h 177"/>
                <a:gd name="T18" fmla="*/ 38 w 102"/>
                <a:gd name="T19" fmla="*/ 39 h 177"/>
                <a:gd name="T20" fmla="*/ 14 w 102"/>
                <a:gd name="T21" fmla="*/ 4 h 177"/>
                <a:gd name="T22" fmla="*/ 4 w 102"/>
                <a:gd name="T23" fmla="*/ 2 h 177"/>
                <a:gd name="T24" fmla="*/ 2 w 102"/>
                <a:gd name="T25" fmla="*/ 12 h 177"/>
                <a:gd name="T26" fmla="*/ 29 w 102"/>
                <a:gd name="T27" fmla="*/ 50 h 177"/>
                <a:gd name="T28" fmla="*/ 33 w 102"/>
                <a:gd name="T29" fmla="*/ 99 h 177"/>
                <a:gd name="T30" fmla="*/ 33 w 102"/>
                <a:gd name="T31" fmla="*/ 100 h 177"/>
                <a:gd name="T32" fmla="*/ 27 w 102"/>
                <a:gd name="T33" fmla="*/ 168 h 177"/>
                <a:gd name="T34" fmla="*/ 35 w 102"/>
                <a:gd name="T35" fmla="*/ 177 h 177"/>
                <a:gd name="T36" fmla="*/ 44 w 102"/>
                <a:gd name="T37" fmla="*/ 169 h 177"/>
                <a:gd name="T38" fmla="*/ 49 w 102"/>
                <a:gd name="T39" fmla="*/ 106 h 177"/>
                <a:gd name="T40" fmla="*/ 53 w 102"/>
                <a:gd name="T41" fmla="*/ 106 h 177"/>
                <a:gd name="T42" fmla="*/ 58 w 102"/>
                <a:gd name="T43" fmla="*/ 169 h 177"/>
                <a:gd name="T44" fmla="*/ 67 w 102"/>
                <a:gd name="T45" fmla="*/ 177 h 177"/>
                <a:gd name="T46" fmla="*/ 75 w 102"/>
                <a:gd name="T47" fmla="*/ 168 h 177"/>
                <a:gd name="T48" fmla="*/ 69 w 102"/>
                <a:gd name="T49" fmla="*/ 100 h 177"/>
                <a:gd name="T50" fmla="*/ 69 w 102"/>
                <a:gd name="T51" fmla="*/ 99 h 177"/>
                <a:gd name="T52" fmla="*/ 73 w 102"/>
                <a:gd name="T53" fmla="*/ 5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77">
                  <a:moveTo>
                    <a:pt x="73" y="50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2" y="9"/>
                    <a:pt x="101" y="5"/>
                    <a:pt x="98" y="2"/>
                  </a:cubicBezTo>
                  <a:cubicBezTo>
                    <a:pt x="95" y="0"/>
                    <a:pt x="90" y="1"/>
                    <a:pt x="88" y="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2" y="39"/>
                    <a:pt x="60" y="38"/>
                    <a:pt x="58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8"/>
                    <a:pt x="40" y="39"/>
                    <a:pt x="38" y="3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1"/>
                    <a:pt x="7" y="0"/>
                    <a:pt x="4" y="2"/>
                  </a:cubicBezTo>
                  <a:cubicBezTo>
                    <a:pt x="1" y="5"/>
                    <a:pt x="0" y="9"/>
                    <a:pt x="2" y="12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3" y="99"/>
                    <a:pt x="33" y="100"/>
                    <a:pt x="33" y="100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27" y="173"/>
                    <a:pt x="30" y="177"/>
                    <a:pt x="35" y="177"/>
                  </a:cubicBezTo>
                  <a:cubicBezTo>
                    <a:pt x="40" y="177"/>
                    <a:pt x="44" y="174"/>
                    <a:pt x="44" y="169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58" y="174"/>
                    <a:pt x="62" y="177"/>
                    <a:pt x="67" y="177"/>
                  </a:cubicBezTo>
                  <a:cubicBezTo>
                    <a:pt x="71" y="177"/>
                    <a:pt x="75" y="173"/>
                    <a:pt x="75" y="168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9" y="100"/>
                    <a:pt x="69" y="99"/>
                    <a:pt x="69" y="99"/>
                  </a:cubicBezTo>
                  <a:lnTo>
                    <a:pt x="73" y="5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2" name="Oval 255"/>
            <p:cNvSpPr>
              <a:spLocks noChangeArrowheads="1"/>
            </p:cNvSpPr>
            <p:nvPr/>
          </p:nvSpPr>
          <p:spPr bwMode="auto">
            <a:xfrm>
              <a:off x="1086703" y="1602291"/>
              <a:ext cx="42756" cy="42775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593" name="Freeform 256"/>
            <p:cNvSpPr>
              <a:spLocks noEditPoints="1"/>
            </p:cNvSpPr>
            <p:nvPr/>
          </p:nvSpPr>
          <p:spPr bwMode="auto">
            <a:xfrm>
              <a:off x="1061762" y="515086"/>
              <a:ext cx="147862" cy="203183"/>
            </a:xfrm>
            <a:custGeom>
              <a:avLst/>
              <a:gdLst>
                <a:gd name="T0" fmla="*/ 97 w 107"/>
                <a:gd name="T1" fmla="*/ 3 h 147"/>
                <a:gd name="T2" fmla="*/ 40 w 107"/>
                <a:gd name="T3" fmla="*/ 1 h 147"/>
                <a:gd name="T4" fmla="*/ 27 w 107"/>
                <a:gd name="T5" fmla="*/ 1 h 147"/>
                <a:gd name="T6" fmla="*/ 21 w 107"/>
                <a:gd name="T7" fmla="*/ 3 h 147"/>
                <a:gd name="T8" fmla="*/ 17 w 107"/>
                <a:gd name="T9" fmla="*/ 11 h 147"/>
                <a:gd name="T10" fmla="*/ 2 w 107"/>
                <a:gd name="T11" fmla="*/ 40 h 147"/>
                <a:gd name="T12" fmla="*/ 6 w 107"/>
                <a:gd name="T13" fmla="*/ 52 h 147"/>
                <a:gd name="T14" fmla="*/ 19 w 107"/>
                <a:gd name="T15" fmla="*/ 49 h 147"/>
                <a:gd name="T16" fmla="*/ 23 w 107"/>
                <a:gd name="T17" fmla="*/ 40 h 147"/>
                <a:gd name="T18" fmla="*/ 33 w 107"/>
                <a:gd name="T19" fmla="*/ 43 h 147"/>
                <a:gd name="T20" fmla="*/ 69 w 107"/>
                <a:gd name="T21" fmla="*/ 48 h 147"/>
                <a:gd name="T22" fmla="*/ 51 w 107"/>
                <a:gd name="T23" fmla="*/ 77 h 147"/>
                <a:gd name="T24" fmla="*/ 52 w 107"/>
                <a:gd name="T25" fmla="*/ 87 h 147"/>
                <a:gd name="T26" fmla="*/ 69 w 107"/>
                <a:gd name="T27" fmla="*/ 134 h 147"/>
                <a:gd name="T28" fmla="*/ 84 w 107"/>
                <a:gd name="T29" fmla="*/ 140 h 147"/>
                <a:gd name="T30" fmla="*/ 85 w 107"/>
                <a:gd name="T31" fmla="*/ 139 h 147"/>
                <a:gd name="T32" fmla="*/ 96 w 107"/>
                <a:gd name="T33" fmla="*/ 147 h 147"/>
                <a:gd name="T34" fmla="*/ 107 w 107"/>
                <a:gd name="T35" fmla="*/ 136 h 147"/>
                <a:gd name="T36" fmla="*/ 107 w 107"/>
                <a:gd name="T37" fmla="*/ 21 h 147"/>
                <a:gd name="T38" fmla="*/ 106 w 107"/>
                <a:gd name="T39" fmla="*/ 18 h 147"/>
                <a:gd name="T40" fmla="*/ 97 w 107"/>
                <a:gd name="T41" fmla="*/ 3 h 147"/>
                <a:gd name="T42" fmla="*/ 73 w 107"/>
                <a:gd name="T43" fmla="*/ 82 h 147"/>
                <a:gd name="T44" fmla="*/ 85 w 107"/>
                <a:gd name="T45" fmla="*/ 64 h 147"/>
                <a:gd name="T46" fmla="*/ 85 w 107"/>
                <a:gd name="T47" fmla="*/ 113 h 147"/>
                <a:gd name="T48" fmla="*/ 73 w 107"/>
                <a:gd name="T49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47">
                  <a:moveTo>
                    <a:pt x="97" y="3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34" y="0"/>
                    <a:pt x="30" y="0"/>
                    <a:pt x="27" y="1"/>
                  </a:cubicBezTo>
                  <a:cubicBezTo>
                    <a:pt x="25" y="1"/>
                    <a:pt x="23" y="2"/>
                    <a:pt x="21" y="3"/>
                  </a:cubicBezTo>
                  <a:cubicBezTo>
                    <a:pt x="19" y="5"/>
                    <a:pt x="18" y="8"/>
                    <a:pt x="17" y="11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4"/>
                    <a:pt x="2" y="50"/>
                    <a:pt x="6" y="52"/>
                  </a:cubicBezTo>
                  <a:cubicBezTo>
                    <a:pt x="11" y="55"/>
                    <a:pt x="16" y="53"/>
                    <a:pt x="19" y="4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6" y="42"/>
                    <a:pt x="30" y="43"/>
                    <a:pt x="33" y="43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49" y="80"/>
                    <a:pt x="50" y="84"/>
                    <a:pt x="52" y="87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72" y="140"/>
                    <a:pt x="78" y="142"/>
                    <a:pt x="84" y="140"/>
                  </a:cubicBezTo>
                  <a:cubicBezTo>
                    <a:pt x="84" y="140"/>
                    <a:pt x="85" y="140"/>
                    <a:pt x="85" y="139"/>
                  </a:cubicBezTo>
                  <a:cubicBezTo>
                    <a:pt x="87" y="144"/>
                    <a:pt x="91" y="147"/>
                    <a:pt x="96" y="147"/>
                  </a:cubicBezTo>
                  <a:cubicBezTo>
                    <a:pt x="102" y="147"/>
                    <a:pt x="107" y="142"/>
                    <a:pt x="107" y="136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6" y="19"/>
                    <a:pt x="106" y="18"/>
                  </a:cubicBezTo>
                  <a:cubicBezTo>
                    <a:pt x="106" y="11"/>
                    <a:pt x="103" y="4"/>
                    <a:pt x="97" y="3"/>
                  </a:cubicBezTo>
                  <a:close/>
                  <a:moveTo>
                    <a:pt x="73" y="82"/>
                  </a:moveTo>
                  <a:cubicBezTo>
                    <a:pt x="85" y="64"/>
                    <a:pt x="85" y="64"/>
                    <a:pt x="85" y="64"/>
                  </a:cubicBezTo>
                  <a:cubicBezTo>
                    <a:pt x="85" y="113"/>
                    <a:pt x="85" y="113"/>
                    <a:pt x="85" y="113"/>
                  </a:cubicBezTo>
                  <a:lnTo>
                    <a:pt x="73" y="8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4" name="Freeform 257"/>
            <p:cNvSpPr/>
            <p:nvPr/>
          </p:nvSpPr>
          <p:spPr bwMode="auto">
            <a:xfrm>
              <a:off x="1027914" y="483005"/>
              <a:ext cx="58789" cy="60598"/>
            </a:xfrm>
            <a:custGeom>
              <a:avLst/>
              <a:gdLst>
                <a:gd name="T0" fmla="*/ 18 w 43"/>
                <a:gd name="T1" fmla="*/ 42 h 44"/>
                <a:gd name="T2" fmla="*/ 42 w 43"/>
                <a:gd name="T3" fmla="*/ 25 h 44"/>
                <a:gd name="T4" fmla="*/ 25 w 43"/>
                <a:gd name="T5" fmla="*/ 2 h 44"/>
                <a:gd name="T6" fmla="*/ 1 w 43"/>
                <a:gd name="T7" fmla="*/ 19 h 44"/>
                <a:gd name="T8" fmla="*/ 18 w 43"/>
                <a:gd name="T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18" y="42"/>
                  </a:moveTo>
                  <a:cubicBezTo>
                    <a:pt x="30" y="44"/>
                    <a:pt x="40" y="36"/>
                    <a:pt x="42" y="25"/>
                  </a:cubicBezTo>
                  <a:cubicBezTo>
                    <a:pt x="43" y="14"/>
                    <a:pt x="36" y="3"/>
                    <a:pt x="25" y="2"/>
                  </a:cubicBezTo>
                  <a:cubicBezTo>
                    <a:pt x="14" y="0"/>
                    <a:pt x="3" y="8"/>
                    <a:pt x="1" y="19"/>
                  </a:cubicBezTo>
                  <a:cubicBezTo>
                    <a:pt x="0" y="30"/>
                    <a:pt x="7" y="40"/>
                    <a:pt x="18" y="4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5" name="Freeform 258"/>
            <p:cNvSpPr>
              <a:spLocks noEditPoints="1"/>
            </p:cNvSpPr>
            <p:nvPr/>
          </p:nvSpPr>
          <p:spPr bwMode="auto">
            <a:xfrm>
              <a:off x="981595" y="591725"/>
              <a:ext cx="156770" cy="15684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4 w 114"/>
                <a:gd name="T7" fmla="*/ 56 h 113"/>
                <a:gd name="T8" fmla="*/ 57 w 114"/>
                <a:gd name="T9" fmla="*/ 0 h 113"/>
                <a:gd name="T10" fmla="*/ 57 w 114"/>
                <a:gd name="T11" fmla="*/ 102 h 113"/>
                <a:gd name="T12" fmla="*/ 12 w 114"/>
                <a:gd name="T13" fmla="*/ 56 h 113"/>
                <a:gd name="T14" fmla="*/ 57 w 114"/>
                <a:gd name="T15" fmla="*/ 11 h 113"/>
                <a:gd name="T16" fmla="*/ 102 w 114"/>
                <a:gd name="T17" fmla="*/ 56 h 113"/>
                <a:gd name="T18" fmla="*/ 57 w 114"/>
                <a:gd name="T19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88" y="113"/>
                    <a:pt x="114" y="88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57" y="102"/>
                  </a:moveTo>
                  <a:cubicBezTo>
                    <a:pt x="32" y="102"/>
                    <a:pt x="12" y="81"/>
                    <a:pt x="12" y="56"/>
                  </a:cubicBezTo>
                  <a:cubicBezTo>
                    <a:pt x="12" y="31"/>
                    <a:pt x="32" y="11"/>
                    <a:pt x="57" y="11"/>
                  </a:cubicBezTo>
                  <a:cubicBezTo>
                    <a:pt x="82" y="11"/>
                    <a:pt x="102" y="31"/>
                    <a:pt x="102" y="56"/>
                  </a:cubicBezTo>
                  <a:cubicBezTo>
                    <a:pt x="102" y="81"/>
                    <a:pt x="82" y="102"/>
                    <a:pt x="57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6" name="Freeform 259"/>
            <p:cNvSpPr>
              <a:spLocks noEditPoints="1"/>
            </p:cNvSpPr>
            <p:nvPr/>
          </p:nvSpPr>
          <p:spPr bwMode="auto">
            <a:xfrm>
              <a:off x="1211407" y="591725"/>
              <a:ext cx="156770" cy="156843"/>
            </a:xfrm>
            <a:custGeom>
              <a:avLst/>
              <a:gdLst>
                <a:gd name="T0" fmla="*/ 56 w 113"/>
                <a:gd name="T1" fmla="*/ 0 h 113"/>
                <a:gd name="T2" fmla="*/ 0 w 113"/>
                <a:gd name="T3" fmla="*/ 56 h 113"/>
                <a:gd name="T4" fmla="*/ 56 w 113"/>
                <a:gd name="T5" fmla="*/ 113 h 113"/>
                <a:gd name="T6" fmla="*/ 113 w 113"/>
                <a:gd name="T7" fmla="*/ 56 h 113"/>
                <a:gd name="T8" fmla="*/ 56 w 113"/>
                <a:gd name="T9" fmla="*/ 0 h 113"/>
                <a:gd name="T10" fmla="*/ 56 w 113"/>
                <a:gd name="T11" fmla="*/ 102 h 113"/>
                <a:gd name="T12" fmla="*/ 11 w 113"/>
                <a:gd name="T13" fmla="*/ 56 h 113"/>
                <a:gd name="T14" fmla="*/ 56 w 113"/>
                <a:gd name="T15" fmla="*/ 11 h 113"/>
                <a:gd name="T16" fmla="*/ 102 w 113"/>
                <a:gd name="T17" fmla="*/ 56 h 113"/>
                <a:gd name="T18" fmla="*/ 56 w 113"/>
                <a:gd name="T19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6" y="113"/>
                  </a:cubicBezTo>
                  <a:cubicBezTo>
                    <a:pt x="88" y="113"/>
                    <a:pt x="113" y="88"/>
                    <a:pt x="113" y="56"/>
                  </a:cubicBezTo>
                  <a:cubicBezTo>
                    <a:pt x="113" y="25"/>
                    <a:pt x="88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1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81" y="11"/>
                    <a:pt x="102" y="31"/>
                    <a:pt x="102" y="56"/>
                  </a:cubicBezTo>
                  <a:cubicBezTo>
                    <a:pt x="102" y="81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7" name="Freeform 260"/>
            <p:cNvSpPr>
              <a:spLocks noEditPoints="1"/>
            </p:cNvSpPr>
            <p:nvPr/>
          </p:nvSpPr>
          <p:spPr bwMode="auto">
            <a:xfrm>
              <a:off x="80166" y="131890"/>
              <a:ext cx="146081" cy="201401"/>
            </a:xfrm>
            <a:custGeom>
              <a:avLst/>
              <a:gdLst>
                <a:gd name="T0" fmla="*/ 97 w 107"/>
                <a:gd name="T1" fmla="*/ 3 h 147"/>
                <a:gd name="T2" fmla="*/ 40 w 107"/>
                <a:gd name="T3" fmla="*/ 0 h 147"/>
                <a:gd name="T4" fmla="*/ 28 w 107"/>
                <a:gd name="T5" fmla="*/ 0 h 147"/>
                <a:gd name="T6" fmla="*/ 21 w 107"/>
                <a:gd name="T7" fmla="*/ 3 h 147"/>
                <a:gd name="T8" fmla="*/ 17 w 107"/>
                <a:gd name="T9" fmla="*/ 10 h 147"/>
                <a:gd name="T10" fmla="*/ 3 w 107"/>
                <a:gd name="T11" fmla="*/ 39 h 147"/>
                <a:gd name="T12" fmla="*/ 7 w 107"/>
                <a:gd name="T13" fmla="*/ 52 h 147"/>
                <a:gd name="T14" fmla="*/ 19 w 107"/>
                <a:gd name="T15" fmla="*/ 48 h 147"/>
                <a:gd name="T16" fmla="*/ 23 w 107"/>
                <a:gd name="T17" fmla="*/ 40 h 147"/>
                <a:gd name="T18" fmla="*/ 34 w 107"/>
                <a:gd name="T19" fmla="*/ 43 h 147"/>
                <a:gd name="T20" fmla="*/ 70 w 107"/>
                <a:gd name="T21" fmla="*/ 47 h 147"/>
                <a:gd name="T22" fmla="*/ 51 w 107"/>
                <a:gd name="T23" fmla="*/ 76 h 147"/>
                <a:gd name="T24" fmla="*/ 52 w 107"/>
                <a:gd name="T25" fmla="*/ 87 h 147"/>
                <a:gd name="T26" fmla="*/ 70 w 107"/>
                <a:gd name="T27" fmla="*/ 134 h 147"/>
                <a:gd name="T28" fmla="*/ 84 w 107"/>
                <a:gd name="T29" fmla="*/ 140 h 147"/>
                <a:gd name="T30" fmla="*/ 86 w 107"/>
                <a:gd name="T31" fmla="*/ 139 h 147"/>
                <a:gd name="T32" fmla="*/ 96 w 107"/>
                <a:gd name="T33" fmla="*/ 147 h 147"/>
                <a:gd name="T34" fmla="*/ 107 w 107"/>
                <a:gd name="T35" fmla="*/ 136 h 147"/>
                <a:gd name="T36" fmla="*/ 107 w 107"/>
                <a:gd name="T37" fmla="*/ 20 h 147"/>
                <a:gd name="T38" fmla="*/ 107 w 107"/>
                <a:gd name="T39" fmla="*/ 18 h 147"/>
                <a:gd name="T40" fmla="*/ 97 w 107"/>
                <a:gd name="T41" fmla="*/ 3 h 147"/>
                <a:gd name="T42" fmla="*/ 73 w 107"/>
                <a:gd name="T43" fmla="*/ 82 h 147"/>
                <a:gd name="T44" fmla="*/ 85 w 107"/>
                <a:gd name="T45" fmla="*/ 64 h 147"/>
                <a:gd name="T46" fmla="*/ 85 w 107"/>
                <a:gd name="T47" fmla="*/ 113 h 147"/>
                <a:gd name="T48" fmla="*/ 73 w 107"/>
                <a:gd name="T49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47">
                  <a:moveTo>
                    <a:pt x="97" y="3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5" y="0"/>
                    <a:pt x="31" y="0"/>
                    <a:pt x="28" y="0"/>
                  </a:cubicBezTo>
                  <a:cubicBezTo>
                    <a:pt x="25" y="0"/>
                    <a:pt x="23" y="1"/>
                    <a:pt x="21" y="3"/>
                  </a:cubicBezTo>
                  <a:cubicBezTo>
                    <a:pt x="19" y="5"/>
                    <a:pt x="18" y="7"/>
                    <a:pt x="17" y="1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0" y="44"/>
                    <a:pt x="2" y="49"/>
                    <a:pt x="7" y="52"/>
                  </a:cubicBezTo>
                  <a:cubicBezTo>
                    <a:pt x="11" y="54"/>
                    <a:pt x="17" y="53"/>
                    <a:pt x="19" y="4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7" y="41"/>
                    <a:pt x="30" y="42"/>
                    <a:pt x="34" y="43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0" y="80"/>
                    <a:pt x="50" y="84"/>
                    <a:pt x="52" y="87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2" y="139"/>
                    <a:pt x="78" y="142"/>
                    <a:pt x="84" y="140"/>
                  </a:cubicBezTo>
                  <a:cubicBezTo>
                    <a:pt x="85" y="140"/>
                    <a:pt x="85" y="139"/>
                    <a:pt x="86" y="139"/>
                  </a:cubicBezTo>
                  <a:cubicBezTo>
                    <a:pt x="87" y="143"/>
                    <a:pt x="91" y="147"/>
                    <a:pt x="96" y="147"/>
                  </a:cubicBezTo>
                  <a:cubicBezTo>
                    <a:pt x="102" y="147"/>
                    <a:pt x="107" y="142"/>
                    <a:pt x="107" y="136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19"/>
                    <a:pt x="107" y="18"/>
                  </a:cubicBezTo>
                  <a:cubicBezTo>
                    <a:pt x="106" y="11"/>
                    <a:pt x="103" y="4"/>
                    <a:pt x="97" y="3"/>
                  </a:cubicBezTo>
                  <a:close/>
                  <a:moveTo>
                    <a:pt x="73" y="82"/>
                  </a:moveTo>
                  <a:cubicBezTo>
                    <a:pt x="85" y="64"/>
                    <a:pt x="85" y="64"/>
                    <a:pt x="85" y="64"/>
                  </a:cubicBezTo>
                  <a:cubicBezTo>
                    <a:pt x="85" y="113"/>
                    <a:pt x="85" y="113"/>
                    <a:pt x="85" y="113"/>
                  </a:cubicBezTo>
                  <a:lnTo>
                    <a:pt x="73" y="8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8" name="Freeform 261"/>
            <p:cNvSpPr/>
            <p:nvPr/>
          </p:nvSpPr>
          <p:spPr bwMode="auto">
            <a:xfrm>
              <a:off x="44536" y="98027"/>
              <a:ext cx="60570" cy="58815"/>
            </a:xfrm>
            <a:custGeom>
              <a:avLst/>
              <a:gdLst>
                <a:gd name="T0" fmla="*/ 19 w 44"/>
                <a:gd name="T1" fmla="*/ 42 h 43"/>
                <a:gd name="T2" fmla="*/ 42 w 44"/>
                <a:gd name="T3" fmla="*/ 25 h 43"/>
                <a:gd name="T4" fmla="*/ 25 w 44"/>
                <a:gd name="T5" fmla="*/ 1 h 43"/>
                <a:gd name="T6" fmla="*/ 2 w 44"/>
                <a:gd name="T7" fmla="*/ 18 h 43"/>
                <a:gd name="T8" fmla="*/ 19 w 44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9" y="42"/>
                  </a:moveTo>
                  <a:cubicBezTo>
                    <a:pt x="30" y="43"/>
                    <a:pt x="40" y="36"/>
                    <a:pt x="42" y="25"/>
                  </a:cubicBezTo>
                  <a:cubicBezTo>
                    <a:pt x="44" y="13"/>
                    <a:pt x="36" y="3"/>
                    <a:pt x="25" y="1"/>
                  </a:cubicBezTo>
                  <a:cubicBezTo>
                    <a:pt x="14" y="0"/>
                    <a:pt x="4" y="7"/>
                    <a:pt x="2" y="18"/>
                  </a:cubicBezTo>
                  <a:cubicBezTo>
                    <a:pt x="0" y="29"/>
                    <a:pt x="8" y="40"/>
                    <a:pt x="19" y="4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599" name="Freeform 262"/>
            <p:cNvSpPr>
              <a:spLocks noEditPoints="1"/>
            </p:cNvSpPr>
            <p:nvPr/>
          </p:nvSpPr>
          <p:spPr bwMode="auto">
            <a:xfrm>
              <a:off x="0" y="206747"/>
              <a:ext cx="154988" cy="156843"/>
            </a:xfrm>
            <a:custGeom>
              <a:avLst/>
              <a:gdLst>
                <a:gd name="T0" fmla="*/ 56 w 113"/>
                <a:gd name="T1" fmla="*/ 0 h 114"/>
                <a:gd name="T2" fmla="*/ 0 w 113"/>
                <a:gd name="T3" fmla="*/ 57 h 114"/>
                <a:gd name="T4" fmla="*/ 56 w 113"/>
                <a:gd name="T5" fmla="*/ 114 h 114"/>
                <a:gd name="T6" fmla="*/ 113 w 113"/>
                <a:gd name="T7" fmla="*/ 57 h 114"/>
                <a:gd name="T8" fmla="*/ 56 w 113"/>
                <a:gd name="T9" fmla="*/ 0 h 114"/>
                <a:gd name="T10" fmla="*/ 56 w 113"/>
                <a:gd name="T11" fmla="*/ 102 h 114"/>
                <a:gd name="T12" fmla="*/ 11 w 113"/>
                <a:gd name="T13" fmla="*/ 57 h 114"/>
                <a:gd name="T14" fmla="*/ 56 w 113"/>
                <a:gd name="T15" fmla="*/ 12 h 114"/>
                <a:gd name="T16" fmla="*/ 102 w 113"/>
                <a:gd name="T17" fmla="*/ 57 h 114"/>
                <a:gd name="T18" fmla="*/ 56 w 113"/>
                <a:gd name="T19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4">
                  <a:moveTo>
                    <a:pt x="56" y="0"/>
                  </a:moveTo>
                  <a:cubicBezTo>
                    <a:pt x="25" y="0"/>
                    <a:pt x="0" y="26"/>
                    <a:pt x="0" y="57"/>
                  </a:cubicBezTo>
                  <a:cubicBezTo>
                    <a:pt x="0" y="88"/>
                    <a:pt x="25" y="114"/>
                    <a:pt x="56" y="114"/>
                  </a:cubicBezTo>
                  <a:cubicBezTo>
                    <a:pt x="88" y="114"/>
                    <a:pt x="113" y="88"/>
                    <a:pt x="113" y="57"/>
                  </a:cubicBezTo>
                  <a:cubicBezTo>
                    <a:pt x="113" y="26"/>
                    <a:pt x="88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2"/>
                    <a:pt x="11" y="57"/>
                  </a:cubicBezTo>
                  <a:cubicBezTo>
                    <a:pt x="11" y="32"/>
                    <a:pt x="31" y="12"/>
                    <a:pt x="56" y="12"/>
                  </a:cubicBezTo>
                  <a:cubicBezTo>
                    <a:pt x="81" y="12"/>
                    <a:pt x="102" y="32"/>
                    <a:pt x="102" y="57"/>
                  </a:cubicBezTo>
                  <a:cubicBezTo>
                    <a:pt x="102" y="82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0" name="Freeform 263"/>
            <p:cNvSpPr>
              <a:spLocks noEditPoints="1"/>
            </p:cNvSpPr>
            <p:nvPr/>
          </p:nvSpPr>
          <p:spPr bwMode="auto">
            <a:xfrm>
              <a:off x="228029" y="206747"/>
              <a:ext cx="158551" cy="156843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2 h 114"/>
                <a:gd name="T12" fmla="*/ 11 w 114"/>
                <a:gd name="T13" fmla="*/ 57 h 114"/>
                <a:gd name="T14" fmla="*/ 57 w 114"/>
                <a:gd name="T15" fmla="*/ 12 h 114"/>
                <a:gd name="T16" fmla="*/ 102 w 114"/>
                <a:gd name="T17" fmla="*/ 57 h 114"/>
                <a:gd name="T18" fmla="*/ 57 w 114"/>
                <a:gd name="T19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88" y="114"/>
                    <a:pt x="114" y="88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lose/>
                  <a:moveTo>
                    <a:pt x="57" y="102"/>
                  </a:moveTo>
                  <a:cubicBezTo>
                    <a:pt x="32" y="102"/>
                    <a:pt x="11" y="82"/>
                    <a:pt x="11" y="57"/>
                  </a:cubicBezTo>
                  <a:cubicBezTo>
                    <a:pt x="11" y="32"/>
                    <a:pt x="32" y="12"/>
                    <a:pt x="57" y="12"/>
                  </a:cubicBezTo>
                  <a:cubicBezTo>
                    <a:pt x="82" y="12"/>
                    <a:pt x="102" y="32"/>
                    <a:pt x="102" y="57"/>
                  </a:cubicBezTo>
                  <a:cubicBezTo>
                    <a:pt x="102" y="82"/>
                    <a:pt x="82" y="102"/>
                    <a:pt x="57" y="10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1" name="Freeform 264"/>
            <p:cNvSpPr/>
            <p:nvPr/>
          </p:nvSpPr>
          <p:spPr bwMode="auto">
            <a:xfrm>
              <a:off x="1175777" y="1121069"/>
              <a:ext cx="142518" cy="81986"/>
            </a:xfrm>
            <a:custGeom>
              <a:avLst/>
              <a:gdLst>
                <a:gd name="T0" fmla="*/ 5 w 103"/>
                <a:gd name="T1" fmla="*/ 29 h 60"/>
                <a:gd name="T2" fmla="*/ 52 w 103"/>
                <a:gd name="T3" fmla="*/ 38 h 60"/>
                <a:gd name="T4" fmla="*/ 54 w 103"/>
                <a:gd name="T5" fmla="*/ 40 h 60"/>
                <a:gd name="T6" fmla="*/ 60 w 103"/>
                <a:gd name="T7" fmla="*/ 48 h 60"/>
                <a:gd name="T8" fmla="*/ 79 w 103"/>
                <a:gd name="T9" fmla="*/ 44 h 60"/>
                <a:gd name="T10" fmla="*/ 96 w 103"/>
                <a:gd name="T11" fmla="*/ 55 h 60"/>
                <a:gd name="T12" fmla="*/ 101 w 103"/>
                <a:gd name="T13" fmla="*/ 60 h 60"/>
                <a:gd name="T14" fmla="*/ 101 w 103"/>
                <a:gd name="T15" fmla="*/ 53 h 60"/>
                <a:gd name="T16" fmla="*/ 76 w 103"/>
                <a:gd name="T17" fmla="*/ 22 h 60"/>
                <a:gd name="T18" fmla="*/ 75 w 103"/>
                <a:gd name="T19" fmla="*/ 21 h 60"/>
                <a:gd name="T20" fmla="*/ 83 w 103"/>
                <a:gd name="T21" fmla="*/ 14 h 60"/>
                <a:gd name="T22" fmla="*/ 92 w 103"/>
                <a:gd name="T23" fmla="*/ 26 h 60"/>
                <a:gd name="T24" fmla="*/ 100 w 103"/>
                <a:gd name="T25" fmla="*/ 26 h 60"/>
                <a:gd name="T26" fmla="*/ 101 w 103"/>
                <a:gd name="T27" fmla="*/ 19 h 60"/>
                <a:gd name="T28" fmla="*/ 89 w 103"/>
                <a:gd name="T29" fmla="*/ 3 h 60"/>
                <a:gd name="T30" fmla="*/ 88 w 103"/>
                <a:gd name="T31" fmla="*/ 3 h 60"/>
                <a:gd name="T32" fmla="*/ 88 w 103"/>
                <a:gd name="T33" fmla="*/ 3 h 60"/>
                <a:gd name="T34" fmla="*/ 80 w 103"/>
                <a:gd name="T35" fmla="*/ 2 h 60"/>
                <a:gd name="T36" fmla="*/ 62 w 103"/>
                <a:gd name="T37" fmla="*/ 17 h 60"/>
                <a:gd name="T38" fmla="*/ 61 w 103"/>
                <a:gd name="T39" fmla="*/ 18 h 60"/>
                <a:gd name="T40" fmla="*/ 53 w 103"/>
                <a:gd name="T41" fmla="*/ 24 h 60"/>
                <a:gd name="T42" fmla="*/ 51 w 103"/>
                <a:gd name="T43" fmla="*/ 26 h 60"/>
                <a:gd name="T44" fmla="*/ 7 w 103"/>
                <a:gd name="T45" fmla="*/ 18 h 60"/>
                <a:gd name="T46" fmla="*/ 0 w 103"/>
                <a:gd name="T47" fmla="*/ 23 h 60"/>
                <a:gd name="T48" fmla="*/ 5 w 103"/>
                <a:gd name="T4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60">
                  <a:moveTo>
                    <a:pt x="5" y="29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9"/>
                    <a:pt x="54" y="40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5" y="45"/>
                    <a:pt x="70" y="43"/>
                    <a:pt x="79" y="44"/>
                  </a:cubicBezTo>
                  <a:cubicBezTo>
                    <a:pt x="88" y="46"/>
                    <a:pt x="92" y="51"/>
                    <a:pt x="96" y="55"/>
                  </a:cubicBezTo>
                  <a:cubicBezTo>
                    <a:pt x="97" y="57"/>
                    <a:pt x="99" y="59"/>
                    <a:pt x="101" y="60"/>
                  </a:cubicBezTo>
                  <a:cubicBezTo>
                    <a:pt x="102" y="58"/>
                    <a:pt x="103" y="56"/>
                    <a:pt x="101" y="53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5" y="21"/>
                    <a:pt x="75" y="21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4" y="28"/>
                    <a:pt x="97" y="28"/>
                    <a:pt x="100" y="26"/>
                  </a:cubicBezTo>
                  <a:cubicBezTo>
                    <a:pt x="102" y="24"/>
                    <a:pt x="103" y="21"/>
                    <a:pt x="101" y="19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6" y="0"/>
                    <a:pt x="83" y="0"/>
                    <a:pt x="80" y="2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8"/>
                    <a:pt x="61" y="18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2" y="25"/>
                    <a:pt x="52" y="25"/>
                    <a:pt x="51" y="2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0" y="26"/>
                    <a:pt x="2" y="29"/>
                    <a:pt x="5" y="2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2" name="Freeform 265"/>
            <p:cNvSpPr/>
            <p:nvPr/>
          </p:nvSpPr>
          <p:spPr bwMode="auto">
            <a:xfrm>
              <a:off x="1159743" y="1169191"/>
              <a:ext cx="201308" cy="51687"/>
            </a:xfrm>
            <a:custGeom>
              <a:avLst/>
              <a:gdLst>
                <a:gd name="T0" fmla="*/ 145 w 145"/>
                <a:gd name="T1" fmla="*/ 21 h 36"/>
                <a:gd name="T2" fmla="*/ 128 w 145"/>
                <a:gd name="T3" fmla="*/ 26 h 36"/>
                <a:gd name="T4" fmla="*/ 115 w 145"/>
                <a:gd name="T5" fmla="*/ 29 h 36"/>
                <a:gd name="T6" fmla="*/ 104 w 145"/>
                <a:gd name="T7" fmla="*/ 21 h 36"/>
                <a:gd name="T8" fmla="*/ 89 w 145"/>
                <a:gd name="T9" fmla="*/ 12 h 36"/>
                <a:gd name="T10" fmla="*/ 72 w 145"/>
                <a:gd name="T11" fmla="*/ 16 h 36"/>
                <a:gd name="T12" fmla="*/ 59 w 145"/>
                <a:gd name="T13" fmla="*/ 19 h 36"/>
                <a:gd name="T14" fmla="*/ 48 w 145"/>
                <a:gd name="T15" fmla="*/ 11 h 36"/>
                <a:gd name="T16" fmla="*/ 33 w 145"/>
                <a:gd name="T17" fmla="*/ 2 h 36"/>
                <a:gd name="T18" fmla="*/ 15 w 145"/>
                <a:gd name="T19" fmla="*/ 6 h 36"/>
                <a:gd name="T20" fmla="*/ 2 w 145"/>
                <a:gd name="T21" fmla="*/ 9 h 36"/>
                <a:gd name="T22" fmla="*/ 1 w 145"/>
                <a:gd name="T23" fmla="*/ 9 h 36"/>
                <a:gd name="T24" fmla="*/ 0 w 145"/>
                <a:gd name="T25" fmla="*/ 15 h 36"/>
                <a:gd name="T26" fmla="*/ 1 w 145"/>
                <a:gd name="T27" fmla="*/ 15 h 36"/>
                <a:gd name="T28" fmla="*/ 19 w 145"/>
                <a:gd name="T29" fmla="*/ 11 h 36"/>
                <a:gd name="T30" fmla="*/ 32 w 145"/>
                <a:gd name="T31" fmla="*/ 8 h 36"/>
                <a:gd name="T32" fmla="*/ 43 w 145"/>
                <a:gd name="T33" fmla="*/ 15 h 36"/>
                <a:gd name="T34" fmla="*/ 58 w 145"/>
                <a:gd name="T35" fmla="*/ 25 h 36"/>
                <a:gd name="T36" fmla="*/ 75 w 145"/>
                <a:gd name="T37" fmla="*/ 21 h 36"/>
                <a:gd name="T38" fmla="*/ 88 w 145"/>
                <a:gd name="T39" fmla="*/ 18 h 36"/>
                <a:gd name="T40" fmla="*/ 99 w 145"/>
                <a:gd name="T41" fmla="*/ 25 h 36"/>
                <a:gd name="T42" fmla="*/ 114 w 145"/>
                <a:gd name="T43" fmla="*/ 35 h 36"/>
                <a:gd name="T44" fmla="*/ 131 w 145"/>
                <a:gd name="T45" fmla="*/ 31 h 36"/>
                <a:gd name="T46" fmla="*/ 144 w 145"/>
                <a:gd name="T47" fmla="*/ 28 h 36"/>
                <a:gd name="T48" fmla="*/ 145 w 145"/>
                <a:gd name="T4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6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7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0" y="15"/>
                    <a:pt x="48" y="11"/>
                  </a:cubicBezTo>
                  <a:cubicBezTo>
                    <a:pt x="44" y="8"/>
                    <a:pt x="41" y="3"/>
                    <a:pt x="33" y="2"/>
                  </a:cubicBezTo>
                  <a:cubicBezTo>
                    <a:pt x="24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9" y="17"/>
                    <a:pt x="14" y="14"/>
                    <a:pt x="19" y="11"/>
                  </a:cubicBezTo>
                  <a:cubicBezTo>
                    <a:pt x="22" y="9"/>
                    <a:pt x="26" y="7"/>
                    <a:pt x="32" y="8"/>
                  </a:cubicBezTo>
                  <a:cubicBezTo>
                    <a:pt x="37" y="9"/>
                    <a:pt x="40" y="12"/>
                    <a:pt x="43" y="15"/>
                  </a:cubicBezTo>
                  <a:cubicBezTo>
                    <a:pt x="46" y="19"/>
                    <a:pt x="49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6"/>
                    <a:pt x="127" y="33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3" name="Freeform 266"/>
            <p:cNvSpPr/>
            <p:nvPr/>
          </p:nvSpPr>
          <p:spPr bwMode="auto">
            <a:xfrm>
              <a:off x="1159743" y="1185232"/>
              <a:ext cx="199526" cy="51686"/>
            </a:xfrm>
            <a:custGeom>
              <a:avLst/>
              <a:gdLst>
                <a:gd name="T0" fmla="*/ 145 w 145"/>
                <a:gd name="T1" fmla="*/ 21 h 37"/>
                <a:gd name="T2" fmla="*/ 128 w 145"/>
                <a:gd name="T3" fmla="*/ 26 h 37"/>
                <a:gd name="T4" fmla="*/ 115 w 145"/>
                <a:gd name="T5" fmla="*/ 29 h 37"/>
                <a:gd name="T6" fmla="*/ 104 w 145"/>
                <a:gd name="T7" fmla="*/ 21 h 37"/>
                <a:gd name="T8" fmla="*/ 89 w 145"/>
                <a:gd name="T9" fmla="*/ 12 h 37"/>
                <a:gd name="T10" fmla="*/ 72 w 145"/>
                <a:gd name="T11" fmla="*/ 16 h 37"/>
                <a:gd name="T12" fmla="*/ 59 w 145"/>
                <a:gd name="T13" fmla="*/ 19 h 37"/>
                <a:gd name="T14" fmla="*/ 48 w 145"/>
                <a:gd name="T15" fmla="*/ 12 h 37"/>
                <a:gd name="T16" fmla="*/ 33 w 145"/>
                <a:gd name="T17" fmla="*/ 2 h 37"/>
                <a:gd name="T18" fmla="*/ 15 w 145"/>
                <a:gd name="T19" fmla="*/ 6 h 37"/>
                <a:gd name="T20" fmla="*/ 2 w 145"/>
                <a:gd name="T21" fmla="*/ 9 h 37"/>
                <a:gd name="T22" fmla="*/ 2 w 145"/>
                <a:gd name="T23" fmla="*/ 9 h 37"/>
                <a:gd name="T24" fmla="*/ 0 w 145"/>
                <a:gd name="T25" fmla="*/ 15 h 37"/>
                <a:gd name="T26" fmla="*/ 1 w 145"/>
                <a:gd name="T27" fmla="*/ 15 h 37"/>
                <a:gd name="T28" fmla="*/ 19 w 145"/>
                <a:gd name="T29" fmla="*/ 11 h 37"/>
                <a:gd name="T30" fmla="*/ 32 w 145"/>
                <a:gd name="T31" fmla="*/ 8 h 37"/>
                <a:gd name="T32" fmla="*/ 43 w 145"/>
                <a:gd name="T33" fmla="*/ 16 h 37"/>
                <a:gd name="T34" fmla="*/ 58 w 145"/>
                <a:gd name="T35" fmla="*/ 25 h 37"/>
                <a:gd name="T36" fmla="*/ 75 w 145"/>
                <a:gd name="T37" fmla="*/ 21 h 37"/>
                <a:gd name="T38" fmla="*/ 88 w 145"/>
                <a:gd name="T39" fmla="*/ 18 h 37"/>
                <a:gd name="T40" fmla="*/ 99 w 145"/>
                <a:gd name="T41" fmla="*/ 25 h 37"/>
                <a:gd name="T42" fmla="*/ 114 w 145"/>
                <a:gd name="T43" fmla="*/ 35 h 37"/>
                <a:gd name="T44" fmla="*/ 131 w 145"/>
                <a:gd name="T45" fmla="*/ 31 h 37"/>
                <a:gd name="T46" fmla="*/ 144 w 145"/>
                <a:gd name="T47" fmla="*/ 28 h 37"/>
                <a:gd name="T48" fmla="*/ 145 w 145"/>
                <a:gd name="T4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7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7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0" y="15"/>
                    <a:pt x="48" y="12"/>
                  </a:cubicBezTo>
                  <a:cubicBezTo>
                    <a:pt x="44" y="8"/>
                    <a:pt x="41" y="3"/>
                    <a:pt x="33" y="2"/>
                  </a:cubicBezTo>
                  <a:cubicBezTo>
                    <a:pt x="25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0" y="17"/>
                    <a:pt x="14" y="14"/>
                    <a:pt x="19" y="11"/>
                  </a:cubicBezTo>
                  <a:cubicBezTo>
                    <a:pt x="22" y="9"/>
                    <a:pt x="26" y="7"/>
                    <a:pt x="32" y="8"/>
                  </a:cubicBezTo>
                  <a:cubicBezTo>
                    <a:pt x="38" y="9"/>
                    <a:pt x="40" y="12"/>
                    <a:pt x="43" y="16"/>
                  </a:cubicBezTo>
                  <a:cubicBezTo>
                    <a:pt x="46" y="19"/>
                    <a:pt x="49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7"/>
                    <a:pt x="127" y="34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4" name="Freeform 267"/>
            <p:cNvSpPr/>
            <p:nvPr/>
          </p:nvSpPr>
          <p:spPr bwMode="auto">
            <a:xfrm>
              <a:off x="1156180" y="1201272"/>
              <a:ext cx="199526" cy="51687"/>
            </a:xfrm>
            <a:custGeom>
              <a:avLst/>
              <a:gdLst>
                <a:gd name="T0" fmla="*/ 145 w 145"/>
                <a:gd name="T1" fmla="*/ 21 h 37"/>
                <a:gd name="T2" fmla="*/ 128 w 145"/>
                <a:gd name="T3" fmla="*/ 26 h 37"/>
                <a:gd name="T4" fmla="*/ 115 w 145"/>
                <a:gd name="T5" fmla="*/ 29 h 37"/>
                <a:gd name="T6" fmla="*/ 104 w 145"/>
                <a:gd name="T7" fmla="*/ 21 h 37"/>
                <a:gd name="T8" fmla="*/ 89 w 145"/>
                <a:gd name="T9" fmla="*/ 12 h 37"/>
                <a:gd name="T10" fmla="*/ 72 w 145"/>
                <a:gd name="T11" fmla="*/ 16 h 37"/>
                <a:gd name="T12" fmla="*/ 59 w 145"/>
                <a:gd name="T13" fmla="*/ 19 h 37"/>
                <a:gd name="T14" fmla="*/ 48 w 145"/>
                <a:gd name="T15" fmla="*/ 12 h 37"/>
                <a:gd name="T16" fmla="*/ 33 w 145"/>
                <a:gd name="T17" fmla="*/ 2 h 37"/>
                <a:gd name="T18" fmla="*/ 15 w 145"/>
                <a:gd name="T19" fmla="*/ 6 h 37"/>
                <a:gd name="T20" fmla="*/ 2 w 145"/>
                <a:gd name="T21" fmla="*/ 9 h 37"/>
                <a:gd name="T22" fmla="*/ 2 w 145"/>
                <a:gd name="T23" fmla="*/ 9 h 37"/>
                <a:gd name="T24" fmla="*/ 0 w 145"/>
                <a:gd name="T25" fmla="*/ 15 h 37"/>
                <a:gd name="T26" fmla="*/ 1 w 145"/>
                <a:gd name="T27" fmla="*/ 16 h 37"/>
                <a:gd name="T28" fmla="*/ 19 w 145"/>
                <a:gd name="T29" fmla="*/ 11 h 37"/>
                <a:gd name="T30" fmla="*/ 32 w 145"/>
                <a:gd name="T31" fmla="*/ 8 h 37"/>
                <a:gd name="T32" fmla="*/ 43 w 145"/>
                <a:gd name="T33" fmla="*/ 16 h 37"/>
                <a:gd name="T34" fmla="*/ 58 w 145"/>
                <a:gd name="T35" fmla="*/ 25 h 37"/>
                <a:gd name="T36" fmla="*/ 75 w 145"/>
                <a:gd name="T37" fmla="*/ 21 h 37"/>
                <a:gd name="T38" fmla="*/ 88 w 145"/>
                <a:gd name="T39" fmla="*/ 18 h 37"/>
                <a:gd name="T40" fmla="*/ 99 w 145"/>
                <a:gd name="T41" fmla="*/ 25 h 37"/>
                <a:gd name="T42" fmla="*/ 114 w 145"/>
                <a:gd name="T43" fmla="*/ 35 h 37"/>
                <a:gd name="T44" fmla="*/ 131 w 145"/>
                <a:gd name="T45" fmla="*/ 31 h 37"/>
                <a:gd name="T46" fmla="*/ 144 w 145"/>
                <a:gd name="T47" fmla="*/ 28 h 37"/>
                <a:gd name="T48" fmla="*/ 145 w 145"/>
                <a:gd name="T4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7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8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1" y="15"/>
                    <a:pt x="48" y="12"/>
                  </a:cubicBezTo>
                  <a:cubicBezTo>
                    <a:pt x="45" y="8"/>
                    <a:pt x="41" y="3"/>
                    <a:pt x="33" y="2"/>
                  </a:cubicBezTo>
                  <a:cubicBezTo>
                    <a:pt x="25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0" y="17"/>
                    <a:pt x="14" y="14"/>
                    <a:pt x="19" y="11"/>
                  </a:cubicBezTo>
                  <a:cubicBezTo>
                    <a:pt x="23" y="9"/>
                    <a:pt x="26" y="7"/>
                    <a:pt x="32" y="8"/>
                  </a:cubicBezTo>
                  <a:cubicBezTo>
                    <a:pt x="38" y="9"/>
                    <a:pt x="40" y="12"/>
                    <a:pt x="43" y="16"/>
                  </a:cubicBezTo>
                  <a:cubicBezTo>
                    <a:pt x="46" y="19"/>
                    <a:pt x="50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7"/>
                    <a:pt x="127" y="34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5" name="Freeform 268"/>
            <p:cNvSpPr/>
            <p:nvPr/>
          </p:nvSpPr>
          <p:spPr bwMode="auto">
            <a:xfrm>
              <a:off x="1222095" y="1115722"/>
              <a:ext cx="39193" cy="39211"/>
            </a:xfrm>
            <a:custGeom>
              <a:avLst/>
              <a:gdLst>
                <a:gd name="T0" fmla="*/ 4 w 28"/>
                <a:gd name="T1" fmla="*/ 22 h 28"/>
                <a:gd name="T2" fmla="*/ 22 w 28"/>
                <a:gd name="T3" fmla="*/ 24 h 28"/>
                <a:gd name="T4" fmla="*/ 24 w 28"/>
                <a:gd name="T5" fmla="*/ 6 h 28"/>
                <a:gd name="T6" fmla="*/ 6 w 28"/>
                <a:gd name="T7" fmla="*/ 4 h 28"/>
                <a:gd name="T8" fmla="*/ 4 w 28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4" y="22"/>
                  </a:moveTo>
                  <a:cubicBezTo>
                    <a:pt x="9" y="27"/>
                    <a:pt x="16" y="28"/>
                    <a:pt x="22" y="24"/>
                  </a:cubicBezTo>
                  <a:cubicBezTo>
                    <a:pt x="27" y="19"/>
                    <a:pt x="28" y="12"/>
                    <a:pt x="24" y="6"/>
                  </a:cubicBezTo>
                  <a:cubicBezTo>
                    <a:pt x="19" y="1"/>
                    <a:pt x="12" y="0"/>
                    <a:pt x="6" y="4"/>
                  </a:cubicBezTo>
                  <a:cubicBezTo>
                    <a:pt x="1" y="9"/>
                    <a:pt x="0" y="16"/>
                    <a:pt x="4" y="2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6" name="Freeform 269"/>
            <p:cNvSpPr/>
            <p:nvPr/>
          </p:nvSpPr>
          <p:spPr bwMode="auto">
            <a:xfrm>
              <a:off x="96200" y="429536"/>
              <a:ext cx="185274" cy="99809"/>
            </a:xfrm>
            <a:custGeom>
              <a:avLst/>
              <a:gdLst>
                <a:gd name="T0" fmla="*/ 7 w 134"/>
                <a:gd name="T1" fmla="*/ 54 h 71"/>
                <a:gd name="T2" fmla="*/ 67 w 134"/>
                <a:gd name="T3" fmla="*/ 54 h 71"/>
                <a:gd name="T4" fmla="*/ 70 w 134"/>
                <a:gd name="T5" fmla="*/ 56 h 71"/>
                <a:gd name="T6" fmla="*/ 79 w 134"/>
                <a:gd name="T7" fmla="*/ 65 h 71"/>
                <a:gd name="T8" fmla="*/ 101 w 134"/>
                <a:gd name="T9" fmla="*/ 56 h 71"/>
                <a:gd name="T10" fmla="*/ 125 w 134"/>
                <a:gd name="T11" fmla="*/ 66 h 71"/>
                <a:gd name="T12" fmla="*/ 132 w 134"/>
                <a:gd name="T13" fmla="*/ 71 h 71"/>
                <a:gd name="T14" fmla="*/ 131 w 134"/>
                <a:gd name="T15" fmla="*/ 63 h 71"/>
                <a:gd name="T16" fmla="*/ 93 w 134"/>
                <a:gd name="T17" fmla="*/ 30 h 71"/>
                <a:gd name="T18" fmla="*/ 92 w 134"/>
                <a:gd name="T19" fmla="*/ 28 h 71"/>
                <a:gd name="T20" fmla="*/ 100 w 134"/>
                <a:gd name="T21" fmla="*/ 18 h 71"/>
                <a:gd name="T22" fmla="*/ 114 w 134"/>
                <a:gd name="T23" fmla="*/ 30 h 71"/>
                <a:gd name="T24" fmla="*/ 124 w 134"/>
                <a:gd name="T25" fmla="*/ 30 h 71"/>
                <a:gd name="T26" fmla="*/ 123 w 134"/>
                <a:gd name="T27" fmla="*/ 20 h 71"/>
                <a:gd name="T28" fmla="*/ 105 w 134"/>
                <a:gd name="T29" fmla="*/ 4 h 71"/>
                <a:gd name="T30" fmla="*/ 104 w 134"/>
                <a:gd name="T31" fmla="*/ 3 h 71"/>
                <a:gd name="T32" fmla="*/ 104 w 134"/>
                <a:gd name="T33" fmla="*/ 3 h 71"/>
                <a:gd name="T34" fmla="*/ 94 w 134"/>
                <a:gd name="T35" fmla="*/ 4 h 71"/>
                <a:gd name="T36" fmla="*/ 74 w 134"/>
                <a:gd name="T37" fmla="*/ 27 h 71"/>
                <a:gd name="T38" fmla="*/ 74 w 134"/>
                <a:gd name="T39" fmla="*/ 28 h 71"/>
                <a:gd name="T40" fmla="*/ 65 w 134"/>
                <a:gd name="T41" fmla="*/ 37 h 71"/>
                <a:gd name="T42" fmla="*/ 64 w 134"/>
                <a:gd name="T43" fmla="*/ 40 h 71"/>
                <a:gd name="T44" fmla="*/ 7 w 134"/>
                <a:gd name="T45" fmla="*/ 40 h 71"/>
                <a:gd name="T46" fmla="*/ 0 w 134"/>
                <a:gd name="T47" fmla="*/ 47 h 71"/>
                <a:gd name="T48" fmla="*/ 7 w 134"/>
                <a:gd name="T49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71">
                  <a:moveTo>
                    <a:pt x="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8" y="55"/>
                    <a:pt x="69" y="56"/>
                    <a:pt x="70" y="5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84" y="61"/>
                    <a:pt x="90" y="56"/>
                    <a:pt x="101" y="56"/>
                  </a:cubicBezTo>
                  <a:cubicBezTo>
                    <a:pt x="113" y="56"/>
                    <a:pt x="120" y="62"/>
                    <a:pt x="125" y="66"/>
                  </a:cubicBezTo>
                  <a:cubicBezTo>
                    <a:pt x="127" y="68"/>
                    <a:pt x="129" y="70"/>
                    <a:pt x="132" y="71"/>
                  </a:cubicBezTo>
                  <a:cubicBezTo>
                    <a:pt x="134" y="68"/>
                    <a:pt x="134" y="66"/>
                    <a:pt x="131" y="63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29"/>
                    <a:pt x="92" y="29"/>
                    <a:pt x="92" y="2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7" y="33"/>
                    <a:pt x="121" y="33"/>
                    <a:pt x="124" y="30"/>
                  </a:cubicBezTo>
                  <a:cubicBezTo>
                    <a:pt x="126" y="27"/>
                    <a:pt x="126" y="22"/>
                    <a:pt x="123" y="2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1" y="0"/>
                    <a:pt x="97" y="1"/>
                    <a:pt x="94" y="4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8"/>
                    <a:pt x="64" y="39"/>
                    <a:pt x="64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43"/>
                    <a:pt x="0" y="47"/>
                  </a:cubicBezTo>
                  <a:cubicBezTo>
                    <a:pt x="0" y="51"/>
                    <a:pt x="3" y="54"/>
                    <a:pt x="7" y="5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7" name="Freeform 270"/>
            <p:cNvSpPr/>
            <p:nvPr/>
          </p:nvSpPr>
          <p:spPr bwMode="auto">
            <a:xfrm>
              <a:off x="85511" y="515086"/>
              <a:ext cx="247625" cy="30299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5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5 h 23"/>
                <a:gd name="T14" fmla="*/ 58 w 180"/>
                <a:gd name="T15" fmla="*/ 9 h 23"/>
                <a:gd name="T16" fmla="*/ 38 w 180"/>
                <a:gd name="T17" fmla="*/ 0 h 23"/>
                <a:gd name="T18" fmla="*/ 17 w 180"/>
                <a:gd name="T19" fmla="*/ 9 h 23"/>
                <a:gd name="T20" fmla="*/ 2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2 w 180"/>
                <a:gd name="T27" fmla="*/ 23 h 23"/>
                <a:gd name="T28" fmla="*/ 22 w 180"/>
                <a:gd name="T29" fmla="*/ 14 h 23"/>
                <a:gd name="T30" fmla="*/ 38 w 180"/>
                <a:gd name="T31" fmla="*/ 8 h 23"/>
                <a:gd name="T32" fmla="*/ 53 w 180"/>
                <a:gd name="T33" fmla="*/ 14 h 23"/>
                <a:gd name="T34" fmla="*/ 73 w 180"/>
                <a:gd name="T35" fmla="*/ 23 h 23"/>
                <a:gd name="T36" fmla="*/ 94 w 180"/>
                <a:gd name="T37" fmla="*/ 14 h 23"/>
                <a:gd name="T38" fmla="*/ 109 w 180"/>
                <a:gd name="T39" fmla="*/ 8 h 23"/>
                <a:gd name="T40" fmla="*/ 125 w 180"/>
                <a:gd name="T41" fmla="*/ 14 h 23"/>
                <a:gd name="T42" fmla="*/ 145 w 180"/>
                <a:gd name="T43" fmla="*/ 23 h 23"/>
                <a:gd name="T44" fmla="*/ 166 w 180"/>
                <a:gd name="T45" fmla="*/ 14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4"/>
                    <a:pt x="160" y="9"/>
                  </a:cubicBezTo>
                  <a:cubicBezTo>
                    <a:pt x="156" y="12"/>
                    <a:pt x="153" y="15"/>
                    <a:pt x="145" y="15"/>
                  </a:cubicBezTo>
                  <a:cubicBezTo>
                    <a:pt x="138" y="15"/>
                    <a:pt x="134" y="12"/>
                    <a:pt x="130" y="9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9"/>
                  </a:cubicBezTo>
                  <a:cubicBezTo>
                    <a:pt x="85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9"/>
                  </a:cubicBezTo>
                  <a:cubicBezTo>
                    <a:pt x="53" y="4"/>
                    <a:pt x="48" y="0"/>
                    <a:pt x="38" y="0"/>
                  </a:cubicBezTo>
                  <a:cubicBezTo>
                    <a:pt x="27" y="0"/>
                    <a:pt x="22" y="4"/>
                    <a:pt x="17" y="9"/>
                  </a:cubicBezTo>
                  <a:cubicBezTo>
                    <a:pt x="13" y="12"/>
                    <a:pt x="9" y="15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2" y="23"/>
                    <a:pt x="17" y="19"/>
                    <a:pt x="22" y="14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4"/>
                  </a:cubicBezTo>
                  <a:cubicBezTo>
                    <a:pt x="58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4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4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6" y="23"/>
                    <a:pt x="161" y="19"/>
                    <a:pt x="166" y="14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8" name="Freeform 271"/>
            <p:cNvSpPr/>
            <p:nvPr/>
          </p:nvSpPr>
          <p:spPr bwMode="auto">
            <a:xfrm>
              <a:off x="85511" y="532909"/>
              <a:ext cx="247625" cy="3208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6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6 h 23"/>
                <a:gd name="T14" fmla="*/ 58 w 180"/>
                <a:gd name="T15" fmla="*/ 9 h 23"/>
                <a:gd name="T16" fmla="*/ 38 w 180"/>
                <a:gd name="T17" fmla="*/ 0 h 23"/>
                <a:gd name="T18" fmla="*/ 17 w 180"/>
                <a:gd name="T19" fmla="*/ 9 h 23"/>
                <a:gd name="T20" fmla="*/ 2 w 180"/>
                <a:gd name="T21" fmla="*/ 16 h 23"/>
                <a:gd name="T22" fmla="*/ 0 w 180"/>
                <a:gd name="T23" fmla="*/ 16 h 23"/>
                <a:gd name="T24" fmla="*/ 0 w 180"/>
                <a:gd name="T25" fmla="*/ 23 h 23"/>
                <a:gd name="T26" fmla="*/ 2 w 180"/>
                <a:gd name="T27" fmla="*/ 23 h 23"/>
                <a:gd name="T28" fmla="*/ 22 w 180"/>
                <a:gd name="T29" fmla="*/ 15 h 23"/>
                <a:gd name="T30" fmla="*/ 38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5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3" y="16"/>
                    <a:pt x="145" y="16"/>
                  </a:cubicBezTo>
                  <a:cubicBezTo>
                    <a:pt x="138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5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8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5"/>
                  </a:cubicBezTo>
                  <a:cubicBezTo>
                    <a:pt x="58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6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09" name="Freeform 272"/>
            <p:cNvSpPr/>
            <p:nvPr/>
          </p:nvSpPr>
          <p:spPr bwMode="auto">
            <a:xfrm>
              <a:off x="85511" y="552514"/>
              <a:ext cx="247625" cy="33864"/>
            </a:xfrm>
            <a:custGeom>
              <a:avLst/>
              <a:gdLst>
                <a:gd name="T0" fmla="*/ 180 w 180"/>
                <a:gd name="T1" fmla="*/ 0 h 24"/>
                <a:gd name="T2" fmla="*/ 160 w 180"/>
                <a:gd name="T3" fmla="*/ 9 h 24"/>
                <a:gd name="T4" fmla="*/ 145 w 180"/>
                <a:gd name="T5" fmla="*/ 16 h 24"/>
                <a:gd name="T6" fmla="*/ 130 w 180"/>
                <a:gd name="T7" fmla="*/ 9 h 24"/>
                <a:gd name="T8" fmla="*/ 109 w 180"/>
                <a:gd name="T9" fmla="*/ 0 h 24"/>
                <a:gd name="T10" fmla="*/ 89 w 180"/>
                <a:gd name="T11" fmla="*/ 9 h 24"/>
                <a:gd name="T12" fmla="*/ 73 w 180"/>
                <a:gd name="T13" fmla="*/ 16 h 24"/>
                <a:gd name="T14" fmla="*/ 58 w 180"/>
                <a:gd name="T15" fmla="*/ 9 h 24"/>
                <a:gd name="T16" fmla="*/ 38 w 180"/>
                <a:gd name="T17" fmla="*/ 0 h 24"/>
                <a:gd name="T18" fmla="*/ 17 w 180"/>
                <a:gd name="T19" fmla="*/ 9 h 24"/>
                <a:gd name="T20" fmla="*/ 2 w 180"/>
                <a:gd name="T21" fmla="*/ 16 h 24"/>
                <a:gd name="T22" fmla="*/ 0 w 180"/>
                <a:gd name="T23" fmla="*/ 16 h 24"/>
                <a:gd name="T24" fmla="*/ 0 w 180"/>
                <a:gd name="T25" fmla="*/ 24 h 24"/>
                <a:gd name="T26" fmla="*/ 2 w 180"/>
                <a:gd name="T27" fmla="*/ 24 h 24"/>
                <a:gd name="T28" fmla="*/ 22 w 180"/>
                <a:gd name="T29" fmla="*/ 15 h 24"/>
                <a:gd name="T30" fmla="*/ 38 w 180"/>
                <a:gd name="T31" fmla="*/ 8 h 24"/>
                <a:gd name="T32" fmla="*/ 53 w 180"/>
                <a:gd name="T33" fmla="*/ 15 h 24"/>
                <a:gd name="T34" fmla="*/ 73 w 180"/>
                <a:gd name="T35" fmla="*/ 24 h 24"/>
                <a:gd name="T36" fmla="*/ 94 w 180"/>
                <a:gd name="T37" fmla="*/ 15 h 24"/>
                <a:gd name="T38" fmla="*/ 109 w 180"/>
                <a:gd name="T39" fmla="*/ 8 h 24"/>
                <a:gd name="T40" fmla="*/ 125 w 180"/>
                <a:gd name="T41" fmla="*/ 15 h 24"/>
                <a:gd name="T42" fmla="*/ 145 w 180"/>
                <a:gd name="T43" fmla="*/ 24 h 24"/>
                <a:gd name="T44" fmla="*/ 166 w 180"/>
                <a:gd name="T45" fmla="*/ 15 h 24"/>
                <a:gd name="T46" fmla="*/ 180 w 180"/>
                <a:gd name="T47" fmla="*/ 8 h 24"/>
                <a:gd name="T48" fmla="*/ 180 w 180"/>
                <a:gd name="T4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4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3" y="16"/>
                    <a:pt x="145" y="16"/>
                  </a:cubicBezTo>
                  <a:cubicBezTo>
                    <a:pt x="138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5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8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12" y="24"/>
                    <a:pt x="17" y="19"/>
                    <a:pt x="22" y="15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5"/>
                  </a:cubicBezTo>
                  <a:cubicBezTo>
                    <a:pt x="58" y="19"/>
                    <a:pt x="63" y="24"/>
                    <a:pt x="73" y="24"/>
                  </a:cubicBezTo>
                  <a:cubicBezTo>
                    <a:pt x="84" y="24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5"/>
                  </a:cubicBezTo>
                  <a:cubicBezTo>
                    <a:pt x="129" y="19"/>
                    <a:pt x="135" y="24"/>
                    <a:pt x="145" y="24"/>
                  </a:cubicBezTo>
                  <a:cubicBezTo>
                    <a:pt x="156" y="24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0" name="Freeform 273"/>
            <p:cNvSpPr/>
            <p:nvPr/>
          </p:nvSpPr>
          <p:spPr bwMode="auto">
            <a:xfrm>
              <a:off x="151425" y="434882"/>
              <a:ext cx="44538" cy="48123"/>
            </a:xfrm>
            <a:custGeom>
              <a:avLst/>
              <a:gdLst>
                <a:gd name="T0" fmla="*/ 7 w 34"/>
                <a:gd name="T1" fmla="*/ 29 h 35"/>
                <a:gd name="T2" fmla="*/ 29 w 34"/>
                <a:gd name="T3" fmla="*/ 28 h 35"/>
                <a:gd name="T4" fmla="*/ 27 w 34"/>
                <a:gd name="T5" fmla="*/ 6 h 35"/>
                <a:gd name="T6" fmla="*/ 6 w 34"/>
                <a:gd name="T7" fmla="*/ 7 h 35"/>
                <a:gd name="T8" fmla="*/ 7 w 34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7" y="29"/>
                  </a:moveTo>
                  <a:cubicBezTo>
                    <a:pt x="13" y="35"/>
                    <a:pt x="23" y="34"/>
                    <a:pt x="29" y="28"/>
                  </a:cubicBezTo>
                  <a:cubicBezTo>
                    <a:pt x="34" y="21"/>
                    <a:pt x="34" y="12"/>
                    <a:pt x="27" y="6"/>
                  </a:cubicBezTo>
                  <a:cubicBezTo>
                    <a:pt x="21" y="0"/>
                    <a:pt x="11" y="1"/>
                    <a:pt x="6" y="7"/>
                  </a:cubicBezTo>
                  <a:cubicBezTo>
                    <a:pt x="0" y="14"/>
                    <a:pt x="1" y="24"/>
                    <a:pt x="7" y="2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1" name="Freeform 274"/>
            <p:cNvSpPr/>
            <p:nvPr/>
          </p:nvSpPr>
          <p:spPr bwMode="auto">
            <a:xfrm>
              <a:off x="1622928" y="636283"/>
              <a:ext cx="187056" cy="98026"/>
            </a:xfrm>
            <a:custGeom>
              <a:avLst/>
              <a:gdLst>
                <a:gd name="T0" fmla="*/ 7 w 135"/>
                <a:gd name="T1" fmla="*/ 54 h 71"/>
                <a:gd name="T2" fmla="*/ 68 w 135"/>
                <a:gd name="T3" fmla="*/ 54 h 71"/>
                <a:gd name="T4" fmla="*/ 70 w 135"/>
                <a:gd name="T5" fmla="*/ 56 h 71"/>
                <a:gd name="T6" fmla="*/ 80 w 135"/>
                <a:gd name="T7" fmla="*/ 65 h 71"/>
                <a:gd name="T8" fmla="*/ 102 w 135"/>
                <a:gd name="T9" fmla="*/ 56 h 71"/>
                <a:gd name="T10" fmla="*/ 126 w 135"/>
                <a:gd name="T11" fmla="*/ 66 h 71"/>
                <a:gd name="T12" fmla="*/ 133 w 135"/>
                <a:gd name="T13" fmla="*/ 71 h 71"/>
                <a:gd name="T14" fmla="*/ 132 w 135"/>
                <a:gd name="T15" fmla="*/ 63 h 71"/>
                <a:gd name="T16" fmla="*/ 94 w 135"/>
                <a:gd name="T17" fmla="*/ 30 h 71"/>
                <a:gd name="T18" fmla="*/ 92 w 135"/>
                <a:gd name="T19" fmla="*/ 28 h 71"/>
                <a:gd name="T20" fmla="*/ 101 w 135"/>
                <a:gd name="T21" fmla="*/ 18 h 71"/>
                <a:gd name="T22" fmla="*/ 115 w 135"/>
                <a:gd name="T23" fmla="*/ 30 h 71"/>
                <a:gd name="T24" fmla="*/ 125 w 135"/>
                <a:gd name="T25" fmla="*/ 30 h 71"/>
                <a:gd name="T26" fmla="*/ 124 w 135"/>
                <a:gd name="T27" fmla="*/ 20 h 71"/>
                <a:gd name="T28" fmla="*/ 106 w 135"/>
                <a:gd name="T29" fmla="*/ 3 h 71"/>
                <a:gd name="T30" fmla="*/ 105 w 135"/>
                <a:gd name="T31" fmla="*/ 3 h 71"/>
                <a:gd name="T32" fmla="*/ 105 w 135"/>
                <a:gd name="T33" fmla="*/ 3 h 71"/>
                <a:gd name="T34" fmla="*/ 95 w 135"/>
                <a:gd name="T35" fmla="*/ 4 h 71"/>
                <a:gd name="T36" fmla="*/ 75 w 135"/>
                <a:gd name="T37" fmla="*/ 27 h 71"/>
                <a:gd name="T38" fmla="*/ 74 w 135"/>
                <a:gd name="T39" fmla="*/ 28 h 71"/>
                <a:gd name="T40" fmla="*/ 66 w 135"/>
                <a:gd name="T41" fmla="*/ 37 h 71"/>
                <a:gd name="T42" fmla="*/ 65 w 135"/>
                <a:gd name="T43" fmla="*/ 40 h 71"/>
                <a:gd name="T44" fmla="*/ 7 w 135"/>
                <a:gd name="T45" fmla="*/ 40 h 71"/>
                <a:gd name="T46" fmla="*/ 0 w 135"/>
                <a:gd name="T47" fmla="*/ 47 h 71"/>
                <a:gd name="T48" fmla="*/ 7 w 135"/>
                <a:gd name="T49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71">
                  <a:moveTo>
                    <a:pt x="7" y="54"/>
                  </a:moveTo>
                  <a:cubicBezTo>
                    <a:pt x="68" y="54"/>
                    <a:pt x="68" y="54"/>
                    <a:pt x="68" y="54"/>
                  </a:cubicBezTo>
                  <a:cubicBezTo>
                    <a:pt x="69" y="55"/>
                    <a:pt x="70" y="56"/>
                    <a:pt x="70" y="56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5" y="61"/>
                    <a:pt x="91" y="56"/>
                    <a:pt x="102" y="56"/>
                  </a:cubicBezTo>
                  <a:cubicBezTo>
                    <a:pt x="114" y="56"/>
                    <a:pt x="121" y="62"/>
                    <a:pt x="126" y="66"/>
                  </a:cubicBezTo>
                  <a:cubicBezTo>
                    <a:pt x="128" y="68"/>
                    <a:pt x="130" y="70"/>
                    <a:pt x="133" y="71"/>
                  </a:cubicBezTo>
                  <a:cubicBezTo>
                    <a:pt x="134" y="68"/>
                    <a:pt x="135" y="66"/>
                    <a:pt x="132" y="6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29"/>
                    <a:pt x="93" y="29"/>
                    <a:pt x="92" y="2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8" y="33"/>
                    <a:pt x="122" y="33"/>
                    <a:pt x="125" y="30"/>
                  </a:cubicBezTo>
                  <a:cubicBezTo>
                    <a:pt x="127" y="27"/>
                    <a:pt x="127" y="22"/>
                    <a:pt x="124" y="2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2" y="0"/>
                    <a:pt x="97" y="1"/>
                    <a:pt x="95" y="4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4" y="28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5" y="38"/>
                    <a:pt x="65" y="39"/>
                    <a:pt x="65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4" y="40"/>
                    <a:pt x="0" y="43"/>
                    <a:pt x="0" y="47"/>
                  </a:cubicBezTo>
                  <a:cubicBezTo>
                    <a:pt x="0" y="51"/>
                    <a:pt x="4" y="54"/>
                    <a:pt x="7" y="5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2" name="Freeform 275"/>
            <p:cNvSpPr/>
            <p:nvPr/>
          </p:nvSpPr>
          <p:spPr bwMode="auto">
            <a:xfrm>
              <a:off x="1612239" y="720050"/>
              <a:ext cx="249407" cy="3208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8 h 23"/>
                <a:gd name="T4" fmla="*/ 145 w 180"/>
                <a:gd name="T5" fmla="*/ 15 h 23"/>
                <a:gd name="T6" fmla="*/ 130 w 180"/>
                <a:gd name="T7" fmla="*/ 8 h 23"/>
                <a:gd name="T8" fmla="*/ 109 w 180"/>
                <a:gd name="T9" fmla="*/ 0 h 23"/>
                <a:gd name="T10" fmla="*/ 89 w 180"/>
                <a:gd name="T11" fmla="*/ 8 h 23"/>
                <a:gd name="T12" fmla="*/ 73 w 180"/>
                <a:gd name="T13" fmla="*/ 15 h 23"/>
                <a:gd name="T14" fmla="*/ 58 w 180"/>
                <a:gd name="T15" fmla="*/ 8 h 23"/>
                <a:gd name="T16" fmla="*/ 37 w 180"/>
                <a:gd name="T17" fmla="*/ 0 h 23"/>
                <a:gd name="T18" fmla="*/ 17 w 180"/>
                <a:gd name="T19" fmla="*/ 8 h 23"/>
                <a:gd name="T20" fmla="*/ 1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4 h 23"/>
                <a:gd name="T30" fmla="*/ 37 w 180"/>
                <a:gd name="T31" fmla="*/ 8 h 23"/>
                <a:gd name="T32" fmla="*/ 53 w 180"/>
                <a:gd name="T33" fmla="*/ 14 h 23"/>
                <a:gd name="T34" fmla="*/ 73 w 180"/>
                <a:gd name="T35" fmla="*/ 23 h 23"/>
                <a:gd name="T36" fmla="*/ 94 w 180"/>
                <a:gd name="T37" fmla="*/ 14 h 23"/>
                <a:gd name="T38" fmla="*/ 109 w 180"/>
                <a:gd name="T39" fmla="*/ 8 h 23"/>
                <a:gd name="T40" fmla="*/ 124 w 180"/>
                <a:gd name="T41" fmla="*/ 14 h 23"/>
                <a:gd name="T42" fmla="*/ 145 w 180"/>
                <a:gd name="T43" fmla="*/ 23 h 23"/>
                <a:gd name="T44" fmla="*/ 166 w 180"/>
                <a:gd name="T45" fmla="*/ 14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4"/>
                    <a:pt x="160" y="8"/>
                  </a:cubicBezTo>
                  <a:cubicBezTo>
                    <a:pt x="156" y="12"/>
                    <a:pt x="152" y="15"/>
                    <a:pt x="145" y="15"/>
                  </a:cubicBezTo>
                  <a:cubicBezTo>
                    <a:pt x="137" y="15"/>
                    <a:pt x="134" y="12"/>
                    <a:pt x="130" y="8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8"/>
                  </a:cubicBezTo>
                  <a:cubicBezTo>
                    <a:pt x="84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8"/>
                  </a:cubicBezTo>
                  <a:cubicBezTo>
                    <a:pt x="53" y="4"/>
                    <a:pt x="48" y="0"/>
                    <a:pt x="37" y="0"/>
                  </a:cubicBezTo>
                  <a:cubicBezTo>
                    <a:pt x="27" y="0"/>
                    <a:pt x="22" y="4"/>
                    <a:pt x="17" y="8"/>
                  </a:cubicBezTo>
                  <a:cubicBezTo>
                    <a:pt x="13" y="12"/>
                    <a:pt x="9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4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4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4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4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4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3" name="Freeform 276"/>
            <p:cNvSpPr/>
            <p:nvPr/>
          </p:nvSpPr>
          <p:spPr bwMode="auto">
            <a:xfrm>
              <a:off x="1612239" y="739656"/>
              <a:ext cx="249407" cy="3208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5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5 h 23"/>
                <a:gd name="T14" fmla="*/ 58 w 180"/>
                <a:gd name="T15" fmla="*/ 9 h 23"/>
                <a:gd name="T16" fmla="*/ 37 w 180"/>
                <a:gd name="T17" fmla="*/ 0 h 23"/>
                <a:gd name="T18" fmla="*/ 17 w 180"/>
                <a:gd name="T19" fmla="*/ 9 h 23"/>
                <a:gd name="T20" fmla="*/ 1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5 h 23"/>
                <a:gd name="T30" fmla="*/ 37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4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2" y="15"/>
                    <a:pt x="145" y="15"/>
                  </a:cubicBezTo>
                  <a:cubicBezTo>
                    <a:pt x="137" y="15"/>
                    <a:pt x="134" y="12"/>
                    <a:pt x="130" y="9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9"/>
                  </a:cubicBezTo>
                  <a:cubicBezTo>
                    <a:pt x="84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9"/>
                  </a:cubicBezTo>
                  <a:cubicBezTo>
                    <a:pt x="53" y="4"/>
                    <a:pt x="48" y="0"/>
                    <a:pt x="37" y="0"/>
                  </a:cubicBezTo>
                  <a:cubicBezTo>
                    <a:pt x="27" y="0"/>
                    <a:pt x="22" y="4"/>
                    <a:pt x="17" y="9"/>
                  </a:cubicBezTo>
                  <a:cubicBezTo>
                    <a:pt x="13" y="12"/>
                    <a:pt x="9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5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4" name="Freeform 277"/>
            <p:cNvSpPr/>
            <p:nvPr/>
          </p:nvSpPr>
          <p:spPr bwMode="auto">
            <a:xfrm>
              <a:off x="1612239" y="761044"/>
              <a:ext cx="249407" cy="30299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6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6 h 23"/>
                <a:gd name="T14" fmla="*/ 58 w 180"/>
                <a:gd name="T15" fmla="*/ 9 h 23"/>
                <a:gd name="T16" fmla="*/ 37 w 180"/>
                <a:gd name="T17" fmla="*/ 0 h 23"/>
                <a:gd name="T18" fmla="*/ 17 w 180"/>
                <a:gd name="T19" fmla="*/ 9 h 23"/>
                <a:gd name="T20" fmla="*/ 1 w 180"/>
                <a:gd name="T21" fmla="*/ 16 h 23"/>
                <a:gd name="T22" fmla="*/ 0 w 180"/>
                <a:gd name="T23" fmla="*/ 16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5 h 23"/>
                <a:gd name="T30" fmla="*/ 37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4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2" y="16"/>
                    <a:pt x="145" y="16"/>
                  </a:cubicBezTo>
                  <a:cubicBezTo>
                    <a:pt x="137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4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7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1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5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5" name="Freeform 278"/>
            <p:cNvSpPr/>
            <p:nvPr/>
          </p:nvSpPr>
          <p:spPr bwMode="auto">
            <a:xfrm>
              <a:off x="1678154" y="641629"/>
              <a:ext cx="48099" cy="48123"/>
            </a:xfrm>
            <a:custGeom>
              <a:avLst/>
              <a:gdLst>
                <a:gd name="T0" fmla="*/ 7 w 34"/>
                <a:gd name="T1" fmla="*/ 29 h 35"/>
                <a:gd name="T2" fmla="*/ 29 w 34"/>
                <a:gd name="T3" fmla="*/ 28 h 35"/>
                <a:gd name="T4" fmla="*/ 27 w 34"/>
                <a:gd name="T5" fmla="*/ 6 h 35"/>
                <a:gd name="T6" fmla="*/ 5 w 34"/>
                <a:gd name="T7" fmla="*/ 7 h 35"/>
                <a:gd name="T8" fmla="*/ 7 w 34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7" y="29"/>
                  </a:moveTo>
                  <a:cubicBezTo>
                    <a:pt x="13" y="35"/>
                    <a:pt x="23" y="34"/>
                    <a:pt x="29" y="28"/>
                  </a:cubicBezTo>
                  <a:cubicBezTo>
                    <a:pt x="34" y="21"/>
                    <a:pt x="34" y="12"/>
                    <a:pt x="27" y="6"/>
                  </a:cubicBezTo>
                  <a:cubicBezTo>
                    <a:pt x="21" y="0"/>
                    <a:pt x="11" y="1"/>
                    <a:pt x="5" y="7"/>
                  </a:cubicBezTo>
                  <a:cubicBezTo>
                    <a:pt x="0" y="14"/>
                    <a:pt x="0" y="24"/>
                    <a:pt x="7" y="2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6" name="Freeform 279"/>
            <p:cNvSpPr/>
            <p:nvPr/>
          </p:nvSpPr>
          <p:spPr bwMode="auto">
            <a:xfrm>
              <a:off x="1961409" y="3475491"/>
              <a:ext cx="163896" cy="85551"/>
            </a:xfrm>
            <a:custGeom>
              <a:avLst/>
              <a:gdLst>
                <a:gd name="T0" fmla="*/ 6 w 119"/>
                <a:gd name="T1" fmla="*/ 48 h 63"/>
                <a:gd name="T2" fmla="*/ 60 w 119"/>
                <a:gd name="T3" fmla="*/ 48 h 63"/>
                <a:gd name="T4" fmla="*/ 62 w 119"/>
                <a:gd name="T5" fmla="*/ 50 h 63"/>
                <a:gd name="T6" fmla="*/ 70 w 119"/>
                <a:gd name="T7" fmla="*/ 57 h 63"/>
                <a:gd name="T8" fmla="*/ 90 w 119"/>
                <a:gd name="T9" fmla="*/ 50 h 63"/>
                <a:gd name="T10" fmla="*/ 111 w 119"/>
                <a:gd name="T11" fmla="*/ 58 h 63"/>
                <a:gd name="T12" fmla="*/ 117 w 119"/>
                <a:gd name="T13" fmla="*/ 63 h 63"/>
                <a:gd name="T14" fmla="*/ 116 w 119"/>
                <a:gd name="T15" fmla="*/ 56 h 63"/>
                <a:gd name="T16" fmla="*/ 83 w 119"/>
                <a:gd name="T17" fmla="*/ 26 h 63"/>
                <a:gd name="T18" fmla="*/ 81 w 119"/>
                <a:gd name="T19" fmla="*/ 25 h 63"/>
                <a:gd name="T20" fmla="*/ 89 w 119"/>
                <a:gd name="T21" fmla="*/ 16 h 63"/>
                <a:gd name="T22" fmla="*/ 101 w 119"/>
                <a:gd name="T23" fmla="*/ 27 h 63"/>
                <a:gd name="T24" fmla="*/ 110 w 119"/>
                <a:gd name="T25" fmla="*/ 26 h 63"/>
                <a:gd name="T26" fmla="*/ 109 w 119"/>
                <a:gd name="T27" fmla="*/ 18 h 63"/>
                <a:gd name="T28" fmla="*/ 93 w 119"/>
                <a:gd name="T29" fmla="*/ 3 h 63"/>
                <a:gd name="T30" fmla="*/ 93 w 119"/>
                <a:gd name="T31" fmla="*/ 3 h 63"/>
                <a:gd name="T32" fmla="*/ 92 w 119"/>
                <a:gd name="T33" fmla="*/ 2 h 63"/>
                <a:gd name="T34" fmla="*/ 84 w 119"/>
                <a:gd name="T35" fmla="*/ 3 h 63"/>
                <a:gd name="T36" fmla="*/ 66 w 119"/>
                <a:gd name="T37" fmla="*/ 24 h 63"/>
                <a:gd name="T38" fmla="*/ 65 w 119"/>
                <a:gd name="T39" fmla="*/ 24 h 63"/>
                <a:gd name="T40" fmla="*/ 58 w 119"/>
                <a:gd name="T41" fmla="*/ 33 h 63"/>
                <a:gd name="T42" fmla="*/ 57 w 119"/>
                <a:gd name="T43" fmla="*/ 35 h 63"/>
                <a:gd name="T44" fmla="*/ 6 w 119"/>
                <a:gd name="T45" fmla="*/ 35 h 63"/>
                <a:gd name="T46" fmla="*/ 0 w 119"/>
                <a:gd name="T47" fmla="*/ 41 h 63"/>
                <a:gd name="T48" fmla="*/ 6 w 119"/>
                <a:gd name="T4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62">
                  <a:moveTo>
                    <a:pt x="6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1" y="48"/>
                    <a:pt x="61" y="49"/>
                    <a:pt x="62" y="5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5" y="54"/>
                    <a:pt x="80" y="50"/>
                    <a:pt x="90" y="50"/>
                  </a:cubicBezTo>
                  <a:cubicBezTo>
                    <a:pt x="101" y="50"/>
                    <a:pt x="106" y="55"/>
                    <a:pt x="111" y="58"/>
                  </a:cubicBezTo>
                  <a:cubicBezTo>
                    <a:pt x="113" y="60"/>
                    <a:pt x="114" y="62"/>
                    <a:pt x="117" y="63"/>
                  </a:cubicBezTo>
                  <a:cubicBezTo>
                    <a:pt x="118" y="60"/>
                    <a:pt x="119" y="58"/>
                    <a:pt x="116" y="5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6"/>
                    <a:pt x="82" y="25"/>
                    <a:pt x="81" y="25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4" y="29"/>
                    <a:pt x="107" y="29"/>
                    <a:pt x="110" y="26"/>
                  </a:cubicBezTo>
                  <a:cubicBezTo>
                    <a:pt x="112" y="24"/>
                    <a:pt x="112" y="20"/>
                    <a:pt x="109" y="18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92" y="3"/>
                    <a:pt x="92" y="2"/>
                  </a:cubicBezTo>
                  <a:cubicBezTo>
                    <a:pt x="90" y="0"/>
                    <a:pt x="86" y="1"/>
                    <a:pt x="84" y="3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5" y="2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4"/>
                    <a:pt x="57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3" y="35"/>
                    <a:pt x="0" y="38"/>
                    <a:pt x="0" y="41"/>
                  </a:cubicBezTo>
                  <a:cubicBezTo>
                    <a:pt x="0" y="45"/>
                    <a:pt x="3" y="48"/>
                    <a:pt x="6" y="4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7" name="Freeform 280"/>
            <p:cNvSpPr/>
            <p:nvPr/>
          </p:nvSpPr>
          <p:spPr bwMode="auto">
            <a:xfrm>
              <a:off x="1954283" y="3548565"/>
              <a:ext cx="219123" cy="28517"/>
            </a:xfrm>
            <a:custGeom>
              <a:avLst/>
              <a:gdLst>
                <a:gd name="T0" fmla="*/ 159 w 159"/>
                <a:gd name="T1" fmla="*/ 0 h 20"/>
                <a:gd name="T2" fmla="*/ 141 w 159"/>
                <a:gd name="T3" fmla="*/ 7 h 20"/>
                <a:gd name="T4" fmla="*/ 127 w 159"/>
                <a:gd name="T5" fmla="*/ 13 h 20"/>
                <a:gd name="T6" fmla="*/ 114 w 159"/>
                <a:gd name="T7" fmla="*/ 7 h 20"/>
                <a:gd name="T8" fmla="*/ 96 w 159"/>
                <a:gd name="T9" fmla="*/ 0 h 20"/>
                <a:gd name="T10" fmla="*/ 78 w 159"/>
                <a:gd name="T11" fmla="*/ 7 h 20"/>
                <a:gd name="T12" fmla="*/ 64 w 159"/>
                <a:gd name="T13" fmla="*/ 13 h 20"/>
                <a:gd name="T14" fmla="*/ 51 w 159"/>
                <a:gd name="T15" fmla="*/ 7 h 20"/>
                <a:gd name="T16" fmla="*/ 33 w 159"/>
                <a:gd name="T17" fmla="*/ 0 h 20"/>
                <a:gd name="T18" fmla="*/ 14 w 159"/>
                <a:gd name="T19" fmla="*/ 7 h 20"/>
                <a:gd name="T20" fmla="*/ 1 w 159"/>
                <a:gd name="T21" fmla="*/ 13 h 20"/>
                <a:gd name="T22" fmla="*/ 0 w 159"/>
                <a:gd name="T23" fmla="*/ 13 h 20"/>
                <a:gd name="T24" fmla="*/ 0 w 159"/>
                <a:gd name="T25" fmla="*/ 20 h 20"/>
                <a:gd name="T26" fmla="*/ 1 w 159"/>
                <a:gd name="T27" fmla="*/ 20 h 20"/>
                <a:gd name="T28" fmla="*/ 19 w 159"/>
                <a:gd name="T29" fmla="*/ 13 h 20"/>
                <a:gd name="T30" fmla="*/ 33 w 159"/>
                <a:gd name="T31" fmla="*/ 7 h 20"/>
                <a:gd name="T32" fmla="*/ 46 w 159"/>
                <a:gd name="T33" fmla="*/ 13 h 20"/>
                <a:gd name="T34" fmla="*/ 64 w 159"/>
                <a:gd name="T35" fmla="*/ 20 h 20"/>
                <a:gd name="T36" fmla="*/ 82 w 159"/>
                <a:gd name="T37" fmla="*/ 13 h 20"/>
                <a:gd name="T38" fmla="*/ 96 w 159"/>
                <a:gd name="T39" fmla="*/ 7 h 20"/>
                <a:gd name="T40" fmla="*/ 109 w 159"/>
                <a:gd name="T41" fmla="*/ 13 h 20"/>
                <a:gd name="T42" fmla="*/ 127 w 159"/>
                <a:gd name="T43" fmla="*/ 20 h 20"/>
                <a:gd name="T44" fmla="*/ 146 w 159"/>
                <a:gd name="T45" fmla="*/ 13 h 20"/>
                <a:gd name="T46" fmla="*/ 159 w 159"/>
                <a:gd name="T47" fmla="*/ 7 h 20"/>
                <a:gd name="T48" fmla="*/ 159 w 159"/>
                <a:gd name="T4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0">
                  <a:moveTo>
                    <a:pt x="159" y="0"/>
                  </a:moveTo>
                  <a:cubicBezTo>
                    <a:pt x="150" y="0"/>
                    <a:pt x="145" y="4"/>
                    <a:pt x="141" y="7"/>
                  </a:cubicBezTo>
                  <a:cubicBezTo>
                    <a:pt x="137" y="11"/>
                    <a:pt x="134" y="13"/>
                    <a:pt x="127" y="13"/>
                  </a:cubicBezTo>
                  <a:cubicBezTo>
                    <a:pt x="121" y="13"/>
                    <a:pt x="118" y="11"/>
                    <a:pt x="114" y="7"/>
                  </a:cubicBezTo>
                  <a:cubicBezTo>
                    <a:pt x="110" y="4"/>
                    <a:pt x="105" y="0"/>
                    <a:pt x="96" y="0"/>
                  </a:cubicBezTo>
                  <a:cubicBezTo>
                    <a:pt x="87" y="0"/>
                    <a:pt x="82" y="4"/>
                    <a:pt x="78" y="7"/>
                  </a:cubicBezTo>
                  <a:cubicBezTo>
                    <a:pt x="74" y="11"/>
                    <a:pt x="71" y="13"/>
                    <a:pt x="64" y="13"/>
                  </a:cubicBezTo>
                  <a:cubicBezTo>
                    <a:pt x="58" y="13"/>
                    <a:pt x="54" y="11"/>
                    <a:pt x="51" y="7"/>
                  </a:cubicBezTo>
                  <a:cubicBezTo>
                    <a:pt x="46" y="4"/>
                    <a:pt x="42" y="0"/>
                    <a:pt x="33" y="0"/>
                  </a:cubicBezTo>
                  <a:cubicBezTo>
                    <a:pt x="23" y="0"/>
                    <a:pt x="19" y="4"/>
                    <a:pt x="14" y="7"/>
                  </a:cubicBezTo>
                  <a:cubicBezTo>
                    <a:pt x="11" y="11"/>
                    <a:pt x="7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10" y="20"/>
                    <a:pt x="15" y="16"/>
                    <a:pt x="19" y="13"/>
                  </a:cubicBezTo>
                  <a:cubicBezTo>
                    <a:pt x="23" y="9"/>
                    <a:pt x="26" y="7"/>
                    <a:pt x="33" y="7"/>
                  </a:cubicBezTo>
                  <a:cubicBezTo>
                    <a:pt x="39" y="7"/>
                    <a:pt x="42" y="9"/>
                    <a:pt x="46" y="13"/>
                  </a:cubicBezTo>
                  <a:cubicBezTo>
                    <a:pt x="50" y="16"/>
                    <a:pt x="55" y="20"/>
                    <a:pt x="64" y="20"/>
                  </a:cubicBezTo>
                  <a:cubicBezTo>
                    <a:pt x="73" y="20"/>
                    <a:pt x="78" y="16"/>
                    <a:pt x="82" y="13"/>
                  </a:cubicBezTo>
                  <a:cubicBezTo>
                    <a:pt x="86" y="9"/>
                    <a:pt x="89" y="7"/>
                    <a:pt x="96" y="7"/>
                  </a:cubicBezTo>
                  <a:cubicBezTo>
                    <a:pt x="102" y="7"/>
                    <a:pt x="106" y="9"/>
                    <a:pt x="109" y="13"/>
                  </a:cubicBezTo>
                  <a:cubicBezTo>
                    <a:pt x="114" y="16"/>
                    <a:pt x="118" y="20"/>
                    <a:pt x="127" y="20"/>
                  </a:cubicBezTo>
                  <a:cubicBezTo>
                    <a:pt x="137" y="20"/>
                    <a:pt x="141" y="16"/>
                    <a:pt x="146" y="13"/>
                  </a:cubicBezTo>
                  <a:cubicBezTo>
                    <a:pt x="149" y="9"/>
                    <a:pt x="152" y="7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8" name="Freeform 281"/>
            <p:cNvSpPr/>
            <p:nvPr/>
          </p:nvSpPr>
          <p:spPr bwMode="auto">
            <a:xfrm>
              <a:off x="1954283" y="3566389"/>
              <a:ext cx="219123" cy="28517"/>
            </a:xfrm>
            <a:custGeom>
              <a:avLst/>
              <a:gdLst>
                <a:gd name="T0" fmla="*/ 159 w 159"/>
                <a:gd name="T1" fmla="*/ 0 h 21"/>
                <a:gd name="T2" fmla="*/ 141 w 159"/>
                <a:gd name="T3" fmla="*/ 8 h 21"/>
                <a:gd name="T4" fmla="*/ 127 w 159"/>
                <a:gd name="T5" fmla="*/ 14 h 21"/>
                <a:gd name="T6" fmla="*/ 114 w 159"/>
                <a:gd name="T7" fmla="*/ 8 h 21"/>
                <a:gd name="T8" fmla="*/ 96 w 159"/>
                <a:gd name="T9" fmla="*/ 0 h 21"/>
                <a:gd name="T10" fmla="*/ 78 w 159"/>
                <a:gd name="T11" fmla="*/ 8 h 21"/>
                <a:gd name="T12" fmla="*/ 64 w 159"/>
                <a:gd name="T13" fmla="*/ 14 h 21"/>
                <a:gd name="T14" fmla="*/ 51 w 159"/>
                <a:gd name="T15" fmla="*/ 8 h 21"/>
                <a:gd name="T16" fmla="*/ 33 w 159"/>
                <a:gd name="T17" fmla="*/ 0 h 21"/>
                <a:gd name="T18" fmla="*/ 14 w 159"/>
                <a:gd name="T19" fmla="*/ 8 h 21"/>
                <a:gd name="T20" fmla="*/ 1 w 159"/>
                <a:gd name="T21" fmla="*/ 14 h 21"/>
                <a:gd name="T22" fmla="*/ 0 w 159"/>
                <a:gd name="T23" fmla="*/ 14 h 21"/>
                <a:gd name="T24" fmla="*/ 0 w 159"/>
                <a:gd name="T25" fmla="*/ 21 h 21"/>
                <a:gd name="T26" fmla="*/ 1 w 159"/>
                <a:gd name="T27" fmla="*/ 21 h 21"/>
                <a:gd name="T28" fmla="*/ 19 w 159"/>
                <a:gd name="T29" fmla="*/ 13 h 21"/>
                <a:gd name="T30" fmla="*/ 33 w 159"/>
                <a:gd name="T31" fmla="*/ 7 h 21"/>
                <a:gd name="T32" fmla="*/ 46 w 159"/>
                <a:gd name="T33" fmla="*/ 13 h 21"/>
                <a:gd name="T34" fmla="*/ 64 w 159"/>
                <a:gd name="T35" fmla="*/ 21 h 21"/>
                <a:gd name="T36" fmla="*/ 82 w 159"/>
                <a:gd name="T37" fmla="*/ 13 h 21"/>
                <a:gd name="T38" fmla="*/ 96 w 159"/>
                <a:gd name="T39" fmla="*/ 7 h 21"/>
                <a:gd name="T40" fmla="*/ 109 w 159"/>
                <a:gd name="T41" fmla="*/ 13 h 21"/>
                <a:gd name="T42" fmla="*/ 127 w 159"/>
                <a:gd name="T43" fmla="*/ 21 h 21"/>
                <a:gd name="T44" fmla="*/ 146 w 159"/>
                <a:gd name="T45" fmla="*/ 13 h 21"/>
                <a:gd name="T46" fmla="*/ 159 w 159"/>
                <a:gd name="T47" fmla="*/ 7 h 21"/>
                <a:gd name="T48" fmla="*/ 159 w 159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1">
                  <a:moveTo>
                    <a:pt x="159" y="0"/>
                  </a:moveTo>
                  <a:cubicBezTo>
                    <a:pt x="150" y="0"/>
                    <a:pt x="145" y="4"/>
                    <a:pt x="141" y="8"/>
                  </a:cubicBezTo>
                  <a:cubicBezTo>
                    <a:pt x="137" y="11"/>
                    <a:pt x="134" y="14"/>
                    <a:pt x="127" y="14"/>
                  </a:cubicBezTo>
                  <a:cubicBezTo>
                    <a:pt x="121" y="14"/>
                    <a:pt x="118" y="11"/>
                    <a:pt x="114" y="8"/>
                  </a:cubicBezTo>
                  <a:cubicBezTo>
                    <a:pt x="110" y="4"/>
                    <a:pt x="105" y="0"/>
                    <a:pt x="96" y="0"/>
                  </a:cubicBezTo>
                  <a:cubicBezTo>
                    <a:pt x="87" y="0"/>
                    <a:pt x="82" y="4"/>
                    <a:pt x="78" y="8"/>
                  </a:cubicBezTo>
                  <a:cubicBezTo>
                    <a:pt x="74" y="11"/>
                    <a:pt x="71" y="14"/>
                    <a:pt x="64" y="14"/>
                  </a:cubicBezTo>
                  <a:cubicBezTo>
                    <a:pt x="58" y="14"/>
                    <a:pt x="54" y="11"/>
                    <a:pt x="51" y="8"/>
                  </a:cubicBezTo>
                  <a:cubicBezTo>
                    <a:pt x="46" y="4"/>
                    <a:pt x="42" y="0"/>
                    <a:pt x="33" y="0"/>
                  </a:cubicBezTo>
                  <a:cubicBezTo>
                    <a:pt x="23" y="0"/>
                    <a:pt x="19" y="4"/>
                    <a:pt x="14" y="8"/>
                  </a:cubicBezTo>
                  <a:cubicBezTo>
                    <a:pt x="11" y="11"/>
                    <a:pt x="7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0" y="21"/>
                    <a:pt x="15" y="17"/>
                    <a:pt x="19" y="13"/>
                  </a:cubicBezTo>
                  <a:cubicBezTo>
                    <a:pt x="23" y="10"/>
                    <a:pt x="26" y="7"/>
                    <a:pt x="33" y="7"/>
                  </a:cubicBezTo>
                  <a:cubicBezTo>
                    <a:pt x="39" y="7"/>
                    <a:pt x="42" y="10"/>
                    <a:pt x="46" y="13"/>
                  </a:cubicBezTo>
                  <a:cubicBezTo>
                    <a:pt x="50" y="17"/>
                    <a:pt x="55" y="21"/>
                    <a:pt x="64" y="21"/>
                  </a:cubicBezTo>
                  <a:cubicBezTo>
                    <a:pt x="73" y="21"/>
                    <a:pt x="78" y="17"/>
                    <a:pt x="82" y="13"/>
                  </a:cubicBezTo>
                  <a:cubicBezTo>
                    <a:pt x="86" y="10"/>
                    <a:pt x="89" y="7"/>
                    <a:pt x="96" y="7"/>
                  </a:cubicBezTo>
                  <a:cubicBezTo>
                    <a:pt x="102" y="7"/>
                    <a:pt x="106" y="10"/>
                    <a:pt x="109" y="13"/>
                  </a:cubicBezTo>
                  <a:cubicBezTo>
                    <a:pt x="114" y="17"/>
                    <a:pt x="118" y="21"/>
                    <a:pt x="127" y="21"/>
                  </a:cubicBezTo>
                  <a:cubicBezTo>
                    <a:pt x="137" y="21"/>
                    <a:pt x="141" y="17"/>
                    <a:pt x="146" y="13"/>
                  </a:cubicBezTo>
                  <a:cubicBezTo>
                    <a:pt x="149" y="10"/>
                    <a:pt x="152" y="7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19" name="Freeform 282"/>
            <p:cNvSpPr/>
            <p:nvPr/>
          </p:nvSpPr>
          <p:spPr bwMode="auto">
            <a:xfrm>
              <a:off x="1954283" y="3580647"/>
              <a:ext cx="219123" cy="28517"/>
            </a:xfrm>
            <a:custGeom>
              <a:avLst/>
              <a:gdLst>
                <a:gd name="T0" fmla="*/ 159 w 159"/>
                <a:gd name="T1" fmla="*/ 0 h 21"/>
                <a:gd name="T2" fmla="*/ 141 w 159"/>
                <a:gd name="T3" fmla="*/ 8 h 21"/>
                <a:gd name="T4" fmla="*/ 127 w 159"/>
                <a:gd name="T5" fmla="*/ 14 h 21"/>
                <a:gd name="T6" fmla="*/ 114 w 159"/>
                <a:gd name="T7" fmla="*/ 8 h 21"/>
                <a:gd name="T8" fmla="*/ 96 w 159"/>
                <a:gd name="T9" fmla="*/ 0 h 21"/>
                <a:gd name="T10" fmla="*/ 78 w 159"/>
                <a:gd name="T11" fmla="*/ 8 h 21"/>
                <a:gd name="T12" fmla="*/ 64 w 159"/>
                <a:gd name="T13" fmla="*/ 14 h 21"/>
                <a:gd name="T14" fmla="*/ 51 w 159"/>
                <a:gd name="T15" fmla="*/ 8 h 21"/>
                <a:gd name="T16" fmla="*/ 33 w 159"/>
                <a:gd name="T17" fmla="*/ 0 h 21"/>
                <a:gd name="T18" fmla="*/ 14 w 159"/>
                <a:gd name="T19" fmla="*/ 8 h 21"/>
                <a:gd name="T20" fmla="*/ 1 w 159"/>
                <a:gd name="T21" fmla="*/ 14 h 21"/>
                <a:gd name="T22" fmla="*/ 0 w 159"/>
                <a:gd name="T23" fmla="*/ 14 h 21"/>
                <a:gd name="T24" fmla="*/ 0 w 159"/>
                <a:gd name="T25" fmla="*/ 21 h 21"/>
                <a:gd name="T26" fmla="*/ 1 w 159"/>
                <a:gd name="T27" fmla="*/ 21 h 21"/>
                <a:gd name="T28" fmla="*/ 19 w 159"/>
                <a:gd name="T29" fmla="*/ 14 h 21"/>
                <a:gd name="T30" fmla="*/ 33 w 159"/>
                <a:gd name="T31" fmla="*/ 7 h 21"/>
                <a:gd name="T32" fmla="*/ 46 w 159"/>
                <a:gd name="T33" fmla="*/ 14 h 21"/>
                <a:gd name="T34" fmla="*/ 64 w 159"/>
                <a:gd name="T35" fmla="*/ 21 h 21"/>
                <a:gd name="T36" fmla="*/ 82 w 159"/>
                <a:gd name="T37" fmla="*/ 14 h 21"/>
                <a:gd name="T38" fmla="*/ 96 w 159"/>
                <a:gd name="T39" fmla="*/ 7 h 21"/>
                <a:gd name="T40" fmla="*/ 109 w 159"/>
                <a:gd name="T41" fmla="*/ 14 h 21"/>
                <a:gd name="T42" fmla="*/ 127 w 159"/>
                <a:gd name="T43" fmla="*/ 21 h 21"/>
                <a:gd name="T44" fmla="*/ 146 w 159"/>
                <a:gd name="T45" fmla="*/ 14 h 21"/>
                <a:gd name="T46" fmla="*/ 159 w 159"/>
                <a:gd name="T47" fmla="*/ 7 h 21"/>
                <a:gd name="T48" fmla="*/ 159 w 159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1">
                  <a:moveTo>
                    <a:pt x="159" y="0"/>
                  </a:moveTo>
                  <a:cubicBezTo>
                    <a:pt x="150" y="1"/>
                    <a:pt x="145" y="5"/>
                    <a:pt x="141" y="8"/>
                  </a:cubicBezTo>
                  <a:cubicBezTo>
                    <a:pt x="137" y="12"/>
                    <a:pt x="134" y="14"/>
                    <a:pt x="127" y="14"/>
                  </a:cubicBezTo>
                  <a:cubicBezTo>
                    <a:pt x="121" y="14"/>
                    <a:pt x="118" y="12"/>
                    <a:pt x="114" y="8"/>
                  </a:cubicBezTo>
                  <a:cubicBezTo>
                    <a:pt x="110" y="5"/>
                    <a:pt x="105" y="0"/>
                    <a:pt x="96" y="0"/>
                  </a:cubicBezTo>
                  <a:cubicBezTo>
                    <a:pt x="87" y="0"/>
                    <a:pt x="82" y="5"/>
                    <a:pt x="78" y="8"/>
                  </a:cubicBezTo>
                  <a:cubicBezTo>
                    <a:pt x="74" y="12"/>
                    <a:pt x="71" y="14"/>
                    <a:pt x="64" y="14"/>
                  </a:cubicBezTo>
                  <a:cubicBezTo>
                    <a:pt x="58" y="14"/>
                    <a:pt x="54" y="12"/>
                    <a:pt x="51" y="8"/>
                  </a:cubicBezTo>
                  <a:cubicBezTo>
                    <a:pt x="46" y="5"/>
                    <a:pt x="42" y="0"/>
                    <a:pt x="33" y="0"/>
                  </a:cubicBezTo>
                  <a:cubicBezTo>
                    <a:pt x="23" y="0"/>
                    <a:pt x="19" y="5"/>
                    <a:pt x="14" y="8"/>
                  </a:cubicBezTo>
                  <a:cubicBezTo>
                    <a:pt x="11" y="12"/>
                    <a:pt x="7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0" y="21"/>
                    <a:pt x="15" y="17"/>
                    <a:pt x="19" y="14"/>
                  </a:cubicBezTo>
                  <a:cubicBezTo>
                    <a:pt x="23" y="10"/>
                    <a:pt x="26" y="7"/>
                    <a:pt x="33" y="7"/>
                  </a:cubicBezTo>
                  <a:cubicBezTo>
                    <a:pt x="39" y="7"/>
                    <a:pt x="42" y="10"/>
                    <a:pt x="46" y="14"/>
                  </a:cubicBezTo>
                  <a:cubicBezTo>
                    <a:pt x="50" y="17"/>
                    <a:pt x="55" y="21"/>
                    <a:pt x="64" y="21"/>
                  </a:cubicBezTo>
                  <a:cubicBezTo>
                    <a:pt x="73" y="21"/>
                    <a:pt x="78" y="17"/>
                    <a:pt x="82" y="14"/>
                  </a:cubicBezTo>
                  <a:cubicBezTo>
                    <a:pt x="86" y="10"/>
                    <a:pt x="89" y="7"/>
                    <a:pt x="96" y="7"/>
                  </a:cubicBezTo>
                  <a:cubicBezTo>
                    <a:pt x="102" y="7"/>
                    <a:pt x="106" y="10"/>
                    <a:pt x="109" y="14"/>
                  </a:cubicBezTo>
                  <a:cubicBezTo>
                    <a:pt x="114" y="17"/>
                    <a:pt x="118" y="21"/>
                    <a:pt x="127" y="21"/>
                  </a:cubicBezTo>
                  <a:cubicBezTo>
                    <a:pt x="137" y="21"/>
                    <a:pt x="141" y="17"/>
                    <a:pt x="146" y="14"/>
                  </a:cubicBezTo>
                  <a:cubicBezTo>
                    <a:pt x="149" y="10"/>
                    <a:pt x="152" y="8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0" name="Freeform 283"/>
            <p:cNvSpPr/>
            <p:nvPr/>
          </p:nvSpPr>
          <p:spPr bwMode="auto">
            <a:xfrm>
              <a:off x="2009510" y="3479055"/>
              <a:ext cx="40973" cy="40994"/>
            </a:xfrm>
            <a:custGeom>
              <a:avLst/>
              <a:gdLst>
                <a:gd name="T0" fmla="*/ 6 w 30"/>
                <a:gd name="T1" fmla="*/ 25 h 30"/>
                <a:gd name="T2" fmla="*/ 25 w 30"/>
                <a:gd name="T3" fmla="*/ 24 h 30"/>
                <a:gd name="T4" fmla="*/ 24 w 30"/>
                <a:gd name="T5" fmla="*/ 5 h 30"/>
                <a:gd name="T6" fmla="*/ 5 w 30"/>
                <a:gd name="T7" fmla="*/ 6 h 30"/>
                <a:gd name="T8" fmla="*/ 6 w 30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6" y="25"/>
                  </a:moveTo>
                  <a:cubicBezTo>
                    <a:pt x="12" y="30"/>
                    <a:pt x="20" y="30"/>
                    <a:pt x="25" y="24"/>
                  </a:cubicBezTo>
                  <a:cubicBezTo>
                    <a:pt x="30" y="19"/>
                    <a:pt x="30" y="10"/>
                    <a:pt x="24" y="5"/>
                  </a:cubicBezTo>
                  <a:cubicBezTo>
                    <a:pt x="18" y="0"/>
                    <a:pt x="10" y="1"/>
                    <a:pt x="5" y="6"/>
                  </a:cubicBezTo>
                  <a:cubicBezTo>
                    <a:pt x="0" y="12"/>
                    <a:pt x="0" y="20"/>
                    <a:pt x="6" y="2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1" name="Freeform 284"/>
            <p:cNvSpPr/>
            <p:nvPr/>
          </p:nvSpPr>
          <p:spPr bwMode="auto">
            <a:xfrm>
              <a:off x="1797513" y="2489878"/>
              <a:ext cx="244063" cy="128326"/>
            </a:xfrm>
            <a:custGeom>
              <a:avLst/>
              <a:gdLst>
                <a:gd name="T0" fmla="*/ 9 w 178"/>
                <a:gd name="T1" fmla="*/ 71 h 94"/>
                <a:gd name="T2" fmla="*/ 90 w 178"/>
                <a:gd name="T3" fmla="*/ 71 h 94"/>
                <a:gd name="T4" fmla="*/ 92 w 178"/>
                <a:gd name="T5" fmla="*/ 74 h 94"/>
                <a:gd name="T6" fmla="*/ 105 w 178"/>
                <a:gd name="T7" fmla="*/ 86 h 94"/>
                <a:gd name="T8" fmla="*/ 134 w 178"/>
                <a:gd name="T9" fmla="*/ 74 h 94"/>
                <a:gd name="T10" fmla="*/ 166 w 178"/>
                <a:gd name="T11" fmla="*/ 87 h 94"/>
                <a:gd name="T12" fmla="*/ 175 w 178"/>
                <a:gd name="T13" fmla="*/ 94 h 94"/>
                <a:gd name="T14" fmla="*/ 174 w 178"/>
                <a:gd name="T15" fmla="*/ 83 h 94"/>
                <a:gd name="T16" fmla="*/ 124 w 178"/>
                <a:gd name="T17" fmla="*/ 39 h 94"/>
                <a:gd name="T18" fmla="*/ 122 w 178"/>
                <a:gd name="T19" fmla="*/ 37 h 94"/>
                <a:gd name="T20" fmla="*/ 133 w 178"/>
                <a:gd name="T21" fmla="*/ 24 h 94"/>
                <a:gd name="T22" fmla="*/ 151 w 178"/>
                <a:gd name="T23" fmla="*/ 40 h 94"/>
                <a:gd name="T24" fmla="*/ 164 w 178"/>
                <a:gd name="T25" fmla="*/ 39 h 94"/>
                <a:gd name="T26" fmla="*/ 164 w 178"/>
                <a:gd name="T27" fmla="*/ 26 h 94"/>
                <a:gd name="T28" fmla="*/ 139 w 178"/>
                <a:gd name="T29" fmla="*/ 4 h 94"/>
                <a:gd name="T30" fmla="*/ 139 w 178"/>
                <a:gd name="T31" fmla="*/ 4 h 94"/>
                <a:gd name="T32" fmla="*/ 138 w 178"/>
                <a:gd name="T33" fmla="*/ 3 h 94"/>
                <a:gd name="T34" fmla="*/ 125 w 178"/>
                <a:gd name="T35" fmla="*/ 5 h 94"/>
                <a:gd name="T36" fmla="*/ 99 w 178"/>
                <a:gd name="T37" fmla="*/ 35 h 94"/>
                <a:gd name="T38" fmla="*/ 98 w 178"/>
                <a:gd name="T39" fmla="*/ 36 h 94"/>
                <a:gd name="T40" fmla="*/ 87 w 178"/>
                <a:gd name="T41" fmla="*/ 49 h 94"/>
                <a:gd name="T42" fmla="*/ 85 w 178"/>
                <a:gd name="T43" fmla="*/ 53 h 94"/>
                <a:gd name="T44" fmla="*/ 9 w 178"/>
                <a:gd name="T45" fmla="*/ 52 h 94"/>
                <a:gd name="T46" fmla="*/ 0 w 178"/>
                <a:gd name="T47" fmla="*/ 62 h 94"/>
                <a:gd name="T48" fmla="*/ 9 w 178"/>
                <a:gd name="T49" fmla="*/ 7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94">
                  <a:moveTo>
                    <a:pt x="9" y="71"/>
                  </a:moveTo>
                  <a:cubicBezTo>
                    <a:pt x="90" y="71"/>
                    <a:pt x="90" y="71"/>
                    <a:pt x="90" y="71"/>
                  </a:cubicBezTo>
                  <a:cubicBezTo>
                    <a:pt x="91" y="72"/>
                    <a:pt x="92" y="73"/>
                    <a:pt x="92" y="74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12" y="80"/>
                    <a:pt x="120" y="74"/>
                    <a:pt x="134" y="74"/>
                  </a:cubicBezTo>
                  <a:cubicBezTo>
                    <a:pt x="151" y="74"/>
                    <a:pt x="159" y="82"/>
                    <a:pt x="166" y="87"/>
                  </a:cubicBezTo>
                  <a:cubicBezTo>
                    <a:pt x="169" y="90"/>
                    <a:pt x="172" y="93"/>
                    <a:pt x="175" y="94"/>
                  </a:cubicBezTo>
                  <a:cubicBezTo>
                    <a:pt x="177" y="90"/>
                    <a:pt x="178" y="87"/>
                    <a:pt x="174" y="83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3" y="38"/>
                    <a:pt x="122" y="38"/>
                    <a:pt x="122" y="3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5" y="43"/>
                    <a:pt x="161" y="43"/>
                    <a:pt x="164" y="39"/>
                  </a:cubicBezTo>
                  <a:cubicBezTo>
                    <a:pt x="168" y="35"/>
                    <a:pt x="167" y="30"/>
                    <a:pt x="164" y="26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8" y="4"/>
                    <a:pt x="138" y="3"/>
                  </a:cubicBezTo>
                  <a:cubicBezTo>
                    <a:pt x="134" y="0"/>
                    <a:pt x="128" y="1"/>
                    <a:pt x="125" y="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6"/>
                    <a:pt x="98" y="36"/>
                    <a:pt x="98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6" y="50"/>
                    <a:pt x="85" y="51"/>
                    <a:pt x="85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4" y="52"/>
                    <a:pt x="0" y="57"/>
                    <a:pt x="0" y="62"/>
                  </a:cubicBezTo>
                  <a:cubicBezTo>
                    <a:pt x="0" y="67"/>
                    <a:pt x="4" y="71"/>
                    <a:pt x="9" y="7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2" name="Freeform 285"/>
            <p:cNvSpPr/>
            <p:nvPr/>
          </p:nvSpPr>
          <p:spPr bwMode="auto">
            <a:xfrm>
              <a:off x="1783261" y="2598598"/>
              <a:ext cx="329574" cy="42775"/>
            </a:xfrm>
            <a:custGeom>
              <a:avLst/>
              <a:gdLst>
                <a:gd name="T0" fmla="*/ 239 w 239"/>
                <a:gd name="T1" fmla="*/ 0 h 31"/>
                <a:gd name="T2" fmla="*/ 212 w 239"/>
                <a:gd name="T3" fmla="*/ 12 h 31"/>
                <a:gd name="T4" fmla="*/ 192 w 239"/>
                <a:gd name="T5" fmla="*/ 21 h 31"/>
                <a:gd name="T6" fmla="*/ 172 w 239"/>
                <a:gd name="T7" fmla="*/ 12 h 31"/>
                <a:gd name="T8" fmla="*/ 144 w 239"/>
                <a:gd name="T9" fmla="*/ 0 h 31"/>
                <a:gd name="T10" fmla="*/ 117 w 239"/>
                <a:gd name="T11" fmla="*/ 12 h 31"/>
                <a:gd name="T12" fmla="*/ 97 w 239"/>
                <a:gd name="T13" fmla="*/ 21 h 31"/>
                <a:gd name="T14" fmla="*/ 77 w 239"/>
                <a:gd name="T15" fmla="*/ 12 h 31"/>
                <a:gd name="T16" fmla="*/ 50 w 239"/>
                <a:gd name="T17" fmla="*/ 0 h 31"/>
                <a:gd name="T18" fmla="*/ 22 w 239"/>
                <a:gd name="T19" fmla="*/ 12 h 31"/>
                <a:gd name="T20" fmla="*/ 2 w 239"/>
                <a:gd name="T21" fmla="*/ 21 h 31"/>
                <a:gd name="T22" fmla="*/ 0 w 239"/>
                <a:gd name="T23" fmla="*/ 21 h 31"/>
                <a:gd name="T24" fmla="*/ 0 w 239"/>
                <a:gd name="T25" fmla="*/ 31 h 31"/>
                <a:gd name="T26" fmla="*/ 2 w 239"/>
                <a:gd name="T27" fmla="*/ 31 h 31"/>
                <a:gd name="T28" fmla="*/ 29 w 239"/>
                <a:gd name="T29" fmla="*/ 20 h 31"/>
                <a:gd name="T30" fmla="*/ 50 w 239"/>
                <a:gd name="T31" fmla="*/ 11 h 31"/>
                <a:gd name="T32" fmla="*/ 70 w 239"/>
                <a:gd name="T33" fmla="*/ 20 h 31"/>
                <a:gd name="T34" fmla="*/ 97 w 239"/>
                <a:gd name="T35" fmla="*/ 31 h 31"/>
                <a:gd name="T36" fmla="*/ 124 w 239"/>
                <a:gd name="T37" fmla="*/ 20 h 31"/>
                <a:gd name="T38" fmla="*/ 144 w 239"/>
                <a:gd name="T39" fmla="*/ 11 h 31"/>
                <a:gd name="T40" fmla="*/ 165 w 239"/>
                <a:gd name="T41" fmla="*/ 20 h 31"/>
                <a:gd name="T42" fmla="*/ 192 w 239"/>
                <a:gd name="T43" fmla="*/ 31 h 31"/>
                <a:gd name="T44" fmla="*/ 219 w 239"/>
                <a:gd name="T45" fmla="*/ 20 h 31"/>
                <a:gd name="T46" fmla="*/ 239 w 239"/>
                <a:gd name="T47" fmla="*/ 11 h 31"/>
                <a:gd name="T48" fmla="*/ 239 w 239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1">
                  <a:moveTo>
                    <a:pt x="239" y="0"/>
                  </a:moveTo>
                  <a:cubicBezTo>
                    <a:pt x="225" y="0"/>
                    <a:pt x="218" y="6"/>
                    <a:pt x="212" y="12"/>
                  </a:cubicBezTo>
                  <a:cubicBezTo>
                    <a:pt x="207" y="17"/>
                    <a:pt x="202" y="21"/>
                    <a:pt x="192" y="21"/>
                  </a:cubicBezTo>
                  <a:cubicBezTo>
                    <a:pt x="182" y="21"/>
                    <a:pt x="177" y="17"/>
                    <a:pt x="172" y="12"/>
                  </a:cubicBezTo>
                  <a:cubicBezTo>
                    <a:pt x="165" y="6"/>
                    <a:pt x="158" y="0"/>
                    <a:pt x="144" y="0"/>
                  </a:cubicBezTo>
                  <a:cubicBezTo>
                    <a:pt x="131" y="0"/>
                    <a:pt x="124" y="6"/>
                    <a:pt x="117" y="12"/>
                  </a:cubicBezTo>
                  <a:cubicBezTo>
                    <a:pt x="112" y="17"/>
                    <a:pt x="107" y="21"/>
                    <a:pt x="97" y="21"/>
                  </a:cubicBezTo>
                  <a:cubicBezTo>
                    <a:pt x="87" y="21"/>
                    <a:pt x="82" y="17"/>
                    <a:pt x="77" y="12"/>
                  </a:cubicBezTo>
                  <a:cubicBezTo>
                    <a:pt x="70" y="6"/>
                    <a:pt x="63" y="0"/>
                    <a:pt x="50" y="0"/>
                  </a:cubicBezTo>
                  <a:cubicBezTo>
                    <a:pt x="36" y="0"/>
                    <a:pt x="29" y="6"/>
                    <a:pt x="22" y="12"/>
                  </a:cubicBezTo>
                  <a:cubicBezTo>
                    <a:pt x="17" y="17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16" y="31"/>
                    <a:pt x="23" y="25"/>
                    <a:pt x="29" y="20"/>
                  </a:cubicBezTo>
                  <a:cubicBezTo>
                    <a:pt x="35" y="15"/>
                    <a:pt x="40" y="11"/>
                    <a:pt x="50" y="11"/>
                  </a:cubicBezTo>
                  <a:cubicBezTo>
                    <a:pt x="59" y="11"/>
                    <a:pt x="64" y="15"/>
                    <a:pt x="70" y="20"/>
                  </a:cubicBezTo>
                  <a:cubicBezTo>
                    <a:pt x="76" y="25"/>
                    <a:pt x="83" y="31"/>
                    <a:pt x="97" y="31"/>
                  </a:cubicBezTo>
                  <a:cubicBezTo>
                    <a:pt x="111" y="31"/>
                    <a:pt x="118" y="25"/>
                    <a:pt x="124" y="20"/>
                  </a:cubicBezTo>
                  <a:cubicBezTo>
                    <a:pt x="130" y="15"/>
                    <a:pt x="135" y="11"/>
                    <a:pt x="144" y="11"/>
                  </a:cubicBezTo>
                  <a:cubicBezTo>
                    <a:pt x="154" y="11"/>
                    <a:pt x="159" y="15"/>
                    <a:pt x="165" y="20"/>
                  </a:cubicBezTo>
                  <a:cubicBezTo>
                    <a:pt x="171" y="25"/>
                    <a:pt x="178" y="31"/>
                    <a:pt x="192" y="31"/>
                  </a:cubicBezTo>
                  <a:cubicBezTo>
                    <a:pt x="206" y="31"/>
                    <a:pt x="213" y="25"/>
                    <a:pt x="219" y="20"/>
                  </a:cubicBezTo>
                  <a:cubicBezTo>
                    <a:pt x="225" y="15"/>
                    <a:pt x="229" y="11"/>
                    <a:pt x="239" y="11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3" name="Freeform 286"/>
            <p:cNvSpPr/>
            <p:nvPr/>
          </p:nvSpPr>
          <p:spPr bwMode="auto">
            <a:xfrm>
              <a:off x="1783261" y="2625333"/>
              <a:ext cx="329574" cy="40992"/>
            </a:xfrm>
            <a:custGeom>
              <a:avLst/>
              <a:gdLst>
                <a:gd name="T0" fmla="*/ 239 w 239"/>
                <a:gd name="T1" fmla="*/ 0 h 31"/>
                <a:gd name="T2" fmla="*/ 212 w 239"/>
                <a:gd name="T3" fmla="*/ 12 h 31"/>
                <a:gd name="T4" fmla="*/ 192 w 239"/>
                <a:gd name="T5" fmla="*/ 21 h 31"/>
                <a:gd name="T6" fmla="*/ 172 w 239"/>
                <a:gd name="T7" fmla="*/ 12 h 31"/>
                <a:gd name="T8" fmla="*/ 144 w 239"/>
                <a:gd name="T9" fmla="*/ 0 h 31"/>
                <a:gd name="T10" fmla="*/ 117 w 239"/>
                <a:gd name="T11" fmla="*/ 12 h 31"/>
                <a:gd name="T12" fmla="*/ 97 w 239"/>
                <a:gd name="T13" fmla="*/ 21 h 31"/>
                <a:gd name="T14" fmla="*/ 77 w 239"/>
                <a:gd name="T15" fmla="*/ 12 h 31"/>
                <a:gd name="T16" fmla="*/ 50 w 239"/>
                <a:gd name="T17" fmla="*/ 0 h 31"/>
                <a:gd name="T18" fmla="*/ 22 w 239"/>
                <a:gd name="T19" fmla="*/ 12 h 31"/>
                <a:gd name="T20" fmla="*/ 2 w 239"/>
                <a:gd name="T21" fmla="*/ 21 h 31"/>
                <a:gd name="T22" fmla="*/ 0 w 239"/>
                <a:gd name="T23" fmla="*/ 21 h 31"/>
                <a:gd name="T24" fmla="*/ 0 w 239"/>
                <a:gd name="T25" fmla="*/ 31 h 31"/>
                <a:gd name="T26" fmla="*/ 2 w 239"/>
                <a:gd name="T27" fmla="*/ 31 h 31"/>
                <a:gd name="T28" fmla="*/ 29 w 239"/>
                <a:gd name="T29" fmla="*/ 19 h 31"/>
                <a:gd name="T30" fmla="*/ 50 w 239"/>
                <a:gd name="T31" fmla="*/ 10 h 31"/>
                <a:gd name="T32" fmla="*/ 70 w 239"/>
                <a:gd name="T33" fmla="*/ 19 h 31"/>
                <a:gd name="T34" fmla="*/ 97 w 239"/>
                <a:gd name="T35" fmla="*/ 31 h 31"/>
                <a:gd name="T36" fmla="*/ 124 w 239"/>
                <a:gd name="T37" fmla="*/ 19 h 31"/>
                <a:gd name="T38" fmla="*/ 144 w 239"/>
                <a:gd name="T39" fmla="*/ 10 h 31"/>
                <a:gd name="T40" fmla="*/ 165 w 239"/>
                <a:gd name="T41" fmla="*/ 19 h 31"/>
                <a:gd name="T42" fmla="*/ 192 w 239"/>
                <a:gd name="T43" fmla="*/ 31 h 31"/>
                <a:gd name="T44" fmla="*/ 219 w 239"/>
                <a:gd name="T45" fmla="*/ 19 h 31"/>
                <a:gd name="T46" fmla="*/ 239 w 239"/>
                <a:gd name="T47" fmla="*/ 10 h 31"/>
                <a:gd name="T48" fmla="*/ 239 w 239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1">
                  <a:moveTo>
                    <a:pt x="239" y="0"/>
                  </a:moveTo>
                  <a:cubicBezTo>
                    <a:pt x="225" y="0"/>
                    <a:pt x="218" y="6"/>
                    <a:pt x="212" y="12"/>
                  </a:cubicBezTo>
                  <a:cubicBezTo>
                    <a:pt x="207" y="16"/>
                    <a:pt x="202" y="21"/>
                    <a:pt x="192" y="21"/>
                  </a:cubicBezTo>
                  <a:cubicBezTo>
                    <a:pt x="182" y="21"/>
                    <a:pt x="177" y="16"/>
                    <a:pt x="172" y="12"/>
                  </a:cubicBezTo>
                  <a:cubicBezTo>
                    <a:pt x="165" y="6"/>
                    <a:pt x="158" y="0"/>
                    <a:pt x="144" y="0"/>
                  </a:cubicBezTo>
                  <a:cubicBezTo>
                    <a:pt x="131" y="0"/>
                    <a:pt x="124" y="6"/>
                    <a:pt x="117" y="12"/>
                  </a:cubicBezTo>
                  <a:cubicBezTo>
                    <a:pt x="112" y="16"/>
                    <a:pt x="107" y="21"/>
                    <a:pt x="97" y="21"/>
                  </a:cubicBezTo>
                  <a:cubicBezTo>
                    <a:pt x="87" y="21"/>
                    <a:pt x="82" y="16"/>
                    <a:pt x="77" y="12"/>
                  </a:cubicBezTo>
                  <a:cubicBezTo>
                    <a:pt x="70" y="6"/>
                    <a:pt x="63" y="0"/>
                    <a:pt x="50" y="0"/>
                  </a:cubicBezTo>
                  <a:cubicBezTo>
                    <a:pt x="36" y="0"/>
                    <a:pt x="29" y="6"/>
                    <a:pt x="22" y="12"/>
                  </a:cubicBezTo>
                  <a:cubicBezTo>
                    <a:pt x="17" y="16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16" y="31"/>
                    <a:pt x="23" y="25"/>
                    <a:pt x="29" y="19"/>
                  </a:cubicBezTo>
                  <a:cubicBezTo>
                    <a:pt x="35" y="14"/>
                    <a:pt x="40" y="10"/>
                    <a:pt x="50" y="10"/>
                  </a:cubicBezTo>
                  <a:cubicBezTo>
                    <a:pt x="59" y="10"/>
                    <a:pt x="64" y="14"/>
                    <a:pt x="70" y="19"/>
                  </a:cubicBezTo>
                  <a:cubicBezTo>
                    <a:pt x="76" y="25"/>
                    <a:pt x="83" y="31"/>
                    <a:pt x="97" y="31"/>
                  </a:cubicBezTo>
                  <a:cubicBezTo>
                    <a:pt x="111" y="31"/>
                    <a:pt x="118" y="25"/>
                    <a:pt x="124" y="19"/>
                  </a:cubicBezTo>
                  <a:cubicBezTo>
                    <a:pt x="130" y="14"/>
                    <a:pt x="135" y="10"/>
                    <a:pt x="144" y="10"/>
                  </a:cubicBezTo>
                  <a:cubicBezTo>
                    <a:pt x="154" y="10"/>
                    <a:pt x="159" y="14"/>
                    <a:pt x="165" y="19"/>
                  </a:cubicBezTo>
                  <a:cubicBezTo>
                    <a:pt x="171" y="25"/>
                    <a:pt x="178" y="31"/>
                    <a:pt x="192" y="31"/>
                  </a:cubicBezTo>
                  <a:cubicBezTo>
                    <a:pt x="206" y="31"/>
                    <a:pt x="213" y="25"/>
                    <a:pt x="219" y="19"/>
                  </a:cubicBezTo>
                  <a:cubicBezTo>
                    <a:pt x="225" y="15"/>
                    <a:pt x="229" y="10"/>
                    <a:pt x="239" y="1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4" name="Freeform 287"/>
            <p:cNvSpPr/>
            <p:nvPr/>
          </p:nvSpPr>
          <p:spPr bwMode="auto">
            <a:xfrm>
              <a:off x="1783261" y="2650285"/>
              <a:ext cx="329574" cy="44557"/>
            </a:xfrm>
            <a:custGeom>
              <a:avLst/>
              <a:gdLst>
                <a:gd name="T0" fmla="*/ 239 w 239"/>
                <a:gd name="T1" fmla="*/ 1 h 32"/>
                <a:gd name="T2" fmla="*/ 212 w 239"/>
                <a:gd name="T3" fmla="*/ 12 h 32"/>
                <a:gd name="T4" fmla="*/ 192 w 239"/>
                <a:gd name="T5" fmla="*/ 21 h 32"/>
                <a:gd name="T6" fmla="*/ 172 w 239"/>
                <a:gd name="T7" fmla="*/ 12 h 32"/>
                <a:gd name="T8" fmla="*/ 144 w 239"/>
                <a:gd name="T9" fmla="*/ 0 h 32"/>
                <a:gd name="T10" fmla="*/ 117 w 239"/>
                <a:gd name="T11" fmla="*/ 12 h 32"/>
                <a:gd name="T12" fmla="*/ 97 w 239"/>
                <a:gd name="T13" fmla="*/ 21 h 32"/>
                <a:gd name="T14" fmla="*/ 77 w 239"/>
                <a:gd name="T15" fmla="*/ 12 h 32"/>
                <a:gd name="T16" fmla="*/ 50 w 239"/>
                <a:gd name="T17" fmla="*/ 0 h 32"/>
                <a:gd name="T18" fmla="*/ 22 w 239"/>
                <a:gd name="T19" fmla="*/ 12 h 32"/>
                <a:gd name="T20" fmla="*/ 2 w 239"/>
                <a:gd name="T21" fmla="*/ 21 h 32"/>
                <a:gd name="T22" fmla="*/ 0 w 239"/>
                <a:gd name="T23" fmla="*/ 21 h 32"/>
                <a:gd name="T24" fmla="*/ 0 w 239"/>
                <a:gd name="T25" fmla="*/ 32 h 32"/>
                <a:gd name="T26" fmla="*/ 2 w 239"/>
                <a:gd name="T27" fmla="*/ 32 h 32"/>
                <a:gd name="T28" fmla="*/ 29 w 239"/>
                <a:gd name="T29" fmla="*/ 20 h 32"/>
                <a:gd name="T30" fmla="*/ 50 w 239"/>
                <a:gd name="T31" fmla="*/ 11 h 32"/>
                <a:gd name="T32" fmla="*/ 70 w 239"/>
                <a:gd name="T33" fmla="*/ 20 h 32"/>
                <a:gd name="T34" fmla="*/ 97 w 239"/>
                <a:gd name="T35" fmla="*/ 32 h 32"/>
                <a:gd name="T36" fmla="*/ 124 w 239"/>
                <a:gd name="T37" fmla="*/ 20 h 32"/>
                <a:gd name="T38" fmla="*/ 144 w 239"/>
                <a:gd name="T39" fmla="*/ 11 h 32"/>
                <a:gd name="T40" fmla="*/ 165 w 239"/>
                <a:gd name="T41" fmla="*/ 20 h 32"/>
                <a:gd name="T42" fmla="*/ 192 w 239"/>
                <a:gd name="T43" fmla="*/ 32 h 32"/>
                <a:gd name="T44" fmla="*/ 219 w 239"/>
                <a:gd name="T45" fmla="*/ 20 h 32"/>
                <a:gd name="T46" fmla="*/ 239 w 239"/>
                <a:gd name="T47" fmla="*/ 11 h 32"/>
                <a:gd name="T48" fmla="*/ 239 w 239"/>
                <a:gd name="T4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2">
                  <a:moveTo>
                    <a:pt x="239" y="1"/>
                  </a:moveTo>
                  <a:cubicBezTo>
                    <a:pt x="225" y="1"/>
                    <a:pt x="218" y="7"/>
                    <a:pt x="212" y="12"/>
                  </a:cubicBezTo>
                  <a:cubicBezTo>
                    <a:pt x="207" y="17"/>
                    <a:pt x="202" y="21"/>
                    <a:pt x="192" y="21"/>
                  </a:cubicBezTo>
                  <a:cubicBezTo>
                    <a:pt x="182" y="21"/>
                    <a:pt x="177" y="17"/>
                    <a:pt x="172" y="12"/>
                  </a:cubicBezTo>
                  <a:cubicBezTo>
                    <a:pt x="165" y="7"/>
                    <a:pt x="158" y="0"/>
                    <a:pt x="144" y="0"/>
                  </a:cubicBezTo>
                  <a:cubicBezTo>
                    <a:pt x="131" y="0"/>
                    <a:pt x="124" y="7"/>
                    <a:pt x="117" y="12"/>
                  </a:cubicBezTo>
                  <a:cubicBezTo>
                    <a:pt x="112" y="17"/>
                    <a:pt x="107" y="21"/>
                    <a:pt x="97" y="21"/>
                  </a:cubicBezTo>
                  <a:cubicBezTo>
                    <a:pt x="87" y="21"/>
                    <a:pt x="82" y="17"/>
                    <a:pt x="77" y="12"/>
                  </a:cubicBezTo>
                  <a:cubicBezTo>
                    <a:pt x="70" y="7"/>
                    <a:pt x="63" y="0"/>
                    <a:pt x="50" y="0"/>
                  </a:cubicBezTo>
                  <a:cubicBezTo>
                    <a:pt x="36" y="0"/>
                    <a:pt x="29" y="7"/>
                    <a:pt x="22" y="12"/>
                  </a:cubicBezTo>
                  <a:cubicBezTo>
                    <a:pt x="17" y="17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2" y="32"/>
                  </a:cubicBezTo>
                  <a:cubicBezTo>
                    <a:pt x="16" y="32"/>
                    <a:pt x="23" y="26"/>
                    <a:pt x="29" y="20"/>
                  </a:cubicBezTo>
                  <a:cubicBezTo>
                    <a:pt x="35" y="15"/>
                    <a:pt x="40" y="11"/>
                    <a:pt x="50" y="11"/>
                  </a:cubicBezTo>
                  <a:cubicBezTo>
                    <a:pt x="59" y="11"/>
                    <a:pt x="64" y="15"/>
                    <a:pt x="70" y="20"/>
                  </a:cubicBezTo>
                  <a:cubicBezTo>
                    <a:pt x="76" y="26"/>
                    <a:pt x="83" y="32"/>
                    <a:pt x="97" y="32"/>
                  </a:cubicBezTo>
                  <a:cubicBezTo>
                    <a:pt x="111" y="32"/>
                    <a:pt x="118" y="26"/>
                    <a:pt x="124" y="20"/>
                  </a:cubicBezTo>
                  <a:cubicBezTo>
                    <a:pt x="130" y="15"/>
                    <a:pt x="135" y="11"/>
                    <a:pt x="144" y="11"/>
                  </a:cubicBezTo>
                  <a:cubicBezTo>
                    <a:pt x="154" y="11"/>
                    <a:pt x="159" y="15"/>
                    <a:pt x="165" y="20"/>
                  </a:cubicBezTo>
                  <a:cubicBezTo>
                    <a:pt x="171" y="26"/>
                    <a:pt x="178" y="32"/>
                    <a:pt x="192" y="32"/>
                  </a:cubicBezTo>
                  <a:cubicBezTo>
                    <a:pt x="206" y="32"/>
                    <a:pt x="213" y="26"/>
                    <a:pt x="219" y="20"/>
                  </a:cubicBezTo>
                  <a:cubicBezTo>
                    <a:pt x="225" y="15"/>
                    <a:pt x="229" y="11"/>
                    <a:pt x="239" y="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5" name="Freeform 288"/>
            <p:cNvSpPr/>
            <p:nvPr/>
          </p:nvSpPr>
          <p:spPr bwMode="auto">
            <a:xfrm>
              <a:off x="1868772" y="2493442"/>
              <a:ext cx="62352" cy="64163"/>
            </a:xfrm>
            <a:custGeom>
              <a:avLst/>
              <a:gdLst>
                <a:gd name="T0" fmla="*/ 9 w 46"/>
                <a:gd name="T1" fmla="*/ 38 h 46"/>
                <a:gd name="T2" fmla="*/ 38 w 46"/>
                <a:gd name="T3" fmla="*/ 37 h 46"/>
                <a:gd name="T4" fmla="*/ 36 w 46"/>
                <a:gd name="T5" fmla="*/ 8 h 46"/>
                <a:gd name="T6" fmla="*/ 8 w 46"/>
                <a:gd name="T7" fmla="*/ 10 h 46"/>
                <a:gd name="T8" fmla="*/ 9 w 46"/>
                <a:gd name="T9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9" y="38"/>
                  </a:moveTo>
                  <a:cubicBezTo>
                    <a:pt x="18" y="46"/>
                    <a:pt x="31" y="45"/>
                    <a:pt x="38" y="37"/>
                  </a:cubicBezTo>
                  <a:cubicBezTo>
                    <a:pt x="46" y="28"/>
                    <a:pt x="45" y="15"/>
                    <a:pt x="36" y="8"/>
                  </a:cubicBezTo>
                  <a:cubicBezTo>
                    <a:pt x="28" y="0"/>
                    <a:pt x="15" y="1"/>
                    <a:pt x="8" y="10"/>
                  </a:cubicBezTo>
                  <a:cubicBezTo>
                    <a:pt x="0" y="18"/>
                    <a:pt x="1" y="31"/>
                    <a:pt x="9" y="3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6" name="Freeform 289"/>
            <p:cNvSpPr>
              <a:spLocks noEditPoints="1"/>
            </p:cNvSpPr>
            <p:nvPr/>
          </p:nvSpPr>
          <p:spPr bwMode="auto">
            <a:xfrm>
              <a:off x="1182903" y="1623678"/>
              <a:ext cx="92637" cy="90897"/>
            </a:xfrm>
            <a:custGeom>
              <a:avLst/>
              <a:gdLst>
                <a:gd name="T0" fmla="*/ 33 w 66"/>
                <a:gd name="T1" fmla="*/ 0 h 66"/>
                <a:gd name="T2" fmla="*/ 0 w 66"/>
                <a:gd name="T3" fmla="*/ 33 h 66"/>
                <a:gd name="T4" fmla="*/ 33 w 66"/>
                <a:gd name="T5" fmla="*/ 66 h 66"/>
                <a:gd name="T6" fmla="*/ 66 w 66"/>
                <a:gd name="T7" fmla="*/ 33 h 66"/>
                <a:gd name="T8" fmla="*/ 33 w 66"/>
                <a:gd name="T9" fmla="*/ 0 h 66"/>
                <a:gd name="T10" fmla="*/ 47 w 66"/>
                <a:gd name="T11" fmla="*/ 58 h 66"/>
                <a:gd name="T12" fmla="*/ 45 w 66"/>
                <a:gd name="T13" fmla="*/ 57 h 66"/>
                <a:gd name="T14" fmla="*/ 36 w 66"/>
                <a:gd name="T15" fmla="*/ 57 h 66"/>
                <a:gd name="T16" fmla="*/ 33 w 66"/>
                <a:gd name="T17" fmla="*/ 58 h 66"/>
                <a:gd name="T18" fmla="*/ 28 w 66"/>
                <a:gd name="T19" fmla="*/ 62 h 66"/>
                <a:gd name="T20" fmla="*/ 14 w 66"/>
                <a:gd name="T21" fmla="*/ 55 h 66"/>
                <a:gd name="T22" fmla="*/ 12 w 66"/>
                <a:gd name="T23" fmla="*/ 48 h 66"/>
                <a:gd name="T24" fmla="*/ 11 w 66"/>
                <a:gd name="T25" fmla="*/ 47 h 66"/>
                <a:gd name="T26" fmla="*/ 5 w 66"/>
                <a:gd name="T27" fmla="*/ 41 h 66"/>
                <a:gd name="T28" fmla="*/ 4 w 66"/>
                <a:gd name="T29" fmla="*/ 33 h 66"/>
                <a:gd name="T30" fmla="*/ 5 w 66"/>
                <a:gd name="T31" fmla="*/ 26 h 66"/>
                <a:gd name="T32" fmla="*/ 7 w 66"/>
                <a:gd name="T33" fmla="*/ 25 h 66"/>
                <a:gd name="T34" fmla="*/ 13 w 66"/>
                <a:gd name="T35" fmla="*/ 21 h 66"/>
                <a:gd name="T36" fmla="*/ 16 w 66"/>
                <a:gd name="T37" fmla="*/ 14 h 66"/>
                <a:gd name="T38" fmla="*/ 17 w 66"/>
                <a:gd name="T39" fmla="*/ 11 h 66"/>
                <a:gd name="T40" fmla="*/ 16 w 66"/>
                <a:gd name="T41" fmla="*/ 10 h 66"/>
                <a:gd name="T42" fmla="*/ 33 w 66"/>
                <a:gd name="T43" fmla="*/ 4 h 66"/>
                <a:gd name="T44" fmla="*/ 36 w 66"/>
                <a:gd name="T45" fmla="*/ 5 h 66"/>
                <a:gd name="T46" fmla="*/ 32 w 66"/>
                <a:gd name="T47" fmla="*/ 7 h 66"/>
                <a:gd name="T48" fmla="*/ 32 w 66"/>
                <a:gd name="T49" fmla="*/ 9 h 66"/>
                <a:gd name="T50" fmla="*/ 37 w 66"/>
                <a:gd name="T51" fmla="*/ 15 h 66"/>
                <a:gd name="T52" fmla="*/ 39 w 66"/>
                <a:gd name="T53" fmla="*/ 16 h 66"/>
                <a:gd name="T54" fmla="*/ 48 w 66"/>
                <a:gd name="T55" fmla="*/ 15 h 66"/>
                <a:gd name="T56" fmla="*/ 49 w 66"/>
                <a:gd name="T57" fmla="*/ 14 h 66"/>
                <a:gd name="T58" fmla="*/ 49 w 66"/>
                <a:gd name="T59" fmla="*/ 10 h 66"/>
                <a:gd name="T60" fmla="*/ 62 w 66"/>
                <a:gd name="T61" fmla="*/ 30 h 66"/>
                <a:gd name="T62" fmla="*/ 58 w 66"/>
                <a:gd name="T63" fmla="*/ 28 h 66"/>
                <a:gd name="T64" fmla="*/ 56 w 66"/>
                <a:gd name="T65" fmla="*/ 29 h 66"/>
                <a:gd name="T66" fmla="*/ 52 w 66"/>
                <a:gd name="T67" fmla="*/ 36 h 66"/>
                <a:gd name="T68" fmla="*/ 52 w 66"/>
                <a:gd name="T69" fmla="*/ 39 h 66"/>
                <a:gd name="T70" fmla="*/ 55 w 66"/>
                <a:gd name="T71" fmla="*/ 47 h 66"/>
                <a:gd name="T72" fmla="*/ 56 w 66"/>
                <a:gd name="T73" fmla="*/ 46 h 66"/>
                <a:gd name="T74" fmla="*/ 60 w 66"/>
                <a:gd name="T75" fmla="*/ 44 h 66"/>
                <a:gd name="T76" fmla="*/ 47 w 66"/>
                <a:gd name="T7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  <a:moveTo>
                    <a:pt x="47" y="58"/>
                  </a:moveTo>
                  <a:cubicBezTo>
                    <a:pt x="46" y="58"/>
                    <a:pt x="46" y="57"/>
                    <a:pt x="45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4" y="57"/>
                    <a:pt x="33" y="58"/>
                    <a:pt x="33" y="5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3" y="61"/>
                    <a:pt x="18" y="58"/>
                    <a:pt x="14" y="55"/>
                  </a:cubicBezTo>
                  <a:cubicBezTo>
                    <a:pt x="13" y="53"/>
                    <a:pt x="12" y="49"/>
                    <a:pt x="12" y="48"/>
                  </a:cubicBezTo>
                  <a:cubicBezTo>
                    <a:pt x="12" y="48"/>
                    <a:pt x="11" y="47"/>
                    <a:pt x="11" y="47"/>
                  </a:cubicBezTo>
                  <a:cubicBezTo>
                    <a:pt x="11" y="47"/>
                    <a:pt x="6" y="42"/>
                    <a:pt x="5" y="41"/>
                  </a:cubicBezTo>
                  <a:cubicBezTo>
                    <a:pt x="5" y="39"/>
                    <a:pt x="4" y="36"/>
                    <a:pt x="4" y="33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8" y="24"/>
                    <a:pt x="12" y="22"/>
                    <a:pt x="13" y="21"/>
                  </a:cubicBezTo>
                  <a:cubicBezTo>
                    <a:pt x="13" y="21"/>
                    <a:pt x="16" y="15"/>
                    <a:pt x="16" y="14"/>
                  </a:cubicBezTo>
                  <a:cubicBezTo>
                    <a:pt x="17" y="14"/>
                    <a:pt x="18" y="13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21" y="7"/>
                    <a:pt x="27" y="4"/>
                    <a:pt x="33" y="4"/>
                  </a:cubicBezTo>
                  <a:cubicBezTo>
                    <a:pt x="34" y="4"/>
                    <a:pt x="35" y="5"/>
                    <a:pt x="36" y="5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1" y="8"/>
                    <a:pt x="32" y="9"/>
                  </a:cubicBezTo>
                  <a:cubicBezTo>
                    <a:pt x="33" y="10"/>
                    <a:pt x="37" y="15"/>
                    <a:pt x="37" y="15"/>
                  </a:cubicBezTo>
                  <a:cubicBezTo>
                    <a:pt x="37" y="15"/>
                    <a:pt x="38" y="16"/>
                    <a:pt x="39" y="16"/>
                  </a:cubicBezTo>
                  <a:cubicBezTo>
                    <a:pt x="40" y="16"/>
                    <a:pt x="48" y="15"/>
                    <a:pt x="48" y="15"/>
                  </a:cubicBezTo>
                  <a:cubicBezTo>
                    <a:pt x="48" y="15"/>
                    <a:pt x="50" y="15"/>
                    <a:pt x="49" y="14"/>
                  </a:cubicBezTo>
                  <a:cubicBezTo>
                    <a:pt x="49" y="13"/>
                    <a:pt x="49" y="12"/>
                    <a:pt x="49" y="10"/>
                  </a:cubicBezTo>
                  <a:cubicBezTo>
                    <a:pt x="56" y="14"/>
                    <a:pt x="61" y="22"/>
                    <a:pt x="62" y="30"/>
                  </a:cubicBezTo>
                  <a:cubicBezTo>
                    <a:pt x="60" y="29"/>
                    <a:pt x="58" y="28"/>
                    <a:pt x="58" y="28"/>
                  </a:cubicBezTo>
                  <a:cubicBezTo>
                    <a:pt x="56" y="27"/>
                    <a:pt x="56" y="28"/>
                    <a:pt x="56" y="29"/>
                  </a:cubicBezTo>
                  <a:cubicBezTo>
                    <a:pt x="55" y="29"/>
                    <a:pt x="52" y="36"/>
                    <a:pt x="52" y="36"/>
                  </a:cubicBezTo>
                  <a:cubicBezTo>
                    <a:pt x="52" y="36"/>
                    <a:pt x="52" y="38"/>
                    <a:pt x="52" y="39"/>
                  </a:cubicBezTo>
                  <a:cubicBezTo>
                    <a:pt x="53" y="41"/>
                    <a:pt x="55" y="47"/>
                    <a:pt x="55" y="47"/>
                  </a:cubicBezTo>
                  <a:cubicBezTo>
                    <a:pt x="55" y="47"/>
                    <a:pt x="56" y="46"/>
                    <a:pt x="56" y="46"/>
                  </a:cubicBezTo>
                  <a:cubicBezTo>
                    <a:pt x="56" y="46"/>
                    <a:pt x="58" y="45"/>
                    <a:pt x="60" y="44"/>
                  </a:cubicBezTo>
                  <a:cubicBezTo>
                    <a:pt x="57" y="50"/>
                    <a:pt x="53" y="55"/>
                    <a:pt x="47" y="5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7" name="Freeform 290"/>
            <p:cNvSpPr/>
            <p:nvPr/>
          </p:nvSpPr>
          <p:spPr bwMode="auto">
            <a:xfrm>
              <a:off x="1207844" y="1661106"/>
              <a:ext cx="28504" cy="30300"/>
            </a:xfrm>
            <a:custGeom>
              <a:avLst/>
              <a:gdLst>
                <a:gd name="T0" fmla="*/ 15 w 21"/>
                <a:gd name="T1" fmla="*/ 2 h 22"/>
                <a:gd name="T2" fmla="*/ 12 w 21"/>
                <a:gd name="T3" fmla="*/ 0 h 22"/>
                <a:gd name="T4" fmla="*/ 3 w 21"/>
                <a:gd name="T5" fmla="*/ 3 h 22"/>
                <a:gd name="T6" fmla="*/ 1 w 21"/>
                <a:gd name="T7" fmla="*/ 5 h 22"/>
                <a:gd name="T8" fmla="*/ 0 w 21"/>
                <a:gd name="T9" fmla="*/ 15 h 22"/>
                <a:gd name="T10" fmla="*/ 2 w 21"/>
                <a:gd name="T11" fmla="*/ 18 h 22"/>
                <a:gd name="T12" fmla="*/ 10 w 21"/>
                <a:gd name="T13" fmla="*/ 21 h 22"/>
                <a:gd name="T14" fmla="*/ 14 w 21"/>
                <a:gd name="T15" fmla="*/ 21 h 22"/>
                <a:gd name="T16" fmla="*/ 20 w 21"/>
                <a:gd name="T17" fmla="*/ 13 h 22"/>
                <a:gd name="T18" fmla="*/ 20 w 21"/>
                <a:gd name="T19" fmla="*/ 10 h 22"/>
                <a:gd name="T20" fmla="*/ 15 w 21"/>
                <a:gd name="T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5" y="2"/>
                  </a:moveTo>
                  <a:cubicBezTo>
                    <a:pt x="15" y="1"/>
                    <a:pt x="13" y="0"/>
                    <a:pt x="12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2" y="18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3" y="21"/>
                    <a:pt x="14" y="2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1" y="11"/>
                    <a:pt x="20" y="10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8" name="Freeform 291"/>
            <p:cNvSpPr>
              <a:spLocks noEditPoints="1"/>
            </p:cNvSpPr>
            <p:nvPr/>
          </p:nvSpPr>
          <p:spPr bwMode="auto">
            <a:xfrm>
              <a:off x="495252" y="352896"/>
              <a:ext cx="158551" cy="158626"/>
            </a:xfrm>
            <a:custGeom>
              <a:avLst/>
              <a:gdLst>
                <a:gd name="T0" fmla="*/ 57 w 115"/>
                <a:gd name="T1" fmla="*/ 0 h 115"/>
                <a:gd name="T2" fmla="*/ 0 w 115"/>
                <a:gd name="T3" fmla="*/ 58 h 115"/>
                <a:gd name="T4" fmla="*/ 57 w 115"/>
                <a:gd name="T5" fmla="*/ 115 h 115"/>
                <a:gd name="T6" fmla="*/ 115 w 115"/>
                <a:gd name="T7" fmla="*/ 58 h 115"/>
                <a:gd name="T8" fmla="*/ 57 w 115"/>
                <a:gd name="T9" fmla="*/ 0 h 115"/>
                <a:gd name="T10" fmla="*/ 107 w 115"/>
                <a:gd name="T11" fmla="*/ 58 h 115"/>
                <a:gd name="T12" fmla="*/ 104 w 115"/>
                <a:gd name="T13" fmla="*/ 75 h 115"/>
                <a:gd name="T14" fmla="*/ 92 w 115"/>
                <a:gd name="T15" fmla="*/ 82 h 115"/>
                <a:gd name="T16" fmla="*/ 84 w 115"/>
                <a:gd name="T17" fmla="*/ 16 h 115"/>
                <a:gd name="T18" fmla="*/ 107 w 115"/>
                <a:gd name="T19" fmla="*/ 58 h 115"/>
                <a:gd name="T20" fmla="*/ 74 w 115"/>
                <a:gd name="T21" fmla="*/ 11 h 115"/>
                <a:gd name="T22" fmla="*/ 88 w 115"/>
                <a:gd name="T23" fmla="*/ 83 h 115"/>
                <a:gd name="T24" fmla="*/ 75 w 115"/>
                <a:gd name="T25" fmla="*/ 85 h 115"/>
                <a:gd name="T26" fmla="*/ 57 w 115"/>
                <a:gd name="T27" fmla="*/ 8 h 115"/>
                <a:gd name="T28" fmla="*/ 57 w 115"/>
                <a:gd name="T29" fmla="*/ 8 h 115"/>
                <a:gd name="T30" fmla="*/ 74 w 115"/>
                <a:gd name="T31" fmla="*/ 11 h 115"/>
                <a:gd name="T32" fmla="*/ 37 w 115"/>
                <a:gd name="T33" fmla="*/ 19 h 115"/>
                <a:gd name="T34" fmla="*/ 52 w 115"/>
                <a:gd name="T35" fmla="*/ 9 h 115"/>
                <a:gd name="T36" fmla="*/ 71 w 115"/>
                <a:gd name="T37" fmla="*/ 85 h 115"/>
                <a:gd name="T38" fmla="*/ 50 w 115"/>
                <a:gd name="T39" fmla="*/ 78 h 115"/>
                <a:gd name="T40" fmla="*/ 37 w 115"/>
                <a:gd name="T41" fmla="*/ 19 h 115"/>
                <a:gd name="T42" fmla="*/ 16 w 115"/>
                <a:gd name="T43" fmla="*/ 30 h 115"/>
                <a:gd name="T44" fmla="*/ 33 w 115"/>
                <a:gd name="T45" fmla="*/ 21 h 115"/>
                <a:gd name="T46" fmla="*/ 41 w 115"/>
                <a:gd name="T47" fmla="*/ 34 h 115"/>
                <a:gd name="T48" fmla="*/ 9 w 115"/>
                <a:gd name="T49" fmla="*/ 47 h 115"/>
                <a:gd name="T50" fmla="*/ 16 w 115"/>
                <a:gd name="T51" fmla="*/ 30 h 115"/>
                <a:gd name="T52" fmla="*/ 25 w 115"/>
                <a:gd name="T53" fmla="*/ 20 h 115"/>
                <a:gd name="T54" fmla="*/ 39 w 115"/>
                <a:gd name="T55" fmla="*/ 12 h 115"/>
                <a:gd name="T56" fmla="*/ 33 w 115"/>
                <a:gd name="T57" fmla="*/ 17 h 115"/>
                <a:gd name="T58" fmla="*/ 25 w 115"/>
                <a:gd name="T59" fmla="*/ 20 h 115"/>
                <a:gd name="T60" fmla="*/ 8 w 115"/>
                <a:gd name="T61" fmla="*/ 54 h 115"/>
                <a:gd name="T62" fmla="*/ 43 w 115"/>
                <a:gd name="T63" fmla="*/ 38 h 115"/>
                <a:gd name="T64" fmla="*/ 45 w 115"/>
                <a:gd name="T65" fmla="*/ 51 h 115"/>
                <a:gd name="T66" fmla="*/ 10 w 115"/>
                <a:gd name="T67" fmla="*/ 74 h 115"/>
                <a:gd name="T68" fmla="*/ 7 w 115"/>
                <a:gd name="T69" fmla="*/ 58 h 115"/>
                <a:gd name="T70" fmla="*/ 8 w 115"/>
                <a:gd name="T71" fmla="*/ 54 h 115"/>
                <a:gd name="T72" fmla="*/ 12 w 115"/>
                <a:gd name="T73" fmla="*/ 78 h 115"/>
                <a:gd name="T74" fmla="*/ 46 w 115"/>
                <a:gd name="T75" fmla="*/ 55 h 115"/>
                <a:gd name="T76" fmla="*/ 46 w 115"/>
                <a:gd name="T77" fmla="*/ 77 h 115"/>
                <a:gd name="T78" fmla="*/ 21 w 115"/>
                <a:gd name="T79" fmla="*/ 92 h 115"/>
                <a:gd name="T80" fmla="*/ 12 w 115"/>
                <a:gd name="T81" fmla="*/ 78 h 115"/>
                <a:gd name="T82" fmla="*/ 24 w 115"/>
                <a:gd name="T83" fmla="*/ 94 h 115"/>
                <a:gd name="T84" fmla="*/ 28 w 115"/>
                <a:gd name="T85" fmla="*/ 91 h 115"/>
                <a:gd name="T86" fmla="*/ 67 w 115"/>
                <a:gd name="T87" fmla="*/ 104 h 115"/>
                <a:gd name="T88" fmla="*/ 80 w 115"/>
                <a:gd name="T89" fmla="*/ 102 h 115"/>
                <a:gd name="T90" fmla="*/ 57 w 115"/>
                <a:gd name="T91" fmla="*/ 108 h 115"/>
                <a:gd name="T92" fmla="*/ 24 w 115"/>
                <a:gd name="T93" fmla="*/ 94 h 115"/>
                <a:gd name="T94" fmla="*/ 92 w 115"/>
                <a:gd name="T95" fmla="*/ 94 h 115"/>
                <a:gd name="T96" fmla="*/ 31 w 115"/>
                <a:gd name="T97" fmla="*/ 88 h 115"/>
                <a:gd name="T98" fmla="*/ 48 w 115"/>
                <a:gd name="T99" fmla="*/ 81 h 115"/>
                <a:gd name="T100" fmla="*/ 101 w 115"/>
                <a:gd name="T101" fmla="*/ 82 h 115"/>
                <a:gd name="T102" fmla="*/ 92 w 115"/>
                <a:gd name="T103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115">
                  <a:moveTo>
                    <a:pt x="57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5"/>
                    <a:pt x="57" y="115"/>
                  </a:cubicBezTo>
                  <a:cubicBezTo>
                    <a:pt x="89" y="115"/>
                    <a:pt x="115" y="90"/>
                    <a:pt x="115" y="58"/>
                  </a:cubicBezTo>
                  <a:cubicBezTo>
                    <a:pt x="115" y="26"/>
                    <a:pt x="89" y="0"/>
                    <a:pt x="57" y="0"/>
                  </a:cubicBezTo>
                  <a:close/>
                  <a:moveTo>
                    <a:pt x="107" y="58"/>
                  </a:moveTo>
                  <a:cubicBezTo>
                    <a:pt x="107" y="64"/>
                    <a:pt x="106" y="69"/>
                    <a:pt x="104" y="75"/>
                  </a:cubicBezTo>
                  <a:cubicBezTo>
                    <a:pt x="102" y="76"/>
                    <a:pt x="98" y="79"/>
                    <a:pt x="92" y="82"/>
                  </a:cubicBezTo>
                  <a:cubicBezTo>
                    <a:pt x="99" y="46"/>
                    <a:pt x="91" y="26"/>
                    <a:pt x="84" y="16"/>
                  </a:cubicBezTo>
                  <a:cubicBezTo>
                    <a:pt x="98" y="25"/>
                    <a:pt x="107" y="40"/>
                    <a:pt x="107" y="58"/>
                  </a:cubicBezTo>
                  <a:close/>
                  <a:moveTo>
                    <a:pt x="74" y="11"/>
                  </a:moveTo>
                  <a:cubicBezTo>
                    <a:pt x="79" y="14"/>
                    <a:pt x="98" y="32"/>
                    <a:pt x="88" y="83"/>
                  </a:cubicBezTo>
                  <a:cubicBezTo>
                    <a:pt x="84" y="85"/>
                    <a:pt x="80" y="85"/>
                    <a:pt x="75" y="85"/>
                  </a:cubicBezTo>
                  <a:cubicBezTo>
                    <a:pt x="75" y="40"/>
                    <a:pt x="62" y="16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3" y="8"/>
                    <a:pt x="69" y="9"/>
                    <a:pt x="74" y="11"/>
                  </a:cubicBezTo>
                  <a:close/>
                  <a:moveTo>
                    <a:pt x="37" y="19"/>
                  </a:moveTo>
                  <a:cubicBezTo>
                    <a:pt x="41" y="14"/>
                    <a:pt x="49" y="10"/>
                    <a:pt x="52" y="9"/>
                  </a:cubicBezTo>
                  <a:cubicBezTo>
                    <a:pt x="56" y="14"/>
                    <a:pt x="71" y="37"/>
                    <a:pt x="71" y="85"/>
                  </a:cubicBezTo>
                  <a:cubicBezTo>
                    <a:pt x="64" y="85"/>
                    <a:pt x="57" y="82"/>
                    <a:pt x="50" y="78"/>
                  </a:cubicBezTo>
                  <a:cubicBezTo>
                    <a:pt x="52" y="38"/>
                    <a:pt x="42" y="23"/>
                    <a:pt x="37" y="19"/>
                  </a:cubicBezTo>
                  <a:close/>
                  <a:moveTo>
                    <a:pt x="16" y="30"/>
                  </a:moveTo>
                  <a:cubicBezTo>
                    <a:pt x="23" y="25"/>
                    <a:pt x="31" y="21"/>
                    <a:pt x="33" y="21"/>
                  </a:cubicBezTo>
                  <a:cubicBezTo>
                    <a:pt x="34" y="22"/>
                    <a:pt x="38" y="25"/>
                    <a:pt x="41" y="34"/>
                  </a:cubicBezTo>
                  <a:cubicBezTo>
                    <a:pt x="36" y="34"/>
                    <a:pt x="20" y="36"/>
                    <a:pt x="9" y="47"/>
                  </a:cubicBezTo>
                  <a:cubicBezTo>
                    <a:pt x="10" y="40"/>
                    <a:pt x="13" y="35"/>
                    <a:pt x="16" y="30"/>
                  </a:cubicBezTo>
                  <a:close/>
                  <a:moveTo>
                    <a:pt x="25" y="20"/>
                  </a:moveTo>
                  <a:cubicBezTo>
                    <a:pt x="29" y="16"/>
                    <a:pt x="34" y="14"/>
                    <a:pt x="39" y="12"/>
                  </a:cubicBezTo>
                  <a:cubicBezTo>
                    <a:pt x="37" y="13"/>
                    <a:pt x="35" y="15"/>
                    <a:pt x="33" y="17"/>
                  </a:cubicBezTo>
                  <a:cubicBezTo>
                    <a:pt x="31" y="17"/>
                    <a:pt x="29" y="18"/>
                    <a:pt x="25" y="20"/>
                  </a:cubicBezTo>
                  <a:close/>
                  <a:moveTo>
                    <a:pt x="8" y="54"/>
                  </a:moveTo>
                  <a:cubicBezTo>
                    <a:pt x="18" y="39"/>
                    <a:pt x="39" y="38"/>
                    <a:pt x="43" y="38"/>
                  </a:cubicBezTo>
                  <a:cubicBezTo>
                    <a:pt x="44" y="41"/>
                    <a:pt x="45" y="46"/>
                    <a:pt x="45" y="51"/>
                  </a:cubicBezTo>
                  <a:cubicBezTo>
                    <a:pt x="42" y="52"/>
                    <a:pt x="23" y="59"/>
                    <a:pt x="10" y="74"/>
                  </a:cubicBezTo>
                  <a:cubicBezTo>
                    <a:pt x="8" y="69"/>
                    <a:pt x="7" y="64"/>
                    <a:pt x="7" y="58"/>
                  </a:cubicBezTo>
                  <a:cubicBezTo>
                    <a:pt x="7" y="57"/>
                    <a:pt x="8" y="55"/>
                    <a:pt x="8" y="54"/>
                  </a:cubicBezTo>
                  <a:close/>
                  <a:moveTo>
                    <a:pt x="12" y="78"/>
                  </a:moveTo>
                  <a:cubicBezTo>
                    <a:pt x="23" y="65"/>
                    <a:pt x="41" y="57"/>
                    <a:pt x="46" y="55"/>
                  </a:cubicBezTo>
                  <a:cubicBezTo>
                    <a:pt x="46" y="61"/>
                    <a:pt x="46" y="69"/>
                    <a:pt x="46" y="77"/>
                  </a:cubicBezTo>
                  <a:cubicBezTo>
                    <a:pt x="42" y="78"/>
                    <a:pt x="30" y="82"/>
                    <a:pt x="21" y="92"/>
                  </a:cubicBezTo>
                  <a:cubicBezTo>
                    <a:pt x="17" y="88"/>
                    <a:pt x="14" y="83"/>
                    <a:pt x="12" y="78"/>
                  </a:cubicBezTo>
                  <a:close/>
                  <a:moveTo>
                    <a:pt x="24" y="94"/>
                  </a:moveTo>
                  <a:cubicBezTo>
                    <a:pt x="25" y="93"/>
                    <a:pt x="26" y="92"/>
                    <a:pt x="28" y="91"/>
                  </a:cubicBezTo>
                  <a:cubicBezTo>
                    <a:pt x="30" y="92"/>
                    <a:pt x="45" y="104"/>
                    <a:pt x="67" y="104"/>
                  </a:cubicBezTo>
                  <a:cubicBezTo>
                    <a:pt x="71" y="104"/>
                    <a:pt x="75" y="103"/>
                    <a:pt x="80" y="102"/>
                  </a:cubicBezTo>
                  <a:cubicBezTo>
                    <a:pt x="73" y="106"/>
                    <a:pt x="65" y="108"/>
                    <a:pt x="57" y="108"/>
                  </a:cubicBezTo>
                  <a:cubicBezTo>
                    <a:pt x="44" y="108"/>
                    <a:pt x="32" y="103"/>
                    <a:pt x="24" y="94"/>
                  </a:cubicBezTo>
                  <a:close/>
                  <a:moveTo>
                    <a:pt x="92" y="94"/>
                  </a:moveTo>
                  <a:cubicBezTo>
                    <a:pt x="62" y="109"/>
                    <a:pt x="37" y="92"/>
                    <a:pt x="31" y="88"/>
                  </a:cubicBezTo>
                  <a:cubicBezTo>
                    <a:pt x="39" y="84"/>
                    <a:pt x="45" y="82"/>
                    <a:pt x="48" y="81"/>
                  </a:cubicBezTo>
                  <a:cubicBezTo>
                    <a:pt x="71" y="96"/>
                    <a:pt x="91" y="88"/>
                    <a:pt x="101" y="82"/>
                  </a:cubicBezTo>
                  <a:cubicBezTo>
                    <a:pt x="99" y="86"/>
                    <a:pt x="96" y="90"/>
                    <a:pt x="92" y="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29" name="Freeform 292"/>
            <p:cNvSpPr>
              <a:spLocks noEditPoints="1"/>
            </p:cNvSpPr>
            <p:nvPr/>
          </p:nvSpPr>
          <p:spPr bwMode="auto">
            <a:xfrm>
              <a:off x="812355" y="2357987"/>
              <a:ext cx="158551" cy="160407"/>
            </a:xfrm>
            <a:custGeom>
              <a:avLst/>
              <a:gdLst>
                <a:gd name="T0" fmla="*/ 58 w 115"/>
                <a:gd name="T1" fmla="*/ 0 h 116"/>
                <a:gd name="T2" fmla="*/ 0 w 115"/>
                <a:gd name="T3" fmla="*/ 58 h 116"/>
                <a:gd name="T4" fmla="*/ 58 w 115"/>
                <a:gd name="T5" fmla="*/ 116 h 116"/>
                <a:gd name="T6" fmla="*/ 115 w 115"/>
                <a:gd name="T7" fmla="*/ 58 h 116"/>
                <a:gd name="T8" fmla="*/ 58 w 115"/>
                <a:gd name="T9" fmla="*/ 0 h 116"/>
                <a:gd name="T10" fmla="*/ 107 w 115"/>
                <a:gd name="T11" fmla="*/ 58 h 116"/>
                <a:gd name="T12" fmla="*/ 105 w 115"/>
                <a:gd name="T13" fmla="*/ 75 h 116"/>
                <a:gd name="T14" fmla="*/ 93 w 115"/>
                <a:gd name="T15" fmla="*/ 82 h 116"/>
                <a:gd name="T16" fmla="*/ 85 w 115"/>
                <a:gd name="T17" fmla="*/ 16 h 116"/>
                <a:gd name="T18" fmla="*/ 107 w 115"/>
                <a:gd name="T19" fmla="*/ 58 h 116"/>
                <a:gd name="T20" fmla="*/ 75 w 115"/>
                <a:gd name="T21" fmla="*/ 11 h 116"/>
                <a:gd name="T22" fmla="*/ 88 w 115"/>
                <a:gd name="T23" fmla="*/ 84 h 116"/>
                <a:gd name="T24" fmla="*/ 75 w 115"/>
                <a:gd name="T25" fmla="*/ 86 h 116"/>
                <a:gd name="T26" fmla="*/ 57 w 115"/>
                <a:gd name="T27" fmla="*/ 8 h 116"/>
                <a:gd name="T28" fmla="*/ 58 w 115"/>
                <a:gd name="T29" fmla="*/ 8 h 116"/>
                <a:gd name="T30" fmla="*/ 75 w 115"/>
                <a:gd name="T31" fmla="*/ 11 h 116"/>
                <a:gd name="T32" fmla="*/ 37 w 115"/>
                <a:gd name="T33" fmla="*/ 19 h 116"/>
                <a:gd name="T34" fmla="*/ 53 w 115"/>
                <a:gd name="T35" fmla="*/ 9 h 116"/>
                <a:gd name="T36" fmla="*/ 71 w 115"/>
                <a:gd name="T37" fmla="*/ 85 h 116"/>
                <a:gd name="T38" fmla="*/ 50 w 115"/>
                <a:gd name="T39" fmla="*/ 78 h 116"/>
                <a:gd name="T40" fmla="*/ 37 w 115"/>
                <a:gd name="T41" fmla="*/ 19 h 116"/>
                <a:gd name="T42" fmla="*/ 16 w 115"/>
                <a:gd name="T43" fmla="*/ 30 h 116"/>
                <a:gd name="T44" fmla="*/ 33 w 115"/>
                <a:gd name="T45" fmla="*/ 21 h 116"/>
                <a:gd name="T46" fmla="*/ 42 w 115"/>
                <a:gd name="T47" fmla="*/ 34 h 116"/>
                <a:gd name="T48" fmla="*/ 9 w 115"/>
                <a:gd name="T49" fmla="*/ 47 h 116"/>
                <a:gd name="T50" fmla="*/ 16 w 115"/>
                <a:gd name="T51" fmla="*/ 30 h 116"/>
                <a:gd name="T52" fmla="*/ 25 w 115"/>
                <a:gd name="T53" fmla="*/ 20 h 116"/>
                <a:gd name="T54" fmla="*/ 39 w 115"/>
                <a:gd name="T55" fmla="*/ 12 h 116"/>
                <a:gd name="T56" fmla="*/ 33 w 115"/>
                <a:gd name="T57" fmla="*/ 17 h 116"/>
                <a:gd name="T58" fmla="*/ 25 w 115"/>
                <a:gd name="T59" fmla="*/ 20 h 116"/>
                <a:gd name="T60" fmla="*/ 8 w 115"/>
                <a:gd name="T61" fmla="*/ 54 h 116"/>
                <a:gd name="T62" fmla="*/ 43 w 115"/>
                <a:gd name="T63" fmla="*/ 38 h 116"/>
                <a:gd name="T64" fmla="*/ 45 w 115"/>
                <a:gd name="T65" fmla="*/ 51 h 116"/>
                <a:gd name="T66" fmla="*/ 10 w 115"/>
                <a:gd name="T67" fmla="*/ 74 h 116"/>
                <a:gd name="T68" fmla="*/ 8 w 115"/>
                <a:gd name="T69" fmla="*/ 58 h 116"/>
                <a:gd name="T70" fmla="*/ 8 w 115"/>
                <a:gd name="T71" fmla="*/ 54 h 116"/>
                <a:gd name="T72" fmla="*/ 12 w 115"/>
                <a:gd name="T73" fmla="*/ 79 h 116"/>
                <a:gd name="T74" fmla="*/ 46 w 115"/>
                <a:gd name="T75" fmla="*/ 55 h 116"/>
                <a:gd name="T76" fmla="*/ 46 w 115"/>
                <a:gd name="T77" fmla="*/ 78 h 116"/>
                <a:gd name="T78" fmla="*/ 21 w 115"/>
                <a:gd name="T79" fmla="*/ 92 h 116"/>
                <a:gd name="T80" fmla="*/ 12 w 115"/>
                <a:gd name="T81" fmla="*/ 79 h 116"/>
                <a:gd name="T82" fmla="*/ 24 w 115"/>
                <a:gd name="T83" fmla="*/ 95 h 116"/>
                <a:gd name="T84" fmla="*/ 28 w 115"/>
                <a:gd name="T85" fmla="*/ 91 h 116"/>
                <a:gd name="T86" fmla="*/ 67 w 115"/>
                <a:gd name="T87" fmla="*/ 104 h 116"/>
                <a:gd name="T88" fmla="*/ 80 w 115"/>
                <a:gd name="T89" fmla="*/ 103 h 116"/>
                <a:gd name="T90" fmla="*/ 58 w 115"/>
                <a:gd name="T91" fmla="*/ 108 h 116"/>
                <a:gd name="T92" fmla="*/ 24 w 115"/>
                <a:gd name="T93" fmla="*/ 95 h 116"/>
                <a:gd name="T94" fmla="*/ 92 w 115"/>
                <a:gd name="T95" fmla="*/ 94 h 116"/>
                <a:gd name="T96" fmla="*/ 32 w 115"/>
                <a:gd name="T97" fmla="*/ 88 h 116"/>
                <a:gd name="T98" fmla="*/ 48 w 115"/>
                <a:gd name="T99" fmla="*/ 81 h 116"/>
                <a:gd name="T100" fmla="*/ 101 w 115"/>
                <a:gd name="T101" fmla="*/ 82 h 116"/>
                <a:gd name="T102" fmla="*/ 92 w 115"/>
                <a:gd name="T103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115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89" y="116"/>
                    <a:pt x="115" y="90"/>
                    <a:pt x="115" y="58"/>
                  </a:cubicBezTo>
                  <a:cubicBezTo>
                    <a:pt x="115" y="26"/>
                    <a:pt x="89" y="0"/>
                    <a:pt x="58" y="0"/>
                  </a:cubicBezTo>
                  <a:close/>
                  <a:moveTo>
                    <a:pt x="107" y="58"/>
                  </a:moveTo>
                  <a:cubicBezTo>
                    <a:pt x="107" y="64"/>
                    <a:pt x="106" y="69"/>
                    <a:pt x="105" y="75"/>
                  </a:cubicBezTo>
                  <a:cubicBezTo>
                    <a:pt x="102" y="77"/>
                    <a:pt x="98" y="80"/>
                    <a:pt x="93" y="82"/>
                  </a:cubicBezTo>
                  <a:cubicBezTo>
                    <a:pt x="99" y="46"/>
                    <a:pt x="91" y="26"/>
                    <a:pt x="85" y="16"/>
                  </a:cubicBezTo>
                  <a:cubicBezTo>
                    <a:pt x="98" y="25"/>
                    <a:pt x="107" y="40"/>
                    <a:pt x="107" y="58"/>
                  </a:cubicBezTo>
                  <a:close/>
                  <a:moveTo>
                    <a:pt x="75" y="11"/>
                  </a:moveTo>
                  <a:cubicBezTo>
                    <a:pt x="79" y="15"/>
                    <a:pt x="98" y="32"/>
                    <a:pt x="88" y="84"/>
                  </a:cubicBezTo>
                  <a:cubicBezTo>
                    <a:pt x="84" y="85"/>
                    <a:pt x="80" y="86"/>
                    <a:pt x="75" y="86"/>
                  </a:cubicBezTo>
                  <a:cubicBezTo>
                    <a:pt x="75" y="40"/>
                    <a:pt x="62" y="16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4" y="8"/>
                    <a:pt x="69" y="9"/>
                    <a:pt x="75" y="11"/>
                  </a:cubicBezTo>
                  <a:close/>
                  <a:moveTo>
                    <a:pt x="37" y="19"/>
                  </a:moveTo>
                  <a:cubicBezTo>
                    <a:pt x="42" y="14"/>
                    <a:pt x="49" y="10"/>
                    <a:pt x="53" y="9"/>
                  </a:cubicBezTo>
                  <a:cubicBezTo>
                    <a:pt x="56" y="14"/>
                    <a:pt x="71" y="37"/>
                    <a:pt x="71" y="85"/>
                  </a:cubicBezTo>
                  <a:cubicBezTo>
                    <a:pt x="65" y="85"/>
                    <a:pt x="58" y="83"/>
                    <a:pt x="50" y="78"/>
                  </a:cubicBezTo>
                  <a:cubicBezTo>
                    <a:pt x="52" y="38"/>
                    <a:pt x="42" y="23"/>
                    <a:pt x="37" y="19"/>
                  </a:cubicBezTo>
                  <a:close/>
                  <a:moveTo>
                    <a:pt x="16" y="30"/>
                  </a:moveTo>
                  <a:cubicBezTo>
                    <a:pt x="23" y="26"/>
                    <a:pt x="31" y="21"/>
                    <a:pt x="33" y="21"/>
                  </a:cubicBezTo>
                  <a:cubicBezTo>
                    <a:pt x="35" y="22"/>
                    <a:pt x="38" y="25"/>
                    <a:pt x="42" y="34"/>
                  </a:cubicBezTo>
                  <a:cubicBezTo>
                    <a:pt x="36" y="34"/>
                    <a:pt x="20" y="36"/>
                    <a:pt x="9" y="47"/>
                  </a:cubicBezTo>
                  <a:cubicBezTo>
                    <a:pt x="10" y="41"/>
                    <a:pt x="13" y="35"/>
                    <a:pt x="16" y="30"/>
                  </a:cubicBezTo>
                  <a:close/>
                  <a:moveTo>
                    <a:pt x="25" y="20"/>
                  </a:moveTo>
                  <a:cubicBezTo>
                    <a:pt x="30" y="16"/>
                    <a:pt x="34" y="14"/>
                    <a:pt x="39" y="12"/>
                  </a:cubicBezTo>
                  <a:cubicBezTo>
                    <a:pt x="37" y="13"/>
                    <a:pt x="35" y="15"/>
                    <a:pt x="33" y="17"/>
                  </a:cubicBezTo>
                  <a:cubicBezTo>
                    <a:pt x="32" y="17"/>
                    <a:pt x="29" y="18"/>
                    <a:pt x="25" y="20"/>
                  </a:cubicBezTo>
                  <a:close/>
                  <a:moveTo>
                    <a:pt x="8" y="54"/>
                  </a:moveTo>
                  <a:cubicBezTo>
                    <a:pt x="18" y="39"/>
                    <a:pt x="39" y="38"/>
                    <a:pt x="43" y="38"/>
                  </a:cubicBezTo>
                  <a:cubicBezTo>
                    <a:pt x="44" y="42"/>
                    <a:pt x="45" y="46"/>
                    <a:pt x="45" y="51"/>
                  </a:cubicBezTo>
                  <a:cubicBezTo>
                    <a:pt x="42" y="52"/>
                    <a:pt x="23" y="60"/>
                    <a:pt x="10" y="74"/>
                  </a:cubicBezTo>
                  <a:cubicBezTo>
                    <a:pt x="9" y="69"/>
                    <a:pt x="8" y="64"/>
                    <a:pt x="8" y="58"/>
                  </a:cubicBezTo>
                  <a:cubicBezTo>
                    <a:pt x="8" y="57"/>
                    <a:pt x="8" y="56"/>
                    <a:pt x="8" y="54"/>
                  </a:cubicBezTo>
                  <a:close/>
                  <a:moveTo>
                    <a:pt x="12" y="79"/>
                  </a:moveTo>
                  <a:cubicBezTo>
                    <a:pt x="23" y="65"/>
                    <a:pt x="41" y="57"/>
                    <a:pt x="46" y="55"/>
                  </a:cubicBezTo>
                  <a:cubicBezTo>
                    <a:pt x="46" y="61"/>
                    <a:pt x="47" y="69"/>
                    <a:pt x="46" y="78"/>
                  </a:cubicBezTo>
                  <a:cubicBezTo>
                    <a:pt x="42" y="79"/>
                    <a:pt x="30" y="82"/>
                    <a:pt x="21" y="92"/>
                  </a:cubicBezTo>
                  <a:cubicBezTo>
                    <a:pt x="17" y="88"/>
                    <a:pt x="14" y="83"/>
                    <a:pt x="12" y="79"/>
                  </a:cubicBezTo>
                  <a:close/>
                  <a:moveTo>
                    <a:pt x="24" y="95"/>
                  </a:moveTo>
                  <a:cubicBezTo>
                    <a:pt x="25" y="93"/>
                    <a:pt x="27" y="92"/>
                    <a:pt x="28" y="91"/>
                  </a:cubicBezTo>
                  <a:cubicBezTo>
                    <a:pt x="30" y="92"/>
                    <a:pt x="45" y="104"/>
                    <a:pt x="67" y="104"/>
                  </a:cubicBezTo>
                  <a:cubicBezTo>
                    <a:pt x="71" y="104"/>
                    <a:pt x="75" y="104"/>
                    <a:pt x="80" y="103"/>
                  </a:cubicBezTo>
                  <a:cubicBezTo>
                    <a:pt x="73" y="106"/>
                    <a:pt x="66" y="108"/>
                    <a:pt x="58" y="108"/>
                  </a:cubicBezTo>
                  <a:cubicBezTo>
                    <a:pt x="45" y="108"/>
                    <a:pt x="33" y="103"/>
                    <a:pt x="24" y="95"/>
                  </a:cubicBezTo>
                  <a:close/>
                  <a:moveTo>
                    <a:pt x="92" y="94"/>
                  </a:moveTo>
                  <a:cubicBezTo>
                    <a:pt x="62" y="109"/>
                    <a:pt x="37" y="92"/>
                    <a:pt x="32" y="88"/>
                  </a:cubicBezTo>
                  <a:cubicBezTo>
                    <a:pt x="39" y="84"/>
                    <a:pt x="46" y="82"/>
                    <a:pt x="48" y="81"/>
                  </a:cubicBezTo>
                  <a:cubicBezTo>
                    <a:pt x="71" y="96"/>
                    <a:pt x="91" y="88"/>
                    <a:pt x="101" y="82"/>
                  </a:cubicBezTo>
                  <a:cubicBezTo>
                    <a:pt x="99" y="86"/>
                    <a:pt x="96" y="90"/>
                    <a:pt x="92" y="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0" name="Freeform 293"/>
            <p:cNvSpPr>
              <a:spLocks noEditPoints="1"/>
            </p:cNvSpPr>
            <p:nvPr/>
          </p:nvSpPr>
          <p:spPr bwMode="auto">
            <a:xfrm>
              <a:off x="978032" y="768173"/>
              <a:ext cx="158552" cy="158624"/>
            </a:xfrm>
            <a:custGeom>
              <a:avLst/>
              <a:gdLst>
                <a:gd name="T0" fmla="*/ 58 w 115"/>
                <a:gd name="T1" fmla="*/ 0 h 115"/>
                <a:gd name="T2" fmla="*/ 0 w 115"/>
                <a:gd name="T3" fmla="*/ 57 h 115"/>
                <a:gd name="T4" fmla="*/ 58 w 115"/>
                <a:gd name="T5" fmla="*/ 115 h 115"/>
                <a:gd name="T6" fmla="*/ 115 w 115"/>
                <a:gd name="T7" fmla="*/ 57 h 115"/>
                <a:gd name="T8" fmla="*/ 58 w 115"/>
                <a:gd name="T9" fmla="*/ 0 h 115"/>
                <a:gd name="T10" fmla="*/ 103 w 115"/>
                <a:gd name="T11" fmla="*/ 38 h 115"/>
                <a:gd name="T12" fmla="*/ 39 w 115"/>
                <a:gd name="T13" fmla="*/ 27 h 115"/>
                <a:gd name="T14" fmla="*/ 29 w 115"/>
                <a:gd name="T15" fmla="*/ 31 h 115"/>
                <a:gd name="T16" fmla="*/ 30 w 115"/>
                <a:gd name="T17" fmla="*/ 27 h 115"/>
                <a:gd name="T18" fmla="*/ 68 w 115"/>
                <a:gd name="T19" fmla="*/ 9 h 115"/>
                <a:gd name="T20" fmla="*/ 103 w 115"/>
                <a:gd name="T21" fmla="*/ 38 h 115"/>
                <a:gd name="T22" fmla="*/ 62 w 115"/>
                <a:gd name="T23" fmla="*/ 8 h 115"/>
                <a:gd name="T24" fmla="*/ 30 w 115"/>
                <a:gd name="T25" fmla="*/ 22 h 115"/>
                <a:gd name="T26" fmla="*/ 32 w 115"/>
                <a:gd name="T27" fmla="*/ 15 h 115"/>
                <a:gd name="T28" fmla="*/ 32 w 115"/>
                <a:gd name="T29" fmla="*/ 15 h 115"/>
                <a:gd name="T30" fmla="*/ 58 w 115"/>
                <a:gd name="T31" fmla="*/ 7 h 115"/>
                <a:gd name="T32" fmla="*/ 62 w 115"/>
                <a:gd name="T33" fmla="*/ 8 h 115"/>
                <a:gd name="T34" fmla="*/ 26 w 115"/>
                <a:gd name="T35" fmla="*/ 18 h 115"/>
                <a:gd name="T36" fmla="*/ 25 w 115"/>
                <a:gd name="T37" fmla="*/ 23 h 115"/>
                <a:gd name="T38" fmla="*/ 21 w 115"/>
                <a:gd name="T39" fmla="*/ 24 h 115"/>
                <a:gd name="T40" fmla="*/ 26 w 115"/>
                <a:gd name="T41" fmla="*/ 18 h 115"/>
                <a:gd name="T42" fmla="*/ 17 w 115"/>
                <a:gd name="T43" fmla="*/ 28 h 115"/>
                <a:gd name="T44" fmla="*/ 25 w 115"/>
                <a:gd name="T45" fmla="*/ 28 h 115"/>
                <a:gd name="T46" fmla="*/ 25 w 115"/>
                <a:gd name="T47" fmla="*/ 34 h 115"/>
                <a:gd name="T48" fmla="*/ 9 w 115"/>
                <a:gd name="T49" fmla="*/ 47 h 115"/>
                <a:gd name="T50" fmla="*/ 17 w 115"/>
                <a:gd name="T51" fmla="*/ 28 h 115"/>
                <a:gd name="T52" fmla="*/ 8 w 115"/>
                <a:gd name="T53" fmla="*/ 55 h 115"/>
                <a:gd name="T54" fmla="*/ 25 w 115"/>
                <a:gd name="T55" fmla="*/ 39 h 115"/>
                <a:gd name="T56" fmla="*/ 25 w 115"/>
                <a:gd name="T57" fmla="*/ 48 h 115"/>
                <a:gd name="T58" fmla="*/ 25 w 115"/>
                <a:gd name="T59" fmla="*/ 49 h 115"/>
                <a:gd name="T60" fmla="*/ 21 w 115"/>
                <a:gd name="T61" fmla="*/ 53 h 115"/>
                <a:gd name="T62" fmla="*/ 14 w 115"/>
                <a:gd name="T63" fmla="*/ 82 h 115"/>
                <a:gd name="T64" fmla="*/ 8 w 115"/>
                <a:gd name="T65" fmla="*/ 57 h 115"/>
                <a:gd name="T66" fmla="*/ 8 w 115"/>
                <a:gd name="T67" fmla="*/ 55 h 115"/>
                <a:gd name="T68" fmla="*/ 19 w 115"/>
                <a:gd name="T69" fmla="*/ 89 h 115"/>
                <a:gd name="T70" fmla="*/ 25 w 115"/>
                <a:gd name="T71" fmla="*/ 56 h 115"/>
                <a:gd name="T72" fmla="*/ 26 w 115"/>
                <a:gd name="T73" fmla="*/ 54 h 115"/>
                <a:gd name="T74" fmla="*/ 60 w 115"/>
                <a:gd name="T75" fmla="*/ 107 h 115"/>
                <a:gd name="T76" fmla="*/ 58 w 115"/>
                <a:gd name="T77" fmla="*/ 107 h 115"/>
                <a:gd name="T78" fmla="*/ 19 w 115"/>
                <a:gd name="T79" fmla="*/ 89 h 115"/>
                <a:gd name="T80" fmla="*/ 66 w 115"/>
                <a:gd name="T81" fmla="*/ 106 h 115"/>
                <a:gd name="T82" fmla="*/ 30 w 115"/>
                <a:gd name="T83" fmla="*/ 52 h 115"/>
                <a:gd name="T84" fmla="*/ 33 w 115"/>
                <a:gd name="T85" fmla="*/ 51 h 115"/>
                <a:gd name="T86" fmla="*/ 99 w 115"/>
                <a:gd name="T87" fmla="*/ 85 h 115"/>
                <a:gd name="T88" fmla="*/ 66 w 115"/>
                <a:gd name="T89" fmla="*/ 106 h 115"/>
                <a:gd name="T90" fmla="*/ 101 w 115"/>
                <a:gd name="T91" fmla="*/ 82 h 115"/>
                <a:gd name="T92" fmla="*/ 33 w 115"/>
                <a:gd name="T93" fmla="*/ 46 h 115"/>
                <a:gd name="T94" fmla="*/ 30 w 115"/>
                <a:gd name="T95" fmla="*/ 47 h 115"/>
                <a:gd name="T96" fmla="*/ 29 w 115"/>
                <a:gd name="T97" fmla="*/ 36 h 115"/>
                <a:gd name="T98" fmla="*/ 41 w 115"/>
                <a:gd name="T99" fmla="*/ 32 h 115"/>
                <a:gd name="T100" fmla="*/ 106 w 115"/>
                <a:gd name="T101" fmla="*/ 44 h 115"/>
                <a:gd name="T102" fmla="*/ 107 w 115"/>
                <a:gd name="T103" fmla="*/ 57 h 115"/>
                <a:gd name="T104" fmla="*/ 101 w 115"/>
                <a:gd name="T105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" h="115">
                  <a:moveTo>
                    <a:pt x="58" y="0"/>
                  </a:moveTo>
                  <a:cubicBezTo>
                    <a:pt x="26" y="0"/>
                    <a:pt x="0" y="25"/>
                    <a:pt x="0" y="57"/>
                  </a:cubicBezTo>
                  <a:cubicBezTo>
                    <a:pt x="0" y="89"/>
                    <a:pt x="26" y="115"/>
                    <a:pt x="58" y="115"/>
                  </a:cubicBezTo>
                  <a:cubicBezTo>
                    <a:pt x="89" y="115"/>
                    <a:pt x="115" y="89"/>
                    <a:pt x="115" y="57"/>
                  </a:cubicBezTo>
                  <a:cubicBezTo>
                    <a:pt x="115" y="25"/>
                    <a:pt x="89" y="0"/>
                    <a:pt x="58" y="0"/>
                  </a:cubicBezTo>
                  <a:close/>
                  <a:moveTo>
                    <a:pt x="103" y="38"/>
                  </a:moveTo>
                  <a:cubicBezTo>
                    <a:pt x="80" y="26"/>
                    <a:pt x="58" y="22"/>
                    <a:pt x="39" y="27"/>
                  </a:cubicBezTo>
                  <a:cubicBezTo>
                    <a:pt x="36" y="28"/>
                    <a:pt x="32" y="30"/>
                    <a:pt x="29" y="31"/>
                  </a:cubicBezTo>
                  <a:cubicBezTo>
                    <a:pt x="29" y="30"/>
                    <a:pt x="29" y="28"/>
                    <a:pt x="30" y="27"/>
                  </a:cubicBezTo>
                  <a:cubicBezTo>
                    <a:pt x="39" y="25"/>
                    <a:pt x="53" y="20"/>
                    <a:pt x="68" y="9"/>
                  </a:cubicBezTo>
                  <a:cubicBezTo>
                    <a:pt x="84" y="12"/>
                    <a:pt x="97" y="23"/>
                    <a:pt x="103" y="38"/>
                  </a:cubicBezTo>
                  <a:close/>
                  <a:moveTo>
                    <a:pt x="62" y="8"/>
                  </a:moveTo>
                  <a:cubicBezTo>
                    <a:pt x="50" y="16"/>
                    <a:pt x="39" y="20"/>
                    <a:pt x="30" y="22"/>
                  </a:cubicBezTo>
                  <a:cubicBezTo>
                    <a:pt x="31" y="17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9" y="10"/>
                    <a:pt x="48" y="7"/>
                    <a:pt x="58" y="7"/>
                  </a:cubicBezTo>
                  <a:cubicBezTo>
                    <a:pt x="59" y="7"/>
                    <a:pt x="61" y="7"/>
                    <a:pt x="62" y="8"/>
                  </a:cubicBezTo>
                  <a:close/>
                  <a:moveTo>
                    <a:pt x="26" y="18"/>
                  </a:moveTo>
                  <a:cubicBezTo>
                    <a:pt x="26" y="20"/>
                    <a:pt x="26" y="21"/>
                    <a:pt x="25" y="23"/>
                  </a:cubicBezTo>
                  <a:cubicBezTo>
                    <a:pt x="24" y="23"/>
                    <a:pt x="22" y="24"/>
                    <a:pt x="21" y="24"/>
                  </a:cubicBezTo>
                  <a:cubicBezTo>
                    <a:pt x="22" y="22"/>
                    <a:pt x="24" y="20"/>
                    <a:pt x="26" y="18"/>
                  </a:cubicBezTo>
                  <a:close/>
                  <a:moveTo>
                    <a:pt x="17" y="28"/>
                  </a:moveTo>
                  <a:cubicBezTo>
                    <a:pt x="19" y="28"/>
                    <a:pt x="21" y="28"/>
                    <a:pt x="25" y="28"/>
                  </a:cubicBezTo>
                  <a:cubicBezTo>
                    <a:pt x="25" y="30"/>
                    <a:pt x="25" y="32"/>
                    <a:pt x="25" y="34"/>
                  </a:cubicBezTo>
                  <a:cubicBezTo>
                    <a:pt x="17" y="38"/>
                    <a:pt x="12" y="43"/>
                    <a:pt x="9" y="47"/>
                  </a:cubicBezTo>
                  <a:cubicBezTo>
                    <a:pt x="10" y="40"/>
                    <a:pt x="13" y="34"/>
                    <a:pt x="17" y="28"/>
                  </a:cubicBezTo>
                  <a:close/>
                  <a:moveTo>
                    <a:pt x="8" y="55"/>
                  </a:moveTo>
                  <a:cubicBezTo>
                    <a:pt x="9" y="53"/>
                    <a:pt x="14" y="45"/>
                    <a:pt x="25" y="39"/>
                  </a:cubicBezTo>
                  <a:cubicBezTo>
                    <a:pt x="25" y="42"/>
                    <a:pt x="25" y="45"/>
                    <a:pt x="25" y="48"/>
                  </a:cubicBezTo>
                  <a:cubicBezTo>
                    <a:pt x="25" y="48"/>
                    <a:pt x="25" y="48"/>
                    <a:pt x="25" y="49"/>
                  </a:cubicBezTo>
                  <a:cubicBezTo>
                    <a:pt x="24" y="50"/>
                    <a:pt x="22" y="51"/>
                    <a:pt x="21" y="53"/>
                  </a:cubicBezTo>
                  <a:cubicBezTo>
                    <a:pt x="15" y="60"/>
                    <a:pt x="14" y="73"/>
                    <a:pt x="14" y="82"/>
                  </a:cubicBezTo>
                  <a:cubicBezTo>
                    <a:pt x="10" y="75"/>
                    <a:pt x="8" y="66"/>
                    <a:pt x="8" y="57"/>
                  </a:cubicBezTo>
                  <a:cubicBezTo>
                    <a:pt x="8" y="57"/>
                    <a:pt x="8" y="56"/>
                    <a:pt x="8" y="55"/>
                  </a:cubicBezTo>
                  <a:close/>
                  <a:moveTo>
                    <a:pt x="19" y="89"/>
                  </a:moveTo>
                  <a:cubicBezTo>
                    <a:pt x="18" y="82"/>
                    <a:pt x="18" y="64"/>
                    <a:pt x="25" y="56"/>
                  </a:cubicBezTo>
                  <a:cubicBezTo>
                    <a:pt x="25" y="55"/>
                    <a:pt x="26" y="54"/>
                    <a:pt x="26" y="54"/>
                  </a:cubicBezTo>
                  <a:cubicBezTo>
                    <a:pt x="29" y="70"/>
                    <a:pt x="38" y="90"/>
                    <a:pt x="60" y="107"/>
                  </a:cubicBezTo>
                  <a:cubicBezTo>
                    <a:pt x="59" y="107"/>
                    <a:pt x="58" y="107"/>
                    <a:pt x="58" y="107"/>
                  </a:cubicBezTo>
                  <a:cubicBezTo>
                    <a:pt x="42" y="107"/>
                    <a:pt x="28" y="100"/>
                    <a:pt x="19" y="89"/>
                  </a:cubicBezTo>
                  <a:close/>
                  <a:moveTo>
                    <a:pt x="66" y="106"/>
                  </a:moveTo>
                  <a:cubicBezTo>
                    <a:pt x="46" y="92"/>
                    <a:pt x="34" y="73"/>
                    <a:pt x="30" y="52"/>
                  </a:cubicBezTo>
                  <a:cubicBezTo>
                    <a:pt x="31" y="51"/>
                    <a:pt x="32" y="51"/>
                    <a:pt x="33" y="51"/>
                  </a:cubicBezTo>
                  <a:cubicBezTo>
                    <a:pt x="55" y="49"/>
                    <a:pt x="87" y="75"/>
                    <a:pt x="99" y="85"/>
                  </a:cubicBezTo>
                  <a:cubicBezTo>
                    <a:pt x="91" y="96"/>
                    <a:pt x="80" y="104"/>
                    <a:pt x="66" y="106"/>
                  </a:cubicBezTo>
                  <a:close/>
                  <a:moveTo>
                    <a:pt x="101" y="82"/>
                  </a:moveTo>
                  <a:cubicBezTo>
                    <a:pt x="86" y="69"/>
                    <a:pt x="55" y="44"/>
                    <a:pt x="33" y="46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29" y="43"/>
                    <a:pt x="29" y="40"/>
                    <a:pt x="29" y="36"/>
                  </a:cubicBezTo>
                  <a:cubicBezTo>
                    <a:pt x="32" y="34"/>
                    <a:pt x="36" y="33"/>
                    <a:pt x="41" y="32"/>
                  </a:cubicBezTo>
                  <a:cubicBezTo>
                    <a:pt x="59" y="26"/>
                    <a:pt x="81" y="31"/>
                    <a:pt x="106" y="44"/>
                  </a:cubicBezTo>
                  <a:cubicBezTo>
                    <a:pt x="107" y="48"/>
                    <a:pt x="107" y="53"/>
                    <a:pt x="107" y="57"/>
                  </a:cubicBezTo>
                  <a:cubicBezTo>
                    <a:pt x="107" y="66"/>
                    <a:pt x="105" y="74"/>
                    <a:pt x="101" y="8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1" name="Freeform 294"/>
            <p:cNvSpPr>
              <a:spLocks noEditPoints="1"/>
            </p:cNvSpPr>
            <p:nvPr/>
          </p:nvSpPr>
          <p:spPr bwMode="auto">
            <a:xfrm>
              <a:off x="1678154" y="2113811"/>
              <a:ext cx="236936" cy="390325"/>
            </a:xfrm>
            <a:custGeom>
              <a:avLst/>
              <a:gdLst>
                <a:gd name="T0" fmla="*/ 166 w 171"/>
                <a:gd name="T1" fmla="*/ 168 h 284"/>
                <a:gd name="T2" fmla="*/ 166 w 171"/>
                <a:gd name="T3" fmla="*/ 167 h 284"/>
                <a:gd name="T4" fmla="*/ 166 w 171"/>
                <a:gd name="T5" fmla="*/ 80 h 284"/>
                <a:gd name="T6" fmla="*/ 86 w 171"/>
                <a:gd name="T7" fmla="*/ 0 h 284"/>
                <a:gd name="T8" fmla="*/ 6 w 171"/>
                <a:gd name="T9" fmla="*/ 80 h 284"/>
                <a:gd name="T10" fmla="*/ 6 w 171"/>
                <a:gd name="T11" fmla="*/ 167 h 284"/>
                <a:gd name="T12" fmla="*/ 5 w 171"/>
                <a:gd name="T13" fmla="*/ 168 h 284"/>
                <a:gd name="T14" fmla="*/ 3 w 171"/>
                <a:gd name="T15" fmla="*/ 179 h 284"/>
                <a:gd name="T16" fmla="*/ 14 w 171"/>
                <a:gd name="T17" fmla="*/ 182 h 284"/>
                <a:gd name="T18" fmla="*/ 50 w 171"/>
                <a:gd name="T19" fmla="*/ 158 h 284"/>
                <a:gd name="T20" fmla="*/ 52 w 171"/>
                <a:gd name="T21" fmla="*/ 157 h 284"/>
                <a:gd name="T22" fmla="*/ 55 w 171"/>
                <a:gd name="T23" fmla="*/ 153 h 284"/>
                <a:gd name="T24" fmla="*/ 61 w 171"/>
                <a:gd name="T25" fmla="*/ 136 h 284"/>
                <a:gd name="T26" fmla="*/ 61 w 171"/>
                <a:gd name="T27" fmla="*/ 164 h 284"/>
                <a:gd name="T28" fmla="*/ 61 w 171"/>
                <a:gd name="T29" fmla="*/ 180 h 284"/>
                <a:gd name="T30" fmla="*/ 61 w 171"/>
                <a:gd name="T31" fmla="*/ 274 h 284"/>
                <a:gd name="T32" fmla="*/ 71 w 171"/>
                <a:gd name="T33" fmla="*/ 284 h 284"/>
                <a:gd name="T34" fmla="*/ 81 w 171"/>
                <a:gd name="T35" fmla="*/ 274 h 284"/>
                <a:gd name="T36" fmla="*/ 81 w 171"/>
                <a:gd name="T37" fmla="*/ 185 h 284"/>
                <a:gd name="T38" fmla="*/ 89 w 171"/>
                <a:gd name="T39" fmla="*/ 185 h 284"/>
                <a:gd name="T40" fmla="*/ 89 w 171"/>
                <a:gd name="T41" fmla="*/ 274 h 284"/>
                <a:gd name="T42" fmla="*/ 100 w 171"/>
                <a:gd name="T43" fmla="*/ 284 h 284"/>
                <a:gd name="T44" fmla="*/ 110 w 171"/>
                <a:gd name="T45" fmla="*/ 274 h 284"/>
                <a:gd name="T46" fmla="*/ 110 w 171"/>
                <a:gd name="T47" fmla="*/ 180 h 284"/>
                <a:gd name="T48" fmla="*/ 110 w 171"/>
                <a:gd name="T49" fmla="*/ 164 h 284"/>
                <a:gd name="T50" fmla="*/ 110 w 171"/>
                <a:gd name="T51" fmla="*/ 133 h 284"/>
                <a:gd name="T52" fmla="*/ 117 w 171"/>
                <a:gd name="T53" fmla="*/ 153 h 284"/>
                <a:gd name="T54" fmla="*/ 119 w 171"/>
                <a:gd name="T55" fmla="*/ 157 h 284"/>
                <a:gd name="T56" fmla="*/ 121 w 171"/>
                <a:gd name="T57" fmla="*/ 158 h 284"/>
                <a:gd name="T58" fmla="*/ 158 w 171"/>
                <a:gd name="T59" fmla="*/ 182 h 284"/>
                <a:gd name="T60" fmla="*/ 169 w 171"/>
                <a:gd name="T61" fmla="*/ 179 h 284"/>
                <a:gd name="T62" fmla="*/ 166 w 171"/>
                <a:gd name="T63" fmla="*/ 168 h 284"/>
                <a:gd name="T64" fmla="*/ 157 w 171"/>
                <a:gd name="T65" fmla="*/ 162 h 284"/>
                <a:gd name="T66" fmla="*/ 131 w 171"/>
                <a:gd name="T67" fmla="*/ 145 h 284"/>
                <a:gd name="T68" fmla="*/ 114 w 171"/>
                <a:gd name="T69" fmla="*/ 91 h 284"/>
                <a:gd name="T70" fmla="*/ 105 w 171"/>
                <a:gd name="T71" fmla="*/ 85 h 284"/>
                <a:gd name="T72" fmla="*/ 67 w 171"/>
                <a:gd name="T73" fmla="*/ 85 h 284"/>
                <a:gd name="T74" fmla="*/ 64 w 171"/>
                <a:gd name="T75" fmla="*/ 85 h 284"/>
                <a:gd name="T76" fmla="*/ 64 w 171"/>
                <a:gd name="T77" fmla="*/ 85 h 284"/>
                <a:gd name="T78" fmla="*/ 58 w 171"/>
                <a:gd name="T79" fmla="*/ 91 h 284"/>
                <a:gd name="T80" fmla="*/ 40 w 171"/>
                <a:gd name="T81" fmla="*/ 145 h 284"/>
                <a:gd name="T82" fmla="*/ 14 w 171"/>
                <a:gd name="T83" fmla="*/ 162 h 284"/>
                <a:gd name="T84" fmla="*/ 14 w 171"/>
                <a:gd name="T85" fmla="*/ 80 h 284"/>
                <a:gd name="T86" fmla="*/ 86 w 171"/>
                <a:gd name="T87" fmla="*/ 9 h 284"/>
                <a:gd name="T88" fmla="*/ 157 w 171"/>
                <a:gd name="T89" fmla="*/ 80 h 284"/>
                <a:gd name="T90" fmla="*/ 157 w 171"/>
                <a:gd name="T91" fmla="*/ 16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1" h="284">
                  <a:moveTo>
                    <a:pt x="166" y="168"/>
                  </a:moveTo>
                  <a:cubicBezTo>
                    <a:pt x="166" y="167"/>
                    <a:pt x="166" y="167"/>
                    <a:pt x="166" y="167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36"/>
                    <a:pt x="130" y="0"/>
                    <a:pt x="86" y="0"/>
                  </a:cubicBezTo>
                  <a:cubicBezTo>
                    <a:pt x="42" y="0"/>
                    <a:pt x="6" y="36"/>
                    <a:pt x="6" y="80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1" y="170"/>
                    <a:pt x="0" y="175"/>
                    <a:pt x="3" y="179"/>
                  </a:cubicBezTo>
                  <a:cubicBezTo>
                    <a:pt x="5" y="183"/>
                    <a:pt x="10" y="184"/>
                    <a:pt x="14" y="182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8"/>
                    <a:pt x="52" y="157"/>
                    <a:pt x="52" y="157"/>
                  </a:cubicBezTo>
                  <a:cubicBezTo>
                    <a:pt x="54" y="156"/>
                    <a:pt x="55" y="154"/>
                    <a:pt x="55" y="153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274"/>
                    <a:pt x="61" y="274"/>
                    <a:pt x="61" y="274"/>
                  </a:cubicBezTo>
                  <a:cubicBezTo>
                    <a:pt x="61" y="280"/>
                    <a:pt x="65" y="284"/>
                    <a:pt x="71" y="284"/>
                  </a:cubicBezTo>
                  <a:cubicBezTo>
                    <a:pt x="77" y="284"/>
                    <a:pt x="81" y="280"/>
                    <a:pt x="81" y="274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9" y="185"/>
                    <a:pt x="89" y="185"/>
                    <a:pt x="89" y="185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9" y="280"/>
                    <a:pt x="94" y="284"/>
                    <a:pt x="100" y="284"/>
                  </a:cubicBezTo>
                  <a:cubicBezTo>
                    <a:pt x="106" y="284"/>
                    <a:pt x="110" y="280"/>
                    <a:pt x="110" y="274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64"/>
                    <a:pt x="110" y="164"/>
                    <a:pt x="110" y="16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7" y="154"/>
                    <a:pt x="118" y="156"/>
                    <a:pt x="119" y="157"/>
                  </a:cubicBezTo>
                  <a:cubicBezTo>
                    <a:pt x="120" y="157"/>
                    <a:pt x="121" y="158"/>
                    <a:pt x="121" y="158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62" y="184"/>
                    <a:pt x="167" y="183"/>
                    <a:pt x="169" y="179"/>
                  </a:cubicBezTo>
                  <a:cubicBezTo>
                    <a:pt x="171" y="175"/>
                    <a:pt x="170" y="170"/>
                    <a:pt x="166" y="168"/>
                  </a:cubicBezTo>
                  <a:close/>
                  <a:moveTo>
                    <a:pt x="157" y="162"/>
                  </a:moveTo>
                  <a:cubicBezTo>
                    <a:pt x="131" y="145"/>
                    <a:pt x="131" y="145"/>
                    <a:pt x="131" y="145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2" y="87"/>
                    <a:pt x="109" y="85"/>
                    <a:pt x="105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6" y="85"/>
                    <a:pt x="65" y="85"/>
                    <a:pt x="64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1" y="86"/>
                    <a:pt x="59" y="88"/>
                    <a:pt x="58" y="91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41"/>
                    <a:pt x="46" y="9"/>
                    <a:pt x="86" y="9"/>
                  </a:cubicBezTo>
                  <a:cubicBezTo>
                    <a:pt x="125" y="9"/>
                    <a:pt x="157" y="41"/>
                    <a:pt x="157" y="80"/>
                  </a:cubicBezTo>
                  <a:lnTo>
                    <a:pt x="157" y="162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2" name="Oval 295"/>
            <p:cNvSpPr>
              <a:spLocks noChangeArrowheads="1"/>
            </p:cNvSpPr>
            <p:nvPr/>
          </p:nvSpPr>
          <p:spPr bwMode="auto">
            <a:xfrm>
              <a:off x="1770791" y="2172628"/>
              <a:ext cx="49881" cy="51686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633" name="Freeform 296"/>
            <p:cNvSpPr>
              <a:spLocks noEditPoints="1"/>
            </p:cNvSpPr>
            <p:nvPr/>
          </p:nvSpPr>
          <p:spPr bwMode="auto">
            <a:xfrm>
              <a:off x="2123524" y="3013875"/>
              <a:ext cx="153207" cy="254869"/>
            </a:xfrm>
            <a:custGeom>
              <a:avLst/>
              <a:gdLst>
                <a:gd name="T0" fmla="*/ 107 w 111"/>
                <a:gd name="T1" fmla="*/ 108 h 184"/>
                <a:gd name="T2" fmla="*/ 107 w 111"/>
                <a:gd name="T3" fmla="*/ 108 h 184"/>
                <a:gd name="T4" fmla="*/ 107 w 111"/>
                <a:gd name="T5" fmla="*/ 52 h 184"/>
                <a:gd name="T6" fmla="*/ 55 w 111"/>
                <a:gd name="T7" fmla="*/ 0 h 184"/>
                <a:gd name="T8" fmla="*/ 4 w 111"/>
                <a:gd name="T9" fmla="*/ 52 h 184"/>
                <a:gd name="T10" fmla="*/ 4 w 111"/>
                <a:gd name="T11" fmla="*/ 108 h 184"/>
                <a:gd name="T12" fmla="*/ 3 w 111"/>
                <a:gd name="T13" fmla="*/ 108 h 184"/>
                <a:gd name="T14" fmla="*/ 2 w 111"/>
                <a:gd name="T15" fmla="*/ 116 h 184"/>
                <a:gd name="T16" fmla="*/ 9 w 111"/>
                <a:gd name="T17" fmla="*/ 117 h 184"/>
                <a:gd name="T18" fmla="*/ 32 w 111"/>
                <a:gd name="T19" fmla="*/ 102 h 184"/>
                <a:gd name="T20" fmla="*/ 34 w 111"/>
                <a:gd name="T21" fmla="*/ 101 h 184"/>
                <a:gd name="T22" fmla="*/ 36 w 111"/>
                <a:gd name="T23" fmla="*/ 99 h 184"/>
                <a:gd name="T24" fmla="*/ 39 w 111"/>
                <a:gd name="T25" fmla="*/ 88 h 184"/>
                <a:gd name="T26" fmla="*/ 39 w 111"/>
                <a:gd name="T27" fmla="*/ 106 h 184"/>
                <a:gd name="T28" fmla="*/ 39 w 111"/>
                <a:gd name="T29" fmla="*/ 117 h 184"/>
                <a:gd name="T30" fmla="*/ 39 w 111"/>
                <a:gd name="T31" fmla="*/ 177 h 184"/>
                <a:gd name="T32" fmla="*/ 46 w 111"/>
                <a:gd name="T33" fmla="*/ 184 h 184"/>
                <a:gd name="T34" fmla="*/ 52 w 111"/>
                <a:gd name="T35" fmla="*/ 177 h 184"/>
                <a:gd name="T36" fmla="*/ 52 w 111"/>
                <a:gd name="T37" fmla="*/ 119 h 184"/>
                <a:gd name="T38" fmla="*/ 58 w 111"/>
                <a:gd name="T39" fmla="*/ 119 h 184"/>
                <a:gd name="T40" fmla="*/ 58 w 111"/>
                <a:gd name="T41" fmla="*/ 177 h 184"/>
                <a:gd name="T42" fmla="*/ 64 w 111"/>
                <a:gd name="T43" fmla="*/ 184 h 184"/>
                <a:gd name="T44" fmla="*/ 71 w 111"/>
                <a:gd name="T45" fmla="*/ 177 h 184"/>
                <a:gd name="T46" fmla="*/ 71 w 111"/>
                <a:gd name="T47" fmla="*/ 117 h 184"/>
                <a:gd name="T48" fmla="*/ 71 w 111"/>
                <a:gd name="T49" fmla="*/ 106 h 184"/>
                <a:gd name="T50" fmla="*/ 71 w 111"/>
                <a:gd name="T51" fmla="*/ 86 h 184"/>
                <a:gd name="T52" fmla="*/ 75 w 111"/>
                <a:gd name="T53" fmla="*/ 99 h 184"/>
                <a:gd name="T54" fmla="*/ 77 w 111"/>
                <a:gd name="T55" fmla="*/ 101 h 184"/>
                <a:gd name="T56" fmla="*/ 78 w 111"/>
                <a:gd name="T57" fmla="*/ 102 h 184"/>
                <a:gd name="T58" fmla="*/ 102 w 111"/>
                <a:gd name="T59" fmla="*/ 117 h 184"/>
                <a:gd name="T60" fmla="*/ 109 w 111"/>
                <a:gd name="T61" fmla="*/ 116 h 184"/>
                <a:gd name="T62" fmla="*/ 107 w 111"/>
                <a:gd name="T63" fmla="*/ 108 h 184"/>
                <a:gd name="T64" fmla="*/ 101 w 111"/>
                <a:gd name="T65" fmla="*/ 105 h 184"/>
                <a:gd name="T66" fmla="*/ 85 w 111"/>
                <a:gd name="T67" fmla="*/ 94 h 184"/>
                <a:gd name="T68" fmla="*/ 73 w 111"/>
                <a:gd name="T69" fmla="*/ 59 h 184"/>
                <a:gd name="T70" fmla="*/ 68 w 111"/>
                <a:gd name="T71" fmla="*/ 55 h 184"/>
                <a:gd name="T72" fmla="*/ 43 w 111"/>
                <a:gd name="T73" fmla="*/ 55 h 184"/>
                <a:gd name="T74" fmla="*/ 41 w 111"/>
                <a:gd name="T75" fmla="*/ 55 h 184"/>
                <a:gd name="T76" fmla="*/ 41 w 111"/>
                <a:gd name="T77" fmla="*/ 55 h 184"/>
                <a:gd name="T78" fmla="*/ 37 w 111"/>
                <a:gd name="T79" fmla="*/ 59 h 184"/>
                <a:gd name="T80" fmla="*/ 26 w 111"/>
                <a:gd name="T81" fmla="*/ 94 h 184"/>
                <a:gd name="T82" fmla="*/ 9 w 111"/>
                <a:gd name="T83" fmla="*/ 105 h 184"/>
                <a:gd name="T84" fmla="*/ 9 w 111"/>
                <a:gd name="T85" fmla="*/ 52 h 184"/>
                <a:gd name="T86" fmla="*/ 55 w 111"/>
                <a:gd name="T87" fmla="*/ 6 h 184"/>
                <a:gd name="T88" fmla="*/ 101 w 111"/>
                <a:gd name="T89" fmla="*/ 52 h 184"/>
                <a:gd name="T90" fmla="*/ 101 w 111"/>
                <a:gd name="T91" fmla="*/ 10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84">
                  <a:moveTo>
                    <a:pt x="107" y="108"/>
                  </a:moveTo>
                  <a:cubicBezTo>
                    <a:pt x="107" y="108"/>
                    <a:pt x="107" y="108"/>
                    <a:pt x="107" y="108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23"/>
                    <a:pt x="84" y="0"/>
                    <a:pt x="55" y="0"/>
                  </a:cubicBezTo>
                  <a:cubicBezTo>
                    <a:pt x="27" y="0"/>
                    <a:pt x="4" y="23"/>
                    <a:pt x="4" y="5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1" y="110"/>
                    <a:pt x="0" y="113"/>
                    <a:pt x="2" y="116"/>
                  </a:cubicBezTo>
                  <a:cubicBezTo>
                    <a:pt x="3" y="118"/>
                    <a:pt x="6" y="119"/>
                    <a:pt x="9" y="117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2"/>
                    <a:pt x="33" y="102"/>
                    <a:pt x="34" y="101"/>
                  </a:cubicBezTo>
                  <a:cubicBezTo>
                    <a:pt x="35" y="101"/>
                    <a:pt x="35" y="100"/>
                    <a:pt x="36" y="9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9" y="181"/>
                    <a:pt x="42" y="184"/>
                    <a:pt x="46" y="184"/>
                  </a:cubicBezTo>
                  <a:cubicBezTo>
                    <a:pt x="50" y="184"/>
                    <a:pt x="52" y="181"/>
                    <a:pt x="52" y="177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8" y="181"/>
                    <a:pt x="61" y="184"/>
                    <a:pt x="64" y="184"/>
                  </a:cubicBezTo>
                  <a:cubicBezTo>
                    <a:pt x="68" y="184"/>
                    <a:pt x="71" y="181"/>
                    <a:pt x="71" y="17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100"/>
                    <a:pt x="76" y="101"/>
                    <a:pt x="77" y="101"/>
                  </a:cubicBezTo>
                  <a:cubicBezTo>
                    <a:pt x="77" y="102"/>
                    <a:pt x="78" y="102"/>
                    <a:pt x="78" y="102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104" y="119"/>
                    <a:pt x="108" y="118"/>
                    <a:pt x="109" y="116"/>
                  </a:cubicBezTo>
                  <a:cubicBezTo>
                    <a:pt x="111" y="113"/>
                    <a:pt x="110" y="110"/>
                    <a:pt x="107" y="108"/>
                  </a:cubicBezTo>
                  <a:close/>
                  <a:moveTo>
                    <a:pt x="101" y="105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6"/>
                    <a:pt x="70" y="55"/>
                    <a:pt x="68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2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9" y="56"/>
                    <a:pt x="38" y="57"/>
                    <a:pt x="37" y="5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26"/>
                    <a:pt x="30" y="6"/>
                    <a:pt x="55" y="6"/>
                  </a:cubicBezTo>
                  <a:cubicBezTo>
                    <a:pt x="81" y="6"/>
                    <a:pt x="101" y="26"/>
                    <a:pt x="101" y="52"/>
                  </a:cubicBezTo>
                  <a:lnTo>
                    <a:pt x="101" y="105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4" name="Oval 297"/>
            <p:cNvSpPr>
              <a:spLocks noChangeArrowheads="1"/>
            </p:cNvSpPr>
            <p:nvPr/>
          </p:nvSpPr>
          <p:spPr bwMode="auto">
            <a:xfrm>
              <a:off x="2182313" y="3054867"/>
              <a:ext cx="33849" cy="320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1pPr>
              <a:lvl2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2pPr>
              <a:lvl3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3pPr>
              <a:lvl4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4pPr>
              <a:lvl5pPr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5pPr>
              <a:lvl6pPr marL="18288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6pPr>
              <a:lvl7pPr marL="22860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7pPr>
              <a:lvl8pPr marL="27432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8pPr>
              <a:lvl9pPr marL="3200400" indent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/>
                <a:ea typeface="方正兰亭黑_GBK" pitchFamily="2" charset="-122"/>
                <a:cs typeface="+mn-cs"/>
              </a:endParaRPr>
            </a:p>
          </p:txBody>
        </p:sp>
        <p:sp>
          <p:nvSpPr>
            <p:cNvPr id="22635" name="Freeform 298"/>
            <p:cNvSpPr/>
            <p:nvPr/>
          </p:nvSpPr>
          <p:spPr bwMode="auto">
            <a:xfrm>
              <a:off x="1108081" y="1908847"/>
              <a:ext cx="51662" cy="48122"/>
            </a:xfrm>
            <a:custGeom>
              <a:avLst/>
              <a:gdLst>
                <a:gd name="T0" fmla="*/ 23 w 36"/>
                <a:gd name="T1" fmla="*/ 32 h 36"/>
                <a:gd name="T2" fmla="*/ 3 w 36"/>
                <a:gd name="T3" fmla="*/ 23 h 36"/>
                <a:gd name="T4" fmla="*/ 12 w 36"/>
                <a:gd name="T5" fmla="*/ 3 h 36"/>
                <a:gd name="T6" fmla="*/ 33 w 36"/>
                <a:gd name="T7" fmla="*/ 12 h 36"/>
                <a:gd name="T8" fmla="*/ 23 w 36"/>
                <a:gd name="T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3" y="32"/>
                  </a:moveTo>
                  <a:cubicBezTo>
                    <a:pt x="15" y="36"/>
                    <a:pt x="6" y="31"/>
                    <a:pt x="3" y="23"/>
                  </a:cubicBezTo>
                  <a:cubicBezTo>
                    <a:pt x="0" y="15"/>
                    <a:pt x="4" y="6"/>
                    <a:pt x="12" y="3"/>
                  </a:cubicBezTo>
                  <a:cubicBezTo>
                    <a:pt x="20" y="0"/>
                    <a:pt x="29" y="4"/>
                    <a:pt x="33" y="12"/>
                  </a:cubicBezTo>
                  <a:cubicBezTo>
                    <a:pt x="36" y="20"/>
                    <a:pt x="31" y="29"/>
                    <a:pt x="23" y="3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6" name="Freeform 299"/>
            <p:cNvSpPr/>
            <p:nvPr/>
          </p:nvSpPr>
          <p:spPr bwMode="auto">
            <a:xfrm>
              <a:off x="1043947" y="1923105"/>
              <a:ext cx="231592" cy="245958"/>
            </a:xfrm>
            <a:custGeom>
              <a:avLst/>
              <a:gdLst>
                <a:gd name="T0" fmla="*/ 25 w 167"/>
                <a:gd name="T1" fmla="*/ 160 h 179"/>
                <a:gd name="T2" fmla="*/ 76 w 167"/>
                <a:gd name="T3" fmla="*/ 97 h 179"/>
                <a:gd name="T4" fmla="*/ 57 w 167"/>
                <a:gd name="T5" fmla="*/ 46 h 179"/>
                <a:gd name="T6" fmla="*/ 10 w 167"/>
                <a:gd name="T7" fmla="*/ 63 h 179"/>
                <a:gd name="T8" fmla="*/ 1 w 167"/>
                <a:gd name="T9" fmla="*/ 59 h 179"/>
                <a:gd name="T10" fmla="*/ 5 w 167"/>
                <a:gd name="T11" fmla="*/ 50 h 179"/>
                <a:gd name="T12" fmla="*/ 56 w 167"/>
                <a:gd name="T13" fmla="*/ 32 h 179"/>
                <a:gd name="T14" fmla="*/ 59 w 167"/>
                <a:gd name="T15" fmla="*/ 31 h 179"/>
                <a:gd name="T16" fmla="*/ 83 w 167"/>
                <a:gd name="T17" fmla="*/ 21 h 179"/>
                <a:gd name="T18" fmla="*/ 88 w 167"/>
                <a:gd name="T19" fmla="*/ 20 h 179"/>
                <a:gd name="T20" fmla="*/ 136 w 167"/>
                <a:gd name="T21" fmla="*/ 1 h 179"/>
                <a:gd name="T22" fmla="*/ 145 w 167"/>
                <a:gd name="T23" fmla="*/ 5 h 179"/>
                <a:gd name="T24" fmla="*/ 141 w 167"/>
                <a:gd name="T25" fmla="*/ 14 h 179"/>
                <a:gd name="T26" fmla="*/ 96 w 167"/>
                <a:gd name="T27" fmla="*/ 31 h 179"/>
                <a:gd name="T28" fmla="*/ 114 w 167"/>
                <a:gd name="T29" fmla="*/ 80 h 179"/>
                <a:gd name="T30" fmla="*/ 136 w 167"/>
                <a:gd name="T31" fmla="*/ 72 h 179"/>
                <a:gd name="T32" fmla="*/ 136 w 167"/>
                <a:gd name="T33" fmla="*/ 72 h 179"/>
                <a:gd name="T34" fmla="*/ 136 w 167"/>
                <a:gd name="T35" fmla="*/ 72 h 179"/>
                <a:gd name="T36" fmla="*/ 147 w 167"/>
                <a:gd name="T37" fmla="*/ 77 h 179"/>
                <a:gd name="T38" fmla="*/ 165 w 167"/>
                <a:gd name="T39" fmla="*/ 125 h 179"/>
                <a:gd name="T40" fmla="*/ 160 w 167"/>
                <a:gd name="T41" fmla="*/ 137 h 179"/>
                <a:gd name="T42" fmla="*/ 149 w 167"/>
                <a:gd name="T43" fmla="*/ 132 h 179"/>
                <a:gd name="T44" fmla="*/ 134 w 167"/>
                <a:gd name="T45" fmla="*/ 91 h 179"/>
                <a:gd name="T46" fmla="*/ 117 w 167"/>
                <a:gd name="T47" fmla="*/ 97 h 179"/>
                <a:gd name="T48" fmla="*/ 93 w 167"/>
                <a:gd name="T49" fmla="*/ 106 h 179"/>
                <a:gd name="T50" fmla="*/ 92 w 167"/>
                <a:gd name="T51" fmla="*/ 106 h 179"/>
                <a:gd name="T52" fmla="*/ 92 w 167"/>
                <a:gd name="T53" fmla="*/ 108 h 179"/>
                <a:gd name="T54" fmla="*/ 31 w 167"/>
                <a:gd name="T55" fmla="*/ 177 h 179"/>
                <a:gd name="T56" fmla="*/ 19 w 167"/>
                <a:gd name="T57" fmla="*/ 172 h 179"/>
                <a:gd name="T58" fmla="*/ 25 w 167"/>
                <a:gd name="T59" fmla="*/ 16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79">
                  <a:moveTo>
                    <a:pt x="25" y="160"/>
                  </a:moveTo>
                  <a:cubicBezTo>
                    <a:pt x="58" y="148"/>
                    <a:pt x="71" y="120"/>
                    <a:pt x="76" y="97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7" y="65"/>
                    <a:pt x="3" y="63"/>
                    <a:pt x="1" y="59"/>
                  </a:cubicBezTo>
                  <a:cubicBezTo>
                    <a:pt x="0" y="56"/>
                    <a:pt x="2" y="52"/>
                    <a:pt x="5" y="50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40" y="0"/>
                    <a:pt x="143" y="2"/>
                    <a:pt x="145" y="5"/>
                  </a:cubicBezTo>
                  <a:cubicBezTo>
                    <a:pt x="146" y="9"/>
                    <a:pt x="144" y="13"/>
                    <a:pt x="141" y="1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40" y="70"/>
                    <a:pt x="145" y="72"/>
                    <a:pt x="147" y="77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7" y="130"/>
                    <a:pt x="164" y="135"/>
                    <a:pt x="160" y="137"/>
                  </a:cubicBezTo>
                  <a:cubicBezTo>
                    <a:pt x="155" y="138"/>
                    <a:pt x="150" y="136"/>
                    <a:pt x="149" y="132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7"/>
                    <a:pt x="92" y="108"/>
                    <a:pt x="92" y="108"/>
                  </a:cubicBezTo>
                  <a:cubicBezTo>
                    <a:pt x="82" y="142"/>
                    <a:pt x="61" y="165"/>
                    <a:pt x="31" y="177"/>
                  </a:cubicBezTo>
                  <a:cubicBezTo>
                    <a:pt x="26" y="179"/>
                    <a:pt x="21" y="176"/>
                    <a:pt x="19" y="172"/>
                  </a:cubicBezTo>
                  <a:cubicBezTo>
                    <a:pt x="18" y="167"/>
                    <a:pt x="20" y="162"/>
                    <a:pt x="25" y="16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7" name="Freeform 300"/>
            <p:cNvSpPr/>
            <p:nvPr/>
          </p:nvSpPr>
          <p:spPr bwMode="auto">
            <a:xfrm>
              <a:off x="1314732" y="2186886"/>
              <a:ext cx="169240" cy="260216"/>
            </a:xfrm>
            <a:custGeom>
              <a:avLst/>
              <a:gdLst>
                <a:gd name="T0" fmla="*/ 4 w 124"/>
                <a:gd name="T1" fmla="*/ 46 h 190"/>
                <a:gd name="T2" fmla="*/ 34 w 124"/>
                <a:gd name="T3" fmla="*/ 16 h 190"/>
                <a:gd name="T4" fmla="*/ 66 w 124"/>
                <a:gd name="T5" fmla="*/ 0 h 190"/>
                <a:gd name="T6" fmla="*/ 75 w 124"/>
                <a:gd name="T7" fmla="*/ 0 h 190"/>
                <a:gd name="T8" fmla="*/ 80 w 124"/>
                <a:gd name="T9" fmla="*/ 4 h 190"/>
                <a:gd name="T10" fmla="*/ 84 w 124"/>
                <a:gd name="T11" fmla="*/ 58 h 190"/>
                <a:gd name="T12" fmla="*/ 85 w 124"/>
                <a:gd name="T13" fmla="*/ 60 h 190"/>
                <a:gd name="T14" fmla="*/ 90 w 124"/>
                <a:gd name="T15" fmla="*/ 127 h 190"/>
                <a:gd name="T16" fmla="*/ 120 w 124"/>
                <a:gd name="T17" fmla="*/ 170 h 190"/>
                <a:gd name="T18" fmla="*/ 121 w 124"/>
                <a:gd name="T19" fmla="*/ 185 h 190"/>
                <a:gd name="T20" fmla="*/ 106 w 124"/>
                <a:gd name="T21" fmla="*/ 186 h 190"/>
                <a:gd name="T22" fmla="*/ 73 w 124"/>
                <a:gd name="T23" fmla="*/ 138 h 190"/>
                <a:gd name="T24" fmla="*/ 71 w 124"/>
                <a:gd name="T25" fmla="*/ 136 h 190"/>
                <a:gd name="T26" fmla="*/ 69 w 124"/>
                <a:gd name="T27" fmla="*/ 130 h 190"/>
                <a:gd name="T28" fmla="*/ 67 w 124"/>
                <a:gd name="T29" fmla="*/ 100 h 190"/>
                <a:gd name="T30" fmla="*/ 57 w 124"/>
                <a:gd name="T31" fmla="*/ 101 h 190"/>
                <a:gd name="T32" fmla="*/ 34 w 124"/>
                <a:gd name="T33" fmla="*/ 123 h 190"/>
                <a:gd name="T34" fmla="*/ 34 w 124"/>
                <a:gd name="T35" fmla="*/ 173 h 190"/>
                <a:gd name="T36" fmla="*/ 27 w 124"/>
                <a:gd name="T37" fmla="*/ 186 h 190"/>
                <a:gd name="T38" fmla="*/ 14 w 124"/>
                <a:gd name="T39" fmla="*/ 178 h 190"/>
                <a:gd name="T40" fmla="*/ 14 w 124"/>
                <a:gd name="T41" fmla="*/ 120 h 190"/>
                <a:gd name="T42" fmla="*/ 14 w 124"/>
                <a:gd name="T43" fmla="*/ 116 h 190"/>
                <a:gd name="T44" fmla="*/ 14 w 124"/>
                <a:gd name="T45" fmla="*/ 116 h 190"/>
                <a:gd name="T46" fmla="*/ 19 w 124"/>
                <a:gd name="T47" fmla="*/ 108 h 190"/>
                <a:gd name="T48" fmla="*/ 37 w 124"/>
                <a:gd name="T49" fmla="*/ 91 h 190"/>
                <a:gd name="T50" fmla="*/ 33 w 124"/>
                <a:gd name="T51" fmla="*/ 40 h 190"/>
                <a:gd name="T52" fmla="*/ 15 w 124"/>
                <a:gd name="T53" fmla="*/ 58 h 190"/>
                <a:gd name="T54" fmla="*/ 3 w 124"/>
                <a:gd name="T55" fmla="*/ 57 h 190"/>
                <a:gd name="T56" fmla="*/ 4 w 124"/>
                <a:gd name="T57" fmla="*/ 4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4" h="190">
                  <a:moveTo>
                    <a:pt x="4" y="4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7" y="10"/>
                    <a:pt x="45" y="3"/>
                    <a:pt x="6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0"/>
                    <a:pt x="80" y="1"/>
                    <a:pt x="80" y="4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5" y="58"/>
                    <a:pt x="85" y="59"/>
                    <a:pt x="85" y="60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4" y="174"/>
                    <a:pt x="124" y="181"/>
                    <a:pt x="121" y="185"/>
                  </a:cubicBezTo>
                  <a:cubicBezTo>
                    <a:pt x="117" y="189"/>
                    <a:pt x="110" y="190"/>
                    <a:pt x="106" y="186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2" y="137"/>
                    <a:pt x="72" y="137"/>
                    <a:pt x="71" y="136"/>
                  </a:cubicBezTo>
                  <a:cubicBezTo>
                    <a:pt x="70" y="134"/>
                    <a:pt x="69" y="132"/>
                    <a:pt x="69" y="13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6" y="178"/>
                    <a:pt x="32" y="184"/>
                    <a:pt x="27" y="186"/>
                  </a:cubicBezTo>
                  <a:cubicBezTo>
                    <a:pt x="21" y="187"/>
                    <a:pt x="16" y="184"/>
                    <a:pt x="14" y="178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18"/>
                    <a:pt x="14" y="117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5" y="112"/>
                    <a:pt x="16" y="110"/>
                    <a:pt x="19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1" y="61"/>
                    <a:pt x="6" y="61"/>
                    <a:pt x="3" y="57"/>
                  </a:cubicBezTo>
                  <a:cubicBezTo>
                    <a:pt x="0" y="54"/>
                    <a:pt x="0" y="49"/>
                    <a:pt x="4" y="4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8" name="Freeform 301"/>
            <p:cNvSpPr/>
            <p:nvPr/>
          </p:nvSpPr>
          <p:spPr bwMode="auto">
            <a:xfrm>
              <a:off x="1361051" y="2128070"/>
              <a:ext cx="53444" cy="55252"/>
            </a:xfrm>
            <a:custGeom>
              <a:avLst/>
              <a:gdLst>
                <a:gd name="T0" fmla="*/ 21 w 39"/>
                <a:gd name="T1" fmla="*/ 38 h 39"/>
                <a:gd name="T2" fmla="*/ 0 w 39"/>
                <a:gd name="T3" fmla="*/ 21 h 39"/>
                <a:gd name="T4" fmla="*/ 18 w 39"/>
                <a:gd name="T5" fmla="*/ 1 h 39"/>
                <a:gd name="T6" fmla="*/ 38 w 39"/>
                <a:gd name="T7" fmla="*/ 18 h 39"/>
                <a:gd name="T8" fmla="*/ 21 w 39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1" y="38"/>
                  </a:moveTo>
                  <a:cubicBezTo>
                    <a:pt x="10" y="39"/>
                    <a:pt x="1" y="32"/>
                    <a:pt x="0" y="21"/>
                  </a:cubicBezTo>
                  <a:cubicBezTo>
                    <a:pt x="0" y="11"/>
                    <a:pt x="7" y="2"/>
                    <a:pt x="18" y="1"/>
                  </a:cubicBezTo>
                  <a:cubicBezTo>
                    <a:pt x="28" y="0"/>
                    <a:pt x="37" y="8"/>
                    <a:pt x="38" y="18"/>
                  </a:cubicBezTo>
                  <a:cubicBezTo>
                    <a:pt x="39" y="29"/>
                    <a:pt x="31" y="38"/>
                    <a:pt x="21" y="3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39" name="Freeform 302"/>
            <p:cNvSpPr/>
            <p:nvPr/>
          </p:nvSpPr>
          <p:spPr bwMode="auto">
            <a:xfrm>
              <a:off x="1377084" y="696881"/>
              <a:ext cx="55226" cy="55251"/>
            </a:xfrm>
            <a:custGeom>
              <a:avLst/>
              <a:gdLst>
                <a:gd name="T0" fmla="*/ 24 w 41"/>
                <a:gd name="T1" fmla="*/ 39 h 41"/>
                <a:gd name="T2" fmla="*/ 39 w 41"/>
                <a:gd name="T3" fmla="*/ 17 h 41"/>
                <a:gd name="T4" fmla="*/ 17 w 41"/>
                <a:gd name="T5" fmla="*/ 2 h 41"/>
                <a:gd name="T6" fmla="*/ 2 w 41"/>
                <a:gd name="T7" fmla="*/ 24 h 41"/>
                <a:gd name="T8" fmla="*/ 24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24" y="39"/>
                  </a:moveTo>
                  <a:cubicBezTo>
                    <a:pt x="34" y="37"/>
                    <a:pt x="41" y="27"/>
                    <a:pt x="39" y="17"/>
                  </a:cubicBezTo>
                  <a:cubicBezTo>
                    <a:pt x="37" y="7"/>
                    <a:pt x="28" y="0"/>
                    <a:pt x="17" y="2"/>
                  </a:cubicBezTo>
                  <a:cubicBezTo>
                    <a:pt x="7" y="4"/>
                    <a:pt x="0" y="13"/>
                    <a:pt x="2" y="24"/>
                  </a:cubicBezTo>
                  <a:cubicBezTo>
                    <a:pt x="4" y="34"/>
                    <a:pt x="14" y="41"/>
                    <a:pt x="24" y="3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0" name="Freeform 303"/>
            <p:cNvSpPr/>
            <p:nvPr/>
          </p:nvSpPr>
          <p:spPr bwMode="auto">
            <a:xfrm>
              <a:off x="1316513" y="750350"/>
              <a:ext cx="204871" cy="192489"/>
            </a:xfrm>
            <a:custGeom>
              <a:avLst/>
              <a:gdLst>
                <a:gd name="T0" fmla="*/ 137 w 148"/>
                <a:gd name="T1" fmla="*/ 115 h 140"/>
                <a:gd name="T2" fmla="*/ 109 w 148"/>
                <a:gd name="T3" fmla="*/ 115 h 140"/>
                <a:gd name="T4" fmla="*/ 100 w 148"/>
                <a:gd name="T5" fmla="*/ 57 h 140"/>
                <a:gd name="T6" fmla="*/ 99 w 148"/>
                <a:gd name="T7" fmla="*/ 54 h 140"/>
                <a:gd name="T8" fmla="*/ 93 w 148"/>
                <a:gd name="T9" fmla="*/ 18 h 140"/>
                <a:gd name="T10" fmla="*/ 75 w 148"/>
                <a:gd name="T11" fmla="*/ 1 h 140"/>
                <a:gd name="T12" fmla="*/ 60 w 148"/>
                <a:gd name="T13" fmla="*/ 4 h 140"/>
                <a:gd name="T14" fmla="*/ 58 w 148"/>
                <a:gd name="T15" fmla="*/ 5 h 140"/>
                <a:gd name="T16" fmla="*/ 53 w 148"/>
                <a:gd name="T17" fmla="*/ 8 h 140"/>
                <a:gd name="T18" fmla="*/ 3 w 148"/>
                <a:gd name="T19" fmla="*/ 46 h 140"/>
                <a:gd name="T20" fmla="*/ 5 w 148"/>
                <a:gd name="T21" fmla="*/ 58 h 140"/>
                <a:gd name="T22" fmla="*/ 17 w 148"/>
                <a:gd name="T23" fmla="*/ 56 h 140"/>
                <a:gd name="T24" fmla="*/ 50 w 148"/>
                <a:gd name="T25" fmla="*/ 31 h 140"/>
                <a:gd name="T26" fmla="*/ 57 w 148"/>
                <a:gd name="T27" fmla="*/ 72 h 140"/>
                <a:gd name="T28" fmla="*/ 43 w 148"/>
                <a:gd name="T29" fmla="*/ 84 h 140"/>
                <a:gd name="T30" fmla="*/ 38 w 148"/>
                <a:gd name="T31" fmla="*/ 95 h 140"/>
                <a:gd name="T32" fmla="*/ 44 w 148"/>
                <a:gd name="T33" fmla="*/ 131 h 140"/>
                <a:gd name="T34" fmla="*/ 56 w 148"/>
                <a:gd name="T35" fmla="*/ 139 h 140"/>
                <a:gd name="T36" fmla="*/ 64 w 148"/>
                <a:gd name="T37" fmla="*/ 127 h 140"/>
                <a:gd name="T38" fmla="*/ 59 w 148"/>
                <a:gd name="T39" fmla="*/ 98 h 140"/>
                <a:gd name="T40" fmla="*/ 78 w 148"/>
                <a:gd name="T41" fmla="*/ 82 h 140"/>
                <a:gd name="T42" fmla="*/ 83 w 148"/>
                <a:gd name="T43" fmla="*/ 81 h 140"/>
                <a:gd name="T44" fmla="*/ 90 w 148"/>
                <a:gd name="T45" fmla="*/ 124 h 140"/>
                <a:gd name="T46" fmla="*/ 89 w 148"/>
                <a:gd name="T47" fmla="*/ 125 h 140"/>
                <a:gd name="T48" fmla="*/ 94 w 148"/>
                <a:gd name="T49" fmla="*/ 133 h 140"/>
                <a:gd name="T50" fmla="*/ 102 w 148"/>
                <a:gd name="T51" fmla="*/ 135 h 140"/>
                <a:gd name="T52" fmla="*/ 102 w 148"/>
                <a:gd name="T53" fmla="*/ 135 h 140"/>
                <a:gd name="T54" fmla="*/ 138 w 148"/>
                <a:gd name="T55" fmla="*/ 135 h 140"/>
                <a:gd name="T56" fmla="*/ 148 w 148"/>
                <a:gd name="T57" fmla="*/ 125 h 140"/>
                <a:gd name="T58" fmla="*/ 137 w 148"/>
                <a:gd name="T59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140">
                  <a:moveTo>
                    <a:pt x="137" y="115"/>
                  </a:moveTo>
                  <a:cubicBezTo>
                    <a:pt x="109" y="115"/>
                    <a:pt x="109" y="115"/>
                    <a:pt x="109" y="115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6"/>
                    <a:pt x="99" y="55"/>
                    <a:pt x="99" y="54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1" y="10"/>
                    <a:pt x="83" y="0"/>
                    <a:pt x="75" y="1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5"/>
                    <a:pt x="58" y="5"/>
                  </a:cubicBezTo>
                  <a:cubicBezTo>
                    <a:pt x="56" y="5"/>
                    <a:pt x="54" y="6"/>
                    <a:pt x="53" y="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50"/>
                    <a:pt x="1" y="56"/>
                    <a:pt x="5" y="58"/>
                  </a:cubicBezTo>
                  <a:cubicBezTo>
                    <a:pt x="9" y="61"/>
                    <a:pt x="15" y="60"/>
                    <a:pt x="17" y="56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6"/>
                    <a:pt x="37" y="91"/>
                    <a:pt x="38" y="95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7"/>
                    <a:pt x="51" y="140"/>
                    <a:pt x="56" y="139"/>
                  </a:cubicBezTo>
                  <a:cubicBezTo>
                    <a:pt x="62" y="138"/>
                    <a:pt x="65" y="133"/>
                    <a:pt x="64" y="127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0" y="124"/>
                    <a:pt x="89" y="124"/>
                    <a:pt x="89" y="125"/>
                  </a:cubicBezTo>
                  <a:cubicBezTo>
                    <a:pt x="89" y="128"/>
                    <a:pt x="91" y="131"/>
                    <a:pt x="94" y="133"/>
                  </a:cubicBezTo>
                  <a:cubicBezTo>
                    <a:pt x="96" y="135"/>
                    <a:pt x="99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43" y="135"/>
                    <a:pt x="148" y="131"/>
                    <a:pt x="148" y="125"/>
                  </a:cubicBezTo>
                  <a:cubicBezTo>
                    <a:pt x="147" y="120"/>
                    <a:pt x="143" y="115"/>
                    <a:pt x="137" y="11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1" name="Freeform 304"/>
            <p:cNvSpPr/>
            <p:nvPr/>
          </p:nvSpPr>
          <p:spPr bwMode="auto">
            <a:xfrm>
              <a:off x="707247" y="2300954"/>
              <a:ext cx="64133" cy="60598"/>
            </a:xfrm>
            <a:custGeom>
              <a:avLst/>
              <a:gdLst>
                <a:gd name="T0" fmla="*/ 26 w 45"/>
                <a:gd name="T1" fmla="*/ 43 h 45"/>
                <a:gd name="T2" fmla="*/ 43 w 45"/>
                <a:gd name="T3" fmla="*/ 19 h 45"/>
                <a:gd name="T4" fmla="*/ 19 w 45"/>
                <a:gd name="T5" fmla="*/ 2 h 45"/>
                <a:gd name="T6" fmla="*/ 2 w 45"/>
                <a:gd name="T7" fmla="*/ 26 h 45"/>
                <a:gd name="T8" fmla="*/ 26 w 45"/>
                <a:gd name="T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6" y="43"/>
                  </a:moveTo>
                  <a:cubicBezTo>
                    <a:pt x="38" y="41"/>
                    <a:pt x="45" y="30"/>
                    <a:pt x="43" y="19"/>
                  </a:cubicBezTo>
                  <a:cubicBezTo>
                    <a:pt x="41" y="8"/>
                    <a:pt x="30" y="0"/>
                    <a:pt x="19" y="2"/>
                  </a:cubicBezTo>
                  <a:cubicBezTo>
                    <a:pt x="8" y="4"/>
                    <a:pt x="0" y="15"/>
                    <a:pt x="2" y="26"/>
                  </a:cubicBezTo>
                  <a:cubicBezTo>
                    <a:pt x="5" y="37"/>
                    <a:pt x="15" y="45"/>
                    <a:pt x="26" y="4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2" name="Freeform 305"/>
            <p:cNvSpPr/>
            <p:nvPr/>
          </p:nvSpPr>
          <p:spPr bwMode="auto">
            <a:xfrm>
              <a:off x="646677" y="2359769"/>
              <a:ext cx="219123" cy="208530"/>
            </a:xfrm>
            <a:custGeom>
              <a:avLst/>
              <a:gdLst>
                <a:gd name="T0" fmla="*/ 149 w 160"/>
                <a:gd name="T1" fmla="*/ 125 h 152"/>
                <a:gd name="T2" fmla="*/ 117 w 160"/>
                <a:gd name="T3" fmla="*/ 124 h 152"/>
                <a:gd name="T4" fmla="*/ 108 w 160"/>
                <a:gd name="T5" fmla="*/ 62 h 152"/>
                <a:gd name="T6" fmla="*/ 107 w 160"/>
                <a:gd name="T7" fmla="*/ 58 h 152"/>
                <a:gd name="T8" fmla="*/ 100 w 160"/>
                <a:gd name="T9" fmla="*/ 19 h 152"/>
                <a:gd name="T10" fmla="*/ 81 w 160"/>
                <a:gd name="T11" fmla="*/ 1 h 152"/>
                <a:gd name="T12" fmla="*/ 65 w 160"/>
                <a:gd name="T13" fmla="*/ 4 h 152"/>
                <a:gd name="T14" fmla="*/ 63 w 160"/>
                <a:gd name="T15" fmla="*/ 5 h 152"/>
                <a:gd name="T16" fmla="*/ 57 w 160"/>
                <a:gd name="T17" fmla="*/ 9 h 152"/>
                <a:gd name="T18" fmla="*/ 3 w 160"/>
                <a:gd name="T19" fmla="*/ 50 h 152"/>
                <a:gd name="T20" fmla="*/ 5 w 160"/>
                <a:gd name="T21" fmla="*/ 63 h 152"/>
                <a:gd name="T22" fmla="*/ 18 w 160"/>
                <a:gd name="T23" fmla="*/ 61 h 152"/>
                <a:gd name="T24" fmla="*/ 54 w 160"/>
                <a:gd name="T25" fmla="*/ 33 h 152"/>
                <a:gd name="T26" fmla="*/ 62 w 160"/>
                <a:gd name="T27" fmla="*/ 78 h 152"/>
                <a:gd name="T28" fmla="*/ 46 w 160"/>
                <a:gd name="T29" fmla="*/ 91 h 152"/>
                <a:gd name="T30" fmla="*/ 40 w 160"/>
                <a:gd name="T31" fmla="*/ 103 h 152"/>
                <a:gd name="T32" fmla="*/ 48 w 160"/>
                <a:gd name="T33" fmla="*/ 142 h 152"/>
                <a:gd name="T34" fmla="*/ 60 w 160"/>
                <a:gd name="T35" fmla="*/ 151 h 152"/>
                <a:gd name="T36" fmla="*/ 69 w 160"/>
                <a:gd name="T37" fmla="*/ 138 h 152"/>
                <a:gd name="T38" fmla="*/ 63 w 160"/>
                <a:gd name="T39" fmla="*/ 106 h 152"/>
                <a:gd name="T40" fmla="*/ 84 w 160"/>
                <a:gd name="T41" fmla="*/ 88 h 152"/>
                <a:gd name="T42" fmla="*/ 90 w 160"/>
                <a:gd name="T43" fmla="*/ 87 h 152"/>
                <a:gd name="T44" fmla="*/ 97 w 160"/>
                <a:gd name="T45" fmla="*/ 134 h 152"/>
                <a:gd name="T46" fmla="*/ 97 w 160"/>
                <a:gd name="T47" fmla="*/ 135 h 152"/>
                <a:gd name="T48" fmla="*/ 102 w 160"/>
                <a:gd name="T49" fmla="*/ 144 h 152"/>
                <a:gd name="T50" fmla="*/ 110 w 160"/>
                <a:gd name="T51" fmla="*/ 146 h 152"/>
                <a:gd name="T52" fmla="*/ 110 w 160"/>
                <a:gd name="T53" fmla="*/ 146 h 152"/>
                <a:gd name="T54" fmla="*/ 149 w 160"/>
                <a:gd name="T55" fmla="*/ 147 h 152"/>
                <a:gd name="T56" fmla="*/ 160 w 160"/>
                <a:gd name="T57" fmla="*/ 136 h 152"/>
                <a:gd name="T58" fmla="*/ 149 w 160"/>
                <a:gd name="T59" fmla="*/ 1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52">
                  <a:moveTo>
                    <a:pt x="149" y="125"/>
                  </a:moveTo>
                  <a:cubicBezTo>
                    <a:pt x="117" y="124"/>
                    <a:pt x="117" y="124"/>
                    <a:pt x="117" y="124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8" y="61"/>
                    <a:pt x="107" y="59"/>
                    <a:pt x="107" y="58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11"/>
                    <a:pt x="90" y="0"/>
                    <a:pt x="81" y="1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3" y="5"/>
                    <a:pt x="63" y="5"/>
                  </a:cubicBezTo>
                  <a:cubicBezTo>
                    <a:pt x="60" y="6"/>
                    <a:pt x="58" y="7"/>
                    <a:pt x="57" y="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54"/>
                    <a:pt x="1" y="60"/>
                    <a:pt x="5" y="63"/>
                  </a:cubicBezTo>
                  <a:cubicBezTo>
                    <a:pt x="10" y="66"/>
                    <a:pt x="15" y="65"/>
                    <a:pt x="18" y="6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2" y="93"/>
                    <a:pt x="39" y="98"/>
                    <a:pt x="40" y="103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9" y="148"/>
                    <a:pt x="54" y="152"/>
                    <a:pt x="60" y="151"/>
                  </a:cubicBezTo>
                  <a:cubicBezTo>
                    <a:pt x="66" y="150"/>
                    <a:pt x="70" y="144"/>
                    <a:pt x="69" y="138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5"/>
                    <a:pt x="97" y="135"/>
                  </a:cubicBezTo>
                  <a:cubicBezTo>
                    <a:pt x="97" y="139"/>
                    <a:pt x="99" y="142"/>
                    <a:pt x="102" y="144"/>
                  </a:cubicBezTo>
                  <a:cubicBezTo>
                    <a:pt x="104" y="146"/>
                    <a:pt x="107" y="147"/>
                    <a:pt x="110" y="146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55" y="147"/>
                    <a:pt x="160" y="142"/>
                    <a:pt x="160" y="136"/>
                  </a:cubicBezTo>
                  <a:cubicBezTo>
                    <a:pt x="160" y="129"/>
                    <a:pt x="155" y="125"/>
                    <a:pt x="149" y="12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3" name="Freeform 306"/>
            <p:cNvSpPr/>
            <p:nvPr/>
          </p:nvSpPr>
          <p:spPr bwMode="auto">
            <a:xfrm>
              <a:off x="739314" y="1944493"/>
              <a:ext cx="8908" cy="8911"/>
            </a:xfrm>
            <a:custGeom>
              <a:avLst/>
              <a:gdLst>
                <a:gd name="T0" fmla="*/ 6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6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cubicBezTo>
                    <a:pt x="6" y="3"/>
                    <a:pt x="6" y="1"/>
                    <a:pt x="6" y="0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" y="5"/>
                    <a:pt x="3" y="5"/>
                    <a:pt x="6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4" name="Freeform 307"/>
            <p:cNvSpPr/>
            <p:nvPr/>
          </p:nvSpPr>
          <p:spPr bwMode="auto">
            <a:xfrm>
              <a:off x="751785" y="1933799"/>
              <a:ext cx="40973" cy="17823"/>
            </a:xfrm>
            <a:custGeom>
              <a:avLst/>
              <a:gdLst>
                <a:gd name="T0" fmla="*/ 0 w 28"/>
                <a:gd name="T1" fmla="*/ 13 h 13"/>
                <a:gd name="T2" fmla="*/ 28 w 28"/>
                <a:gd name="T3" fmla="*/ 0 h 13"/>
                <a:gd name="T4" fmla="*/ 24 w 28"/>
                <a:gd name="T5" fmla="*/ 0 h 13"/>
                <a:gd name="T6" fmla="*/ 2 w 28"/>
                <a:gd name="T7" fmla="*/ 5 h 13"/>
                <a:gd name="T8" fmla="*/ 0 w 2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0" y="13"/>
                  </a:moveTo>
                  <a:cubicBezTo>
                    <a:pt x="7" y="11"/>
                    <a:pt x="17" y="7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16" y="0"/>
                    <a:pt x="8" y="2"/>
                    <a:pt x="2" y="5"/>
                  </a:cubicBezTo>
                  <a:cubicBezTo>
                    <a:pt x="1" y="7"/>
                    <a:pt x="0" y="10"/>
                    <a:pt x="0" y="1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5" name="Freeform 308"/>
            <p:cNvSpPr/>
            <p:nvPr/>
          </p:nvSpPr>
          <p:spPr bwMode="auto">
            <a:xfrm>
              <a:off x="750003" y="1935581"/>
              <a:ext cx="92637" cy="32081"/>
            </a:xfrm>
            <a:custGeom>
              <a:avLst/>
              <a:gdLst>
                <a:gd name="T0" fmla="*/ 0 w 66"/>
                <a:gd name="T1" fmla="*/ 16 h 25"/>
                <a:gd name="T2" fmla="*/ 0 w 66"/>
                <a:gd name="T3" fmla="*/ 20 h 25"/>
                <a:gd name="T4" fmla="*/ 10 w 66"/>
                <a:gd name="T5" fmla="*/ 17 h 25"/>
                <a:gd name="T6" fmla="*/ 66 w 66"/>
                <a:gd name="T7" fmla="*/ 25 h 25"/>
                <a:gd name="T8" fmla="*/ 35 w 66"/>
                <a:gd name="T9" fmla="*/ 0 h 25"/>
                <a:gd name="T10" fmla="*/ 0 w 66"/>
                <a:gd name="T11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5">
                  <a:moveTo>
                    <a:pt x="0" y="16"/>
                  </a:moveTo>
                  <a:cubicBezTo>
                    <a:pt x="0" y="18"/>
                    <a:pt x="0" y="19"/>
                    <a:pt x="0" y="20"/>
                  </a:cubicBezTo>
                  <a:cubicBezTo>
                    <a:pt x="3" y="19"/>
                    <a:pt x="6" y="18"/>
                    <a:pt x="10" y="17"/>
                  </a:cubicBezTo>
                  <a:cubicBezTo>
                    <a:pt x="26" y="12"/>
                    <a:pt x="45" y="15"/>
                    <a:pt x="66" y="25"/>
                  </a:cubicBezTo>
                  <a:cubicBezTo>
                    <a:pt x="60" y="13"/>
                    <a:pt x="49" y="3"/>
                    <a:pt x="35" y="0"/>
                  </a:cubicBezTo>
                  <a:cubicBezTo>
                    <a:pt x="22" y="10"/>
                    <a:pt x="9" y="15"/>
                    <a:pt x="0" y="1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6" name="Freeform 309"/>
            <p:cNvSpPr/>
            <p:nvPr/>
          </p:nvSpPr>
          <p:spPr bwMode="auto">
            <a:xfrm>
              <a:off x="721499" y="1956969"/>
              <a:ext cx="24941" cy="30300"/>
            </a:xfrm>
            <a:custGeom>
              <a:avLst/>
              <a:gdLst>
                <a:gd name="T0" fmla="*/ 17 w 17"/>
                <a:gd name="T1" fmla="*/ 6 h 21"/>
                <a:gd name="T2" fmla="*/ 17 w 17"/>
                <a:gd name="T3" fmla="*/ 0 h 21"/>
                <a:gd name="T4" fmla="*/ 9 w 17"/>
                <a:gd name="T5" fmla="*/ 1 h 21"/>
                <a:gd name="T6" fmla="*/ 8 w 17"/>
                <a:gd name="T7" fmla="*/ 1 h 21"/>
                <a:gd name="T8" fmla="*/ 0 w 17"/>
                <a:gd name="T9" fmla="*/ 21 h 21"/>
                <a:gd name="T10" fmla="*/ 17 w 17"/>
                <a:gd name="T11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17" y="6"/>
                  </a:moveTo>
                  <a:cubicBezTo>
                    <a:pt x="17" y="4"/>
                    <a:pt x="17" y="2"/>
                    <a:pt x="17" y="0"/>
                  </a:cubicBezTo>
                  <a:cubicBezTo>
                    <a:pt x="14" y="1"/>
                    <a:pt x="11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4" y="7"/>
                    <a:pt x="1" y="13"/>
                    <a:pt x="0" y="21"/>
                  </a:cubicBezTo>
                  <a:cubicBezTo>
                    <a:pt x="2" y="17"/>
                    <a:pt x="8" y="11"/>
                    <a:pt x="17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7" name="Freeform 310"/>
            <p:cNvSpPr/>
            <p:nvPr/>
          </p:nvSpPr>
          <p:spPr bwMode="auto">
            <a:xfrm>
              <a:off x="751785" y="1985485"/>
              <a:ext cx="87292" cy="74857"/>
            </a:xfrm>
            <a:custGeom>
              <a:avLst/>
              <a:gdLst>
                <a:gd name="T0" fmla="*/ 3 w 63"/>
                <a:gd name="T1" fmla="*/ 2 h 54"/>
                <a:gd name="T2" fmla="*/ 0 w 63"/>
                <a:gd name="T3" fmla="*/ 2 h 54"/>
                <a:gd name="T4" fmla="*/ 34 w 63"/>
                <a:gd name="T5" fmla="*/ 54 h 54"/>
                <a:gd name="T6" fmla="*/ 63 w 63"/>
                <a:gd name="T7" fmla="*/ 33 h 54"/>
                <a:gd name="T8" fmla="*/ 3 w 6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4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4" y="23"/>
                    <a:pt x="15" y="40"/>
                    <a:pt x="34" y="54"/>
                  </a:cubicBezTo>
                  <a:cubicBezTo>
                    <a:pt x="46" y="51"/>
                    <a:pt x="57" y="44"/>
                    <a:pt x="63" y="33"/>
                  </a:cubicBezTo>
                  <a:cubicBezTo>
                    <a:pt x="51" y="23"/>
                    <a:pt x="23" y="0"/>
                    <a:pt x="3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8" name="Freeform 311"/>
            <p:cNvSpPr/>
            <p:nvPr/>
          </p:nvSpPr>
          <p:spPr bwMode="auto">
            <a:xfrm>
              <a:off x="750003" y="1955187"/>
              <a:ext cx="99763" cy="71292"/>
            </a:xfrm>
            <a:custGeom>
              <a:avLst/>
              <a:gdLst>
                <a:gd name="T0" fmla="*/ 11 w 71"/>
                <a:gd name="T1" fmla="*/ 5 h 51"/>
                <a:gd name="T2" fmla="*/ 0 w 71"/>
                <a:gd name="T3" fmla="*/ 9 h 51"/>
                <a:gd name="T4" fmla="*/ 0 w 71"/>
                <a:gd name="T5" fmla="*/ 19 h 51"/>
                <a:gd name="T6" fmla="*/ 3 w 71"/>
                <a:gd name="T7" fmla="*/ 19 h 51"/>
                <a:gd name="T8" fmla="*/ 66 w 71"/>
                <a:gd name="T9" fmla="*/ 51 h 51"/>
                <a:gd name="T10" fmla="*/ 71 w 71"/>
                <a:gd name="T11" fmla="*/ 30 h 51"/>
                <a:gd name="T12" fmla="*/ 69 w 71"/>
                <a:gd name="T13" fmla="*/ 15 h 51"/>
                <a:gd name="T14" fmla="*/ 11 w 71"/>
                <a:gd name="T1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51">
                  <a:moveTo>
                    <a:pt x="11" y="5"/>
                  </a:moveTo>
                  <a:cubicBezTo>
                    <a:pt x="7" y="6"/>
                    <a:pt x="3" y="7"/>
                    <a:pt x="0" y="9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24" y="17"/>
                    <a:pt x="52" y="38"/>
                    <a:pt x="66" y="51"/>
                  </a:cubicBezTo>
                  <a:cubicBezTo>
                    <a:pt x="69" y="44"/>
                    <a:pt x="71" y="37"/>
                    <a:pt x="71" y="30"/>
                  </a:cubicBezTo>
                  <a:cubicBezTo>
                    <a:pt x="71" y="24"/>
                    <a:pt x="70" y="19"/>
                    <a:pt x="69" y="15"/>
                  </a:cubicBezTo>
                  <a:cubicBezTo>
                    <a:pt x="47" y="3"/>
                    <a:pt x="28" y="0"/>
                    <a:pt x="11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49" name="Freeform 312"/>
            <p:cNvSpPr/>
            <p:nvPr/>
          </p:nvSpPr>
          <p:spPr bwMode="auto">
            <a:xfrm>
              <a:off x="721499" y="1973010"/>
              <a:ext cx="24941" cy="60598"/>
            </a:xfrm>
            <a:custGeom>
              <a:avLst/>
              <a:gdLst>
                <a:gd name="T0" fmla="*/ 15 w 18"/>
                <a:gd name="T1" fmla="*/ 13 h 44"/>
                <a:gd name="T2" fmla="*/ 18 w 18"/>
                <a:gd name="T3" fmla="*/ 9 h 44"/>
                <a:gd name="T4" fmla="*/ 18 w 18"/>
                <a:gd name="T5" fmla="*/ 8 h 44"/>
                <a:gd name="T6" fmla="*/ 18 w 18"/>
                <a:gd name="T7" fmla="*/ 0 h 44"/>
                <a:gd name="T8" fmla="*/ 0 w 18"/>
                <a:gd name="T9" fmla="*/ 19 h 44"/>
                <a:gd name="T10" fmla="*/ 8 w 18"/>
                <a:gd name="T11" fmla="*/ 44 h 44"/>
                <a:gd name="T12" fmla="*/ 15 w 18"/>
                <a:gd name="T13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4">
                  <a:moveTo>
                    <a:pt x="15" y="13"/>
                  </a:moveTo>
                  <a:cubicBezTo>
                    <a:pt x="16" y="11"/>
                    <a:pt x="17" y="10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5"/>
                    <a:pt x="18" y="2"/>
                    <a:pt x="18" y="0"/>
                  </a:cubicBezTo>
                  <a:cubicBezTo>
                    <a:pt x="11" y="4"/>
                    <a:pt x="3" y="14"/>
                    <a:pt x="0" y="19"/>
                  </a:cubicBezTo>
                  <a:cubicBezTo>
                    <a:pt x="0" y="28"/>
                    <a:pt x="3" y="37"/>
                    <a:pt x="8" y="44"/>
                  </a:cubicBezTo>
                  <a:cubicBezTo>
                    <a:pt x="8" y="36"/>
                    <a:pt x="8" y="21"/>
                    <a:pt x="15" y="1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0" name="Freeform 313"/>
            <p:cNvSpPr/>
            <p:nvPr/>
          </p:nvSpPr>
          <p:spPr bwMode="auto">
            <a:xfrm>
              <a:off x="735751" y="1992615"/>
              <a:ext cx="57007" cy="67728"/>
            </a:xfrm>
            <a:custGeom>
              <a:avLst/>
              <a:gdLst>
                <a:gd name="T0" fmla="*/ 8 w 40"/>
                <a:gd name="T1" fmla="*/ 0 h 50"/>
                <a:gd name="T2" fmla="*/ 7 w 40"/>
                <a:gd name="T3" fmla="*/ 1 h 50"/>
                <a:gd name="T4" fmla="*/ 2 w 40"/>
                <a:gd name="T5" fmla="*/ 36 h 50"/>
                <a:gd name="T6" fmla="*/ 36 w 40"/>
                <a:gd name="T7" fmla="*/ 50 h 50"/>
                <a:gd name="T8" fmla="*/ 40 w 40"/>
                <a:gd name="T9" fmla="*/ 50 h 50"/>
                <a:gd name="T10" fmla="*/ 8 w 40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0">
                  <a:moveTo>
                    <a:pt x="8" y="0"/>
                  </a:moveTo>
                  <a:cubicBezTo>
                    <a:pt x="8" y="0"/>
                    <a:pt x="7" y="1"/>
                    <a:pt x="7" y="1"/>
                  </a:cubicBezTo>
                  <a:cubicBezTo>
                    <a:pt x="0" y="10"/>
                    <a:pt x="1" y="29"/>
                    <a:pt x="2" y="36"/>
                  </a:cubicBezTo>
                  <a:cubicBezTo>
                    <a:pt x="10" y="45"/>
                    <a:pt x="22" y="50"/>
                    <a:pt x="36" y="50"/>
                  </a:cubicBezTo>
                  <a:cubicBezTo>
                    <a:pt x="37" y="50"/>
                    <a:pt x="39" y="50"/>
                    <a:pt x="40" y="50"/>
                  </a:cubicBezTo>
                  <a:cubicBezTo>
                    <a:pt x="20" y="34"/>
                    <a:pt x="11" y="15"/>
                    <a:pt x="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1" name="Freeform 314"/>
            <p:cNvSpPr/>
            <p:nvPr/>
          </p:nvSpPr>
          <p:spPr bwMode="auto">
            <a:xfrm>
              <a:off x="1214970" y="775302"/>
              <a:ext cx="7126" cy="7129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5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1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1" y="5"/>
                    <a:pt x="3" y="5"/>
                    <a:pt x="5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2" name="Freeform 315"/>
            <p:cNvSpPr/>
            <p:nvPr/>
          </p:nvSpPr>
          <p:spPr bwMode="auto">
            <a:xfrm>
              <a:off x="1225658" y="766390"/>
              <a:ext cx="30285" cy="14258"/>
            </a:xfrm>
            <a:custGeom>
              <a:avLst/>
              <a:gdLst>
                <a:gd name="T0" fmla="*/ 0 w 22"/>
                <a:gd name="T1" fmla="*/ 10 h 10"/>
                <a:gd name="T2" fmla="*/ 22 w 22"/>
                <a:gd name="T3" fmla="*/ 0 h 10"/>
                <a:gd name="T4" fmla="*/ 18 w 22"/>
                <a:gd name="T5" fmla="*/ 0 h 10"/>
                <a:gd name="T6" fmla="*/ 1 w 22"/>
                <a:gd name="T7" fmla="*/ 4 h 10"/>
                <a:gd name="T8" fmla="*/ 0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6" y="8"/>
                    <a:pt x="13" y="5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2" y="0"/>
                    <a:pt x="6" y="1"/>
                    <a:pt x="1" y="4"/>
                  </a:cubicBezTo>
                  <a:cubicBezTo>
                    <a:pt x="1" y="5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3" name="Freeform 316"/>
            <p:cNvSpPr/>
            <p:nvPr/>
          </p:nvSpPr>
          <p:spPr bwMode="auto">
            <a:xfrm>
              <a:off x="1223876" y="768173"/>
              <a:ext cx="71259" cy="23169"/>
            </a:xfrm>
            <a:custGeom>
              <a:avLst/>
              <a:gdLst>
                <a:gd name="T0" fmla="*/ 1 w 51"/>
                <a:gd name="T1" fmla="*/ 12 h 18"/>
                <a:gd name="T2" fmla="*/ 0 w 51"/>
                <a:gd name="T3" fmla="*/ 15 h 18"/>
                <a:gd name="T4" fmla="*/ 8 w 51"/>
                <a:gd name="T5" fmla="*/ 12 h 18"/>
                <a:gd name="T6" fmla="*/ 51 w 51"/>
                <a:gd name="T7" fmla="*/ 18 h 18"/>
                <a:gd name="T8" fmla="*/ 27 w 51"/>
                <a:gd name="T9" fmla="*/ 0 h 18"/>
                <a:gd name="T10" fmla="*/ 1 w 51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">
                  <a:moveTo>
                    <a:pt x="1" y="12"/>
                  </a:moveTo>
                  <a:cubicBezTo>
                    <a:pt x="1" y="13"/>
                    <a:pt x="0" y="14"/>
                    <a:pt x="0" y="15"/>
                  </a:cubicBezTo>
                  <a:cubicBezTo>
                    <a:pt x="3" y="14"/>
                    <a:pt x="5" y="13"/>
                    <a:pt x="8" y="12"/>
                  </a:cubicBezTo>
                  <a:cubicBezTo>
                    <a:pt x="20" y="9"/>
                    <a:pt x="35" y="11"/>
                    <a:pt x="51" y="18"/>
                  </a:cubicBezTo>
                  <a:cubicBezTo>
                    <a:pt x="46" y="9"/>
                    <a:pt x="38" y="2"/>
                    <a:pt x="27" y="0"/>
                  </a:cubicBezTo>
                  <a:cubicBezTo>
                    <a:pt x="17" y="7"/>
                    <a:pt x="7" y="11"/>
                    <a:pt x="1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4" name="Freeform 317"/>
            <p:cNvSpPr/>
            <p:nvPr/>
          </p:nvSpPr>
          <p:spPr bwMode="auto">
            <a:xfrm>
              <a:off x="1202499" y="785996"/>
              <a:ext cx="17815" cy="19605"/>
            </a:xfrm>
            <a:custGeom>
              <a:avLst/>
              <a:gdLst>
                <a:gd name="T0" fmla="*/ 13 w 13"/>
                <a:gd name="T1" fmla="*/ 4 h 15"/>
                <a:gd name="T2" fmla="*/ 13 w 13"/>
                <a:gd name="T3" fmla="*/ 0 h 15"/>
                <a:gd name="T4" fmla="*/ 7 w 13"/>
                <a:gd name="T5" fmla="*/ 0 h 15"/>
                <a:gd name="T6" fmla="*/ 6 w 13"/>
                <a:gd name="T7" fmla="*/ 0 h 15"/>
                <a:gd name="T8" fmla="*/ 0 w 13"/>
                <a:gd name="T9" fmla="*/ 15 h 15"/>
                <a:gd name="T10" fmla="*/ 13 w 13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3" y="4"/>
                  </a:moveTo>
                  <a:cubicBezTo>
                    <a:pt x="13" y="2"/>
                    <a:pt x="13" y="1"/>
                    <a:pt x="13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3" y="4"/>
                    <a:pt x="1" y="10"/>
                    <a:pt x="0" y="15"/>
                  </a:cubicBezTo>
                  <a:cubicBezTo>
                    <a:pt x="2" y="12"/>
                    <a:pt x="6" y="8"/>
                    <a:pt x="13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5" name="Freeform 318"/>
            <p:cNvSpPr/>
            <p:nvPr/>
          </p:nvSpPr>
          <p:spPr bwMode="auto">
            <a:xfrm>
              <a:off x="1225658" y="805601"/>
              <a:ext cx="65914" cy="58817"/>
            </a:xfrm>
            <a:custGeom>
              <a:avLst/>
              <a:gdLst>
                <a:gd name="T0" fmla="*/ 2 w 48"/>
                <a:gd name="T1" fmla="*/ 1 h 41"/>
                <a:gd name="T2" fmla="*/ 0 w 48"/>
                <a:gd name="T3" fmla="*/ 2 h 41"/>
                <a:gd name="T4" fmla="*/ 26 w 48"/>
                <a:gd name="T5" fmla="*/ 41 h 41"/>
                <a:gd name="T6" fmla="*/ 48 w 48"/>
                <a:gd name="T7" fmla="*/ 25 h 41"/>
                <a:gd name="T8" fmla="*/ 2 w 48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17"/>
                    <a:pt x="12" y="30"/>
                    <a:pt x="26" y="41"/>
                  </a:cubicBezTo>
                  <a:cubicBezTo>
                    <a:pt x="35" y="39"/>
                    <a:pt x="43" y="33"/>
                    <a:pt x="48" y="25"/>
                  </a:cubicBezTo>
                  <a:cubicBezTo>
                    <a:pt x="39" y="17"/>
                    <a:pt x="17" y="0"/>
                    <a:pt x="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6" name="Freeform 319"/>
            <p:cNvSpPr/>
            <p:nvPr/>
          </p:nvSpPr>
          <p:spPr bwMode="auto">
            <a:xfrm>
              <a:off x="1223876" y="784213"/>
              <a:ext cx="76604" cy="51687"/>
            </a:xfrm>
            <a:custGeom>
              <a:avLst/>
              <a:gdLst>
                <a:gd name="T0" fmla="*/ 8 w 55"/>
                <a:gd name="T1" fmla="*/ 3 h 38"/>
                <a:gd name="T2" fmla="*/ 0 w 55"/>
                <a:gd name="T3" fmla="*/ 7 h 38"/>
                <a:gd name="T4" fmla="*/ 1 w 55"/>
                <a:gd name="T5" fmla="*/ 14 h 38"/>
                <a:gd name="T6" fmla="*/ 3 w 55"/>
                <a:gd name="T7" fmla="*/ 14 h 38"/>
                <a:gd name="T8" fmla="*/ 51 w 55"/>
                <a:gd name="T9" fmla="*/ 38 h 38"/>
                <a:gd name="T10" fmla="*/ 55 w 55"/>
                <a:gd name="T11" fmla="*/ 22 h 38"/>
                <a:gd name="T12" fmla="*/ 53 w 55"/>
                <a:gd name="T13" fmla="*/ 11 h 38"/>
                <a:gd name="T14" fmla="*/ 8 w 55"/>
                <a:gd name="T1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8">
                  <a:moveTo>
                    <a:pt x="8" y="3"/>
                  </a:moveTo>
                  <a:cubicBezTo>
                    <a:pt x="5" y="4"/>
                    <a:pt x="3" y="5"/>
                    <a:pt x="0" y="7"/>
                  </a:cubicBezTo>
                  <a:cubicBezTo>
                    <a:pt x="0" y="9"/>
                    <a:pt x="0" y="12"/>
                    <a:pt x="1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19" y="13"/>
                    <a:pt x="40" y="29"/>
                    <a:pt x="51" y="38"/>
                  </a:cubicBezTo>
                  <a:cubicBezTo>
                    <a:pt x="53" y="33"/>
                    <a:pt x="55" y="28"/>
                    <a:pt x="55" y="22"/>
                  </a:cubicBezTo>
                  <a:cubicBezTo>
                    <a:pt x="55" y="18"/>
                    <a:pt x="54" y="14"/>
                    <a:pt x="53" y="11"/>
                  </a:cubicBezTo>
                  <a:cubicBezTo>
                    <a:pt x="36" y="2"/>
                    <a:pt x="21" y="0"/>
                    <a:pt x="8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7" name="Freeform 320"/>
            <p:cNvSpPr/>
            <p:nvPr/>
          </p:nvSpPr>
          <p:spPr bwMode="auto">
            <a:xfrm>
              <a:off x="1202499" y="796690"/>
              <a:ext cx="19597" cy="46340"/>
            </a:xfrm>
            <a:custGeom>
              <a:avLst/>
              <a:gdLst>
                <a:gd name="T0" fmla="*/ 11 w 14"/>
                <a:gd name="T1" fmla="*/ 9 h 33"/>
                <a:gd name="T2" fmla="*/ 14 w 14"/>
                <a:gd name="T3" fmla="*/ 7 h 33"/>
                <a:gd name="T4" fmla="*/ 14 w 14"/>
                <a:gd name="T5" fmla="*/ 6 h 33"/>
                <a:gd name="T6" fmla="*/ 13 w 14"/>
                <a:gd name="T7" fmla="*/ 0 h 33"/>
                <a:gd name="T8" fmla="*/ 0 w 14"/>
                <a:gd name="T9" fmla="*/ 14 h 33"/>
                <a:gd name="T10" fmla="*/ 6 w 14"/>
                <a:gd name="T11" fmla="*/ 33 h 33"/>
                <a:gd name="T12" fmla="*/ 11 w 14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1" y="9"/>
                  </a:moveTo>
                  <a:cubicBezTo>
                    <a:pt x="12" y="8"/>
                    <a:pt x="13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4"/>
                    <a:pt x="13" y="1"/>
                    <a:pt x="13" y="0"/>
                  </a:cubicBezTo>
                  <a:cubicBezTo>
                    <a:pt x="8" y="3"/>
                    <a:pt x="2" y="11"/>
                    <a:pt x="0" y="14"/>
                  </a:cubicBezTo>
                  <a:cubicBezTo>
                    <a:pt x="0" y="21"/>
                    <a:pt x="2" y="28"/>
                    <a:pt x="6" y="33"/>
                  </a:cubicBezTo>
                  <a:cubicBezTo>
                    <a:pt x="5" y="27"/>
                    <a:pt x="6" y="16"/>
                    <a:pt x="11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8" name="Freeform 321"/>
            <p:cNvSpPr/>
            <p:nvPr/>
          </p:nvSpPr>
          <p:spPr bwMode="auto">
            <a:xfrm>
              <a:off x="1213187" y="810948"/>
              <a:ext cx="42756" cy="53469"/>
            </a:xfrm>
            <a:custGeom>
              <a:avLst/>
              <a:gdLst>
                <a:gd name="T0" fmla="*/ 6 w 31"/>
                <a:gd name="T1" fmla="*/ 0 h 39"/>
                <a:gd name="T2" fmla="*/ 5 w 31"/>
                <a:gd name="T3" fmla="*/ 1 h 39"/>
                <a:gd name="T4" fmla="*/ 1 w 31"/>
                <a:gd name="T5" fmla="*/ 28 h 39"/>
                <a:gd name="T6" fmla="*/ 27 w 31"/>
                <a:gd name="T7" fmla="*/ 39 h 39"/>
                <a:gd name="T8" fmla="*/ 31 w 31"/>
                <a:gd name="T9" fmla="*/ 39 h 39"/>
                <a:gd name="T10" fmla="*/ 6 w 31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9">
                  <a:moveTo>
                    <a:pt x="6" y="0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0" y="8"/>
                    <a:pt x="1" y="23"/>
                    <a:pt x="1" y="28"/>
                  </a:cubicBezTo>
                  <a:cubicBezTo>
                    <a:pt x="8" y="35"/>
                    <a:pt x="17" y="39"/>
                    <a:pt x="27" y="39"/>
                  </a:cubicBezTo>
                  <a:cubicBezTo>
                    <a:pt x="28" y="39"/>
                    <a:pt x="30" y="39"/>
                    <a:pt x="31" y="39"/>
                  </a:cubicBezTo>
                  <a:cubicBezTo>
                    <a:pt x="15" y="26"/>
                    <a:pt x="9" y="12"/>
                    <a:pt x="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59" name="Freeform 322"/>
            <p:cNvSpPr/>
            <p:nvPr/>
          </p:nvSpPr>
          <p:spPr bwMode="auto">
            <a:xfrm>
              <a:off x="1400243" y="564991"/>
              <a:ext cx="7126" cy="8911"/>
            </a:xfrm>
            <a:custGeom>
              <a:avLst/>
              <a:gdLst>
                <a:gd name="T0" fmla="*/ 5 w 6"/>
                <a:gd name="T1" fmla="*/ 5 h 5"/>
                <a:gd name="T2" fmla="*/ 6 w 6"/>
                <a:gd name="T3" fmla="*/ 0 h 5"/>
                <a:gd name="T4" fmla="*/ 0 w 6"/>
                <a:gd name="T5" fmla="*/ 5 h 5"/>
                <a:gd name="T6" fmla="*/ 5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6" y="3"/>
                    <a:pt x="6" y="1"/>
                    <a:pt x="6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2" y="5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0" name="Freeform 323"/>
            <p:cNvSpPr/>
            <p:nvPr/>
          </p:nvSpPr>
          <p:spPr bwMode="auto">
            <a:xfrm>
              <a:off x="1410932" y="554297"/>
              <a:ext cx="37411" cy="17823"/>
            </a:xfrm>
            <a:custGeom>
              <a:avLst/>
              <a:gdLst>
                <a:gd name="T0" fmla="*/ 0 w 26"/>
                <a:gd name="T1" fmla="*/ 12 h 12"/>
                <a:gd name="T2" fmla="*/ 26 w 26"/>
                <a:gd name="T3" fmla="*/ 1 h 12"/>
                <a:gd name="T4" fmla="*/ 21 w 26"/>
                <a:gd name="T5" fmla="*/ 0 h 12"/>
                <a:gd name="T6" fmla="*/ 2 w 26"/>
                <a:gd name="T7" fmla="*/ 5 h 12"/>
                <a:gd name="T8" fmla="*/ 0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cubicBezTo>
                    <a:pt x="7" y="10"/>
                    <a:pt x="16" y="7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8" y="2"/>
                    <a:pt x="2" y="5"/>
                  </a:cubicBezTo>
                  <a:cubicBezTo>
                    <a:pt x="1" y="7"/>
                    <a:pt x="1" y="10"/>
                    <a:pt x="0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1" name="Freeform 324"/>
            <p:cNvSpPr/>
            <p:nvPr/>
          </p:nvSpPr>
          <p:spPr bwMode="auto">
            <a:xfrm>
              <a:off x="1410932" y="556078"/>
              <a:ext cx="81948" cy="30300"/>
            </a:xfrm>
            <a:custGeom>
              <a:avLst/>
              <a:gdLst>
                <a:gd name="T0" fmla="*/ 0 w 58"/>
                <a:gd name="T1" fmla="*/ 15 h 22"/>
                <a:gd name="T2" fmla="*/ 0 w 58"/>
                <a:gd name="T3" fmla="*/ 18 h 22"/>
                <a:gd name="T4" fmla="*/ 8 w 58"/>
                <a:gd name="T5" fmla="*/ 15 h 22"/>
                <a:gd name="T6" fmla="*/ 58 w 58"/>
                <a:gd name="T7" fmla="*/ 22 h 22"/>
                <a:gd name="T8" fmla="*/ 31 w 58"/>
                <a:gd name="T9" fmla="*/ 0 h 22"/>
                <a:gd name="T10" fmla="*/ 0 w 58"/>
                <a:gd name="T1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2">
                  <a:moveTo>
                    <a:pt x="0" y="15"/>
                  </a:moveTo>
                  <a:cubicBezTo>
                    <a:pt x="0" y="16"/>
                    <a:pt x="0" y="17"/>
                    <a:pt x="0" y="18"/>
                  </a:cubicBezTo>
                  <a:cubicBezTo>
                    <a:pt x="2" y="17"/>
                    <a:pt x="5" y="16"/>
                    <a:pt x="8" y="15"/>
                  </a:cubicBezTo>
                  <a:cubicBezTo>
                    <a:pt x="23" y="11"/>
                    <a:pt x="40" y="13"/>
                    <a:pt x="58" y="22"/>
                  </a:cubicBezTo>
                  <a:cubicBezTo>
                    <a:pt x="53" y="12"/>
                    <a:pt x="43" y="3"/>
                    <a:pt x="31" y="0"/>
                  </a:cubicBezTo>
                  <a:cubicBezTo>
                    <a:pt x="19" y="9"/>
                    <a:pt x="8" y="13"/>
                    <a:pt x="0" y="1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2" name="Freeform 325"/>
            <p:cNvSpPr/>
            <p:nvPr/>
          </p:nvSpPr>
          <p:spPr bwMode="auto">
            <a:xfrm>
              <a:off x="1384210" y="577466"/>
              <a:ext cx="23160" cy="24952"/>
            </a:xfrm>
            <a:custGeom>
              <a:avLst/>
              <a:gdLst>
                <a:gd name="T0" fmla="*/ 16 w 16"/>
                <a:gd name="T1" fmla="*/ 4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6 w 16"/>
                <a:gd name="T1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6" y="4"/>
                  </a:moveTo>
                  <a:cubicBezTo>
                    <a:pt x="16" y="3"/>
                    <a:pt x="16" y="1"/>
                    <a:pt x="16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4" y="5"/>
                    <a:pt x="2" y="11"/>
                    <a:pt x="0" y="18"/>
                  </a:cubicBezTo>
                  <a:cubicBezTo>
                    <a:pt x="3" y="14"/>
                    <a:pt x="8" y="9"/>
                    <a:pt x="16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3" name="Freeform 326"/>
            <p:cNvSpPr/>
            <p:nvPr/>
          </p:nvSpPr>
          <p:spPr bwMode="auto">
            <a:xfrm>
              <a:off x="1412713" y="602418"/>
              <a:ext cx="76604" cy="64163"/>
            </a:xfrm>
            <a:custGeom>
              <a:avLst/>
              <a:gdLst>
                <a:gd name="T0" fmla="*/ 2 w 55"/>
                <a:gd name="T1" fmla="*/ 2 h 48"/>
                <a:gd name="T2" fmla="*/ 0 w 55"/>
                <a:gd name="T3" fmla="*/ 2 h 48"/>
                <a:gd name="T4" fmla="*/ 30 w 55"/>
                <a:gd name="T5" fmla="*/ 48 h 48"/>
                <a:gd name="T6" fmla="*/ 55 w 55"/>
                <a:gd name="T7" fmla="*/ 30 h 48"/>
                <a:gd name="T8" fmla="*/ 2 w 55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8">
                  <a:moveTo>
                    <a:pt x="2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3" y="21"/>
                    <a:pt x="13" y="36"/>
                    <a:pt x="30" y="48"/>
                  </a:cubicBezTo>
                  <a:cubicBezTo>
                    <a:pt x="41" y="46"/>
                    <a:pt x="50" y="39"/>
                    <a:pt x="55" y="30"/>
                  </a:cubicBezTo>
                  <a:cubicBezTo>
                    <a:pt x="45" y="21"/>
                    <a:pt x="19" y="0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4" name="Freeform 327"/>
            <p:cNvSpPr/>
            <p:nvPr/>
          </p:nvSpPr>
          <p:spPr bwMode="auto">
            <a:xfrm>
              <a:off x="1410932" y="575684"/>
              <a:ext cx="87292" cy="60598"/>
            </a:xfrm>
            <a:custGeom>
              <a:avLst/>
              <a:gdLst>
                <a:gd name="T0" fmla="*/ 10 w 64"/>
                <a:gd name="T1" fmla="*/ 4 h 44"/>
                <a:gd name="T2" fmla="*/ 0 w 64"/>
                <a:gd name="T3" fmla="*/ 8 h 44"/>
                <a:gd name="T4" fmla="*/ 1 w 64"/>
                <a:gd name="T5" fmla="*/ 17 h 44"/>
                <a:gd name="T6" fmla="*/ 4 w 64"/>
                <a:gd name="T7" fmla="*/ 16 h 44"/>
                <a:gd name="T8" fmla="*/ 59 w 64"/>
                <a:gd name="T9" fmla="*/ 44 h 44"/>
                <a:gd name="T10" fmla="*/ 64 w 64"/>
                <a:gd name="T11" fmla="*/ 26 h 44"/>
                <a:gd name="T12" fmla="*/ 62 w 64"/>
                <a:gd name="T13" fmla="*/ 13 h 44"/>
                <a:gd name="T14" fmla="*/ 10 w 64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4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0"/>
                    <a:pt x="1" y="13"/>
                    <a:pt x="1" y="17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22" y="15"/>
                    <a:pt x="47" y="34"/>
                    <a:pt x="59" y="44"/>
                  </a:cubicBezTo>
                  <a:cubicBezTo>
                    <a:pt x="62" y="39"/>
                    <a:pt x="64" y="33"/>
                    <a:pt x="64" y="26"/>
                  </a:cubicBezTo>
                  <a:cubicBezTo>
                    <a:pt x="64" y="21"/>
                    <a:pt x="63" y="17"/>
                    <a:pt x="62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5" name="Freeform 328"/>
            <p:cNvSpPr/>
            <p:nvPr/>
          </p:nvSpPr>
          <p:spPr bwMode="auto">
            <a:xfrm>
              <a:off x="1384210" y="589943"/>
              <a:ext cx="23160" cy="55251"/>
            </a:xfrm>
            <a:custGeom>
              <a:avLst/>
              <a:gdLst>
                <a:gd name="T0" fmla="*/ 13 w 16"/>
                <a:gd name="T1" fmla="*/ 11 h 39"/>
                <a:gd name="T2" fmla="*/ 16 w 16"/>
                <a:gd name="T3" fmla="*/ 8 h 39"/>
                <a:gd name="T4" fmla="*/ 16 w 16"/>
                <a:gd name="T5" fmla="*/ 7 h 39"/>
                <a:gd name="T6" fmla="*/ 16 w 16"/>
                <a:gd name="T7" fmla="*/ 0 h 39"/>
                <a:gd name="T8" fmla="*/ 0 w 16"/>
                <a:gd name="T9" fmla="*/ 17 h 39"/>
                <a:gd name="T10" fmla="*/ 7 w 16"/>
                <a:gd name="T11" fmla="*/ 39 h 39"/>
                <a:gd name="T12" fmla="*/ 13 w 16"/>
                <a:gd name="T1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9">
                  <a:moveTo>
                    <a:pt x="13" y="11"/>
                  </a:moveTo>
                  <a:cubicBezTo>
                    <a:pt x="14" y="10"/>
                    <a:pt x="15" y="9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5"/>
                    <a:pt x="16" y="2"/>
                    <a:pt x="16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5"/>
                    <a:pt x="3" y="33"/>
                    <a:pt x="7" y="39"/>
                  </a:cubicBezTo>
                  <a:cubicBezTo>
                    <a:pt x="7" y="32"/>
                    <a:pt x="7" y="19"/>
                    <a:pt x="13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6" name="Freeform 329"/>
            <p:cNvSpPr/>
            <p:nvPr/>
          </p:nvSpPr>
          <p:spPr bwMode="auto">
            <a:xfrm>
              <a:off x="1398461" y="605983"/>
              <a:ext cx="49881" cy="62381"/>
            </a:xfrm>
            <a:custGeom>
              <a:avLst/>
              <a:gdLst>
                <a:gd name="T0" fmla="*/ 7 w 36"/>
                <a:gd name="T1" fmla="*/ 0 h 45"/>
                <a:gd name="T2" fmla="*/ 6 w 36"/>
                <a:gd name="T3" fmla="*/ 2 h 45"/>
                <a:gd name="T4" fmla="*/ 1 w 36"/>
                <a:gd name="T5" fmla="*/ 32 h 45"/>
                <a:gd name="T6" fmla="*/ 31 w 36"/>
                <a:gd name="T7" fmla="*/ 45 h 45"/>
                <a:gd name="T8" fmla="*/ 36 w 36"/>
                <a:gd name="T9" fmla="*/ 45 h 45"/>
                <a:gd name="T10" fmla="*/ 7 w 3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7" y="0"/>
                  </a:moveTo>
                  <a:cubicBezTo>
                    <a:pt x="7" y="1"/>
                    <a:pt x="6" y="1"/>
                    <a:pt x="6" y="2"/>
                  </a:cubicBezTo>
                  <a:cubicBezTo>
                    <a:pt x="0" y="9"/>
                    <a:pt x="1" y="27"/>
                    <a:pt x="1" y="32"/>
                  </a:cubicBezTo>
                  <a:cubicBezTo>
                    <a:pt x="9" y="40"/>
                    <a:pt x="20" y="45"/>
                    <a:pt x="31" y="45"/>
                  </a:cubicBezTo>
                  <a:cubicBezTo>
                    <a:pt x="33" y="45"/>
                    <a:pt x="34" y="45"/>
                    <a:pt x="36" y="45"/>
                  </a:cubicBezTo>
                  <a:cubicBezTo>
                    <a:pt x="17" y="31"/>
                    <a:pt x="10" y="14"/>
                    <a:pt x="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7" name="Freeform 330"/>
            <p:cNvSpPr/>
            <p:nvPr/>
          </p:nvSpPr>
          <p:spPr bwMode="auto">
            <a:xfrm>
              <a:off x="1631836" y="2418585"/>
              <a:ext cx="8907" cy="8911"/>
            </a:xfrm>
            <a:custGeom>
              <a:avLst/>
              <a:gdLst>
                <a:gd name="T0" fmla="*/ 5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5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5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8" name="Freeform 331"/>
            <p:cNvSpPr/>
            <p:nvPr/>
          </p:nvSpPr>
          <p:spPr bwMode="auto">
            <a:xfrm>
              <a:off x="1644306" y="2409673"/>
              <a:ext cx="35630" cy="16041"/>
            </a:xfrm>
            <a:custGeom>
              <a:avLst/>
              <a:gdLst>
                <a:gd name="T0" fmla="*/ 0 w 25"/>
                <a:gd name="T1" fmla="*/ 11 h 11"/>
                <a:gd name="T2" fmla="*/ 25 w 25"/>
                <a:gd name="T3" fmla="*/ 0 h 11"/>
                <a:gd name="T4" fmla="*/ 21 w 25"/>
                <a:gd name="T5" fmla="*/ 0 h 11"/>
                <a:gd name="T6" fmla="*/ 2 w 25"/>
                <a:gd name="T7" fmla="*/ 4 h 11"/>
                <a:gd name="T8" fmla="*/ 0 w 2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1">
                  <a:moveTo>
                    <a:pt x="0" y="11"/>
                  </a:moveTo>
                  <a:cubicBezTo>
                    <a:pt x="7" y="10"/>
                    <a:pt x="16" y="6"/>
                    <a:pt x="25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7" y="1"/>
                    <a:pt x="2" y="4"/>
                  </a:cubicBezTo>
                  <a:cubicBezTo>
                    <a:pt x="1" y="6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69" name="Freeform 332"/>
            <p:cNvSpPr/>
            <p:nvPr/>
          </p:nvSpPr>
          <p:spPr bwMode="auto">
            <a:xfrm>
              <a:off x="1642525" y="2411456"/>
              <a:ext cx="83729" cy="30299"/>
            </a:xfrm>
            <a:custGeom>
              <a:avLst/>
              <a:gdLst>
                <a:gd name="T0" fmla="*/ 1 w 59"/>
                <a:gd name="T1" fmla="*/ 14 h 22"/>
                <a:gd name="T2" fmla="*/ 0 w 59"/>
                <a:gd name="T3" fmla="*/ 18 h 22"/>
                <a:gd name="T4" fmla="*/ 9 w 59"/>
                <a:gd name="T5" fmla="*/ 14 h 22"/>
                <a:gd name="T6" fmla="*/ 59 w 59"/>
                <a:gd name="T7" fmla="*/ 22 h 22"/>
                <a:gd name="T8" fmla="*/ 32 w 59"/>
                <a:gd name="T9" fmla="*/ 0 h 22"/>
                <a:gd name="T10" fmla="*/ 1 w 59"/>
                <a:gd name="T1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2">
                  <a:moveTo>
                    <a:pt x="1" y="14"/>
                  </a:moveTo>
                  <a:cubicBezTo>
                    <a:pt x="0" y="15"/>
                    <a:pt x="0" y="16"/>
                    <a:pt x="0" y="18"/>
                  </a:cubicBezTo>
                  <a:cubicBezTo>
                    <a:pt x="3" y="16"/>
                    <a:pt x="6" y="15"/>
                    <a:pt x="9" y="14"/>
                  </a:cubicBezTo>
                  <a:cubicBezTo>
                    <a:pt x="24" y="10"/>
                    <a:pt x="41" y="13"/>
                    <a:pt x="59" y="22"/>
                  </a:cubicBezTo>
                  <a:cubicBezTo>
                    <a:pt x="54" y="11"/>
                    <a:pt x="44" y="3"/>
                    <a:pt x="32" y="0"/>
                  </a:cubicBezTo>
                  <a:cubicBezTo>
                    <a:pt x="19" y="9"/>
                    <a:pt x="8" y="12"/>
                    <a:pt x="1" y="1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0" name="Freeform 333"/>
            <p:cNvSpPr/>
            <p:nvPr/>
          </p:nvSpPr>
          <p:spPr bwMode="auto">
            <a:xfrm>
              <a:off x="1617584" y="2432844"/>
              <a:ext cx="23159" cy="24952"/>
            </a:xfrm>
            <a:custGeom>
              <a:avLst/>
              <a:gdLst>
                <a:gd name="T0" fmla="*/ 15 w 16"/>
                <a:gd name="T1" fmla="*/ 5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5 w 16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5" y="3"/>
                    <a:pt x="16" y="1"/>
                    <a:pt x="16" y="0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6"/>
                    <a:pt x="1" y="12"/>
                    <a:pt x="0" y="18"/>
                  </a:cubicBezTo>
                  <a:cubicBezTo>
                    <a:pt x="3" y="15"/>
                    <a:pt x="8" y="9"/>
                    <a:pt x="1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1" name="Freeform 334"/>
            <p:cNvSpPr/>
            <p:nvPr/>
          </p:nvSpPr>
          <p:spPr bwMode="auto">
            <a:xfrm>
              <a:off x="1644306" y="2457796"/>
              <a:ext cx="78385" cy="62380"/>
            </a:xfrm>
            <a:custGeom>
              <a:avLst/>
              <a:gdLst>
                <a:gd name="T0" fmla="*/ 3 w 56"/>
                <a:gd name="T1" fmla="*/ 1 h 47"/>
                <a:gd name="T2" fmla="*/ 0 w 56"/>
                <a:gd name="T3" fmla="*/ 2 h 47"/>
                <a:gd name="T4" fmla="*/ 31 w 56"/>
                <a:gd name="T5" fmla="*/ 47 h 47"/>
                <a:gd name="T6" fmla="*/ 56 w 56"/>
                <a:gd name="T7" fmla="*/ 29 h 47"/>
                <a:gd name="T8" fmla="*/ 3 w 56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20"/>
                    <a:pt x="14" y="35"/>
                    <a:pt x="31" y="47"/>
                  </a:cubicBezTo>
                  <a:cubicBezTo>
                    <a:pt x="41" y="45"/>
                    <a:pt x="50" y="38"/>
                    <a:pt x="56" y="29"/>
                  </a:cubicBezTo>
                  <a:cubicBezTo>
                    <a:pt x="46" y="20"/>
                    <a:pt x="20" y="0"/>
                    <a:pt x="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2" name="Freeform 335"/>
            <p:cNvSpPr/>
            <p:nvPr/>
          </p:nvSpPr>
          <p:spPr bwMode="auto">
            <a:xfrm>
              <a:off x="1642525" y="2431061"/>
              <a:ext cx="87292" cy="60598"/>
            </a:xfrm>
            <a:custGeom>
              <a:avLst/>
              <a:gdLst>
                <a:gd name="T0" fmla="*/ 10 w 63"/>
                <a:gd name="T1" fmla="*/ 4 h 45"/>
                <a:gd name="T2" fmla="*/ 0 w 63"/>
                <a:gd name="T3" fmla="*/ 8 h 45"/>
                <a:gd name="T4" fmla="*/ 1 w 63"/>
                <a:gd name="T5" fmla="*/ 17 h 45"/>
                <a:gd name="T6" fmla="*/ 3 w 63"/>
                <a:gd name="T7" fmla="*/ 16 h 45"/>
                <a:gd name="T8" fmla="*/ 59 w 63"/>
                <a:gd name="T9" fmla="*/ 45 h 45"/>
                <a:gd name="T10" fmla="*/ 63 w 63"/>
                <a:gd name="T11" fmla="*/ 26 h 45"/>
                <a:gd name="T12" fmla="*/ 61 w 63"/>
                <a:gd name="T13" fmla="*/ 13 h 45"/>
                <a:gd name="T14" fmla="*/ 10 w 63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45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1" y="17"/>
                    <a:pt x="2" y="17"/>
                    <a:pt x="3" y="16"/>
                  </a:cubicBezTo>
                  <a:cubicBezTo>
                    <a:pt x="22" y="15"/>
                    <a:pt x="46" y="34"/>
                    <a:pt x="59" y="45"/>
                  </a:cubicBezTo>
                  <a:cubicBezTo>
                    <a:pt x="62" y="39"/>
                    <a:pt x="63" y="33"/>
                    <a:pt x="63" y="26"/>
                  </a:cubicBezTo>
                  <a:cubicBezTo>
                    <a:pt x="63" y="21"/>
                    <a:pt x="63" y="17"/>
                    <a:pt x="61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3" name="Freeform 336"/>
            <p:cNvSpPr/>
            <p:nvPr/>
          </p:nvSpPr>
          <p:spPr bwMode="auto">
            <a:xfrm>
              <a:off x="1617584" y="2445319"/>
              <a:ext cx="23159" cy="55252"/>
            </a:xfrm>
            <a:custGeom>
              <a:avLst/>
              <a:gdLst>
                <a:gd name="T0" fmla="*/ 13 w 16"/>
                <a:gd name="T1" fmla="*/ 12 h 40"/>
                <a:gd name="T2" fmla="*/ 16 w 16"/>
                <a:gd name="T3" fmla="*/ 8 h 40"/>
                <a:gd name="T4" fmla="*/ 16 w 16"/>
                <a:gd name="T5" fmla="*/ 7 h 40"/>
                <a:gd name="T6" fmla="*/ 15 w 16"/>
                <a:gd name="T7" fmla="*/ 0 h 40"/>
                <a:gd name="T8" fmla="*/ 0 w 16"/>
                <a:gd name="T9" fmla="*/ 17 h 40"/>
                <a:gd name="T10" fmla="*/ 7 w 16"/>
                <a:gd name="T11" fmla="*/ 40 h 40"/>
                <a:gd name="T12" fmla="*/ 13 w 16"/>
                <a:gd name="T13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13" y="12"/>
                  </a:moveTo>
                  <a:cubicBezTo>
                    <a:pt x="14" y="10"/>
                    <a:pt x="15" y="9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5"/>
                    <a:pt x="15" y="2"/>
                    <a:pt x="15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6"/>
                    <a:pt x="3" y="33"/>
                    <a:pt x="7" y="40"/>
                  </a:cubicBezTo>
                  <a:cubicBezTo>
                    <a:pt x="7" y="32"/>
                    <a:pt x="7" y="19"/>
                    <a:pt x="13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4" name="Freeform 337"/>
            <p:cNvSpPr/>
            <p:nvPr/>
          </p:nvSpPr>
          <p:spPr bwMode="auto">
            <a:xfrm>
              <a:off x="1631836" y="2461361"/>
              <a:ext cx="48099" cy="60598"/>
            </a:xfrm>
            <a:custGeom>
              <a:avLst/>
              <a:gdLst>
                <a:gd name="T0" fmla="*/ 7 w 35"/>
                <a:gd name="T1" fmla="*/ 0 h 44"/>
                <a:gd name="T2" fmla="*/ 6 w 35"/>
                <a:gd name="T3" fmla="*/ 1 h 44"/>
                <a:gd name="T4" fmla="*/ 1 w 35"/>
                <a:gd name="T5" fmla="*/ 32 h 44"/>
                <a:gd name="T6" fmla="*/ 31 w 35"/>
                <a:gd name="T7" fmla="*/ 44 h 44"/>
                <a:gd name="T8" fmla="*/ 35 w 35"/>
                <a:gd name="T9" fmla="*/ 44 h 44"/>
                <a:gd name="T10" fmla="*/ 7 w 35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4">
                  <a:moveTo>
                    <a:pt x="7" y="0"/>
                  </a:moveTo>
                  <a:cubicBezTo>
                    <a:pt x="6" y="0"/>
                    <a:pt x="6" y="0"/>
                    <a:pt x="6" y="1"/>
                  </a:cubicBezTo>
                  <a:cubicBezTo>
                    <a:pt x="0" y="8"/>
                    <a:pt x="1" y="26"/>
                    <a:pt x="1" y="32"/>
                  </a:cubicBezTo>
                  <a:cubicBezTo>
                    <a:pt x="9" y="40"/>
                    <a:pt x="19" y="44"/>
                    <a:pt x="31" y="44"/>
                  </a:cubicBezTo>
                  <a:cubicBezTo>
                    <a:pt x="33" y="44"/>
                    <a:pt x="34" y="44"/>
                    <a:pt x="35" y="44"/>
                  </a:cubicBezTo>
                  <a:cubicBezTo>
                    <a:pt x="17" y="30"/>
                    <a:pt x="9" y="13"/>
                    <a:pt x="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5" name="Freeform 338"/>
            <p:cNvSpPr/>
            <p:nvPr/>
          </p:nvSpPr>
          <p:spPr bwMode="auto">
            <a:xfrm>
              <a:off x="2403216" y="3299043"/>
              <a:ext cx="7126" cy="5346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4 h 4"/>
                <a:gd name="T6" fmla="*/ 5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5" y="2"/>
                    <a:pt x="5" y="1"/>
                    <a:pt x="5" y="0"/>
                  </a:cubicBezTo>
                  <a:cubicBezTo>
                    <a:pt x="3" y="1"/>
                    <a:pt x="2" y="3"/>
                    <a:pt x="0" y="4"/>
                  </a:cubicBezTo>
                  <a:cubicBezTo>
                    <a:pt x="1" y="4"/>
                    <a:pt x="3" y="4"/>
                    <a:pt x="5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6" name="Freeform 339"/>
            <p:cNvSpPr/>
            <p:nvPr/>
          </p:nvSpPr>
          <p:spPr bwMode="auto">
            <a:xfrm>
              <a:off x="2413905" y="3290131"/>
              <a:ext cx="30286" cy="14258"/>
            </a:xfrm>
            <a:custGeom>
              <a:avLst/>
              <a:gdLst>
                <a:gd name="T0" fmla="*/ 0 w 22"/>
                <a:gd name="T1" fmla="*/ 10 h 10"/>
                <a:gd name="T2" fmla="*/ 22 w 22"/>
                <a:gd name="T3" fmla="*/ 0 h 10"/>
                <a:gd name="T4" fmla="*/ 18 w 22"/>
                <a:gd name="T5" fmla="*/ 0 h 10"/>
                <a:gd name="T6" fmla="*/ 1 w 22"/>
                <a:gd name="T7" fmla="*/ 4 h 10"/>
                <a:gd name="T8" fmla="*/ 0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6" y="9"/>
                    <a:pt x="13" y="6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2" y="0"/>
                    <a:pt x="6" y="2"/>
                    <a:pt x="1" y="4"/>
                  </a:cubicBezTo>
                  <a:cubicBezTo>
                    <a:pt x="1" y="6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7" name="Freeform 340"/>
            <p:cNvSpPr/>
            <p:nvPr/>
          </p:nvSpPr>
          <p:spPr bwMode="auto">
            <a:xfrm>
              <a:off x="2412124" y="3290131"/>
              <a:ext cx="71259" cy="28517"/>
            </a:xfrm>
            <a:custGeom>
              <a:avLst/>
              <a:gdLst>
                <a:gd name="T0" fmla="*/ 0 w 51"/>
                <a:gd name="T1" fmla="*/ 12 h 19"/>
                <a:gd name="T2" fmla="*/ 0 w 51"/>
                <a:gd name="T3" fmla="*/ 15 h 19"/>
                <a:gd name="T4" fmla="*/ 7 w 51"/>
                <a:gd name="T5" fmla="*/ 13 h 19"/>
                <a:gd name="T6" fmla="*/ 51 w 51"/>
                <a:gd name="T7" fmla="*/ 19 h 19"/>
                <a:gd name="T8" fmla="*/ 27 w 51"/>
                <a:gd name="T9" fmla="*/ 0 h 19"/>
                <a:gd name="T10" fmla="*/ 0 w 51"/>
                <a:gd name="T1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9">
                  <a:moveTo>
                    <a:pt x="0" y="12"/>
                  </a:moveTo>
                  <a:cubicBezTo>
                    <a:pt x="0" y="13"/>
                    <a:pt x="0" y="14"/>
                    <a:pt x="0" y="15"/>
                  </a:cubicBezTo>
                  <a:cubicBezTo>
                    <a:pt x="2" y="14"/>
                    <a:pt x="5" y="13"/>
                    <a:pt x="7" y="13"/>
                  </a:cubicBezTo>
                  <a:cubicBezTo>
                    <a:pt x="20" y="9"/>
                    <a:pt x="35" y="11"/>
                    <a:pt x="51" y="19"/>
                  </a:cubicBezTo>
                  <a:cubicBezTo>
                    <a:pt x="46" y="9"/>
                    <a:pt x="38" y="2"/>
                    <a:pt x="27" y="0"/>
                  </a:cubicBezTo>
                  <a:cubicBezTo>
                    <a:pt x="17" y="8"/>
                    <a:pt x="7" y="11"/>
                    <a:pt x="0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8" name="Freeform 341"/>
            <p:cNvSpPr/>
            <p:nvPr/>
          </p:nvSpPr>
          <p:spPr bwMode="auto">
            <a:xfrm>
              <a:off x="2390746" y="3307954"/>
              <a:ext cx="17815" cy="23170"/>
            </a:xfrm>
            <a:custGeom>
              <a:avLst/>
              <a:gdLst>
                <a:gd name="T0" fmla="*/ 13 w 13"/>
                <a:gd name="T1" fmla="*/ 4 h 16"/>
                <a:gd name="T2" fmla="*/ 13 w 13"/>
                <a:gd name="T3" fmla="*/ 0 h 16"/>
                <a:gd name="T4" fmla="*/ 7 w 13"/>
                <a:gd name="T5" fmla="*/ 0 h 16"/>
                <a:gd name="T6" fmla="*/ 6 w 13"/>
                <a:gd name="T7" fmla="*/ 0 h 16"/>
                <a:gd name="T8" fmla="*/ 0 w 13"/>
                <a:gd name="T9" fmla="*/ 16 h 16"/>
                <a:gd name="T10" fmla="*/ 13 w 13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13" y="4"/>
                  </a:moveTo>
                  <a:cubicBezTo>
                    <a:pt x="13" y="3"/>
                    <a:pt x="13" y="1"/>
                    <a:pt x="13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3" y="5"/>
                    <a:pt x="1" y="10"/>
                    <a:pt x="0" y="16"/>
                  </a:cubicBezTo>
                  <a:cubicBezTo>
                    <a:pt x="2" y="13"/>
                    <a:pt x="6" y="8"/>
                    <a:pt x="13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79" name="Freeform 342"/>
            <p:cNvSpPr/>
            <p:nvPr/>
          </p:nvSpPr>
          <p:spPr bwMode="auto">
            <a:xfrm>
              <a:off x="2413905" y="3329342"/>
              <a:ext cx="65915" cy="58817"/>
            </a:xfrm>
            <a:custGeom>
              <a:avLst/>
              <a:gdLst>
                <a:gd name="T0" fmla="*/ 2 w 48"/>
                <a:gd name="T1" fmla="*/ 2 h 42"/>
                <a:gd name="T2" fmla="*/ 0 w 48"/>
                <a:gd name="T3" fmla="*/ 2 h 42"/>
                <a:gd name="T4" fmla="*/ 26 w 48"/>
                <a:gd name="T5" fmla="*/ 42 h 42"/>
                <a:gd name="T6" fmla="*/ 48 w 48"/>
                <a:gd name="T7" fmla="*/ 26 h 42"/>
                <a:gd name="T8" fmla="*/ 2 w 48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3" y="18"/>
                    <a:pt x="12" y="31"/>
                    <a:pt x="26" y="42"/>
                  </a:cubicBezTo>
                  <a:cubicBezTo>
                    <a:pt x="35" y="39"/>
                    <a:pt x="43" y="34"/>
                    <a:pt x="48" y="26"/>
                  </a:cubicBezTo>
                  <a:cubicBezTo>
                    <a:pt x="39" y="18"/>
                    <a:pt x="17" y="0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0" name="Freeform 343"/>
            <p:cNvSpPr/>
            <p:nvPr/>
          </p:nvSpPr>
          <p:spPr bwMode="auto">
            <a:xfrm>
              <a:off x="2412124" y="3306172"/>
              <a:ext cx="76603" cy="55251"/>
            </a:xfrm>
            <a:custGeom>
              <a:avLst/>
              <a:gdLst>
                <a:gd name="T0" fmla="*/ 8 w 55"/>
                <a:gd name="T1" fmla="*/ 4 h 39"/>
                <a:gd name="T2" fmla="*/ 0 w 55"/>
                <a:gd name="T3" fmla="*/ 7 h 39"/>
                <a:gd name="T4" fmla="*/ 1 w 55"/>
                <a:gd name="T5" fmla="*/ 15 h 39"/>
                <a:gd name="T6" fmla="*/ 3 w 55"/>
                <a:gd name="T7" fmla="*/ 14 h 39"/>
                <a:gd name="T8" fmla="*/ 51 w 55"/>
                <a:gd name="T9" fmla="*/ 39 h 39"/>
                <a:gd name="T10" fmla="*/ 55 w 55"/>
                <a:gd name="T11" fmla="*/ 23 h 39"/>
                <a:gd name="T12" fmla="*/ 53 w 55"/>
                <a:gd name="T13" fmla="*/ 11 h 39"/>
                <a:gd name="T14" fmla="*/ 8 w 55"/>
                <a:gd name="T1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9">
                  <a:moveTo>
                    <a:pt x="8" y="4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10"/>
                    <a:pt x="0" y="12"/>
                    <a:pt x="1" y="15"/>
                  </a:cubicBezTo>
                  <a:cubicBezTo>
                    <a:pt x="1" y="15"/>
                    <a:pt x="2" y="15"/>
                    <a:pt x="3" y="14"/>
                  </a:cubicBezTo>
                  <a:cubicBezTo>
                    <a:pt x="19" y="13"/>
                    <a:pt x="40" y="29"/>
                    <a:pt x="51" y="39"/>
                  </a:cubicBezTo>
                  <a:cubicBezTo>
                    <a:pt x="53" y="34"/>
                    <a:pt x="55" y="29"/>
                    <a:pt x="55" y="23"/>
                  </a:cubicBezTo>
                  <a:cubicBezTo>
                    <a:pt x="55" y="19"/>
                    <a:pt x="54" y="15"/>
                    <a:pt x="53" y="11"/>
                  </a:cubicBezTo>
                  <a:cubicBezTo>
                    <a:pt x="36" y="3"/>
                    <a:pt x="21" y="0"/>
                    <a:pt x="8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1" name="Freeform 344"/>
            <p:cNvSpPr/>
            <p:nvPr/>
          </p:nvSpPr>
          <p:spPr bwMode="auto">
            <a:xfrm>
              <a:off x="2388964" y="3318648"/>
              <a:ext cx="19597" cy="48123"/>
            </a:xfrm>
            <a:custGeom>
              <a:avLst/>
              <a:gdLst>
                <a:gd name="T0" fmla="*/ 11 w 14"/>
                <a:gd name="T1" fmla="*/ 10 h 34"/>
                <a:gd name="T2" fmla="*/ 14 w 14"/>
                <a:gd name="T3" fmla="*/ 7 h 34"/>
                <a:gd name="T4" fmla="*/ 14 w 14"/>
                <a:gd name="T5" fmla="*/ 6 h 34"/>
                <a:gd name="T6" fmla="*/ 14 w 14"/>
                <a:gd name="T7" fmla="*/ 0 h 34"/>
                <a:gd name="T8" fmla="*/ 0 w 14"/>
                <a:gd name="T9" fmla="*/ 15 h 34"/>
                <a:gd name="T10" fmla="*/ 7 w 14"/>
                <a:gd name="T11" fmla="*/ 34 h 34"/>
                <a:gd name="T12" fmla="*/ 11 w 14"/>
                <a:gd name="T1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1" y="10"/>
                  </a:moveTo>
                  <a:cubicBezTo>
                    <a:pt x="12" y="9"/>
                    <a:pt x="13" y="8"/>
                    <a:pt x="14" y="7"/>
                  </a:cubicBezTo>
                  <a:cubicBezTo>
                    <a:pt x="14" y="7"/>
                    <a:pt x="14" y="7"/>
                    <a:pt x="14" y="6"/>
                  </a:cubicBezTo>
                  <a:cubicBezTo>
                    <a:pt x="14" y="4"/>
                    <a:pt x="14" y="2"/>
                    <a:pt x="14" y="0"/>
                  </a:cubicBezTo>
                  <a:cubicBezTo>
                    <a:pt x="9" y="4"/>
                    <a:pt x="3" y="11"/>
                    <a:pt x="0" y="15"/>
                  </a:cubicBezTo>
                  <a:cubicBezTo>
                    <a:pt x="0" y="22"/>
                    <a:pt x="3" y="29"/>
                    <a:pt x="7" y="34"/>
                  </a:cubicBezTo>
                  <a:cubicBezTo>
                    <a:pt x="6" y="28"/>
                    <a:pt x="6" y="16"/>
                    <a:pt x="11" y="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2" name="Freeform 345"/>
            <p:cNvSpPr/>
            <p:nvPr/>
          </p:nvSpPr>
          <p:spPr bwMode="auto">
            <a:xfrm>
              <a:off x="2401435" y="3334689"/>
              <a:ext cx="42756" cy="55251"/>
            </a:xfrm>
            <a:custGeom>
              <a:avLst/>
              <a:gdLst>
                <a:gd name="T0" fmla="*/ 6 w 31"/>
                <a:gd name="T1" fmla="*/ 0 h 39"/>
                <a:gd name="T2" fmla="*/ 5 w 31"/>
                <a:gd name="T3" fmla="*/ 1 h 39"/>
                <a:gd name="T4" fmla="*/ 1 w 31"/>
                <a:gd name="T5" fmla="*/ 27 h 39"/>
                <a:gd name="T6" fmla="*/ 27 w 31"/>
                <a:gd name="T7" fmla="*/ 39 h 39"/>
                <a:gd name="T8" fmla="*/ 31 w 31"/>
                <a:gd name="T9" fmla="*/ 38 h 39"/>
                <a:gd name="T10" fmla="*/ 6 w 31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9">
                  <a:moveTo>
                    <a:pt x="6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0" y="7"/>
                    <a:pt x="1" y="23"/>
                    <a:pt x="1" y="27"/>
                  </a:cubicBezTo>
                  <a:cubicBezTo>
                    <a:pt x="8" y="34"/>
                    <a:pt x="17" y="39"/>
                    <a:pt x="27" y="39"/>
                  </a:cubicBezTo>
                  <a:cubicBezTo>
                    <a:pt x="28" y="39"/>
                    <a:pt x="30" y="38"/>
                    <a:pt x="31" y="38"/>
                  </a:cubicBezTo>
                  <a:cubicBezTo>
                    <a:pt x="15" y="26"/>
                    <a:pt x="8" y="11"/>
                    <a:pt x="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3" name="Freeform 346"/>
            <p:cNvSpPr/>
            <p:nvPr/>
          </p:nvSpPr>
          <p:spPr bwMode="auto">
            <a:xfrm>
              <a:off x="1293355" y="1989050"/>
              <a:ext cx="8907" cy="8912"/>
            </a:xfrm>
            <a:custGeom>
              <a:avLst/>
              <a:gdLst>
                <a:gd name="T0" fmla="*/ 5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5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6" y="3"/>
                    <a:pt x="6" y="2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6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4" name="Freeform 347"/>
            <p:cNvSpPr/>
            <p:nvPr/>
          </p:nvSpPr>
          <p:spPr bwMode="auto">
            <a:xfrm>
              <a:off x="1305824" y="1980139"/>
              <a:ext cx="35630" cy="16040"/>
            </a:xfrm>
            <a:custGeom>
              <a:avLst/>
              <a:gdLst>
                <a:gd name="T0" fmla="*/ 0 w 26"/>
                <a:gd name="T1" fmla="*/ 11 h 11"/>
                <a:gd name="T2" fmla="*/ 26 w 26"/>
                <a:gd name="T3" fmla="*/ 0 h 11"/>
                <a:gd name="T4" fmla="*/ 21 w 26"/>
                <a:gd name="T5" fmla="*/ 0 h 11"/>
                <a:gd name="T6" fmla="*/ 2 w 26"/>
                <a:gd name="T7" fmla="*/ 4 h 11"/>
                <a:gd name="T8" fmla="*/ 0 w 2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0" y="11"/>
                  </a:moveTo>
                  <a:cubicBezTo>
                    <a:pt x="7" y="10"/>
                    <a:pt x="16" y="6"/>
                    <a:pt x="26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7" y="1"/>
                    <a:pt x="2" y="4"/>
                  </a:cubicBezTo>
                  <a:cubicBezTo>
                    <a:pt x="1" y="6"/>
                    <a:pt x="1" y="9"/>
                    <a:pt x="0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5" name="Freeform 348"/>
            <p:cNvSpPr/>
            <p:nvPr/>
          </p:nvSpPr>
          <p:spPr bwMode="auto">
            <a:xfrm>
              <a:off x="1304044" y="1981921"/>
              <a:ext cx="81948" cy="30300"/>
            </a:xfrm>
            <a:custGeom>
              <a:avLst/>
              <a:gdLst>
                <a:gd name="T0" fmla="*/ 1 w 59"/>
                <a:gd name="T1" fmla="*/ 14 h 22"/>
                <a:gd name="T2" fmla="*/ 0 w 59"/>
                <a:gd name="T3" fmla="*/ 18 h 22"/>
                <a:gd name="T4" fmla="*/ 9 w 59"/>
                <a:gd name="T5" fmla="*/ 15 h 22"/>
                <a:gd name="T6" fmla="*/ 59 w 59"/>
                <a:gd name="T7" fmla="*/ 22 h 22"/>
                <a:gd name="T8" fmla="*/ 32 w 59"/>
                <a:gd name="T9" fmla="*/ 0 h 22"/>
                <a:gd name="T10" fmla="*/ 1 w 59"/>
                <a:gd name="T1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2">
                  <a:moveTo>
                    <a:pt x="1" y="14"/>
                  </a:moveTo>
                  <a:cubicBezTo>
                    <a:pt x="1" y="15"/>
                    <a:pt x="0" y="16"/>
                    <a:pt x="0" y="18"/>
                  </a:cubicBezTo>
                  <a:cubicBezTo>
                    <a:pt x="3" y="16"/>
                    <a:pt x="6" y="15"/>
                    <a:pt x="9" y="15"/>
                  </a:cubicBezTo>
                  <a:cubicBezTo>
                    <a:pt x="24" y="10"/>
                    <a:pt x="41" y="13"/>
                    <a:pt x="59" y="22"/>
                  </a:cubicBezTo>
                  <a:cubicBezTo>
                    <a:pt x="54" y="11"/>
                    <a:pt x="44" y="3"/>
                    <a:pt x="32" y="0"/>
                  </a:cubicBezTo>
                  <a:cubicBezTo>
                    <a:pt x="19" y="9"/>
                    <a:pt x="9" y="13"/>
                    <a:pt x="1" y="1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6" name="Freeform 349"/>
            <p:cNvSpPr/>
            <p:nvPr/>
          </p:nvSpPr>
          <p:spPr bwMode="auto">
            <a:xfrm>
              <a:off x="1277321" y="2001527"/>
              <a:ext cx="23160" cy="24952"/>
            </a:xfrm>
            <a:custGeom>
              <a:avLst/>
              <a:gdLst>
                <a:gd name="T0" fmla="*/ 15 w 16"/>
                <a:gd name="T1" fmla="*/ 5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5 w 16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6" y="3"/>
                    <a:pt x="16" y="1"/>
                    <a:pt x="16" y="0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6"/>
                    <a:pt x="1" y="12"/>
                    <a:pt x="0" y="18"/>
                  </a:cubicBezTo>
                  <a:cubicBezTo>
                    <a:pt x="3" y="15"/>
                    <a:pt x="8" y="9"/>
                    <a:pt x="15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7" name="Freeform 350"/>
            <p:cNvSpPr/>
            <p:nvPr/>
          </p:nvSpPr>
          <p:spPr bwMode="auto">
            <a:xfrm>
              <a:off x="1305824" y="2026479"/>
              <a:ext cx="76604" cy="64163"/>
            </a:xfrm>
            <a:custGeom>
              <a:avLst/>
              <a:gdLst>
                <a:gd name="T0" fmla="*/ 3 w 56"/>
                <a:gd name="T1" fmla="*/ 1 h 47"/>
                <a:gd name="T2" fmla="*/ 0 w 56"/>
                <a:gd name="T3" fmla="*/ 2 h 47"/>
                <a:gd name="T4" fmla="*/ 31 w 56"/>
                <a:gd name="T5" fmla="*/ 47 h 47"/>
                <a:gd name="T6" fmla="*/ 56 w 56"/>
                <a:gd name="T7" fmla="*/ 29 h 47"/>
                <a:gd name="T8" fmla="*/ 3 w 56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4" y="20"/>
                    <a:pt x="14" y="35"/>
                    <a:pt x="31" y="47"/>
                  </a:cubicBezTo>
                  <a:cubicBezTo>
                    <a:pt x="41" y="45"/>
                    <a:pt x="50" y="38"/>
                    <a:pt x="56" y="29"/>
                  </a:cubicBezTo>
                  <a:cubicBezTo>
                    <a:pt x="46" y="20"/>
                    <a:pt x="20" y="0"/>
                    <a:pt x="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8" name="Freeform 351"/>
            <p:cNvSpPr/>
            <p:nvPr/>
          </p:nvSpPr>
          <p:spPr bwMode="auto">
            <a:xfrm>
              <a:off x="1304044" y="1999744"/>
              <a:ext cx="89074" cy="62381"/>
            </a:xfrm>
            <a:custGeom>
              <a:avLst/>
              <a:gdLst>
                <a:gd name="T0" fmla="*/ 10 w 64"/>
                <a:gd name="T1" fmla="*/ 4 h 45"/>
                <a:gd name="T2" fmla="*/ 0 w 64"/>
                <a:gd name="T3" fmla="*/ 8 h 45"/>
                <a:gd name="T4" fmla="*/ 1 w 64"/>
                <a:gd name="T5" fmla="*/ 17 h 45"/>
                <a:gd name="T6" fmla="*/ 3 w 64"/>
                <a:gd name="T7" fmla="*/ 17 h 45"/>
                <a:gd name="T8" fmla="*/ 59 w 64"/>
                <a:gd name="T9" fmla="*/ 45 h 45"/>
                <a:gd name="T10" fmla="*/ 64 w 64"/>
                <a:gd name="T11" fmla="*/ 26 h 45"/>
                <a:gd name="T12" fmla="*/ 61 w 64"/>
                <a:gd name="T13" fmla="*/ 13 h 45"/>
                <a:gd name="T14" fmla="*/ 10 w 64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5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2" y="15"/>
                    <a:pt x="47" y="34"/>
                    <a:pt x="59" y="45"/>
                  </a:cubicBezTo>
                  <a:cubicBezTo>
                    <a:pt x="62" y="39"/>
                    <a:pt x="64" y="33"/>
                    <a:pt x="64" y="26"/>
                  </a:cubicBezTo>
                  <a:cubicBezTo>
                    <a:pt x="64" y="21"/>
                    <a:pt x="63" y="17"/>
                    <a:pt x="61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89" name="Freeform 352"/>
            <p:cNvSpPr/>
            <p:nvPr/>
          </p:nvSpPr>
          <p:spPr bwMode="auto">
            <a:xfrm>
              <a:off x="1277321" y="2014002"/>
              <a:ext cx="23160" cy="55252"/>
            </a:xfrm>
            <a:custGeom>
              <a:avLst/>
              <a:gdLst>
                <a:gd name="T0" fmla="*/ 13 w 16"/>
                <a:gd name="T1" fmla="*/ 12 h 40"/>
                <a:gd name="T2" fmla="*/ 16 w 16"/>
                <a:gd name="T3" fmla="*/ 9 h 40"/>
                <a:gd name="T4" fmla="*/ 16 w 16"/>
                <a:gd name="T5" fmla="*/ 7 h 40"/>
                <a:gd name="T6" fmla="*/ 15 w 16"/>
                <a:gd name="T7" fmla="*/ 0 h 40"/>
                <a:gd name="T8" fmla="*/ 0 w 16"/>
                <a:gd name="T9" fmla="*/ 17 h 40"/>
                <a:gd name="T10" fmla="*/ 7 w 16"/>
                <a:gd name="T11" fmla="*/ 40 h 40"/>
                <a:gd name="T12" fmla="*/ 13 w 16"/>
                <a:gd name="T13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13" y="12"/>
                  </a:moveTo>
                  <a:cubicBezTo>
                    <a:pt x="14" y="10"/>
                    <a:pt x="15" y="9"/>
                    <a:pt x="16" y="9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5"/>
                    <a:pt x="16" y="2"/>
                    <a:pt x="15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6"/>
                    <a:pt x="3" y="33"/>
                    <a:pt x="7" y="40"/>
                  </a:cubicBezTo>
                  <a:cubicBezTo>
                    <a:pt x="7" y="32"/>
                    <a:pt x="7" y="19"/>
                    <a:pt x="13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0" name="Freeform 353"/>
            <p:cNvSpPr/>
            <p:nvPr/>
          </p:nvSpPr>
          <p:spPr bwMode="auto">
            <a:xfrm>
              <a:off x="1291573" y="2031825"/>
              <a:ext cx="49881" cy="62381"/>
            </a:xfrm>
            <a:custGeom>
              <a:avLst/>
              <a:gdLst>
                <a:gd name="T0" fmla="*/ 7 w 36"/>
                <a:gd name="T1" fmla="*/ 0 h 45"/>
                <a:gd name="T2" fmla="*/ 6 w 36"/>
                <a:gd name="T3" fmla="*/ 1 h 45"/>
                <a:gd name="T4" fmla="*/ 1 w 36"/>
                <a:gd name="T5" fmla="*/ 32 h 45"/>
                <a:gd name="T6" fmla="*/ 31 w 36"/>
                <a:gd name="T7" fmla="*/ 45 h 45"/>
                <a:gd name="T8" fmla="*/ 36 w 36"/>
                <a:gd name="T9" fmla="*/ 44 h 45"/>
                <a:gd name="T10" fmla="*/ 7 w 3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0" y="9"/>
                    <a:pt x="1" y="26"/>
                    <a:pt x="1" y="32"/>
                  </a:cubicBezTo>
                  <a:cubicBezTo>
                    <a:pt x="9" y="40"/>
                    <a:pt x="19" y="45"/>
                    <a:pt x="31" y="45"/>
                  </a:cubicBezTo>
                  <a:cubicBezTo>
                    <a:pt x="33" y="45"/>
                    <a:pt x="34" y="44"/>
                    <a:pt x="36" y="44"/>
                  </a:cubicBezTo>
                  <a:cubicBezTo>
                    <a:pt x="17" y="30"/>
                    <a:pt x="10" y="13"/>
                    <a:pt x="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1" name="Freeform 354"/>
            <p:cNvSpPr/>
            <p:nvPr/>
          </p:nvSpPr>
          <p:spPr bwMode="auto">
            <a:xfrm>
              <a:off x="502377" y="948185"/>
              <a:ext cx="7126" cy="5347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5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1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2" y="4"/>
                    <a:pt x="3" y="4"/>
                    <a:pt x="5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2" name="Freeform 355"/>
            <p:cNvSpPr/>
            <p:nvPr/>
          </p:nvSpPr>
          <p:spPr bwMode="auto">
            <a:xfrm>
              <a:off x="513066" y="939274"/>
              <a:ext cx="26722" cy="12476"/>
            </a:xfrm>
            <a:custGeom>
              <a:avLst/>
              <a:gdLst>
                <a:gd name="T0" fmla="*/ 0 w 19"/>
                <a:gd name="T1" fmla="*/ 9 h 9"/>
                <a:gd name="T2" fmla="*/ 19 w 19"/>
                <a:gd name="T3" fmla="*/ 1 h 9"/>
                <a:gd name="T4" fmla="*/ 16 w 19"/>
                <a:gd name="T5" fmla="*/ 0 h 9"/>
                <a:gd name="T6" fmla="*/ 1 w 19"/>
                <a:gd name="T7" fmla="*/ 4 h 9"/>
                <a:gd name="T8" fmla="*/ 0 w 1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0" y="9"/>
                  </a:moveTo>
                  <a:cubicBezTo>
                    <a:pt x="5" y="8"/>
                    <a:pt x="12" y="6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1" y="0"/>
                    <a:pt x="5" y="2"/>
                    <a:pt x="1" y="4"/>
                  </a:cubicBezTo>
                  <a:cubicBezTo>
                    <a:pt x="0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3" name="Freeform 356"/>
            <p:cNvSpPr/>
            <p:nvPr/>
          </p:nvSpPr>
          <p:spPr bwMode="auto">
            <a:xfrm>
              <a:off x="511284" y="939274"/>
              <a:ext cx="64133" cy="24952"/>
            </a:xfrm>
            <a:custGeom>
              <a:avLst/>
              <a:gdLst>
                <a:gd name="T0" fmla="*/ 0 w 46"/>
                <a:gd name="T1" fmla="*/ 12 h 17"/>
                <a:gd name="T2" fmla="*/ 0 w 46"/>
                <a:gd name="T3" fmla="*/ 14 h 17"/>
                <a:gd name="T4" fmla="*/ 7 w 46"/>
                <a:gd name="T5" fmla="*/ 12 h 17"/>
                <a:gd name="T6" fmla="*/ 46 w 46"/>
                <a:gd name="T7" fmla="*/ 17 h 17"/>
                <a:gd name="T8" fmla="*/ 25 w 46"/>
                <a:gd name="T9" fmla="*/ 0 h 17"/>
                <a:gd name="T10" fmla="*/ 0 w 46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7">
                  <a:moveTo>
                    <a:pt x="0" y="12"/>
                  </a:moveTo>
                  <a:cubicBezTo>
                    <a:pt x="0" y="12"/>
                    <a:pt x="0" y="13"/>
                    <a:pt x="0" y="14"/>
                  </a:cubicBezTo>
                  <a:cubicBezTo>
                    <a:pt x="2" y="13"/>
                    <a:pt x="4" y="12"/>
                    <a:pt x="7" y="12"/>
                  </a:cubicBezTo>
                  <a:cubicBezTo>
                    <a:pt x="18" y="9"/>
                    <a:pt x="32" y="10"/>
                    <a:pt x="46" y="17"/>
                  </a:cubicBezTo>
                  <a:cubicBezTo>
                    <a:pt x="42" y="9"/>
                    <a:pt x="34" y="3"/>
                    <a:pt x="25" y="0"/>
                  </a:cubicBezTo>
                  <a:cubicBezTo>
                    <a:pt x="15" y="7"/>
                    <a:pt x="6" y="10"/>
                    <a:pt x="0" y="1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4" name="Freeform 357"/>
            <p:cNvSpPr/>
            <p:nvPr/>
          </p:nvSpPr>
          <p:spPr bwMode="auto">
            <a:xfrm>
              <a:off x="489907" y="957097"/>
              <a:ext cx="17815" cy="19605"/>
            </a:xfrm>
            <a:custGeom>
              <a:avLst/>
              <a:gdLst>
                <a:gd name="T0" fmla="*/ 12 w 12"/>
                <a:gd name="T1" fmla="*/ 4 h 14"/>
                <a:gd name="T2" fmla="*/ 12 w 12"/>
                <a:gd name="T3" fmla="*/ 0 h 14"/>
                <a:gd name="T4" fmla="*/ 7 w 12"/>
                <a:gd name="T5" fmla="*/ 1 h 14"/>
                <a:gd name="T6" fmla="*/ 6 w 12"/>
                <a:gd name="T7" fmla="*/ 1 h 14"/>
                <a:gd name="T8" fmla="*/ 0 w 12"/>
                <a:gd name="T9" fmla="*/ 14 h 14"/>
                <a:gd name="T10" fmla="*/ 12 w 12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4"/>
                  </a:moveTo>
                  <a:cubicBezTo>
                    <a:pt x="12" y="3"/>
                    <a:pt x="12" y="1"/>
                    <a:pt x="12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3" y="5"/>
                    <a:pt x="1" y="9"/>
                    <a:pt x="0" y="14"/>
                  </a:cubicBezTo>
                  <a:cubicBezTo>
                    <a:pt x="2" y="12"/>
                    <a:pt x="6" y="7"/>
                    <a:pt x="12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5" name="Freeform 358"/>
            <p:cNvSpPr/>
            <p:nvPr/>
          </p:nvSpPr>
          <p:spPr bwMode="auto">
            <a:xfrm>
              <a:off x="513066" y="976702"/>
              <a:ext cx="60570" cy="49904"/>
            </a:xfrm>
            <a:custGeom>
              <a:avLst/>
              <a:gdLst>
                <a:gd name="T0" fmla="*/ 2 w 43"/>
                <a:gd name="T1" fmla="*/ 1 h 37"/>
                <a:gd name="T2" fmla="*/ 0 w 43"/>
                <a:gd name="T3" fmla="*/ 2 h 37"/>
                <a:gd name="T4" fmla="*/ 23 w 43"/>
                <a:gd name="T5" fmla="*/ 37 h 37"/>
                <a:gd name="T6" fmla="*/ 43 w 43"/>
                <a:gd name="T7" fmla="*/ 23 h 37"/>
                <a:gd name="T8" fmla="*/ 2 w 43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2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16"/>
                    <a:pt x="10" y="28"/>
                    <a:pt x="23" y="37"/>
                  </a:cubicBezTo>
                  <a:cubicBezTo>
                    <a:pt x="32" y="35"/>
                    <a:pt x="39" y="30"/>
                    <a:pt x="43" y="23"/>
                  </a:cubicBezTo>
                  <a:cubicBezTo>
                    <a:pt x="35" y="16"/>
                    <a:pt x="15" y="0"/>
                    <a:pt x="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6" name="Freeform 359"/>
            <p:cNvSpPr/>
            <p:nvPr/>
          </p:nvSpPr>
          <p:spPr bwMode="auto">
            <a:xfrm>
              <a:off x="511284" y="955314"/>
              <a:ext cx="67696" cy="48123"/>
            </a:xfrm>
            <a:custGeom>
              <a:avLst/>
              <a:gdLst>
                <a:gd name="T0" fmla="*/ 7 w 49"/>
                <a:gd name="T1" fmla="*/ 4 h 35"/>
                <a:gd name="T2" fmla="*/ 0 w 49"/>
                <a:gd name="T3" fmla="*/ 7 h 35"/>
                <a:gd name="T4" fmla="*/ 0 w 49"/>
                <a:gd name="T5" fmla="*/ 14 h 35"/>
                <a:gd name="T6" fmla="*/ 2 w 49"/>
                <a:gd name="T7" fmla="*/ 13 h 35"/>
                <a:gd name="T8" fmla="*/ 46 w 49"/>
                <a:gd name="T9" fmla="*/ 35 h 35"/>
                <a:gd name="T10" fmla="*/ 49 w 49"/>
                <a:gd name="T11" fmla="*/ 21 h 35"/>
                <a:gd name="T12" fmla="*/ 48 w 49"/>
                <a:gd name="T13" fmla="*/ 11 h 35"/>
                <a:gd name="T14" fmla="*/ 7 w 49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5">
                  <a:moveTo>
                    <a:pt x="7" y="4"/>
                  </a:moveTo>
                  <a:cubicBezTo>
                    <a:pt x="5" y="4"/>
                    <a:pt x="2" y="5"/>
                    <a:pt x="0" y="7"/>
                  </a:cubicBezTo>
                  <a:cubicBezTo>
                    <a:pt x="0" y="9"/>
                    <a:pt x="0" y="11"/>
                    <a:pt x="0" y="14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17" y="12"/>
                    <a:pt x="36" y="27"/>
                    <a:pt x="46" y="35"/>
                  </a:cubicBezTo>
                  <a:cubicBezTo>
                    <a:pt x="48" y="31"/>
                    <a:pt x="49" y="26"/>
                    <a:pt x="49" y="21"/>
                  </a:cubicBezTo>
                  <a:cubicBezTo>
                    <a:pt x="49" y="17"/>
                    <a:pt x="49" y="14"/>
                    <a:pt x="48" y="11"/>
                  </a:cubicBezTo>
                  <a:cubicBezTo>
                    <a:pt x="33" y="3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7" name="Freeform 360"/>
            <p:cNvSpPr/>
            <p:nvPr/>
          </p:nvSpPr>
          <p:spPr bwMode="auto">
            <a:xfrm>
              <a:off x="489907" y="966008"/>
              <a:ext cx="19597" cy="42775"/>
            </a:xfrm>
            <a:custGeom>
              <a:avLst/>
              <a:gdLst>
                <a:gd name="T0" fmla="*/ 10 w 13"/>
                <a:gd name="T1" fmla="*/ 9 h 31"/>
                <a:gd name="T2" fmla="*/ 13 w 13"/>
                <a:gd name="T3" fmla="*/ 7 h 31"/>
                <a:gd name="T4" fmla="*/ 12 w 13"/>
                <a:gd name="T5" fmla="*/ 6 h 31"/>
                <a:gd name="T6" fmla="*/ 12 w 13"/>
                <a:gd name="T7" fmla="*/ 0 h 31"/>
                <a:gd name="T8" fmla="*/ 0 w 13"/>
                <a:gd name="T9" fmla="*/ 14 h 31"/>
                <a:gd name="T10" fmla="*/ 5 w 13"/>
                <a:gd name="T11" fmla="*/ 31 h 31"/>
                <a:gd name="T12" fmla="*/ 10 w 13"/>
                <a:gd name="T13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10" y="9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4"/>
                    <a:pt x="12" y="2"/>
                    <a:pt x="12" y="0"/>
                  </a:cubicBezTo>
                  <a:cubicBezTo>
                    <a:pt x="7" y="4"/>
                    <a:pt x="2" y="10"/>
                    <a:pt x="0" y="14"/>
                  </a:cubicBezTo>
                  <a:cubicBezTo>
                    <a:pt x="0" y="20"/>
                    <a:pt x="2" y="26"/>
                    <a:pt x="5" y="31"/>
                  </a:cubicBezTo>
                  <a:cubicBezTo>
                    <a:pt x="5" y="26"/>
                    <a:pt x="5" y="15"/>
                    <a:pt x="10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8" name="Freeform 361"/>
            <p:cNvSpPr/>
            <p:nvPr/>
          </p:nvSpPr>
          <p:spPr bwMode="auto">
            <a:xfrm>
              <a:off x="500595" y="980267"/>
              <a:ext cx="39193" cy="48123"/>
            </a:xfrm>
            <a:custGeom>
              <a:avLst/>
              <a:gdLst>
                <a:gd name="T0" fmla="*/ 6 w 28"/>
                <a:gd name="T1" fmla="*/ 0 h 35"/>
                <a:gd name="T2" fmla="*/ 5 w 28"/>
                <a:gd name="T3" fmla="*/ 1 h 35"/>
                <a:gd name="T4" fmla="*/ 2 w 28"/>
                <a:gd name="T5" fmla="*/ 25 h 35"/>
                <a:gd name="T6" fmla="*/ 25 w 28"/>
                <a:gd name="T7" fmla="*/ 35 h 35"/>
                <a:gd name="T8" fmla="*/ 28 w 28"/>
                <a:gd name="T9" fmla="*/ 35 h 35"/>
                <a:gd name="T10" fmla="*/ 6 w 2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5">
                  <a:moveTo>
                    <a:pt x="6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0" y="7"/>
                    <a:pt x="1" y="21"/>
                    <a:pt x="2" y="25"/>
                  </a:cubicBezTo>
                  <a:cubicBezTo>
                    <a:pt x="8" y="31"/>
                    <a:pt x="16" y="35"/>
                    <a:pt x="25" y="35"/>
                  </a:cubicBezTo>
                  <a:cubicBezTo>
                    <a:pt x="26" y="35"/>
                    <a:pt x="27" y="35"/>
                    <a:pt x="28" y="35"/>
                  </a:cubicBezTo>
                  <a:cubicBezTo>
                    <a:pt x="14" y="24"/>
                    <a:pt x="8" y="11"/>
                    <a:pt x="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699" name="Freeform 362"/>
            <p:cNvSpPr/>
            <p:nvPr/>
          </p:nvSpPr>
          <p:spPr bwMode="auto">
            <a:xfrm>
              <a:off x="2125305" y="661235"/>
              <a:ext cx="7126" cy="5346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2"/>
                    <a:pt x="4" y="1"/>
                    <a:pt x="4" y="0"/>
                  </a:cubicBezTo>
                  <a:cubicBezTo>
                    <a:pt x="3" y="1"/>
                    <a:pt x="1" y="2"/>
                    <a:pt x="0" y="4"/>
                  </a:cubicBezTo>
                  <a:cubicBezTo>
                    <a:pt x="1" y="4"/>
                    <a:pt x="2" y="4"/>
                    <a:pt x="4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0" name="Freeform 363"/>
            <p:cNvSpPr/>
            <p:nvPr/>
          </p:nvSpPr>
          <p:spPr bwMode="auto">
            <a:xfrm>
              <a:off x="2135994" y="654106"/>
              <a:ext cx="24941" cy="12476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1 h 9"/>
                <a:gd name="T4" fmla="*/ 15 w 18"/>
                <a:gd name="T5" fmla="*/ 0 h 9"/>
                <a:gd name="T6" fmla="*/ 1 w 18"/>
                <a:gd name="T7" fmla="*/ 4 h 9"/>
                <a:gd name="T8" fmla="*/ 0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4" y="8"/>
                    <a:pt x="11" y="5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0" y="0"/>
                    <a:pt x="5" y="2"/>
                    <a:pt x="1" y="4"/>
                  </a:cubicBezTo>
                  <a:cubicBezTo>
                    <a:pt x="0" y="5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1" name="Freeform 364"/>
            <p:cNvSpPr/>
            <p:nvPr/>
          </p:nvSpPr>
          <p:spPr bwMode="auto">
            <a:xfrm>
              <a:off x="2135994" y="655887"/>
              <a:ext cx="57007" cy="21388"/>
            </a:xfrm>
            <a:custGeom>
              <a:avLst/>
              <a:gdLst>
                <a:gd name="T0" fmla="*/ 0 w 42"/>
                <a:gd name="T1" fmla="*/ 11 h 16"/>
                <a:gd name="T2" fmla="*/ 0 w 42"/>
                <a:gd name="T3" fmla="*/ 13 h 16"/>
                <a:gd name="T4" fmla="*/ 6 w 42"/>
                <a:gd name="T5" fmla="*/ 11 h 16"/>
                <a:gd name="T6" fmla="*/ 42 w 42"/>
                <a:gd name="T7" fmla="*/ 16 h 16"/>
                <a:gd name="T8" fmla="*/ 22 w 42"/>
                <a:gd name="T9" fmla="*/ 0 h 16"/>
                <a:gd name="T10" fmla="*/ 0 w 42"/>
                <a:gd name="T1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6">
                  <a:moveTo>
                    <a:pt x="0" y="11"/>
                  </a:moveTo>
                  <a:cubicBezTo>
                    <a:pt x="0" y="11"/>
                    <a:pt x="0" y="12"/>
                    <a:pt x="0" y="13"/>
                  </a:cubicBezTo>
                  <a:cubicBezTo>
                    <a:pt x="2" y="12"/>
                    <a:pt x="4" y="11"/>
                    <a:pt x="6" y="11"/>
                  </a:cubicBezTo>
                  <a:cubicBezTo>
                    <a:pt x="17" y="8"/>
                    <a:pt x="29" y="9"/>
                    <a:pt x="42" y="16"/>
                  </a:cubicBezTo>
                  <a:cubicBezTo>
                    <a:pt x="38" y="8"/>
                    <a:pt x="31" y="2"/>
                    <a:pt x="22" y="0"/>
                  </a:cubicBezTo>
                  <a:cubicBezTo>
                    <a:pt x="14" y="7"/>
                    <a:pt x="6" y="9"/>
                    <a:pt x="0" y="1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2" name="Freeform 365"/>
            <p:cNvSpPr/>
            <p:nvPr/>
          </p:nvSpPr>
          <p:spPr bwMode="auto">
            <a:xfrm>
              <a:off x="2116399" y="670146"/>
              <a:ext cx="16033" cy="17823"/>
            </a:xfrm>
            <a:custGeom>
              <a:avLst/>
              <a:gdLst>
                <a:gd name="T0" fmla="*/ 10 w 11"/>
                <a:gd name="T1" fmla="*/ 3 h 13"/>
                <a:gd name="T2" fmla="*/ 11 w 11"/>
                <a:gd name="T3" fmla="*/ 0 h 13"/>
                <a:gd name="T4" fmla="*/ 6 w 11"/>
                <a:gd name="T5" fmla="*/ 0 h 13"/>
                <a:gd name="T6" fmla="*/ 5 w 11"/>
                <a:gd name="T7" fmla="*/ 0 h 13"/>
                <a:gd name="T8" fmla="*/ 0 w 11"/>
                <a:gd name="T9" fmla="*/ 13 h 13"/>
                <a:gd name="T10" fmla="*/ 10 w 1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0" y="3"/>
                  </a:moveTo>
                  <a:cubicBezTo>
                    <a:pt x="10" y="2"/>
                    <a:pt x="10" y="1"/>
                    <a:pt x="11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8"/>
                    <a:pt x="0" y="13"/>
                  </a:cubicBezTo>
                  <a:cubicBezTo>
                    <a:pt x="1" y="11"/>
                    <a:pt x="5" y="7"/>
                    <a:pt x="10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3" name="Freeform 366"/>
            <p:cNvSpPr/>
            <p:nvPr/>
          </p:nvSpPr>
          <p:spPr bwMode="auto">
            <a:xfrm>
              <a:off x="2135994" y="687969"/>
              <a:ext cx="53444" cy="46340"/>
            </a:xfrm>
            <a:custGeom>
              <a:avLst/>
              <a:gdLst>
                <a:gd name="T0" fmla="*/ 1 w 39"/>
                <a:gd name="T1" fmla="*/ 1 h 33"/>
                <a:gd name="T2" fmla="*/ 0 w 39"/>
                <a:gd name="T3" fmla="*/ 1 h 33"/>
                <a:gd name="T4" fmla="*/ 21 w 39"/>
                <a:gd name="T5" fmla="*/ 33 h 33"/>
                <a:gd name="T6" fmla="*/ 39 w 39"/>
                <a:gd name="T7" fmla="*/ 20 h 33"/>
                <a:gd name="T8" fmla="*/ 1 w 39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2" y="14"/>
                    <a:pt x="9" y="25"/>
                    <a:pt x="21" y="33"/>
                  </a:cubicBezTo>
                  <a:cubicBezTo>
                    <a:pt x="29" y="32"/>
                    <a:pt x="35" y="27"/>
                    <a:pt x="39" y="20"/>
                  </a:cubicBezTo>
                  <a:cubicBezTo>
                    <a:pt x="32" y="14"/>
                    <a:pt x="14" y="0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4" name="Freeform 367"/>
            <p:cNvSpPr/>
            <p:nvPr/>
          </p:nvSpPr>
          <p:spPr bwMode="auto">
            <a:xfrm>
              <a:off x="2135994" y="668364"/>
              <a:ext cx="60570" cy="44557"/>
            </a:xfrm>
            <a:custGeom>
              <a:avLst/>
              <a:gdLst>
                <a:gd name="T0" fmla="*/ 7 w 45"/>
                <a:gd name="T1" fmla="*/ 3 h 32"/>
                <a:gd name="T2" fmla="*/ 0 w 45"/>
                <a:gd name="T3" fmla="*/ 6 h 32"/>
                <a:gd name="T4" fmla="*/ 0 w 45"/>
                <a:gd name="T5" fmla="*/ 12 h 32"/>
                <a:gd name="T6" fmla="*/ 2 w 45"/>
                <a:gd name="T7" fmla="*/ 12 h 32"/>
                <a:gd name="T8" fmla="*/ 42 w 45"/>
                <a:gd name="T9" fmla="*/ 32 h 32"/>
                <a:gd name="T10" fmla="*/ 45 w 45"/>
                <a:gd name="T11" fmla="*/ 19 h 32"/>
                <a:gd name="T12" fmla="*/ 43 w 45"/>
                <a:gd name="T13" fmla="*/ 10 h 32"/>
                <a:gd name="T14" fmla="*/ 7 w 45"/>
                <a:gd name="T1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2">
                  <a:moveTo>
                    <a:pt x="7" y="3"/>
                  </a:moveTo>
                  <a:cubicBezTo>
                    <a:pt x="4" y="4"/>
                    <a:pt x="2" y="5"/>
                    <a:pt x="0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15" y="11"/>
                    <a:pt x="33" y="24"/>
                    <a:pt x="42" y="32"/>
                  </a:cubicBezTo>
                  <a:cubicBezTo>
                    <a:pt x="44" y="28"/>
                    <a:pt x="45" y="24"/>
                    <a:pt x="45" y="19"/>
                  </a:cubicBezTo>
                  <a:cubicBezTo>
                    <a:pt x="45" y="16"/>
                    <a:pt x="44" y="12"/>
                    <a:pt x="43" y="10"/>
                  </a:cubicBezTo>
                  <a:cubicBezTo>
                    <a:pt x="30" y="2"/>
                    <a:pt x="17" y="0"/>
                    <a:pt x="7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5" name="Freeform 368"/>
            <p:cNvSpPr/>
            <p:nvPr/>
          </p:nvSpPr>
          <p:spPr bwMode="auto">
            <a:xfrm>
              <a:off x="2114616" y="679058"/>
              <a:ext cx="17815" cy="39211"/>
            </a:xfrm>
            <a:custGeom>
              <a:avLst/>
              <a:gdLst>
                <a:gd name="T0" fmla="*/ 9 w 12"/>
                <a:gd name="T1" fmla="*/ 8 h 28"/>
                <a:gd name="T2" fmla="*/ 12 w 12"/>
                <a:gd name="T3" fmla="*/ 6 h 28"/>
                <a:gd name="T4" fmla="*/ 12 w 12"/>
                <a:gd name="T5" fmla="*/ 5 h 28"/>
                <a:gd name="T6" fmla="*/ 11 w 12"/>
                <a:gd name="T7" fmla="*/ 0 h 28"/>
                <a:gd name="T8" fmla="*/ 0 w 12"/>
                <a:gd name="T9" fmla="*/ 12 h 28"/>
                <a:gd name="T10" fmla="*/ 5 w 12"/>
                <a:gd name="T11" fmla="*/ 28 h 28"/>
                <a:gd name="T12" fmla="*/ 9 w 12"/>
                <a:gd name="T1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8">
                  <a:moveTo>
                    <a:pt x="9" y="8"/>
                  </a:moveTo>
                  <a:cubicBezTo>
                    <a:pt x="10" y="7"/>
                    <a:pt x="11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3"/>
                    <a:pt x="11" y="1"/>
                    <a:pt x="11" y="0"/>
                  </a:cubicBezTo>
                  <a:cubicBezTo>
                    <a:pt x="7" y="2"/>
                    <a:pt x="2" y="9"/>
                    <a:pt x="0" y="12"/>
                  </a:cubicBezTo>
                  <a:cubicBezTo>
                    <a:pt x="0" y="18"/>
                    <a:pt x="2" y="23"/>
                    <a:pt x="5" y="28"/>
                  </a:cubicBezTo>
                  <a:cubicBezTo>
                    <a:pt x="5" y="22"/>
                    <a:pt x="5" y="13"/>
                    <a:pt x="9" y="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6" name="Freeform 369"/>
            <p:cNvSpPr/>
            <p:nvPr/>
          </p:nvSpPr>
          <p:spPr bwMode="auto">
            <a:xfrm>
              <a:off x="2123524" y="689752"/>
              <a:ext cx="37411" cy="44557"/>
            </a:xfrm>
            <a:custGeom>
              <a:avLst/>
              <a:gdLst>
                <a:gd name="T0" fmla="*/ 5 w 26"/>
                <a:gd name="T1" fmla="*/ 0 h 32"/>
                <a:gd name="T2" fmla="*/ 4 w 26"/>
                <a:gd name="T3" fmla="*/ 1 h 32"/>
                <a:gd name="T4" fmla="*/ 1 w 26"/>
                <a:gd name="T5" fmla="*/ 23 h 32"/>
                <a:gd name="T6" fmla="*/ 23 w 26"/>
                <a:gd name="T7" fmla="*/ 32 h 32"/>
                <a:gd name="T8" fmla="*/ 26 w 26"/>
                <a:gd name="T9" fmla="*/ 32 h 32"/>
                <a:gd name="T10" fmla="*/ 5 w 2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2">
                  <a:moveTo>
                    <a:pt x="5" y="0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0" y="7"/>
                    <a:pt x="1" y="19"/>
                    <a:pt x="1" y="23"/>
                  </a:cubicBezTo>
                  <a:cubicBezTo>
                    <a:pt x="7" y="29"/>
                    <a:pt x="14" y="32"/>
                    <a:pt x="23" y="32"/>
                  </a:cubicBezTo>
                  <a:cubicBezTo>
                    <a:pt x="24" y="32"/>
                    <a:pt x="25" y="32"/>
                    <a:pt x="26" y="32"/>
                  </a:cubicBezTo>
                  <a:cubicBezTo>
                    <a:pt x="12" y="22"/>
                    <a:pt x="7" y="10"/>
                    <a:pt x="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7" name="Freeform 370"/>
            <p:cNvSpPr/>
            <p:nvPr/>
          </p:nvSpPr>
          <p:spPr bwMode="auto">
            <a:xfrm>
              <a:off x="1683498" y="1065817"/>
              <a:ext cx="1782" cy="3565"/>
            </a:xfrm>
            <a:custGeom>
              <a:avLst/>
              <a:gdLst>
                <a:gd name="T0" fmla="*/ 2 w 3"/>
                <a:gd name="T1" fmla="*/ 2 h 3"/>
                <a:gd name="T2" fmla="*/ 3 w 3"/>
                <a:gd name="T3" fmla="*/ 0 h 3"/>
                <a:gd name="T4" fmla="*/ 0 w 3"/>
                <a:gd name="T5" fmla="*/ 3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8" name="Freeform 371"/>
            <p:cNvSpPr/>
            <p:nvPr/>
          </p:nvSpPr>
          <p:spPr bwMode="auto">
            <a:xfrm>
              <a:off x="1687061" y="1060471"/>
              <a:ext cx="17815" cy="7129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1 h 6"/>
                <a:gd name="T4" fmla="*/ 10 w 12"/>
                <a:gd name="T5" fmla="*/ 0 h 6"/>
                <a:gd name="T6" fmla="*/ 1 w 12"/>
                <a:gd name="T7" fmla="*/ 3 h 6"/>
                <a:gd name="T8" fmla="*/ 0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cubicBezTo>
                    <a:pt x="3" y="5"/>
                    <a:pt x="8" y="4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7" y="0"/>
                    <a:pt x="4" y="1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09" name="Freeform 372"/>
            <p:cNvSpPr/>
            <p:nvPr/>
          </p:nvSpPr>
          <p:spPr bwMode="auto">
            <a:xfrm>
              <a:off x="1687061" y="1062252"/>
              <a:ext cx="39193" cy="14258"/>
            </a:xfrm>
            <a:custGeom>
              <a:avLst/>
              <a:gdLst>
                <a:gd name="T0" fmla="*/ 0 w 28"/>
                <a:gd name="T1" fmla="*/ 7 h 11"/>
                <a:gd name="T2" fmla="*/ 0 w 28"/>
                <a:gd name="T3" fmla="*/ 9 h 11"/>
                <a:gd name="T4" fmla="*/ 4 w 28"/>
                <a:gd name="T5" fmla="*/ 7 h 11"/>
                <a:gd name="T6" fmla="*/ 28 w 28"/>
                <a:gd name="T7" fmla="*/ 11 h 11"/>
                <a:gd name="T8" fmla="*/ 15 w 28"/>
                <a:gd name="T9" fmla="*/ 0 h 11"/>
                <a:gd name="T10" fmla="*/ 0 w 28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1">
                  <a:moveTo>
                    <a:pt x="0" y="7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1" y="8"/>
                    <a:pt x="2" y="8"/>
                    <a:pt x="4" y="7"/>
                  </a:cubicBezTo>
                  <a:cubicBezTo>
                    <a:pt x="11" y="5"/>
                    <a:pt x="19" y="6"/>
                    <a:pt x="28" y="11"/>
                  </a:cubicBezTo>
                  <a:cubicBezTo>
                    <a:pt x="25" y="5"/>
                    <a:pt x="21" y="1"/>
                    <a:pt x="15" y="0"/>
                  </a:cubicBezTo>
                  <a:cubicBezTo>
                    <a:pt x="9" y="4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0" name="Freeform 373"/>
            <p:cNvSpPr/>
            <p:nvPr/>
          </p:nvSpPr>
          <p:spPr bwMode="auto">
            <a:xfrm>
              <a:off x="1672809" y="1071165"/>
              <a:ext cx="10689" cy="12476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0 h 9"/>
                <a:gd name="T4" fmla="*/ 5 w 8"/>
                <a:gd name="T5" fmla="*/ 1 h 9"/>
                <a:gd name="T6" fmla="*/ 4 w 8"/>
                <a:gd name="T7" fmla="*/ 1 h 9"/>
                <a:gd name="T8" fmla="*/ 0 w 8"/>
                <a:gd name="T9" fmla="*/ 9 h 9"/>
                <a:gd name="T10" fmla="*/ 8 w 8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2"/>
                    <a:pt x="8" y="1"/>
                    <a:pt x="8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3"/>
                    <a:pt x="1" y="6"/>
                    <a:pt x="0" y="9"/>
                  </a:cubicBezTo>
                  <a:cubicBezTo>
                    <a:pt x="2" y="8"/>
                    <a:pt x="4" y="5"/>
                    <a:pt x="8" y="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1" name="Freeform 374"/>
            <p:cNvSpPr/>
            <p:nvPr/>
          </p:nvSpPr>
          <p:spPr bwMode="auto">
            <a:xfrm>
              <a:off x="1687061" y="1083640"/>
              <a:ext cx="39193" cy="32081"/>
            </a:xfrm>
            <a:custGeom>
              <a:avLst/>
              <a:gdLst>
                <a:gd name="T0" fmla="*/ 1 w 27"/>
                <a:gd name="T1" fmla="*/ 1 h 23"/>
                <a:gd name="T2" fmla="*/ 0 w 27"/>
                <a:gd name="T3" fmla="*/ 1 h 23"/>
                <a:gd name="T4" fmla="*/ 15 w 27"/>
                <a:gd name="T5" fmla="*/ 23 h 23"/>
                <a:gd name="T6" fmla="*/ 27 w 27"/>
                <a:gd name="T7" fmla="*/ 14 h 23"/>
                <a:gd name="T8" fmla="*/ 1 w 2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2" y="10"/>
                    <a:pt x="7" y="17"/>
                    <a:pt x="15" y="23"/>
                  </a:cubicBezTo>
                  <a:cubicBezTo>
                    <a:pt x="20" y="22"/>
                    <a:pt x="24" y="19"/>
                    <a:pt x="27" y="14"/>
                  </a:cubicBezTo>
                  <a:cubicBezTo>
                    <a:pt x="22" y="10"/>
                    <a:pt x="10" y="0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2" name="Freeform 375"/>
            <p:cNvSpPr/>
            <p:nvPr/>
          </p:nvSpPr>
          <p:spPr bwMode="auto">
            <a:xfrm>
              <a:off x="1687061" y="1071165"/>
              <a:ext cx="40975" cy="30299"/>
            </a:xfrm>
            <a:custGeom>
              <a:avLst/>
              <a:gdLst>
                <a:gd name="T0" fmla="*/ 4 w 30"/>
                <a:gd name="T1" fmla="*/ 2 h 22"/>
                <a:gd name="T2" fmla="*/ 0 w 30"/>
                <a:gd name="T3" fmla="*/ 4 h 22"/>
                <a:gd name="T4" fmla="*/ 0 w 30"/>
                <a:gd name="T5" fmla="*/ 8 h 22"/>
                <a:gd name="T6" fmla="*/ 1 w 30"/>
                <a:gd name="T7" fmla="*/ 8 h 22"/>
                <a:gd name="T8" fmla="*/ 28 w 30"/>
                <a:gd name="T9" fmla="*/ 22 h 22"/>
                <a:gd name="T10" fmla="*/ 30 w 30"/>
                <a:gd name="T11" fmla="*/ 12 h 22"/>
                <a:gd name="T12" fmla="*/ 29 w 30"/>
                <a:gd name="T13" fmla="*/ 6 h 22"/>
                <a:gd name="T14" fmla="*/ 4 w 30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4" y="2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0" y="7"/>
                    <a:pt x="22" y="16"/>
                    <a:pt x="28" y="22"/>
                  </a:cubicBezTo>
                  <a:cubicBezTo>
                    <a:pt x="29" y="19"/>
                    <a:pt x="30" y="16"/>
                    <a:pt x="30" y="12"/>
                  </a:cubicBezTo>
                  <a:cubicBezTo>
                    <a:pt x="30" y="10"/>
                    <a:pt x="30" y="8"/>
                    <a:pt x="29" y="6"/>
                  </a:cubicBezTo>
                  <a:cubicBezTo>
                    <a:pt x="20" y="1"/>
                    <a:pt x="11" y="0"/>
                    <a:pt x="4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3" name="Freeform 376"/>
            <p:cNvSpPr/>
            <p:nvPr/>
          </p:nvSpPr>
          <p:spPr bwMode="auto">
            <a:xfrm>
              <a:off x="1672809" y="1078294"/>
              <a:ext cx="10689" cy="26734"/>
            </a:xfrm>
            <a:custGeom>
              <a:avLst/>
              <a:gdLst>
                <a:gd name="T0" fmla="*/ 6 w 8"/>
                <a:gd name="T1" fmla="*/ 5 h 19"/>
                <a:gd name="T2" fmla="*/ 8 w 8"/>
                <a:gd name="T3" fmla="*/ 4 h 19"/>
                <a:gd name="T4" fmla="*/ 8 w 8"/>
                <a:gd name="T5" fmla="*/ 3 h 19"/>
                <a:gd name="T6" fmla="*/ 8 w 8"/>
                <a:gd name="T7" fmla="*/ 0 h 19"/>
                <a:gd name="T8" fmla="*/ 0 w 8"/>
                <a:gd name="T9" fmla="*/ 8 h 19"/>
                <a:gd name="T10" fmla="*/ 4 w 8"/>
                <a:gd name="T11" fmla="*/ 19 h 19"/>
                <a:gd name="T12" fmla="*/ 6 w 8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6" y="5"/>
                  </a:moveTo>
                  <a:cubicBezTo>
                    <a:pt x="7" y="5"/>
                    <a:pt x="7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5" y="2"/>
                    <a:pt x="2" y="6"/>
                    <a:pt x="0" y="8"/>
                  </a:cubicBezTo>
                  <a:cubicBezTo>
                    <a:pt x="0" y="12"/>
                    <a:pt x="2" y="16"/>
                    <a:pt x="4" y="19"/>
                  </a:cubicBezTo>
                  <a:cubicBezTo>
                    <a:pt x="3" y="15"/>
                    <a:pt x="4" y="9"/>
                    <a:pt x="6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4" name="Freeform 377"/>
            <p:cNvSpPr/>
            <p:nvPr/>
          </p:nvSpPr>
          <p:spPr bwMode="auto">
            <a:xfrm>
              <a:off x="1681717" y="1085423"/>
              <a:ext cx="23159" cy="32081"/>
            </a:xfrm>
            <a:custGeom>
              <a:avLst/>
              <a:gdLst>
                <a:gd name="T0" fmla="*/ 3 w 17"/>
                <a:gd name="T1" fmla="*/ 0 h 22"/>
                <a:gd name="T2" fmla="*/ 3 w 17"/>
                <a:gd name="T3" fmla="*/ 1 h 22"/>
                <a:gd name="T4" fmla="*/ 1 w 17"/>
                <a:gd name="T5" fmla="*/ 15 h 22"/>
                <a:gd name="T6" fmla="*/ 15 w 17"/>
                <a:gd name="T7" fmla="*/ 22 h 22"/>
                <a:gd name="T8" fmla="*/ 17 w 17"/>
                <a:gd name="T9" fmla="*/ 21 h 22"/>
                <a:gd name="T10" fmla="*/ 3 w 1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2"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0" y="4"/>
                    <a:pt x="0" y="13"/>
                    <a:pt x="1" y="15"/>
                  </a:cubicBezTo>
                  <a:cubicBezTo>
                    <a:pt x="4" y="19"/>
                    <a:pt x="9" y="22"/>
                    <a:pt x="15" y="22"/>
                  </a:cubicBezTo>
                  <a:cubicBezTo>
                    <a:pt x="16" y="22"/>
                    <a:pt x="17" y="21"/>
                    <a:pt x="17" y="21"/>
                  </a:cubicBezTo>
                  <a:cubicBezTo>
                    <a:pt x="8" y="14"/>
                    <a:pt x="5" y="6"/>
                    <a:pt x="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5" name="Freeform 378"/>
            <p:cNvSpPr/>
            <p:nvPr/>
          </p:nvSpPr>
          <p:spPr bwMode="auto">
            <a:xfrm>
              <a:off x="1222095" y="2322341"/>
              <a:ext cx="5344" cy="3565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6" name="Freeform 379"/>
            <p:cNvSpPr/>
            <p:nvPr/>
          </p:nvSpPr>
          <p:spPr bwMode="auto">
            <a:xfrm>
              <a:off x="1229221" y="2316994"/>
              <a:ext cx="17815" cy="8912"/>
            </a:xfrm>
            <a:custGeom>
              <a:avLst/>
              <a:gdLst>
                <a:gd name="T0" fmla="*/ 0 w 13"/>
                <a:gd name="T1" fmla="*/ 6 h 6"/>
                <a:gd name="T2" fmla="*/ 13 w 13"/>
                <a:gd name="T3" fmla="*/ 0 h 6"/>
                <a:gd name="T4" fmla="*/ 10 w 13"/>
                <a:gd name="T5" fmla="*/ 0 h 6"/>
                <a:gd name="T6" fmla="*/ 1 w 13"/>
                <a:gd name="T7" fmla="*/ 2 h 6"/>
                <a:gd name="T8" fmla="*/ 0 w 1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cubicBezTo>
                    <a:pt x="3" y="5"/>
                    <a:pt x="8" y="3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1"/>
                    <a:pt x="1" y="2"/>
                  </a:cubicBezTo>
                  <a:cubicBezTo>
                    <a:pt x="1" y="3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7" name="Freeform 380"/>
            <p:cNvSpPr/>
            <p:nvPr/>
          </p:nvSpPr>
          <p:spPr bwMode="auto">
            <a:xfrm>
              <a:off x="1229221" y="2318777"/>
              <a:ext cx="37411" cy="12476"/>
            </a:xfrm>
            <a:custGeom>
              <a:avLst/>
              <a:gdLst>
                <a:gd name="T0" fmla="*/ 0 w 28"/>
                <a:gd name="T1" fmla="*/ 6 h 10"/>
                <a:gd name="T2" fmla="*/ 0 w 28"/>
                <a:gd name="T3" fmla="*/ 8 h 10"/>
                <a:gd name="T4" fmla="*/ 4 w 28"/>
                <a:gd name="T5" fmla="*/ 7 h 10"/>
                <a:gd name="T6" fmla="*/ 28 w 28"/>
                <a:gd name="T7" fmla="*/ 10 h 10"/>
                <a:gd name="T8" fmla="*/ 15 w 28"/>
                <a:gd name="T9" fmla="*/ 0 h 10"/>
                <a:gd name="T10" fmla="*/ 0 w 28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0">
                  <a:moveTo>
                    <a:pt x="0" y="6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2" y="7"/>
                    <a:pt x="4" y="7"/>
                  </a:cubicBezTo>
                  <a:cubicBezTo>
                    <a:pt x="11" y="5"/>
                    <a:pt x="19" y="6"/>
                    <a:pt x="28" y="10"/>
                  </a:cubicBezTo>
                  <a:cubicBezTo>
                    <a:pt x="26" y="5"/>
                    <a:pt x="21" y="1"/>
                    <a:pt x="15" y="0"/>
                  </a:cubicBezTo>
                  <a:cubicBezTo>
                    <a:pt x="9" y="4"/>
                    <a:pt x="4" y="6"/>
                    <a:pt x="0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8" name="Freeform 381"/>
            <p:cNvSpPr/>
            <p:nvPr/>
          </p:nvSpPr>
          <p:spPr bwMode="auto">
            <a:xfrm>
              <a:off x="1216750" y="2329470"/>
              <a:ext cx="8908" cy="12476"/>
            </a:xfrm>
            <a:custGeom>
              <a:avLst/>
              <a:gdLst>
                <a:gd name="T0" fmla="*/ 7 w 7"/>
                <a:gd name="T1" fmla="*/ 2 h 9"/>
                <a:gd name="T2" fmla="*/ 7 w 7"/>
                <a:gd name="T3" fmla="*/ 0 h 9"/>
                <a:gd name="T4" fmla="*/ 4 w 7"/>
                <a:gd name="T5" fmla="*/ 0 h 9"/>
                <a:gd name="T6" fmla="*/ 3 w 7"/>
                <a:gd name="T7" fmla="*/ 0 h 9"/>
                <a:gd name="T8" fmla="*/ 0 w 7"/>
                <a:gd name="T9" fmla="*/ 9 h 9"/>
                <a:gd name="T10" fmla="*/ 7 w 7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3"/>
                    <a:pt x="0" y="5"/>
                    <a:pt x="0" y="9"/>
                  </a:cubicBezTo>
                  <a:cubicBezTo>
                    <a:pt x="1" y="7"/>
                    <a:pt x="3" y="4"/>
                    <a:pt x="7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19" name="Freeform 382"/>
            <p:cNvSpPr/>
            <p:nvPr/>
          </p:nvSpPr>
          <p:spPr bwMode="auto">
            <a:xfrm>
              <a:off x="1229221" y="2340164"/>
              <a:ext cx="35630" cy="32081"/>
            </a:xfrm>
            <a:custGeom>
              <a:avLst/>
              <a:gdLst>
                <a:gd name="T0" fmla="*/ 1 w 27"/>
                <a:gd name="T1" fmla="*/ 1 h 23"/>
                <a:gd name="T2" fmla="*/ 0 w 27"/>
                <a:gd name="T3" fmla="*/ 1 h 23"/>
                <a:gd name="T4" fmla="*/ 15 w 27"/>
                <a:gd name="T5" fmla="*/ 23 h 23"/>
                <a:gd name="T6" fmla="*/ 27 w 27"/>
                <a:gd name="T7" fmla="*/ 15 h 23"/>
                <a:gd name="T8" fmla="*/ 1 w 2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2" y="10"/>
                    <a:pt x="7" y="18"/>
                    <a:pt x="15" y="23"/>
                  </a:cubicBezTo>
                  <a:cubicBezTo>
                    <a:pt x="20" y="22"/>
                    <a:pt x="25" y="19"/>
                    <a:pt x="27" y="15"/>
                  </a:cubicBezTo>
                  <a:cubicBezTo>
                    <a:pt x="22" y="10"/>
                    <a:pt x="10" y="0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0" name="Freeform 383"/>
            <p:cNvSpPr/>
            <p:nvPr/>
          </p:nvSpPr>
          <p:spPr bwMode="auto">
            <a:xfrm>
              <a:off x="1229221" y="2327687"/>
              <a:ext cx="40973" cy="30300"/>
            </a:xfrm>
            <a:custGeom>
              <a:avLst/>
              <a:gdLst>
                <a:gd name="T0" fmla="*/ 4 w 30"/>
                <a:gd name="T1" fmla="*/ 2 h 22"/>
                <a:gd name="T2" fmla="*/ 0 w 30"/>
                <a:gd name="T3" fmla="*/ 4 h 22"/>
                <a:gd name="T4" fmla="*/ 0 w 30"/>
                <a:gd name="T5" fmla="*/ 9 h 22"/>
                <a:gd name="T6" fmla="*/ 1 w 30"/>
                <a:gd name="T7" fmla="*/ 8 h 22"/>
                <a:gd name="T8" fmla="*/ 28 w 30"/>
                <a:gd name="T9" fmla="*/ 22 h 22"/>
                <a:gd name="T10" fmla="*/ 30 w 30"/>
                <a:gd name="T11" fmla="*/ 13 h 22"/>
                <a:gd name="T12" fmla="*/ 29 w 30"/>
                <a:gd name="T13" fmla="*/ 7 h 22"/>
                <a:gd name="T14" fmla="*/ 4 w 30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4" y="2"/>
                  </a:moveTo>
                  <a:cubicBezTo>
                    <a:pt x="3" y="3"/>
                    <a:pt x="1" y="3"/>
                    <a:pt x="0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0" y="8"/>
                    <a:pt x="22" y="17"/>
                    <a:pt x="28" y="22"/>
                  </a:cubicBezTo>
                  <a:cubicBezTo>
                    <a:pt x="30" y="19"/>
                    <a:pt x="30" y="16"/>
                    <a:pt x="30" y="13"/>
                  </a:cubicBezTo>
                  <a:cubicBezTo>
                    <a:pt x="30" y="11"/>
                    <a:pt x="30" y="9"/>
                    <a:pt x="29" y="7"/>
                  </a:cubicBezTo>
                  <a:cubicBezTo>
                    <a:pt x="20" y="2"/>
                    <a:pt x="12" y="0"/>
                    <a:pt x="4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1" name="Freeform 384"/>
            <p:cNvSpPr/>
            <p:nvPr/>
          </p:nvSpPr>
          <p:spPr bwMode="auto">
            <a:xfrm>
              <a:off x="1214970" y="2333035"/>
              <a:ext cx="10689" cy="26734"/>
            </a:xfrm>
            <a:custGeom>
              <a:avLst/>
              <a:gdLst>
                <a:gd name="T0" fmla="*/ 7 w 8"/>
                <a:gd name="T1" fmla="*/ 6 h 19"/>
                <a:gd name="T2" fmla="*/ 8 w 8"/>
                <a:gd name="T3" fmla="*/ 4 h 19"/>
                <a:gd name="T4" fmla="*/ 8 w 8"/>
                <a:gd name="T5" fmla="*/ 4 h 19"/>
                <a:gd name="T6" fmla="*/ 8 w 8"/>
                <a:gd name="T7" fmla="*/ 0 h 19"/>
                <a:gd name="T8" fmla="*/ 0 w 8"/>
                <a:gd name="T9" fmla="*/ 9 h 19"/>
                <a:gd name="T10" fmla="*/ 4 w 8"/>
                <a:gd name="T11" fmla="*/ 19 h 19"/>
                <a:gd name="T12" fmla="*/ 7 w 8"/>
                <a:gd name="T1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7" y="6"/>
                  </a:move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1"/>
                    <a:pt x="8" y="0"/>
                  </a:cubicBezTo>
                  <a:cubicBezTo>
                    <a:pt x="5" y="2"/>
                    <a:pt x="2" y="6"/>
                    <a:pt x="0" y="9"/>
                  </a:cubicBezTo>
                  <a:cubicBezTo>
                    <a:pt x="1" y="13"/>
                    <a:pt x="2" y="16"/>
                    <a:pt x="4" y="19"/>
                  </a:cubicBezTo>
                  <a:cubicBezTo>
                    <a:pt x="4" y="16"/>
                    <a:pt x="4" y="9"/>
                    <a:pt x="7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2" name="Freeform 385"/>
            <p:cNvSpPr/>
            <p:nvPr/>
          </p:nvSpPr>
          <p:spPr bwMode="auto">
            <a:xfrm>
              <a:off x="1222095" y="2343729"/>
              <a:ext cx="24941" cy="30299"/>
            </a:xfrm>
            <a:custGeom>
              <a:avLst/>
              <a:gdLst>
                <a:gd name="T0" fmla="*/ 4 w 18"/>
                <a:gd name="T1" fmla="*/ 0 h 22"/>
                <a:gd name="T2" fmla="*/ 3 w 18"/>
                <a:gd name="T3" fmla="*/ 1 h 22"/>
                <a:gd name="T4" fmla="*/ 1 w 18"/>
                <a:gd name="T5" fmla="*/ 16 h 22"/>
                <a:gd name="T6" fmla="*/ 15 w 18"/>
                <a:gd name="T7" fmla="*/ 22 h 22"/>
                <a:gd name="T8" fmla="*/ 18 w 18"/>
                <a:gd name="T9" fmla="*/ 22 h 22"/>
                <a:gd name="T10" fmla="*/ 4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5"/>
                    <a:pt x="1" y="13"/>
                    <a:pt x="1" y="16"/>
                  </a:cubicBezTo>
                  <a:cubicBezTo>
                    <a:pt x="5" y="20"/>
                    <a:pt x="10" y="22"/>
                    <a:pt x="15" y="22"/>
                  </a:cubicBezTo>
                  <a:cubicBezTo>
                    <a:pt x="16" y="22"/>
                    <a:pt x="17" y="22"/>
                    <a:pt x="18" y="22"/>
                  </a:cubicBezTo>
                  <a:cubicBezTo>
                    <a:pt x="9" y="15"/>
                    <a:pt x="5" y="7"/>
                    <a:pt x="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3" name="Freeform 386"/>
            <p:cNvSpPr/>
            <p:nvPr/>
          </p:nvSpPr>
          <p:spPr bwMode="auto">
            <a:xfrm>
              <a:off x="1608676" y="1839337"/>
              <a:ext cx="44538" cy="62381"/>
            </a:xfrm>
            <a:custGeom>
              <a:avLst/>
              <a:gdLst>
                <a:gd name="T0" fmla="*/ 16 w 33"/>
                <a:gd name="T1" fmla="*/ 44 h 44"/>
                <a:gd name="T2" fmla="*/ 33 w 33"/>
                <a:gd name="T3" fmla="*/ 39 h 44"/>
                <a:gd name="T4" fmla="*/ 31 w 33"/>
                <a:gd name="T5" fmla="*/ 16 h 44"/>
                <a:gd name="T6" fmla="*/ 15 w 33"/>
                <a:gd name="T7" fmla="*/ 3 h 44"/>
                <a:gd name="T8" fmla="*/ 7 w 33"/>
                <a:gd name="T9" fmla="*/ 22 h 44"/>
                <a:gd name="T10" fmla="*/ 16 w 33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4">
                  <a:moveTo>
                    <a:pt x="16" y="44"/>
                  </a:moveTo>
                  <a:cubicBezTo>
                    <a:pt x="33" y="39"/>
                    <a:pt x="33" y="39"/>
                    <a:pt x="33" y="39"/>
                  </a:cubicBezTo>
                  <a:cubicBezTo>
                    <a:pt x="32" y="35"/>
                    <a:pt x="32" y="28"/>
                    <a:pt x="31" y="16"/>
                  </a:cubicBezTo>
                  <a:cubicBezTo>
                    <a:pt x="30" y="0"/>
                    <a:pt x="18" y="2"/>
                    <a:pt x="15" y="3"/>
                  </a:cubicBezTo>
                  <a:cubicBezTo>
                    <a:pt x="11" y="3"/>
                    <a:pt x="0" y="8"/>
                    <a:pt x="7" y="22"/>
                  </a:cubicBezTo>
                  <a:cubicBezTo>
                    <a:pt x="11" y="33"/>
                    <a:pt x="14" y="40"/>
                    <a:pt x="16" y="4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4" name="Freeform 387"/>
            <p:cNvSpPr/>
            <p:nvPr/>
          </p:nvSpPr>
          <p:spPr bwMode="auto">
            <a:xfrm>
              <a:off x="1631836" y="1903499"/>
              <a:ext cx="24941" cy="16041"/>
            </a:xfrm>
            <a:custGeom>
              <a:avLst/>
              <a:gdLst>
                <a:gd name="T0" fmla="*/ 0 w 18"/>
                <a:gd name="T1" fmla="*/ 4 h 12"/>
                <a:gd name="T2" fmla="*/ 1 w 18"/>
                <a:gd name="T3" fmla="*/ 12 h 12"/>
                <a:gd name="T4" fmla="*/ 18 w 18"/>
                <a:gd name="T5" fmla="*/ 7 h 12"/>
                <a:gd name="T6" fmla="*/ 16 w 18"/>
                <a:gd name="T7" fmla="*/ 0 h 12"/>
                <a:gd name="T8" fmla="*/ 0 w 18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4"/>
                  </a:moveTo>
                  <a:cubicBezTo>
                    <a:pt x="0" y="6"/>
                    <a:pt x="0" y="9"/>
                    <a:pt x="1" y="1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4"/>
                    <a:pt x="16" y="2"/>
                    <a:pt x="1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5" name="Freeform 388"/>
            <p:cNvSpPr/>
            <p:nvPr/>
          </p:nvSpPr>
          <p:spPr bwMode="auto">
            <a:xfrm>
              <a:off x="1621147" y="1921322"/>
              <a:ext cx="76603" cy="131890"/>
            </a:xfrm>
            <a:custGeom>
              <a:avLst/>
              <a:gdLst>
                <a:gd name="T0" fmla="*/ 34 w 56"/>
                <a:gd name="T1" fmla="*/ 5 h 96"/>
                <a:gd name="T2" fmla="*/ 30 w 56"/>
                <a:gd name="T3" fmla="*/ 0 h 96"/>
                <a:gd name="T4" fmla="*/ 10 w 56"/>
                <a:gd name="T5" fmla="*/ 5 h 96"/>
                <a:gd name="T6" fmla="*/ 9 w 56"/>
                <a:gd name="T7" fmla="*/ 12 h 96"/>
                <a:gd name="T8" fmla="*/ 9 w 56"/>
                <a:gd name="T9" fmla="*/ 57 h 96"/>
                <a:gd name="T10" fmla="*/ 28 w 56"/>
                <a:gd name="T11" fmla="*/ 95 h 96"/>
                <a:gd name="T12" fmla="*/ 56 w 56"/>
                <a:gd name="T13" fmla="*/ 88 h 96"/>
                <a:gd name="T14" fmla="*/ 55 w 56"/>
                <a:gd name="T15" fmla="*/ 46 h 96"/>
                <a:gd name="T16" fmla="*/ 34 w 56"/>
                <a:gd name="T17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96">
                  <a:moveTo>
                    <a:pt x="34" y="5"/>
                  </a:moveTo>
                  <a:cubicBezTo>
                    <a:pt x="33" y="3"/>
                    <a:pt x="31" y="2"/>
                    <a:pt x="3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9"/>
                    <a:pt x="9" y="12"/>
                  </a:cubicBezTo>
                  <a:cubicBezTo>
                    <a:pt x="6" y="24"/>
                    <a:pt x="0" y="39"/>
                    <a:pt x="9" y="57"/>
                  </a:cubicBezTo>
                  <a:cubicBezTo>
                    <a:pt x="19" y="76"/>
                    <a:pt x="28" y="95"/>
                    <a:pt x="28" y="95"/>
                  </a:cubicBezTo>
                  <a:cubicBezTo>
                    <a:pt x="28" y="95"/>
                    <a:pt x="44" y="96"/>
                    <a:pt x="56" y="88"/>
                  </a:cubicBezTo>
                  <a:cubicBezTo>
                    <a:pt x="56" y="88"/>
                    <a:pt x="55" y="66"/>
                    <a:pt x="55" y="46"/>
                  </a:cubicBezTo>
                  <a:cubicBezTo>
                    <a:pt x="55" y="25"/>
                    <a:pt x="42" y="15"/>
                    <a:pt x="34" y="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6" name="Freeform 389"/>
            <p:cNvSpPr/>
            <p:nvPr/>
          </p:nvSpPr>
          <p:spPr bwMode="auto">
            <a:xfrm>
              <a:off x="1517821" y="564991"/>
              <a:ext cx="40973" cy="55251"/>
            </a:xfrm>
            <a:custGeom>
              <a:avLst/>
              <a:gdLst>
                <a:gd name="T0" fmla="*/ 6 w 30"/>
                <a:gd name="T1" fmla="*/ 40 h 40"/>
                <a:gd name="T2" fmla="*/ 24 w 30"/>
                <a:gd name="T3" fmla="*/ 40 h 40"/>
                <a:gd name="T4" fmla="*/ 28 w 30"/>
                <a:gd name="T5" fmla="*/ 17 h 40"/>
                <a:gd name="T6" fmla="*/ 15 w 30"/>
                <a:gd name="T7" fmla="*/ 0 h 40"/>
                <a:gd name="T8" fmla="*/ 3 w 30"/>
                <a:gd name="T9" fmla="*/ 17 h 40"/>
                <a:gd name="T10" fmla="*/ 6 w 3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0">
                  <a:moveTo>
                    <a:pt x="6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5" y="36"/>
                    <a:pt x="26" y="28"/>
                    <a:pt x="28" y="17"/>
                  </a:cubicBezTo>
                  <a:cubicBezTo>
                    <a:pt x="30" y="1"/>
                    <a:pt x="19" y="0"/>
                    <a:pt x="15" y="0"/>
                  </a:cubicBezTo>
                  <a:cubicBezTo>
                    <a:pt x="12" y="0"/>
                    <a:pt x="0" y="1"/>
                    <a:pt x="3" y="17"/>
                  </a:cubicBezTo>
                  <a:cubicBezTo>
                    <a:pt x="5" y="28"/>
                    <a:pt x="6" y="36"/>
                    <a:pt x="6" y="4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7" name="Freeform 390"/>
            <p:cNvSpPr/>
            <p:nvPr/>
          </p:nvSpPr>
          <p:spPr bwMode="auto">
            <a:xfrm>
              <a:off x="1524947" y="629153"/>
              <a:ext cx="26722" cy="8911"/>
            </a:xfrm>
            <a:custGeom>
              <a:avLst/>
              <a:gdLst>
                <a:gd name="T0" fmla="*/ 1 w 18"/>
                <a:gd name="T1" fmla="*/ 0 h 7"/>
                <a:gd name="T2" fmla="*/ 0 w 18"/>
                <a:gd name="T3" fmla="*/ 7 h 7"/>
                <a:gd name="T4" fmla="*/ 18 w 18"/>
                <a:gd name="T5" fmla="*/ 7 h 7"/>
                <a:gd name="T6" fmla="*/ 18 w 18"/>
                <a:gd name="T7" fmla="*/ 0 h 7"/>
                <a:gd name="T8" fmla="*/ 1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" y="0"/>
                  </a:moveTo>
                  <a:cubicBezTo>
                    <a:pt x="1" y="2"/>
                    <a:pt x="1" y="4"/>
                    <a:pt x="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4"/>
                    <a:pt x="18" y="2"/>
                    <a:pt x="1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8" name="Freeform 391"/>
            <p:cNvSpPr/>
            <p:nvPr/>
          </p:nvSpPr>
          <p:spPr bwMode="auto">
            <a:xfrm>
              <a:off x="1500006" y="646976"/>
              <a:ext cx="78385" cy="131890"/>
            </a:xfrm>
            <a:custGeom>
              <a:avLst/>
              <a:gdLst>
                <a:gd name="T0" fmla="*/ 41 w 57"/>
                <a:gd name="T1" fmla="*/ 6 h 96"/>
                <a:gd name="T2" fmla="*/ 39 w 57"/>
                <a:gd name="T3" fmla="*/ 0 h 96"/>
                <a:gd name="T4" fmla="*/ 18 w 57"/>
                <a:gd name="T5" fmla="*/ 0 h 96"/>
                <a:gd name="T6" fmla="*/ 15 w 57"/>
                <a:gd name="T7" fmla="*/ 6 h 96"/>
                <a:gd name="T8" fmla="*/ 5 w 57"/>
                <a:gd name="T9" fmla="*/ 51 h 96"/>
                <a:gd name="T10" fmla="*/ 14 w 57"/>
                <a:gd name="T11" fmla="*/ 92 h 96"/>
                <a:gd name="T12" fmla="*/ 43 w 57"/>
                <a:gd name="T13" fmla="*/ 92 h 96"/>
                <a:gd name="T14" fmla="*/ 52 w 57"/>
                <a:gd name="T15" fmla="*/ 51 h 96"/>
                <a:gd name="T16" fmla="*/ 41 w 57"/>
                <a:gd name="T17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6">
                  <a:moveTo>
                    <a:pt x="41" y="6"/>
                  </a:moveTo>
                  <a:cubicBezTo>
                    <a:pt x="40" y="4"/>
                    <a:pt x="40" y="2"/>
                    <a:pt x="3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2"/>
                    <a:pt x="16" y="4"/>
                    <a:pt x="15" y="6"/>
                  </a:cubicBezTo>
                  <a:cubicBezTo>
                    <a:pt x="10" y="18"/>
                    <a:pt x="0" y="31"/>
                    <a:pt x="5" y="51"/>
                  </a:cubicBezTo>
                  <a:cubicBezTo>
                    <a:pt x="9" y="71"/>
                    <a:pt x="14" y="92"/>
                    <a:pt x="14" y="92"/>
                  </a:cubicBezTo>
                  <a:cubicBezTo>
                    <a:pt x="14" y="92"/>
                    <a:pt x="29" y="96"/>
                    <a:pt x="43" y="92"/>
                  </a:cubicBezTo>
                  <a:cubicBezTo>
                    <a:pt x="43" y="92"/>
                    <a:pt x="47" y="71"/>
                    <a:pt x="52" y="51"/>
                  </a:cubicBezTo>
                  <a:cubicBezTo>
                    <a:pt x="57" y="31"/>
                    <a:pt x="47" y="18"/>
                    <a:pt x="41" y="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29" name="Freeform 392"/>
            <p:cNvSpPr/>
            <p:nvPr/>
          </p:nvSpPr>
          <p:spPr bwMode="auto">
            <a:xfrm>
              <a:off x="1432310" y="939274"/>
              <a:ext cx="32067" cy="30299"/>
            </a:xfrm>
            <a:custGeom>
              <a:avLst/>
              <a:gdLst>
                <a:gd name="T0" fmla="*/ 17 w 23"/>
                <a:gd name="T1" fmla="*/ 21 h 21"/>
                <a:gd name="T2" fmla="*/ 23 w 23"/>
                <a:gd name="T3" fmla="*/ 14 h 21"/>
                <a:gd name="T4" fmla="*/ 15 w 23"/>
                <a:gd name="T5" fmla="*/ 6 h 21"/>
                <a:gd name="T6" fmla="*/ 4 w 23"/>
                <a:gd name="T7" fmla="*/ 6 h 21"/>
                <a:gd name="T8" fmla="*/ 7 w 23"/>
                <a:gd name="T9" fmla="*/ 16 h 21"/>
                <a:gd name="T10" fmla="*/ 17 w 23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1">
                  <a:moveTo>
                    <a:pt x="17" y="21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1" y="13"/>
                    <a:pt x="19" y="10"/>
                    <a:pt x="15" y="6"/>
                  </a:cubicBezTo>
                  <a:cubicBezTo>
                    <a:pt x="9" y="0"/>
                    <a:pt x="5" y="5"/>
                    <a:pt x="4" y="6"/>
                  </a:cubicBezTo>
                  <a:cubicBezTo>
                    <a:pt x="3" y="7"/>
                    <a:pt x="0" y="12"/>
                    <a:pt x="7" y="16"/>
                  </a:cubicBezTo>
                  <a:cubicBezTo>
                    <a:pt x="12" y="19"/>
                    <a:pt x="16" y="20"/>
                    <a:pt x="17" y="2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0" name="Freeform 393"/>
            <p:cNvSpPr/>
            <p:nvPr/>
          </p:nvSpPr>
          <p:spPr bwMode="auto">
            <a:xfrm>
              <a:off x="1460814" y="962444"/>
              <a:ext cx="10689" cy="12477"/>
            </a:xfrm>
            <a:custGeom>
              <a:avLst/>
              <a:gdLst>
                <a:gd name="T0" fmla="*/ 0 w 8"/>
                <a:gd name="T1" fmla="*/ 7 h 9"/>
                <a:gd name="T2" fmla="*/ 3 w 8"/>
                <a:gd name="T3" fmla="*/ 9 h 9"/>
                <a:gd name="T4" fmla="*/ 8 w 8"/>
                <a:gd name="T5" fmla="*/ 2 h 9"/>
                <a:gd name="T6" fmla="*/ 5 w 8"/>
                <a:gd name="T7" fmla="*/ 0 h 9"/>
                <a:gd name="T8" fmla="*/ 0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7"/>
                  </a:moveTo>
                  <a:cubicBezTo>
                    <a:pt x="1" y="7"/>
                    <a:pt x="2" y="8"/>
                    <a:pt x="3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1" name="Freeform 394"/>
            <p:cNvSpPr/>
            <p:nvPr/>
          </p:nvSpPr>
          <p:spPr bwMode="auto">
            <a:xfrm>
              <a:off x="1466158" y="966008"/>
              <a:ext cx="60570" cy="51687"/>
            </a:xfrm>
            <a:custGeom>
              <a:avLst/>
              <a:gdLst>
                <a:gd name="T0" fmla="*/ 9 w 44"/>
                <a:gd name="T1" fmla="*/ 1 h 37"/>
                <a:gd name="T2" fmla="*/ 6 w 44"/>
                <a:gd name="T3" fmla="*/ 0 h 37"/>
                <a:gd name="T4" fmla="*/ 0 w 44"/>
                <a:gd name="T5" fmla="*/ 9 h 37"/>
                <a:gd name="T6" fmla="*/ 1 w 44"/>
                <a:gd name="T7" fmla="*/ 12 h 37"/>
                <a:gd name="T8" fmla="*/ 16 w 44"/>
                <a:gd name="T9" fmla="*/ 29 h 37"/>
                <a:gd name="T10" fmla="*/ 35 w 44"/>
                <a:gd name="T11" fmla="*/ 37 h 37"/>
                <a:gd name="T12" fmla="*/ 44 w 44"/>
                <a:gd name="T13" fmla="*/ 25 h 37"/>
                <a:gd name="T14" fmla="*/ 30 w 44"/>
                <a:gd name="T15" fmla="*/ 10 h 37"/>
                <a:gd name="T16" fmla="*/ 9 w 44"/>
                <a:gd name="T1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7">
                  <a:moveTo>
                    <a:pt x="9" y="1"/>
                  </a:moveTo>
                  <a:cubicBezTo>
                    <a:pt x="8" y="1"/>
                    <a:pt x="7" y="1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4" y="17"/>
                    <a:pt x="7" y="25"/>
                    <a:pt x="16" y="29"/>
                  </a:cubicBezTo>
                  <a:cubicBezTo>
                    <a:pt x="26" y="33"/>
                    <a:pt x="35" y="37"/>
                    <a:pt x="35" y="37"/>
                  </a:cubicBezTo>
                  <a:cubicBezTo>
                    <a:pt x="35" y="37"/>
                    <a:pt x="41" y="32"/>
                    <a:pt x="44" y="25"/>
                  </a:cubicBezTo>
                  <a:cubicBezTo>
                    <a:pt x="44" y="25"/>
                    <a:pt x="37" y="18"/>
                    <a:pt x="30" y="10"/>
                  </a:cubicBezTo>
                  <a:cubicBezTo>
                    <a:pt x="23" y="2"/>
                    <a:pt x="15" y="2"/>
                    <a:pt x="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2" name="Freeform 395"/>
            <p:cNvSpPr/>
            <p:nvPr/>
          </p:nvSpPr>
          <p:spPr bwMode="auto">
            <a:xfrm>
              <a:off x="1264851" y="2117376"/>
              <a:ext cx="28504" cy="32081"/>
            </a:xfrm>
            <a:custGeom>
              <a:avLst/>
              <a:gdLst>
                <a:gd name="T0" fmla="*/ 13 w 20"/>
                <a:gd name="T1" fmla="*/ 23 h 23"/>
                <a:gd name="T2" fmla="*/ 20 w 20"/>
                <a:gd name="T3" fmla="*/ 18 h 23"/>
                <a:gd name="T4" fmla="*/ 16 w 20"/>
                <a:gd name="T5" fmla="*/ 8 h 23"/>
                <a:gd name="T6" fmla="*/ 6 w 20"/>
                <a:gd name="T7" fmla="*/ 3 h 23"/>
                <a:gd name="T8" fmla="*/ 5 w 20"/>
                <a:gd name="T9" fmla="*/ 14 h 23"/>
                <a:gd name="T10" fmla="*/ 13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3" y="23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19" y="16"/>
                    <a:pt x="18" y="13"/>
                    <a:pt x="16" y="8"/>
                  </a:cubicBezTo>
                  <a:cubicBezTo>
                    <a:pt x="13" y="0"/>
                    <a:pt x="8" y="3"/>
                    <a:pt x="6" y="3"/>
                  </a:cubicBezTo>
                  <a:cubicBezTo>
                    <a:pt x="5" y="4"/>
                    <a:pt x="0" y="8"/>
                    <a:pt x="5" y="14"/>
                  </a:cubicBezTo>
                  <a:cubicBezTo>
                    <a:pt x="9" y="18"/>
                    <a:pt x="11" y="21"/>
                    <a:pt x="13" y="2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3" name="Freeform 396"/>
            <p:cNvSpPr/>
            <p:nvPr/>
          </p:nvSpPr>
          <p:spPr bwMode="auto">
            <a:xfrm>
              <a:off x="1286229" y="2145893"/>
              <a:ext cx="12470" cy="10694"/>
            </a:xfrm>
            <a:custGeom>
              <a:avLst/>
              <a:gdLst>
                <a:gd name="T0" fmla="*/ 0 w 10"/>
                <a:gd name="T1" fmla="*/ 4 h 8"/>
                <a:gd name="T2" fmla="*/ 2 w 10"/>
                <a:gd name="T3" fmla="*/ 8 h 8"/>
                <a:gd name="T4" fmla="*/ 10 w 10"/>
                <a:gd name="T5" fmla="*/ 3 h 8"/>
                <a:gd name="T6" fmla="*/ 8 w 10"/>
                <a:gd name="T7" fmla="*/ 0 h 8"/>
                <a:gd name="T8" fmla="*/ 0 w 1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1" y="5"/>
                    <a:pt x="1" y="6"/>
                    <a:pt x="2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8" y="1"/>
                    <a:pt x="8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4" name="Freeform 397"/>
            <p:cNvSpPr/>
            <p:nvPr/>
          </p:nvSpPr>
          <p:spPr bwMode="auto">
            <a:xfrm>
              <a:off x="1289792" y="2154805"/>
              <a:ext cx="44536" cy="62380"/>
            </a:xfrm>
            <a:custGeom>
              <a:avLst/>
              <a:gdLst>
                <a:gd name="T0" fmla="*/ 11 w 33"/>
                <a:gd name="T1" fmla="*/ 2 h 46"/>
                <a:gd name="T2" fmla="*/ 9 w 33"/>
                <a:gd name="T3" fmla="*/ 0 h 46"/>
                <a:gd name="T4" fmla="*/ 0 w 33"/>
                <a:gd name="T5" fmla="*/ 6 h 46"/>
                <a:gd name="T6" fmla="*/ 0 w 33"/>
                <a:gd name="T7" fmla="*/ 9 h 46"/>
                <a:gd name="T8" fmla="*/ 7 w 33"/>
                <a:gd name="T9" fmla="*/ 31 h 46"/>
                <a:gd name="T10" fmla="*/ 21 w 33"/>
                <a:gd name="T11" fmla="*/ 46 h 46"/>
                <a:gd name="T12" fmla="*/ 33 w 33"/>
                <a:gd name="T13" fmla="*/ 39 h 46"/>
                <a:gd name="T14" fmla="*/ 27 w 33"/>
                <a:gd name="T15" fmla="*/ 19 h 46"/>
                <a:gd name="T16" fmla="*/ 11 w 33"/>
                <a:gd name="T1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6">
                  <a:moveTo>
                    <a:pt x="11" y="2"/>
                  </a:moveTo>
                  <a:cubicBezTo>
                    <a:pt x="10" y="2"/>
                    <a:pt x="10" y="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5"/>
                    <a:pt x="0" y="23"/>
                    <a:pt x="7" y="31"/>
                  </a:cubicBezTo>
                  <a:cubicBezTo>
                    <a:pt x="14" y="38"/>
                    <a:pt x="21" y="46"/>
                    <a:pt x="21" y="46"/>
                  </a:cubicBezTo>
                  <a:cubicBezTo>
                    <a:pt x="21" y="46"/>
                    <a:pt x="28" y="44"/>
                    <a:pt x="33" y="39"/>
                  </a:cubicBezTo>
                  <a:cubicBezTo>
                    <a:pt x="33" y="39"/>
                    <a:pt x="30" y="29"/>
                    <a:pt x="27" y="19"/>
                  </a:cubicBezTo>
                  <a:cubicBezTo>
                    <a:pt x="24" y="9"/>
                    <a:pt x="17" y="6"/>
                    <a:pt x="11" y="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5" name="Freeform 398"/>
            <p:cNvSpPr/>
            <p:nvPr/>
          </p:nvSpPr>
          <p:spPr bwMode="auto">
            <a:xfrm>
              <a:off x="703684" y="1158497"/>
              <a:ext cx="3261891" cy="907193"/>
            </a:xfrm>
            <a:custGeom>
              <a:avLst/>
              <a:gdLst>
                <a:gd name="T0" fmla="*/ 0 w 2366"/>
                <a:gd name="T1" fmla="*/ 98 h 657"/>
                <a:gd name="T2" fmla="*/ 653 w 2366"/>
                <a:gd name="T3" fmla="*/ 162 h 657"/>
                <a:gd name="T4" fmla="*/ 1583 w 2366"/>
                <a:gd name="T5" fmla="*/ 380 h 657"/>
                <a:gd name="T6" fmla="*/ 2366 w 2366"/>
                <a:gd name="T7" fmla="*/ 405 h 657"/>
                <a:gd name="T8" fmla="*/ 2161 w 2366"/>
                <a:gd name="T9" fmla="*/ 529 h 657"/>
                <a:gd name="T10" fmla="*/ 1675 w 2366"/>
                <a:gd name="T11" fmla="*/ 476 h 657"/>
                <a:gd name="T12" fmla="*/ 896 w 2366"/>
                <a:gd name="T13" fmla="*/ 546 h 657"/>
                <a:gd name="T14" fmla="*/ 115 w 2366"/>
                <a:gd name="T15" fmla="*/ 286 h 657"/>
                <a:gd name="T16" fmla="*/ 0 w 2366"/>
                <a:gd name="T17" fmla="*/ 98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6" h="657">
                  <a:moveTo>
                    <a:pt x="0" y="98"/>
                  </a:moveTo>
                  <a:cubicBezTo>
                    <a:pt x="0" y="98"/>
                    <a:pt x="243" y="0"/>
                    <a:pt x="653" y="162"/>
                  </a:cubicBezTo>
                  <a:cubicBezTo>
                    <a:pt x="1062" y="324"/>
                    <a:pt x="1165" y="550"/>
                    <a:pt x="1583" y="380"/>
                  </a:cubicBezTo>
                  <a:cubicBezTo>
                    <a:pt x="2001" y="209"/>
                    <a:pt x="2366" y="405"/>
                    <a:pt x="2366" y="405"/>
                  </a:cubicBezTo>
                  <a:cubicBezTo>
                    <a:pt x="2366" y="405"/>
                    <a:pt x="2213" y="486"/>
                    <a:pt x="2161" y="529"/>
                  </a:cubicBezTo>
                  <a:cubicBezTo>
                    <a:pt x="2161" y="529"/>
                    <a:pt x="1860" y="407"/>
                    <a:pt x="1675" y="476"/>
                  </a:cubicBezTo>
                  <a:cubicBezTo>
                    <a:pt x="1427" y="568"/>
                    <a:pt x="1195" y="657"/>
                    <a:pt x="896" y="546"/>
                  </a:cubicBezTo>
                  <a:cubicBezTo>
                    <a:pt x="597" y="435"/>
                    <a:pt x="375" y="209"/>
                    <a:pt x="115" y="286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6" name="Freeform 399"/>
            <p:cNvSpPr/>
            <p:nvPr/>
          </p:nvSpPr>
          <p:spPr bwMode="auto">
            <a:xfrm>
              <a:off x="885395" y="1285041"/>
              <a:ext cx="292163" cy="228135"/>
            </a:xfrm>
            <a:custGeom>
              <a:avLst/>
              <a:gdLst>
                <a:gd name="T0" fmla="*/ 212 w 212"/>
                <a:gd name="T1" fmla="*/ 10 h 165"/>
                <a:gd name="T2" fmla="*/ 171 w 212"/>
                <a:gd name="T3" fmla="*/ 5 h 165"/>
                <a:gd name="T4" fmla="*/ 160 w 212"/>
                <a:gd name="T5" fmla="*/ 67 h 165"/>
                <a:gd name="T6" fmla="*/ 151 w 212"/>
                <a:gd name="T7" fmla="*/ 119 h 165"/>
                <a:gd name="T8" fmla="*/ 151 w 212"/>
                <a:gd name="T9" fmla="*/ 119 h 165"/>
                <a:gd name="T10" fmla="*/ 140 w 212"/>
                <a:gd name="T11" fmla="*/ 67 h 165"/>
                <a:gd name="T12" fmla="*/ 124 w 212"/>
                <a:gd name="T13" fmla="*/ 1 h 165"/>
                <a:gd name="T14" fmla="*/ 95 w 212"/>
                <a:gd name="T15" fmla="*/ 0 h 165"/>
                <a:gd name="T16" fmla="*/ 75 w 212"/>
                <a:gd name="T17" fmla="*/ 68 h 165"/>
                <a:gd name="T18" fmla="*/ 62 w 212"/>
                <a:gd name="T19" fmla="*/ 119 h 165"/>
                <a:gd name="T20" fmla="*/ 61 w 212"/>
                <a:gd name="T21" fmla="*/ 119 h 165"/>
                <a:gd name="T22" fmla="*/ 54 w 212"/>
                <a:gd name="T23" fmla="*/ 68 h 165"/>
                <a:gd name="T24" fmla="*/ 42 w 212"/>
                <a:gd name="T25" fmla="*/ 1 h 165"/>
                <a:gd name="T26" fmla="*/ 0 w 212"/>
                <a:gd name="T27" fmla="*/ 3 h 165"/>
                <a:gd name="T28" fmla="*/ 38 w 212"/>
                <a:gd name="T29" fmla="*/ 160 h 165"/>
                <a:gd name="T30" fmla="*/ 81 w 212"/>
                <a:gd name="T31" fmla="*/ 157 h 165"/>
                <a:gd name="T32" fmla="*/ 94 w 212"/>
                <a:gd name="T33" fmla="*/ 108 h 165"/>
                <a:gd name="T34" fmla="*/ 106 w 212"/>
                <a:gd name="T35" fmla="*/ 60 h 165"/>
                <a:gd name="T36" fmla="*/ 106 w 212"/>
                <a:gd name="T37" fmla="*/ 60 h 165"/>
                <a:gd name="T38" fmla="*/ 116 w 212"/>
                <a:gd name="T39" fmla="*/ 108 h 165"/>
                <a:gd name="T40" fmla="*/ 127 w 212"/>
                <a:gd name="T41" fmla="*/ 158 h 165"/>
                <a:gd name="T42" fmla="*/ 175 w 212"/>
                <a:gd name="T43" fmla="*/ 165 h 165"/>
                <a:gd name="T44" fmla="*/ 212 w 212"/>
                <a:gd name="T45" fmla="*/ 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" h="165">
                  <a:moveTo>
                    <a:pt x="212" y="10"/>
                  </a:moveTo>
                  <a:cubicBezTo>
                    <a:pt x="199" y="8"/>
                    <a:pt x="185" y="6"/>
                    <a:pt x="171" y="5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7" y="84"/>
                    <a:pt x="154" y="100"/>
                    <a:pt x="151" y="119"/>
                  </a:cubicBezTo>
                  <a:cubicBezTo>
                    <a:pt x="151" y="119"/>
                    <a:pt x="151" y="119"/>
                    <a:pt x="151" y="119"/>
                  </a:cubicBezTo>
                  <a:cubicBezTo>
                    <a:pt x="148" y="100"/>
                    <a:pt x="144" y="84"/>
                    <a:pt x="140" y="67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14" y="1"/>
                    <a:pt x="104" y="0"/>
                    <a:pt x="95" y="0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0" y="85"/>
                    <a:pt x="65" y="101"/>
                    <a:pt x="62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9" y="102"/>
                    <a:pt x="57" y="85"/>
                    <a:pt x="54" y="68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27" y="1"/>
                    <a:pt x="13" y="2"/>
                    <a:pt x="0" y="3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52" y="158"/>
                    <a:pt x="67" y="157"/>
                    <a:pt x="81" y="157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8" y="94"/>
                    <a:pt x="102" y="77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9" y="78"/>
                    <a:pt x="113" y="95"/>
                    <a:pt x="116" y="10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43" y="160"/>
                    <a:pt x="159" y="162"/>
                    <a:pt x="175" y="165"/>
                  </a:cubicBezTo>
                  <a:lnTo>
                    <a:pt x="212" y="1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7" name="Freeform 400"/>
            <p:cNvSpPr/>
            <p:nvPr/>
          </p:nvSpPr>
          <p:spPr bwMode="auto">
            <a:xfrm>
              <a:off x="1182903" y="1308210"/>
              <a:ext cx="110452" cy="237047"/>
            </a:xfrm>
            <a:custGeom>
              <a:avLst/>
              <a:gdLst>
                <a:gd name="T0" fmla="*/ 0 w 80"/>
                <a:gd name="T1" fmla="*/ 158 h 171"/>
                <a:gd name="T2" fmla="*/ 43 w 80"/>
                <a:gd name="T3" fmla="*/ 171 h 171"/>
                <a:gd name="T4" fmla="*/ 80 w 80"/>
                <a:gd name="T5" fmla="*/ 8 h 171"/>
                <a:gd name="T6" fmla="*/ 38 w 80"/>
                <a:gd name="T7" fmla="*/ 0 h 171"/>
                <a:gd name="T8" fmla="*/ 0 w 80"/>
                <a:gd name="T9" fmla="*/ 15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1">
                  <a:moveTo>
                    <a:pt x="0" y="158"/>
                  </a:moveTo>
                  <a:cubicBezTo>
                    <a:pt x="15" y="162"/>
                    <a:pt x="29" y="166"/>
                    <a:pt x="43" y="17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66" y="5"/>
                    <a:pt x="52" y="2"/>
                    <a:pt x="38" y="0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8" name="Freeform 401"/>
            <p:cNvSpPr/>
            <p:nvPr/>
          </p:nvSpPr>
          <p:spPr bwMode="auto">
            <a:xfrm>
              <a:off x="1271977" y="1334945"/>
              <a:ext cx="272566" cy="301209"/>
            </a:xfrm>
            <a:custGeom>
              <a:avLst/>
              <a:gdLst>
                <a:gd name="T0" fmla="*/ 198 w 198"/>
                <a:gd name="T1" fmla="*/ 43 h 219"/>
                <a:gd name="T2" fmla="*/ 156 w 198"/>
                <a:gd name="T3" fmla="*/ 28 h 219"/>
                <a:gd name="T4" fmla="*/ 139 w 198"/>
                <a:gd name="T5" fmla="*/ 80 h 219"/>
                <a:gd name="T6" fmla="*/ 117 w 198"/>
                <a:gd name="T7" fmla="*/ 150 h 219"/>
                <a:gd name="T8" fmla="*/ 117 w 198"/>
                <a:gd name="T9" fmla="*/ 150 h 219"/>
                <a:gd name="T10" fmla="*/ 109 w 198"/>
                <a:gd name="T11" fmla="*/ 98 h 219"/>
                <a:gd name="T12" fmla="*/ 97 w 198"/>
                <a:gd name="T13" fmla="*/ 9 h 219"/>
                <a:gd name="T14" fmla="*/ 61 w 198"/>
                <a:gd name="T15" fmla="*/ 0 h 219"/>
                <a:gd name="T16" fmla="*/ 0 w 198"/>
                <a:gd name="T17" fmla="*/ 159 h 219"/>
                <a:gd name="T18" fmla="*/ 40 w 198"/>
                <a:gd name="T19" fmla="*/ 176 h 219"/>
                <a:gd name="T20" fmla="*/ 52 w 198"/>
                <a:gd name="T21" fmla="*/ 141 h 219"/>
                <a:gd name="T22" fmla="*/ 74 w 198"/>
                <a:gd name="T23" fmla="*/ 72 h 219"/>
                <a:gd name="T24" fmla="*/ 75 w 198"/>
                <a:gd name="T25" fmla="*/ 72 h 219"/>
                <a:gd name="T26" fmla="*/ 81 w 198"/>
                <a:gd name="T27" fmla="*/ 126 h 219"/>
                <a:gd name="T28" fmla="*/ 93 w 198"/>
                <a:gd name="T29" fmla="*/ 200 h 219"/>
                <a:gd name="T30" fmla="*/ 130 w 198"/>
                <a:gd name="T31" fmla="*/ 219 h 219"/>
                <a:gd name="T32" fmla="*/ 198 w 198"/>
                <a:gd name="T33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219">
                  <a:moveTo>
                    <a:pt x="198" y="43"/>
                  </a:moveTo>
                  <a:cubicBezTo>
                    <a:pt x="184" y="37"/>
                    <a:pt x="170" y="33"/>
                    <a:pt x="156" y="28"/>
                  </a:cubicBezTo>
                  <a:cubicBezTo>
                    <a:pt x="139" y="80"/>
                    <a:pt x="139" y="80"/>
                    <a:pt x="139" y="80"/>
                  </a:cubicBezTo>
                  <a:cubicBezTo>
                    <a:pt x="129" y="107"/>
                    <a:pt x="122" y="134"/>
                    <a:pt x="117" y="150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5" y="135"/>
                    <a:pt x="112" y="112"/>
                    <a:pt x="109" y="98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85" y="6"/>
                    <a:pt x="73" y="3"/>
                    <a:pt x="61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3" y="164"/>
                    <a:pt x="26" y="170"/>
                    <a:pt x="40" y="176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63" y="111"/>
                    <a:pt x="70" y="88"/>
                    <a:pt x="74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88"/>
                    <a:pt x="78" y="110"/>
                    <a:pt x="81" y="126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105" y="206"/>
                    <a:pt x="118" y="213"/>
                    <a:pt x="130" y="219"/>
                  </a:cubicBezTo>
                  <a:lnTo>
                    <a:pt x="198" y="43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39" name="Freeform 402"/>
            <p:cNvSpPr/>
            <p:nvPr/>
          </p:nvSpPr>
          <p:spPr bwMode="auto">
            <a:xfrm>
              <a:off x="1471503" y="1411584"/>
              <a:ext cx="304633" cy="331508"/>
            </a:xfrm>
            <a:custGeom>
              <a:avLst/>
              <a:gdLst>
                <a:gd name="T0" fmla="*/ 221 w 221"/>
                <a:gd name="T1" fmla="*/ 60 h 241"/>
                <a:gd name="T2" fmla="*/ 178 w 221"/>
                <a:gd name="T3" fmla="*/ 40 h 241"/>
                <a:gd name="T4" fmla="*/ 151 w 221"/>
                <a:gd name="T5" fmla="*/ 102 h 241"/>
                <a:gd name="T6" fmla="*/ 121 w 221"/>
                <a:gd name="T7" fmla="*/ 172 h 241"/>
                <a:gd name="T8" fmla="*/ 120 w 221"/>
                <a:gd name="T9" fmla="*/ 171 h 241"/>
                <a:gd name="T10" fmla="*/ 119 w 221"/>
                <a:gd name="T11" fmla="*/ 117 h 241"/>
                <a:gd name="T12" fmla="*/ 122 w 221"/>
                <a:gd name="T13" fmla="*/ 15 h 241"/>
                <a:gd name="T14" fmla="*/ 88 w 221"/>
                <a:gd name="T15" fmla="*/ 1 h 241"/>
                <a:gd name="T16" fmla="*/ 85 w 221"/>
                <a:gd name="T17" fmla="*/ 0 h 241"/>
                <a:gd name="T18" fmla="*/ 0 w 221"/>
                <a:gd name="T19" fmla="*/ 171 h 241"/>
                <a:gd name="T20" fmla="*/ 37 w 221"/>
                <a:gd name="T21" fmla="*/ 191 h 241"/>
                <a:gd name="T22" fmla="*/ 55 w 221"/>
                <a:gd name="T23" fmla="*/ 155 h 241"/>
                <a:gd name="T24" fmla="*/ 86 w 221"/>
                <a:gd name="T25" fmla="*/ 86 h 241"/>
                <a:gd name="T26" fmla="*/ 86 w 221"/>
                <a:gd name="T27" fmla="*/ 87 h 241"/>
                <a:gd name="T28" fmla="*/ 86 w 221"/>
                <a:gd name="T29" fmla="*/ 142 h 241"/>
                <a:gd name="T30" fmla="*/ 88 w 221"/>
                <a:gd name="T31" fmla="*/ 219 h 241"/>
                <a:gd name="T32" fmla="*/ 128 w 221"/>
                <a:gd name="T33" fmla="*/ 241 h 241"/>
                <a:gd name="T34" fmla="*/ 221 w 221"/>
                <a:gd name="T35" fmla="*/ 6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1" h="241">
                  <a:moveTo>
                    <a:pt x="221" y="60"/>
                  </a:moveTo>
                  <a:cubicBezTo>
                    <a:pt x="207" y="53"/>
                    <a:pt x="193" y="47"/>
                    <a:pt x="178" y="40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38" y="129"/>
                    <a:pt x="128" y="156"/>
                    <a:pt x="121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56"/>
                    <a:pt x="120" y="131"/>
                    <a:pt x="119" y="117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11" y="10"/>
                    <a:pt x="99" y="5"/>
                    <a:pt x="88" y="1"/>
                  </a:cubicBezTo>
                  <a:cubicBezTo>
                    <a:pt x="87" y="0"/>
                    <a:pt x="86" y="0"/>
                    <a:pt x="85" y="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2" y="178"/>
                    <a:pt x="25" y="185"/>
                    <a:pt x="37" y="191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70" y="125"/>
                    <a:pt x="80" y="102"/>
                    <a:pt x="86" y="8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5" y="102"/>
                    <a:pt x="85" y="126"/>
                    <a:pt x="86" y="142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102" y="226"/>
                    <a:pt x="115" y="233"/>
                    <a:pt x="128" y="241"/>
                  </a:cubicBezTo>
                  <a:lnTo>
                    <a:pt x="221" y="6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40" name="Freeform 403"/>
            <p:cNvSpPr/>
            <p:nvPr/>
          </p:nvSpPr>
          <p:spPr bwMode="auto">
            <a:xfrm>
              <a:off x="1683498" y="1511393"/>
              <a:ext cx="251189" cy="315468"/>
            </a:xfrm>
            <a:custGeom>
              <a:avLst/>
              <a:gdLst>
                <a:gd name="T0" fmla="*/ 169 w 182"/>
                <a:gd name="T1" fmla="*/ 74 h 229"/>
                <a:gd name="T2" fmla="*/ 182 w 182"/>
                <a:gd name="T3" fmla="*/ 49 h 229"/>
                <a:gd name="T4" fmla="*/ 91 w 182"/>
                <a:gd name="T5" fmla="*/ 0 h 229"/>
                <a:gd name="T6" fmla="*/ 0 w 182"/>
                <a:gd name="T7" fmla="*/ 182 h 229"/>
                <a:gd name="T8" fmla="*/ 94 w 182"/>
                <a:gd name="T9" fmla="*/ 229 h 229"/>
                <a:gd name="T10" fmla="*/ 112 w 182"/>
                <a:gd name="T11" fmla="*/ 194 h 229"/>
                <a:gd name="T12" fmla="*/ 58 w 182"/>
                <a:gd name="T13" fmla="*/ 169 h 229"/>
                <a:gd name="T14" fmla="*/ 85 w 182"/>
                <a:gd name="T15" fmla="*/ 117 h 229"/>
                <a:gd name="T16" fmla="*/ 132 w 182"/>
                <a:gd name="T17" fmla="*/ 140 h 229"/>
                <a:gd name="T18" fmla="*/ 143 w 182"/>
                <a:gd name="T19" fmla="*/ 117 h 229"/>
                <a:gd name="T20" fmla="*/ 95 w 182"/>
                <a:gd name="T21" fmla="*/ 95 h 229"/>
                <a:gd name="T22" fmla="*/ 119 w 182"/>
                <a:gd name="T23" fmla="*/ 50 h 229"/>
                <a:gd name="T24" fmla="*/ 169 w 182"/>
                <a:gd name="T25" fmla="*/ 7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229">
                  <a:moveTo>
                    <a:pt x="169" y="74"/>
                  </a:moveTo>
                  <a:cubicBezTo>
                    <a:pt x="182" y="49"/>
                    <a:pt x="182" y="49"/>
                    <a:pt x="182" y="49"/>
                  </a:cubicBezTo>
                  <a:cubicBezTo>
                    <a:pt x="154" y="33"/>
                    <a:pt x="123" y="16"/>
                    <a:pt x="91" y="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98"/>
                    <a:pt x="62" y="214"/>
                    <a:pt x="94" y="229"/>
                  </a:cubicBezTo>
                  <a:cubicBezTo>
                    <a:pt x="112" y="194"/>
                    <a:pt x="112" y="194"/>
                    <a:pt x="112" y="194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19" y="50"/>
                    <a:pt x="119" y="50"/>
                    <a:pt x="119" y="50"/>
                  </a:cubicBezTo>
                  <a:lnTo>
                    <a:pt x="169" y="7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741" name="Freeform 404"/>
            <p:cNvSpPr>
              <a:spLocks noEditPoints="1"/>
            </p:cNvSpPr>
            <p:nvPr/>
          </p:nvSpPr>
          <p:spPr bwMode="auto">
            <a:xfrm>
              <a:off x="1850957" y="1596943"/>
              <a:ext cx="245844" cy="315468"/>
            </a:xfrm>
            <a:custGeom>
              <a:avLst/>
              <a:gdLst>
                <a:gd name="T0" fmla="*/ 171 w 179"/>
                <a:gd name="T1" fmla="*/ 54 h 230"/>
                <a:gd name="T2" fmla="*/ 123 w 179"/>
                <a:gd name="T3" fmla="*/ 19 h 230"/>
                <a:gd name="T4" fmla="*/ 81 w 179"/>
                <a:gd name="T5" fmla="*/ 0 h 230"/>
                <a:gd name="T6" fmla="*/ 0 w 179"/>
                <a:gd name="T7" fmla="*/ 179 h 230"/>
                <a:gd name="T8" fmla="*/ 36 w 179"/>
                <a:gd name="T9" fmla="*/ 196 h 230"/>
                <a:gd name="T10" fmla="*/ 77 w 179"/>
                <a:gd name="T11" fmla="*/ 107 h 230"/>
                <a:gd name="T12" fmla="*/ 83 w 179"/>
                <a:gd name="T13" fmla="*/ 109 h 230"/>
                <a:gd name="T14" fmla="*/ 95 w 179"/>
                <a:gd name="T15" fmla="*/ 139 h 230"/>
                <a:gd name="T16" fmla="*/ 80 w 179"/>
                <a:gd name="T17" fmla="*/ 217 h 230"/>
                <a:gd name="T18" fmla="*/ 123 w 179"/>
                <a:gd name="T19" fmla="*/ 230 h 230"/>
                <a:gd name="T20" fmla="*/ 132 w 179"/>
                <a:gd name="T21" fmla="*/ 152 h 230"/>
                <a:gd name="T22" fmla="*/ 121 w 179"/>
                <a:gd name="T23" fmla="*/ 116 h 230"/>
                <a:gd name="T24" fmla="*/ 121 w 179"/>
                <a:gd name="T25" fmla="*/ 116 h 230"/>
                <a:gd name="T26" fmla="*/ 166 w 179"/>
                <a:gd name="T27" fmla="*/ 92 h 230"/>
                <a:gd name="T28" fmla="*/ 171 w 179"/>
                <a:gd name="T29" fmla="*/ 54 h 230"/>
                <a:gd name="T30" fmla="*/ 126 w 179"/>
                <a:gd name="T31" fmla="*/ 83 h 230"/>
                <a:gd name="T32" fmla="*/ 93 w 179"/>
                <a:gd name="T33" fmla="*/ 91 h 230"/>
                <a:gd name="T34" fmla="*/ 86 w 179"/>
                <a:gd name="T35" fmla="*/ 88 h 230"/>
                <a:gd name="T36" fmla="*/ 103 w 179"/>
                <a:gd name="T37" fmla="*/ 51 h 230"/>
                <a:gd name="T38" fmla="*/ 112 w 179"/>
                <a:gd name="T39" fmla="*/ 54 h 230"/>
                <a:gd name="T40" fmla="*/ 126 w 179"/>
                <a:gd name="T41" fmla="*/ 8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30">
                  <a:moveTo>
                    <a:pt x="171" y="54"/>
                  </a:moveTo>
                  <a:cubicBezTo>
                    <a:pt x="162" y="41"/>
                    <a:pt x="143" y="28"/>
                    <a:pt x="123" y="19"/>
                  </a:cubicBezTo>
                  <a:cubicBezTo>
                    <a:pt x="109" y="13"/>
                    <a:pt x="94" y="4"/>
                    <a:pt x="81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95" y="115"/>
                    <a:pt x="99" y="122"/>
                    <a:pt x="95" y="139"/>
                  </a:cubicBezTo>
                  <a:cubicBezTo>
                    <a:pt x="91" y="154"/>
                    <a:pt x="83" y="193"/>
                    <a:pt x="80" y="217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6" y="204"/>
                    <a:pt x="130" y="167"/>
                    <a:pt x="132" y="152"/>
                  </a:cubicBezTo>
                  <a:cubicBezTo>
                    <a:pt x="135" y="136"/>
                    <a:pt x="132" y="126"/>
                    <a:pt x="121" y="116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43" y="119"/>
                    <a:pt x="159" y="105"/>
                    <a:pt x="166" y="92"/>
                  </a:cubicBezTo>
                  <a:cubicBezTo>
                    <a:pt x="171" y="81"/>
                    <a:pt x="179" y="66"/>
                    <a:pt x="171" y="54"/>
                  </a:cubicBezTo>
                  <a:close/>
                  <a:moveTo>
                    <a:pt x="126" y="83"/>
                  </a:moveTo>
                  <a:cubicBezTo>
                    <a:pt x="121" y="94"/>
                    <a:pt x="108" y="98"/>
                    <a:pt x="93" y="91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5" y="51"/>
                    <a:pt x="109" y="52"/>
                    <a:pt x="112" y="54"/>
                  </a:cubicBezTo>
                  <a:cubicBezTo>
                    <a:pt x="128" y="62"/>
                    <a:pt x="131" y="72"/>
                    <a:pt x="126" y="8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2745" name="矩形 430"/>
          <p:cNvSpPr>
            <a:spLocks noChangeArrowheads="1"/>
          </p:cNvSpPr>
          <p:nvPr/>
        </p:nvSpPr>
        <p:spPr bwMode="auto">
          <a:xfrm>
            <a:off x="4474831" y="2465886"/>
            <a:ext cx="140294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2013</a:t>
            </a:r>
            <a:endParaRPr kumimoji="0" lang="zh-CN" altLang="en-US" sz="13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746" name="矩形 431"/>
          <p:cNvSpPr>
            <a:spLocks noChangeArrowheads="1"/>
          </p:cNvSpPr>
          <p:nvPr/>
        </p:nvSpPr>
        <p:spPr bwMode="auto">
          <a:xfrm>
            <a:off x="6260009" y="2480702"/>
            <a:ext cx="140294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2014</a:t>
            </a:r>
            <a:endParaRPr kumimoji="0" lang="zh-CN" altLang="en-US" sz="13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747" name="矩形 432"/>
          <p:cNvSpPr>
            <a:spLocks noChangeArrowheads="1"/>
          </p:cNvSpPr>
          <p:nvPr/>
        </p:nvSpPr>
        <p:spPr bwMode="auto">
          <a:xfrm>
            <a:off x="8045187" y="2465886"/>
            <a:ext cx="143661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201X</a:t>
            </a:r>
            <a:endParaRPr kumimoji="0" lang="zh-CN" altLang="en-US" sz="13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230" name="矩形 432"/>
          <p:cNvSpPr>
            <a:spLocks noChangeArrowheads="1"/>
          </p:cNvSpPr>
          <p:nvPr/>
        </p:nvSpPr>
        <p:spPr bwMode="auto">
          <a:xfrm>
            <a:off x="9830365" y="2465886"/>
            <a:ext cx="143661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201X</a:t>
            </a:r>
            <a:endParaRPr kumimoji="0" lang="zh-CN" altLang="en-US" sz="1335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1" name="文本框 230"/>
          <p:cNvSpPr txBox="1"/>
          <p:nvPr/>
        </p:nvSpPr>
        <p:spPr>
          <a:xfrm>
            <a:off x="4519351" y="3811352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2" name="文本框 231"/>
          <p:cNvSpPr txBox="1"/>
          <p:nvPr/>
        </p:nvSpPr>
        <p:spPr>
          <a:xfrm>
            <a:off x="6303343" y="3811352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3" name="文本框 232"/>
          <p:cNvSpPr txBox="1"/>
          <p:nvPr/>
        </p:nvSpPr>
        <p:spPr>
          <a:xfrm>
            <a:off x="8083460" y="3811352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9872043" y="3811352"/>
            <a:ext cx="12105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5" name="文本框 234"/>
          <p:cNvSpPr txBox="1"/>
          <p:nvPr/>
        </p:nvSpPr>
        <p:spPr>
          <a:xfrm>
            <a:off x="4407178" y="4287851"/>
            <a:ext cx="143493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6" name="文本框 235"/>
          <p:cNvSpPr txBox="1"/>
          <p:nvPr/>
        </p:nvSpPr>
        <p:spPr>
          <a:xfrm>
            <a:off x="6191170" y="4287851"/>
            <a:ext cx="143493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7" name="文本框 236"/>
          <p:cNvSpPr txBox="1"/>
          <p:nvPr/>
        </p:nvSpPr>
        <p:spPr>
          <a:xfrm>
            <a:off x="7971287" y="4287851"/>
            <a:ext cx="143493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8" name="文本框 237"/>
          <p:cNvSpPr txBox="1"/>
          <p:nvPr/>
        </p:nvSpPr>
        <p:spPr>
          <a:xfrm>
            <a:off x="9759870" y="4287851"/>
            <a:ext cx="143493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0" grpId="0" animBg="1"/>
      <p:bldP spid="221" grpId="0" animBg="1"/>
      <p:bldP spid="222" grpId="0" animBg="1"/>
      <p:bldP spid="22745" grpId="0"/>
      <p:bldP spid="22746" grpId="0"/>
      <p:bldP spid="22747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97268" y="1650490"/>
            <a:ext cx="2122395" cy="1940239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7268" y="3960181"/>
            <a:ext cx="2122395" cy="19402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69220" y="1650490"/>
            <a:ext cx="2123775" cy="19402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69220" y="3960181"/>
            <a:ext cx="2123775" cy="1940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209361" y="2042402"/>
            <a:ext cx="175257" cy="175257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9311" name="组合 28"/>
          <p:cNvGrpSpPr/>
          <p:nvPr/>
        </p:nvGrpSpPr>
        <p:grpSpPr>
          <a:xfrm>
            <a:off x="3209361" y="2566791"/>
            <a:ext cx="234595" cy="234698"/>
            <a:chOff x="3367088" y="2251061"/>
            <a:chExt cx="269890" cy="269890"/>
          </a:xfrm>
          <a:solidFill>
            <a:schemeClr val="bg1"/>
          </a:solidFill>
        </p:grpSpPr>
        <p:sp>
          <p:nvSpPr>
            <p:cNvPr id="26" name="圆角矩形 25"/>
            <p:cNvSpPr/>
            <p:nvPr/>
          </p:nvSpPr>
          <p:spPr>
            <a:xfrm>
              <a:off x="3367088" y="225106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19" name="Freeform 5"/>
            <p:cNvSpPr>
              <a:spLocks noEditPoints="1"/>
            </p:cNvSpPr>
            <p:nvPr/>
          </p:nvSpPr>
          <p:spPr bwMode="auto">
            <a:xfrm>
              <a:off x="3410661" y="2304562"/>
              <a:ext cx="182743" cy="162888"/>
            </a:xfrm>
            <a:custGeom>
              <a:avLst/>
              <a:gdLst>
                <a:gd name="T0" fmla="*/ 30264685 w 957"/>
                <a:gd name="T1" fmla="*/ 5104527 h 850"/>
                <a:gd name="T2" fmla="*/ 23701213 w 957"/>
                <a:gd name="T3" fmla="*/ 5104527 h 850"/>
                <a:gd name="T4" fmla="*/ 23701213 w 957"/>
                <a:gd name="T5" fmla="*/ 954715 h 850"/>
                <a:gd name="T6" fmla="*/ 22789599 w 957"/>
                <a:gd name="T7" fmla="*/ 0 h 850"/>
                <a:gd name="T8" fmla="*/ 12105912 w 957"/>
                <a:gd name="T9" fmla="*/ 0 h 850"/>
                <a:gd name="T10" fmla="*/ 11194298 w 957"/>
                <a:gd name="T11" fmla="*/ 954715 h 850"/>
                <a:gd name="T12" fmla="*/ 11194298 w 957"/>
                <a:gd name="T13" fmla="*/ 5104527 h 850"/>
                <a:gd name="T14" fmla="*/ 4630826 w 957"/>
                <a:gd name="T15" fmla="*/ 5104527 h 850"/>
                <a:gd name="T16" fmla="*/ 0 w 957"/>
                <a:gd name="T17" fmla="*/ 9768298 h 850"/>
                <a:gd name="T18" fmla="*/ 0 w 957"/>
                <a:gd name="T19" fmla="*/ 26550936 h 850"/>
                <a:gd name="T20" fmla="*/ 4630826 w 957"/>
                <a:gd name="T21" fmla="*/ 31214707 h 850"/>
                <a:gd name="T22" fmla="*/ 30264685 w 957"/>
                <a:gd name="T23" fmla="*/ 31214707 h 850"/>
                <a:gd name="T24" fmla="*/ 34895511 w 957"/>
                <a:gd name="T25" fmla="*/ 26550936 h 850"/>
                <a:gd name="T26" fmla="*/ 34895511 w 957"/>
                <a:gd name="T27" fmla="*/ 9768298 h 850"/>
                <a:gd name="T28" fmla="*/ 30264685 w 957"/>
                <a:gd name="T29" fmla="*/ 5104527 h 850"/>
                <a:gd name="T30" fmla="*/ 18997443 w 957"/>
                <a:gd name="T31" fmla="*/ 16121504 h 850"/>
                <a:gd name="T32" fmla="*/ 15898068 w 957"/>
                <a:gd name="T33" fmla="*/ 16121504 h 850"/>
                <a:gd name="T34" fmla="*/ 15424120 w 957"/>
                <a:gd name="T35" fmla="*/ 16562069 h 850"/>
                <a:gd name="T36" fmla="*/ 15424120 w 957"/>
                <a:gd name="T37" fmla="*/ 17700560 h 850"/>
                <a:gd name="T38" fmla="*/ 4630826 w 957"/>
                <a:gd name="T39" fmla="*/ 17700560 h 850"/>
                <a:gd name="T40" fmla="*/ 1385562 w 957"/>
                <a:gd name="T41" fmla="*/ 14432260 h 850"/>
                <a:gd name="T42" fmla="*/ 1385562 w 957"/>
                <a:gd name="T43" fmla="*/ 9768298 h 850"/>
                <a:gd name="T44" fmla="*/ 4630826 w 957"/>
                <a:gd name="T45" fmla="*/ 6499998 h 850"/>
                <a:gd name="T46" fmla="*/ 30264685 w 957"/>
                <a:gd name="T47" fmla="*/ 6499998 h 850"/>
                <a:gd name="T48" fmla="*/ 33509949 w 957"/>
                <a:gd name="T49" fmla="*/ 9768298 h 850"/>
                <a:gd name="T50" fmla="*/ 33509949 w 957"/>
                <a:gd name="T51" fmla="*/ 14432260 h 850"/>
                <a:gd name="T52" fmla="*/ 30264685 w 957"/>
                <a:gd name="T53" fmla="*/ 17700560 h 850"/>
                <a:gd name="T54" fmla="*/ 19471391 w 957"/>
                <a:gd name="T55" fmla="*/ 17700560 h 850"/>
                <a:gd name="T56" fmla="*/ 19471391 w 957"/>
                <a:gd name="T57" fmla="*/ 16562069 h 850"/>
                <a:gd name="T58" fmla="*/ 18997443 w 957"/>
                <a:gd name="T59" fmla="*/ 16121504 h 850"/>
                <a:gd name="T60" fmla="*/ 18559967 w 957"/>
                <a:gd name="T61" fmla="*/ 17039618 h 850"/>
                <a:gd name="T62" fmla="*/ 18559967 w 957"/>
                <a:gd name="T63" fmla="*/ 19243013 h 850"/>
                <a:gd name="T64" fmla="*/ 16335544 w 957"/>
                <a:gd name="T65" fmla="*/ 19243013 h 850"/>
                <a:gd name="T66" fmla="*/ 16335544 w 957"/>
                <a:gd name="T67" fmla="*/ 17039618 h 850"/>
                <a:gd name="T68" fmla="*/ 18559967 w 957"/>
                <a:gd name="T69" fmla="*/ 17039618 h 850"/>
                <a:gd name="T70" fmla="*/ 13017527 w 957"/>
                <a:gd name="T71" fmla="*/ 1872829 h 850"/>
                <a:gd name="T72" fmla="*/ 21877984 w 957"/>
                <a:gd name="T73" fmla="*/ 1872829 h 850"/>
                <a:gd name="T74" fmla="*/ 21877984 w 957"/>
                <a:gd name="T75" fmla="*/ 5104527 h 850"/>
                <a:gd name="T76" fmla="*/ 13017527 w 957"/>
                <a:gd name="T77" fmla="*/ 5104527 h 850"/>
                <a:gd name="T78" fmla="*/ 13017527 w 957"/>
                <a:gd name="T79" fmla="*/ 1872829 h 850"/>
                <a:gd name="T80" fmla="*/ 30264685 w 957"/>
                <a:gd name="T81" fmla="*/ 29341878 h 850"/>
                <a:gd name="T82" fmla="*/ 4630826 w 957"/>
                <a:gd name="T83" fmla="*/ 29341878 h 850"/>
                <a:gd name="T84" fmla="*/ 1859701 w 957"/>
                <a:gd name="T85" fmla="*/ 26550936 h 850"/>
                <a:gd name="T86" fmla="*/ 1859701 w 957"/>
                <a:gd name="T87" fmla="*/ 17516976 h 850"/>
                <a:gd name="T88" fmla="*/ 4630826 w 957"/>
                <a:gd name="T89" fmla="*/ 18618673 h 850"/>
                <a:gd name="T90" fmla="*/ 15424120 w 957"/>
                <a:gd name="T91" fmla="*/ 18618673 h 850"/>
                <a:gd name="T92" fmla="*/ 15424120 w 957"/>
                <a:gd name="T93" fmla="*/ 19720371 h 850"/>
                <a:gd name="T94" fmla="*/ 15898068 w 957"/>
                <a:gd name="T95" fmla="*/ 20197729 h 850"/>
                <a:gd name="T96" fmla="*/ 18997443 w 957"/>
                <a:gd name="T97" fmla="*/ 20197729 h 850"/>
                <a:gd name="T98" fmla="*/ 19471391 w 957"/>
                <a:gd name="T99" fmla="*/ 19720371 h 850"/>
                <a:gd name="T100" fmla="*/ 19471391 w 957"/>
                <a:gd name="T101" fmla="*/ 18618673 h 850"/>
                <a:gd name="T102" fmla="*/ 30264685 w 957"/>
                <a:gd name="T103" fmla="*/ 18618673 h 850"/>
                <a:gd name="T104" fmla="*/ 33035810 w 957"/>
                <a:gd name="T105" fmla="*/ 17516976 h 850"/>
                <a:gd name="T106" fmla="*/ 33035810 w 957"/>
                <a:gd name="T107" fmla="*/ 26550936 h 850"/>
                <a:gd name="T108" fmla="*/ 30264685 w 957"/>
                <a:gd name="T109" fmla="*/ 29341878 h 8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57" h="850">
                  <a:moveTo>
                    <a:pt x="830" y="139"/>
                  </a:moveTo>
                  <a:cubicBezTo>
                    <a:pt x="650" y="139"/>
                    <a:pt x="650" y="139"/>
                    <a:pt x="650" y="139"/>
                  </a:cubicBezTo>
                  <a:cubicBezTo>
                    <a:pt x="650" y="26"/>
                    <a:pt x="650" y="26"/>
                    <a:pt x="650" y="26"/>
                  </a:cubicBezTo>
                  <a:cubicBezTo>
                    <a:pt x="650" y="12"/>
                    <a:pt x="639" y="0"/>
                    <a:pt x="625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18" y="0"/>
                    <a:pt x="307" y="12"/>
                    <a:pt x="307" y="26"/>
                  </a:cubicBezTo>
                  <a:cubicBezTo>
                    <a:pt x="307" y="139"/>
                    <a:pt x="307" y="139"/>
                    <a:pt x="307" y="139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57" y="139"/>
                    <a:pt x="0" y="196"/>
                    <a:pt x="0" y="266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93"/>
                    <a:pt x="57" y="850"/>
                    <a:pt x="127" y="850"/>
                  </a:cubicBezTo>
                  <a:cubicBezTo>
                    <a:pt x="830" y="850"/>
                    <a:pt x="830" y="850"/>
                    <a:pt x="830" y="850"/>
                  </a:cubicBezTo>
                  <a:cubicBezTo>
                    <a:pt x="900" y="850"/>
                    <a:pt x="957" y="793"/>
                    <a:pt x="957" y="723"/>
                  </a:cubicBezTo>
                  <a:cubicBezTo>
                    <a:pt x="957" y="266"/>
                    <a:pt x="957" y="266"/>
                    <a:pt x="957" y="266"/>
                  </a:cubicBezTo>
                  <a:cubicBezTo>
                    <a:pt x="957" y="196"/>
                    <a:pt x="900" y="139"/>
                    <a:pt x="830" y="139"/>
                  </a:cubicBezTo>
                  <a:close/>
                  <a:moveTo>
                    <a:pt x="521" y="439"/>
                  </a:moveTo>
                  <a:cubicBezTo>
                    <a:pt x="436" y="439"/>
                    <a:pt x="436" y="439"/>
                    <a:pt x="436" y="439"/>
                  </a:cubicBezTo>
                  <a:cubicBezTo>
                    <a:pt x="429" y="439"/>
                    <a:pt x="423" y="445"/>
                    <a:pt x="423" y="451"/>
                  </a:cubicBezTo>
                  <a:cubicBezTo>
                    <a:pt x="423" y="482"/>
                    <a:pt x="423" y="482"/>
                    <a:pt x="423" y="482"/>
                  </a:cubicBezTo>
                  <a:cubicBezTo>
                    <a:pt x="127" y="482"/>
                    <a:pt x="127" y="482"/>
                    <a:pt x="127" y="482"/>
                  </a:cubicBezTo>
                  <a:cubicBezTo>
                    <a:pt x="78" y="482"/>
                    <a:pt x="38" y="442"/>
                    <a:pt x="38" y="393"/>
                  </a:cubicBezTo>
                  <a:cubicBezTo>
                    <a:pt x="38" y="266"/>
                    <a:pt x="38" y="266"/>
                    <a:pt x="38" y="266"/>
                  </a:cubicBezTo>
                  <a:cubicBezTo>
                    <a:pt x="38" y="217"/>
                    <a:pt x="78" y="177"/>
                    <a:pt x="127" y="177"/>
                  </a:cubicBezTo>
                  <a:cubicBezTo>
                    <a:pt x="830" y="177"/>
                    <a:pt x="830" y="177"/>
                    <a:pt x="830" y="177"/>
                  </a:cubicBezTo>
                  <a:cubicBezTo>
                    <a:pt x="879" y="177"/>
                    <a:pt x="919" y="217"/>
                    <a:pt x="919" y="266"/>
                  </a:cubicBezTo>
                  <a:cubicBezTo>
                    <a:pt x="919" y="393"/>
                    <a:pt x="919" y="393"/>
                    <a:pt x="919" y="393"/>
                  </a:cubicBezTo>
                  <a:cubicBezTo>
                    <a:pt x="919" y="442"/>
                    <a:pt x="879" y="482"/>
                    <a:pt x="830" y="482"/>
                  </a:cubicBezTo>
                  <a:cubicBezTo>
                    <a:pt x="534" y="482"/>
                    <a:pt x="534" y="482"/>
                    <a:pt x="534" y="482"/>
                  </a:cubicBezTo>
                  <a:cubicBezTo>
                    <a:pt x="534" y="451"/>
                    <a:pt x="534" y="451"/>
                    <a:pt x="534" y="451"/>
                  </a:cubicBezTo>
                  <a:cubicBezTo>
                    <a:pt x="534" y="445"/>
                    <a:pt x="528" y="439"/>
                    <a:pt x="521" y="439"/>
                  </a:cubicBezTo>
                  <a:close/>
                  <a:moveTo>
                    <a:pt x="509" y="464"/>
                  </a:moveTo>
                  <a:cubicBezTo>
                    <a:pt x="509" y="524"/>
                    <a:pt x="509" y="524"/>
                    <a:pt x="509" y="524"/>
                  </a:cubicBezTo>
                  <a:cubicBezTo>
                    <a:pt x="448" y="524"/>
                    <a:pt x="448" y="524"/>
                    <a:pt x="448" y="524"/>
                  </a:cubicBezTo>
                  <a:cubicBezTo>
                    <a:pt x="448" y="464"/>
                    <a:pt x="448" y="464"/>
                    <a:pt x="448" y="464"/>
                  </a:cubicBezTo>
                  <a:lnTo>
                    <a:pt x="509" y="464"/>
                  </a:lnTo>
                  <a:close/>
                  <a:moveTo>
                    <a:pt x="357" y="51"/>
                  </a:moveTo>
                  <a:cubicBezTo>
                    <a:pt x="600" y="51"/>
                    <a:pt x="600" y="51"/>
                    <a:pt x="600" y="51"/>
                  </a:cubicBezTo>
                  <a:cubicBezTo>
                    <a:pt x="600" y="139"/>
                    <a:pt x="600" y="139"/>
                    <a:pt x="600" y="139"/>
                  </a:cubicBezTo>
                  <a:cubicBezTo>
                    <a:pt x="357" y="139"/>
                    <a:pt x="357" y="139"/>
                    <a:pt x="357" y="139"/>
                  </a:cubicBezTo>
                  <a:lnTo>
                    <a:pt x="357" y="51"/>
                  </a:lnTo>
                  <a:close/>
                  <a:moveTo>
                    <a:pt x="830" y="799"/>
                  </a:moveTo>
                  <a:cubicBezTo>
                    <a:pt x="127" y="799"/>
                    <a:pt x="127" y="799"/>
                    <a:pt x="127" y="799"/>
                  </a:cubicBezTo>
                  <a:cubicBezTo>
                    <a:pt x="85" y="799"/>
                    <a:pt x="51" y="765"/>
                    <a:pt x="51" y="723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71" y="496"/>
                    <a:pt x="98" y="507"/>
                    <a:pt x="127" y="507"/>
                  </a:cubicBezTo>
                  <a:cubicBezTo>
                    <a:pt x="423" y="507"/>
                    <a:pt x="423" y="507"/>
                    <a:pt x="423" y="507"/>
                  </a:cubicBezTo>
                  <a:cubicBezTo>
                    <a:pt x="423" y="537"/>
                    <a:pt x="423" y="537"/>
                    <a:pt x="423" y="537"/>
                  </a:cubicBezTo>
                  <a:cubicBezTo>
                    <a:pt x="423" y="544"/>
                    <a:pt x="429" y="550"/>
                    <a:pt x="436" y="550"/>
                  </a:cubicBezTo>
                  <a:cubicBezTo>
                    <a:pt x="521" y="550"/>
                    <a:pt x="521" y="550"/>
                    <a:pt x="521" y="550"/>
                  </a:cubicBezTo>
                  <a:cubicBezTo>
                    <a:pt x="528" y="550"/>
                    <a:pt x="534" y="544"/>
                    <a:pt x="534" y="537"/>
                  </a:cubicBezTo>
                  <a:cubicBezTo>
                    <a:pt x="534" y="507"/>
                    <a:pt x="534" y="507"/>
                    <a:pt x="534" y="507"/>
                  </a:cubicBezTo>
                  <a:cubicBezTo>
                    <a:pt x="830" y="507"/>
                    <a:pt x="830" y="507"/>
                    <a:pt x="830" y="507"/>
                  </a:cubicBezTo>
                  <a:cubicBezTo>
                    <a:pt x="859" y="507"/>
                    <a:pt x="886" y="496"/>
                    <a:pt x="906" y="477"/>
                  </a:cubicBezTo>
                  <a:cubicBezTo>
                    <a:pt x="906" y="723"/>
                    <a:pt x="906" y="723"/>
                    <a:pt x="906" y="723"/>
                  </a:cubicBezTo>
                  <a:cubicBezTo>
                    <a:pt x="906" y="765"/>
                    <a:pt x="872" y="799"/>
                    <a:pt x="830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312" name="组合 29"/>
          <p:cNvGrpSpPr/>
          <p:nvPr/>
        </p:nvGrpSpPr>
        <p:grpSpPr>
          <a:xfrm>
            <a:off x="3209361" y="2933121"/>
            <a:ext cx="234595" cy="234698"/>
            <a:chOff x="3367088" y="2672322"/>
            <a:chExt cx="269890" cy="269890"/>
          </a:xfrm>
          <a:solidFill>
            <a:schemeClr val="bg1"/>
          </a:solidFill>
        </p:grpSpPr>
        <p:sp>
          <p:nvSpPr>
            <p:cNvPr id="27" name="圆角矩形 26"/>
            <p:cNvSpPr/>
            <p:nvPr/>
          </p:nvSpPr>
          <p:spPr>
            <a:xfrm>
              <a:off x="3367088" y="2671588"/>
              <a:ext cx="269890" cy="271357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17" name="Freeform 6"/>
            <p:cNvSpPr>
              <a:spLocks noEditPoints="1"/>
            </p:cNvSpPr>
            <p:nvPr/>
          </p:nvSpPr>
          <p:spPr bwMode="auto">
            <a:xfrm>
              <a:off x="3382297" y="2723391"/>
              <a:ext cx="239470" cy="167751"/>
            </a:xfrm>
            <a:custGeom>
              <a:avLst/>
              <a:gdLst>
                <a:gd name="T0" fmla="*/ 35774794 w 1254"/>
                <a:gd name="T1" fmla="*/ 403292 h 876"/>
                <a:gd name="T2" fmla="*/ 27861208 w 1254"/>
                <a:gd name="T3" fmla="*/ 4180562 h 876"/>
                <a:gd name="T4" fmla="*/ 27605888 w 1254"/>
                <a:gd name="T5" fmla="*/ 5573891 h 876"/>
                <a:gd name="T6" fmla="*/ 24068645 w 1254"/>
                <a:gd name="T7" fmla="*/ 6600695 h 876"/>
                <a:gd name="T8" fmla="*/ 22938132 w 1254"/>
                <a:gd name="T9" fmla="*/ 8104327 h 876"/>
                <a:gd name="T10" fmla="*/ 21807620 w 1254"/>
                <a:gd name="T11" fmla="*/ 6600695 h 876"/>
                <a:gd name="T12" fmla="*/ 18124480 w 1254"/>
                <a:gd name="T13" fmla="*/ 5757345 h 876"/>
                <a:gd name="T14" fmla="*/ 17869160 w 1254"/>
                <a:gd name="T15" fmla="*/ 4363824 h 876"/>
                <a:gd name="T16" fmla="*/ 9955574 w 1254"/>
                <a:gd name="T17" fmla="*/ 586746 h 876"/>
                <a:gd name="T18" fmla="*/ 291794 w 1254"/>
                <a:gd name="T19" fmla="*/ 13421612 h 876"/>
                <a:gd name="T20" fmla="*/ 6163011 w 1254"/>
                <a:gd name="T21" fmla="*/ 19582248 h 876"/>
                <a:gd name="T22" fmla="*/ 6855831 w 1254"/>
                <a:gd name="T23" fmla="*/ 19252300 h 876"/>
                <a:gd name="T24" fmla="*/ 16446853 w 1254"/>
                <a:gd name="T25" fmla="*/ 26366397 h 876"/>
                <a:gd name="T26" fmla="*/ 25454477 w 1254"/>
                <a:gd name="T27" fmla="*/ 32123742 h 876"/>
                <a:gd name="T28" fmla="*/ 35884026 w 1254"/>
                <a:gd name="T29" fmla="*/ 24496242 h 876"/>
                <a:gd name="T30" fmla="*/ 35956974 w 1254"/>
                <a:gd name="T31" fmla="*/ 23799386 h 876"/>
                <a:gd name="T32" fmla="*/ 38546268 w 1254"/>
                <a:gd name="T33" fmla="*/ 18702130 h 876"/>
                <a:gd name="T34" fmla="*/ 39567357 w 1254"/>
                <a:gd name="T35" fmla="*/ 19398986 h 876"/>
                <a:gd name="T36" fmla="*/ 40260178 w 1254"/>
                <a:gd name="T37" fmla="*/ 19105613 h 876"/>
                <a:gd name="T38" fmla="*/ 45438573 w 1254"/>
                <a:gd name="T39" fmla="*/ 12028091 h 876"/>
                <a:gd name="T40" fmla="*/ 2224550 w 1254"/>
                <a:gd name="T41" fmla="*/ 12761523 h 876"/>
                <a:gd name="T42" fmla="*/ 15972878 w 1254"/>
                <a:gd name="T43" fmla="*/ 5390629 h 876"/>
                <a:gd name="T44" fmla="*/ 33367872 w 1254"/>
                <a:gd name="T45" fmla="*/ 25229674 h 876"/>
                <a:gd name="T46" fmla="*/ 25636658 w 1254"/>
                <a:gd name="T47" fmla="*/ 19619016 h 876"/>
                <a:gd name="T48" fmla="*/ 30523450 w 1254"/>
                <a:gd name="T49" fmla="*/ 27319859 h 876"/>
                <a:gd name="T50" fmla="*/ 23776850 w 1254"/>
                <a:gd name="T51" fmla="*/ 22589319 h 876"/>
                <a:gd name="T52" fmla="*/ 27678836 w 1254"/>
                <a:gd name="T53" fmla="*/ 29446811 h 876"/>
                <a:gd name="T54" fmla="*/ 21771146 w 1254"/>
                <a:gd name="T55" fmla="*/ 25486279 h 876"/>
                <a:gd name="T56" fmla="*/ 25454477 w 1254"/>
                <a:gd name="T57" fmla="*/ 31096937 h 876"/>
                <a:gd name="T58" fmla="*/ 7913395 w 1254"/>
                <a:gd name="T59" fmla="*/ 17968698 h 876"/>
                <a:gd name="T60" fmla="*/ 21442877 w 1254"/>
                <a:gd name="T61" fmla="*/ 7480814 h 876"/>
                <a:gd name="T62" fmla="*/ 21552300 w 1254"/>
                <a:gd name="T63" fmla="*/ 10304622 h 876"/>
                <a:gd name="T64" fmla="*/ 18379609 w 1254"/>
                <a:gd name="T65" fmla="*/ 15621908 h 876"/>
                <a:gd name="T66" fmla="*/ 20968902 w 1254"/>
                <a:gd name="T67" fmla="*/ 17748669 h 876"/>
                <a:gd name="T68" fmla="*/ 25053260 w 1254"/>
                <a:gd name="T69" fmla="*/ 13201582 h 876"/>
                <a:gd name="T70" fmla="*/ 33404346 w 1254"/>
                <a:gd name="T71" fmla="*/ 22442633 h 876"/>
                <a:gd name="T72" fmla="*/ 34935885 w 1254"/>
                <a:gd name="T73" fmla="*/ 24056183 h 876"/>
                <a:gd name="T74" fmla="*/ 33769089 w 1254"/>
                <a:gd name="T75" fmla="*/ 21489171 h 876"/>
                <a:gd name="T76" fmla="*/ 25490760 w 1254"/>
                <a:gd name="T77" fmla="*/ 12174778 h 876"/>
                <a:gd name="T78" fmla="*/ 25126208 w 1254"/>
                <a:gd name="T79" fmla="*/ 11954748 h 876"/>
                <a:gd name="T80" fmla="*/ 20895954 w 1254"/>
                <a:gd name="T81" fmla="*/ 16648521 h 876"/>
                <a:gd name="T82" fmla="*/ 22318260 w 1254"/>
                <a:gd name="T83" fmla="*/ 10817833 h 876"/>
                <a:gd name="T84" fmla="*/ 28590503 w 1254"/>
                <a:gd name="T85" fmla="*/ 6747382 h 876"/>
                <a:gd name="T86" fmla="*/ 33769089 w 1254"/>
                <a:gd name="T87" fmla="*/ 21489171 h 876"/>
                <a:gd name="T88" fmla="*/ 29721015 w 1254"/>
                <a:gd name="T89" fmla="*/ 5243942 h 876"/>
                <a:gd name="T90" fmla="*/ 43505817 w 1254"/>
                <a:gd name="T91" fmla="*/ 12614837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54" h="876">
                  <a:moveTo>
                    <a:pt x="1246" y="328"/>
                  </a:moveTo>
                  <a:cubicBezTo>
                    <a:pt x="981" y="11"/>
                    <a:pt x="981" y="11"/>
                    <a:pt x="981" y="11"/>
                  </a:cubicBezTo>
                  <a:cubicBezTo>
                    <a:pt x="973" y="2"/>
                    <a:pt x="959" y="0"/>
                    <a:pt x="948" y="6"/>
                  </a:cubicBezTo>
                  <a:cubicBezTo>
                    <a:pt x="764" y="114"/>
                    <a:pt x="764" y="114"/>
                    <a:pt x="764" y="114"/>
                  </a:cubicBezTo>
                  <a:cubicBezTo>
                    <a:pt x="757" y="118"/>
                    <a:pt x="753" y="124"/>
                    <a:pt x="752" y="131"/>
                  </a:cubicBezTo>
                  <a:cubicBezTo>
                    <a:pt x="750" y="139"/>
                    <a:pt x="752" y="146"/>
                    <a:pt x="757" y="152"/>
                  </a:cubicBezTo>
                  <a:cubicBezTo>
                    <a:pt x="765" y="161"/>
                    <a:pt x="765" y="161"/>
                    <a:pt x="765" y="161"/>
                  </a:cubicBezTo>
                  <a:cubicBezTo>
                    <a:pt x="660" y="180"/>
                    <a:pt x="660" y="180"/>
                    <a:pt x="660" y="180"/>
                  </a:cubicBezTo>
                  <a:cubicBezTo>
                    <a:pt x="657" y="180"/>
                    <a:pt x="653" y="182"/>
                    <a:pt x="651" y="185"/>
                  </a:cubicBezTo>
                  <a:cubicBezTo>
                    <a:pt x="629" y="221"/>
                    <a:pt x="629" y="221"/>
                    <a:pt x="629" y="221"/>
                  </a:cubicBezTo>
                  <a:cubicBezTo>
                    <a:pt x="606" y="185"/>
                    <a:pt x="606" y="185"/>
                    <a:pt x="606" y="185"/>
                  </a:cubicBezTo>
                  <a:cubicBezTo>
                    <a:pt x="604" y="182"/>
                    <a:pt x="601" y="180"/>
                    <a:pt x="598" y="180"/>
                  </a:cubicBezTo>
                  <a:cubicBezTo>
                    <a:pt x="493" y="161"/>
                    <a:pt x="493" y="161"/>
                    <a:pt x="493" y="161"/>
                  </a:cubicBezTo>
                  <a:cubicBezTo>
                    <a:pt x="497" y="157"/>
                    <a:pt x="497" y="157"/>
                    <a:pt x="497" y="157"/>
                  </a:cubicBezTo>
                  <a:cubicBezTo>
                    <a:pt x="501" y="151"/>
                    <a:pt x="503" y="144"/>
                    <a:pt x="502" y="136"/>
                  </a:cubicBezTo>
                  <a:cubicBezTo>
                    <a:pt x="501" y="129"/>
                    <a:pt x="496" y="122"/>
                    <a:pt x="490" y="119"/>
                  </a:cubicBezTo>
                  <a:cubicBezTo>
                    <a:pt x="305" y="10"/>
                    <a:pt x="305" y="10"/>
                    <a:pt x="305" y="10"/>
                  </a:cubicBezTo>
                  <a:cubicBezTo>
                    <a:pt x="295" y="4"/>
                    <a:pt x="281" y="7"/>
                    <a:pt x="273" y="16"/>
                  </a:cubicBezTo>
                  <a:cubicBezTo>
                    <a:pt x="8" y="333"/>
                    <a:pt x="8" y="333"/>
                    <a:pt x="8" y="333"/>
                  </a:cubicBezTo>
                  <a:cubicBezTo>
                    <a:pt x="0" y="342"/>
                    <a:pt x="0" y="356"/>
                    <a:pt x="8" y="366"/>
                  </a:cubicBezTo>
                  <a:cubicBezTo>
                    <a:pt x="150" y="525"/>
                    <a:pt x="150" y="525"/>
                    <a:pt x="150" y="525"/>
                  </a:cubicBezTo>
                  <a:cubicBezTo>
                    <a:pt x="155" y="531"/>
                    <a:pt x="162" y="534"/>
                    <a:pt x="169" y="534"/>
                  </a:cubicBezTo>
                  <a:cubicBezTo>
                    <a:pt x="169" y="534"/>
                    <a:pt x="169" y="534"/>
                    <a:pt x="169" y="534"/>
                  </a:cubicBezTo>
                  <a:cubicBezTo>
                    <a:pt x="177" y="534"/>
                    <a:pt x="184" y="530"/>
                    <a:pt x="188" y="525"/>
                  </a:cubicBezTo>
                  <a:cubicBezTo>
                    <a:pt x="201" y="510"/>
                    <a:pt x="201" y="510"/>
                    <a:pt x="201" y="510"/>
                  </a:cubicBezTo>
                  <a:cubicBezTo>
                    <a:pt x="451" y="719"/>
                    <a:pt x="451" y="719"/>
                    <a:pt x="451" y="719"/>
                  </a:cubicBezTo>
                  <a:cubicBezTo>
                    <a:pt x="691" y="874"/>
                    <a:pt x="691" y="874"/>
                    <a:pt x="691" y="874"/>
                  </a:cubicBezTo>
                  <a:cubicBezTo>
                    <a:pt x="693" y="875"/>
                    <a:pt x="696" y="876"/>
                    <a:pt x="698" y="876"/>
                  </a:cubicBezTo>
                  <a:cubicBezTo>
                    <a:pt x="701" y="876"/>
                    <a:pt x="703" y="875"/>
                    <a:pt x="706" y="873"/>
                  </a:cubicBezTo>
                  <a:cubicBezTo>
                    <a:pt x="984" y="668"/>
                    <a:pt x="984" y="668"/>
                    <a:pt x="984" y="668"/>
                  </a:cubicBezTo>
                  <a:cubicBezTo>
                    <a:pt x="987" y="666"/>
                    <a:pt x="989" y="662"/>
                    <a:pt x="990" y="659"/>
                  </a:cubicBezTo>
                  <a:cubicBezTo>
                    <a:pt x="990" y="655"/>
                    <a:pt x="989" y="652"/>
                    <a:pt x="986" y="649"/>
                  </a:cubicBezTo>
                  <a:cubicBezTo>
                    <a:pt x="944" y="605"/>
                    <a:pt x="944" y="605"/>
                    <a:pt x="944" y="605"/>
                  </a:cubicBezTo>
                  <a:cubicBezTo>
                    <a:pt x="1057" y="510"/>
                    <a:pt x="1057" y="510"/>
                    <a:pt x="1057" y="510"/>
                  </a:cubicBezTo>
                  <a:cubicBezTo>
                    <a:pt x="1065" y="520"/>
                    <a:pt x="1065" y="520"/>
                    <a:pt x="1065" y="520"/>
                  </a:cubicBezTo>
                  <a:cubicBezTo>
                    <a:pt x="1070" y="526"/>
                    <a:pt x="1077" y="529"/>
                    <a:pt x="1085" y="529"/>
                  </a:cubicBezTo>
                  <a:cubicBezTo>
                    <a:pt x="1085" y="529"/>
                    <a:pt x="1085" y="529"/>
                    <a:pt x="1085" y="529"/>
                  </a:cubicBezTo>
                  <a:cubicBezTo>
                    <a:pt x="1092" y="529"/>
                    <a:pt x="1099" y="526"/>
                    <a:pt x="1104" y="521"/>
                  </a:cubicBezTo>
                  <a:cubicBezTo>
                    <a:pt x="1245" y="361"/>
                    <a:pt x="1245" y="361"/>
                    <a:pt x="1245" y="361"/>
                  </a:cubicBezTo>
                  <a:cubicBezTo>
                    <a:pt x="1254" y="352"/>
                    <a:pt x="1254" y="338"/>
                    <a:pt x="1246" y="328"/>
                  </a:cubicBezTo>
                  <a:close/>
                  <a:moveTo>
                    <a:pt x="168" y="470"/>
                  </a:moveTo>
                  <a:cubicBezTo>
                    <a:pt x="61" y="348"/>
                    <a:pt x="61" y="348"/>
                    <a:pt x="61" y="348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438" y="147"/>
                    <a:pt x="438" y="147"/>
                    <a:pt x="438" y="147"/>
                  </a:cubicBezTo>
                  <a:lnTo>
                    <a:pt x="168" y="470"/>
                  </a:lnTo>
                  <a:close/>
                  <a:moveTo>
                    <a:pt x="915" y="688"/>
                  </a:moveTo>
                  <a:cubicBezTo>
                    <a:pt x="720" y="516"/>
                    <a:pt x="720" y="516"/>
                    <a:pt x="720" y="516"/>
                  </a:cubicBezTo>
                  <a:cubicBezTo>
                    <a:pt x="703" y="535"/>
                    <a:pt x="703" y="535"/>
                    <a:pt x="703" y="535"/>
                  </a:cubicBezTo>
                  <a:cubicBezTo>
                    <a:pt x="894" y="703"/>
                    <a:pt x="894" y="703"/>
                    <a:pt x="894" y="703"/>
                  </a:cubicBezTo>
                  <a:cubicBezTo>
                    <a:pt x="837" y="745"/>
                    <a:pt x="837" y="745"/>
                    <a:pt x="837" y="745"/>
                  </a:cubicBezTo>
                  <a:cubicBezTo>
                    <a:pt x="668" y="597"/>
                    <a:pt x="668" y="597"/>
                    <a:pt x="668" y="597"/>
                  </a:cubicBezTo>
                  <a:cubicBezTo>
                    <a:pt x="652" y="616"/>
                    <a:pt x="652" y="616"/>
                    <a:pt x="652" y="616"/>
                  </a:cubicBezTo>
                  <a:cubicBezTo>
                    <a:pt x="816" y="760"/>
                    <a:pt x="816" y="760"/>
                    <a:pt x="816" y="760"/>
                  </a:cubicBezTo>
                  <a:cubicBezTo>
                    <a:pt x="759" y="803"/>
                    <a:pt x="759" y="803"/>
                    <a:pt x="759" y="803"/>
                  </a:cubicBezTo>
                  <a:cubicBezTo>
                    <a:pt x="614" y="676"/>
                    <a:pt x="614" y="676"/>
                    <a:pt x="614" y="676"/>
                  </a:cubicBezTo>
                  <a:cubicBezTo>
                    <a:pt x="597" y="695"/>
                    <a:pt x="597" y="695"/>
                    <a:pt x="597" y="695"/>
                  </a:cubicBezTo>
                  <a:cubicBezTo>
                    <a:pt x="738" y="818"/>
                    <a:pt x="738" y="818"/>
                    <a:pt x="738" y="818"/>
                  </a:cubicBezTo>
                  <a:cubicBezTo>
                    <a:pt x="698" y="848"/>
                    <a:pt x="698" y="848"/>
                    <a:pt x="698" y="848"/>
                  </a:cubicBezTo>
                  <a:cubicBezTo>
                    <a:pt x="466" y="699"/>
                    <a:pt x="466" y="699"/>
                    <a:pt x="466" y="699"/>
                  </a:cubicBezTo>
                  <a:cubicBezTo>
                    <a:pt x="217" y="490"/>
                    <a:pt x="217" y="490"/>
                    <a:pt x="217" y="490"/>
                  </a:cubicBezTo>
                  <a:cubicBezTo>
                    <a:pt x="474" y="184"/>
                    <a:pt x="474" y="184"/>
                    <a:pt x="474" y="184"/>
                  </a:cubicBezTo>
                  <a:cubicBezTo>
                    <a:pt x="588" y="204"/>
                    <a:pt x="588" y="204"/>
                    <a:pt x="588" y="204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591" y="281"/>
                    <a:pt x="591" y="281"/>
                    <a:pt x="591" y="281"/>
                  </a:cubicBezTo>
                  <a:cubicBezTo>
                    <a:pt x="503" y="409"/>
                    <a:pt x="503" y="409"/>
                    <a:pt x="503" y="409"/>
                  </a:cubicBezTo>
                  <a:cubicBezTo>
                    <a:pt x="499" y="415"/>
                    <a:pt x="500" y="422"/>
                    <a:pt x="504" y="426"/>
                  </a:cubicBezTo>
                  <a:cubicBezTo>
                    <a:pt x="566" y="481"/>
                    <a:pt x="566" y="481"/>
                    <a:pt x="566" y="481"/>
                  </a:cubicBezTo>
                  <a:cubicBezTo>
                    <a:pt x="569" y="484"/>
                    <a:pt x="572" y="485"/>
                    <a:pt x="575" y="484"/>
                  </a:cubicBezTo>
                  <a:cubicBezTo>
                    <a:pt x="579" y="484"/>
                    <a:pt x="582" y="483"/>
                    <a:pt x="584" y="480"/>
                  </a:cubicBezTo>
                  <a:cubicBezTo>
                    <a:pt x="687" y="360"/>
                    <a:pt x="687" y="360"/>
                    <a:pt x="687" y="360"/>
                  </a:cubicBezTo>
                  <a:cubicBezTo>
                    <a:pt x="714" y="401"/>
                    <a:pt x="714" y="401"/>
                    <a:pt x="714" y="401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58" y="656"/>
                    <a:pt x="958" y="656"/>
                    <a:pt x="958" y="656"/>
                  </a:cubicBezTo>
                  <a:lnTo>
                    <a:pt x="915" y="688"/>
                  </a:lnTo>
                  <a:close/>
                  <a:moveTo>
                    <a:pt x="926" y="586"/>
                  </a:moveTo>
                  <a:cubicBezTo>
                    <a:pt x="734" y="385"/>
                    <a:pt x="734" y="385"/>
                    <a:pt x="734" y="385"/>
                  </a:cubicBezTo>
                  <a:cubicBezTo>
                    <a:pt x="699" y="332"/>
                    <a:pt x="699" y="332"/>
                    <a:pt x="699" y="332"/>
                  </a:cubicBezTo>
                  <a:cubicBezTo>
                    <a:pt x="697" y="328"/>
                    <a:pt x="694" y="326"/>
                    <a:pt x="690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685" y="326"/>
                    <a:pt x="681" y="327"/>
                    <a:pt x="679" y="330"/>
                  </a:cubicBezTo>
                  <a:cubicBezTo>
                    <a:pt x="573" y="454"/>
                    <a:pt x="573" y="454"/>
                    <a:pt x="573" y="454"/>
                  </a:cubicBezTo>
                  <a:cubicBezTo>
                    <a:pt x="530" y="415"/>
                    <a:pt x="530" y="415"/>
                    <a:pt x="530" y="415"/>
                  </a:cubicBezTo>
                  <a:cubicBezTo>
                    <a:pt x="612" y="295"/>
                    <a:pt x="612" y="295"/>
                    <a:pt x="612" y="295"/>
                  </a:cubicBezTo>
                  <a:cubicBezTo>
                    <a:pt x="670" y="204"/>
                    <a:pt x="670" y="204"/>
                    <a:pt x="670" y="204"/>
                  </a:cubicBezTo>
                  <a:cubicBezTo>
                    <a:pt x="784" y="184"/>
                    <a:pt x="784" y="184"/>
                    <a:pt x="784" y="184"/>
                  </a:cubicBezTo>
                  <a:cubicBezTo>
                    <a:pt x="1041" y="490"/>
                    <a:pt x="1041" y="490"/>
                    <a:pt x="1041" y="490"/>
                  </a:cubicBezTo>
                  <a:lnTo>
                    <a:pt x="926" y="586"/>
                  </a:lnTo>
                  <a:close/>
                  <a:moveTo>
                    <a:pt x="1085" y="465"/>
                  </a:moveTo>
                  <a:cubicBezTo>
                    <a:pt x="815" y="143"/>
                    <a:pt x="815" y="143"/>
                    <a:pt x="815" y="143"/>
                  </a:cubicBezTo>
                  <a:cubicBezTo>
                    <a:pt x="956" y="61"/>
                    <a:pt x="956" y="61"/>
                    <a:pt x="956" y="61"/>
                  </a:cubicBezTo>
                  <a:cubicBezTo>
                    <a:pt x="1193" y="344"/>
                    <a:pt x="1193" y="344"/>
                    <a:pt x="1193" y="344"/>
                  </a:cubicBezTo>
                  <a:lnTo>
                    <a:pt x="1085" y="4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313" name="组合 30"/>
          <p:cNvGrpSpPr/>
          <p:nvPr/>
        </p:nvGrpSpPr>
        <p:grpSpPr>
          <a:xfrm>
            <a:off x="3209361" y="3299453"/>
            <a:ext cx="234595" cy="234698"/>
            <a:chOff x="3367088" y="3093582"/>
            <a:chExt cx="269890" cy="269890"/>
          </a:xfrm>
          <a:solidFill>
            <a:schemeClr val="bg1"/>
          </a:solidFill>
        </p:grpSpPr>
        <p:sp>
          <p:nvSpPr>
            <p:cNvPr id="28" name="圆角矩形 27"/>
            <p:cNvSpPr/>
            <p:nvPr/>
          </p:nvSpPr>
          <p:spPr>
            <a:xfrm>
              <a:off x="3367088" y="309370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415967" y="3153128"/>
              <a:ext cx="177438" cy="165492"/>
              <a:chOff x="5330825" y="3698878"/>
              <a:chExt cx="801688" cy="747713"/>
            </a:xfrm>
            <a:grpFill/>
          </p:grpSpPr>
          <p:sp>
            <p:nvSpPr>
              <p:cNvPr id="21" name="Freeform 7"/>
              <p:cNvSpPr/>
              <p:nvPr/>
            </p:nvSpPr>
            <p:spPr bwMode="auto">
              <a:xfrm>
                <a:off x="5521325" y="3906841"/>
                <a:ext cx="420688" cy="25400"/>
              </a:xfrm>
              <a:custGeom>
                <a:avLst/>
                <a:gdLst>
                  <a:gd name="T0" fmla="*/ 544 w 561"/>
                  <a:gd name="T1" fmla="*/ 0 h 35"/>
                  <a:gd name="T2" fmla="*/ 18 w 561"/>
                  <a:gd name="T3" fmla="*/ 0 h 35"/>
                  <a:gd name="T4" fmla="*/ 0 w 561"/>
                  <a:gd name="T5" fmla="*/ 17 h 35"/>
                  <a:gd name="T6" fmla="*/ 18 w 561"/>
                  <a:gd name="T7" fmla="*/ 35 h 35"/>
                  <a:gd name="T8" fmla="*/ 544 w 561"/>
                  <a:gd name="T9" fmla="*/ 35 h 35"/>
                  <a:gd name="T10" fmla="*/ 561 w 561"/>
                  <a:gd name="T11" fmla="*/ 17 h 35"/>
                  <a:gd name="T12" fmla="*/ 544 w 56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5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544" y="35"/>
                      <a:pt x="544" y="35"/>
                      <a:pt x="544" y="35"/>
                    </a:cubicBezTo>
                    <a:cubicBezTo>
                      <a:pt x="553" y="35"/>
                      <a:pt x="561" y="27"/>
                      <a:pt x="561" y="17"/>
                    </a:cubicBezTo>
                    <a:cubicBezTo>
                      <a:pt x="561" y="8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2" name="Freeform 8"/>
              <p:cNvSpPr/>
              <p:nvPr/>
            </p:nvSpPr>
            <p:spPr bwMode="auto">
              <a:xfrm>
                <a:off x="5521325" y="4016378"/>
                <a:ext cx="420688" cy="25400"/>
              </a:xfrm>
              <a:custGeom>
                <a:avLst/>
                <a:gdLst>
                  <a:gd name="T0" fmla="*/ 544 w 561"/>
                  <a:gd name="T1" fmla="*/ 0 h 34"/>
                  <a:gd name="T2" fmla="*/ 18 w 561"/>
                  <a:gd name="T3" fmla="*/ 0 h 34"/>
                  <a:gd name="T4" fmla="*/ 0 w 561"/>
                  <a:gd name="T5" fmla="*/ 17 h 34"/>
                  <a:gd name="T6" fmla="*/ 18 w 561"/>
                  <a:gd name="T7" fmla="*/ 34 h 34"/>
                  <a:gd name="T8" fmla="*/ 544 w 561"/>
                  <a:gd name="T9" fmla="*/ 34 h 34"/>
                  <a:gd name="T10" fmla="*/ 561 w 561"/>
                  <a:gd name="T11" fmla="*/ 17 h 34"/>
                  <a:gd name="T12" fmla="*/ 544 w 561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4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8" y="34"/>
                    </a:cubicBezTo>
                    <a:cubicBezTo>
                      <a:pt x="544" y="34"/>
                      <a:pt x="544" y="34"/>
                      <a:pt x="544" y="34"/>
                    </a:cubicBezTo>
                    <a:cubicBezTo>
                      <a:pt x="553" y="34"/>
                      <a:pt x="561" y="26"/>
                      <a:pt x="561" y="17"/>
                    </a:cubicBezTo>
                    <a:cubicBezTo>
                      <a:pt x="561" y="7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3" name="Freeform 9"/>
              <p:cNvSpPr/>
              <p:nvPr/>
            </p:nvSpPr>
            <p:spPr bwMode="auto">
              <a:xfrm>
                <a:off x="5521325" y="4125916"/>
                <a:ext cx="304800" cy="25400"/>
              </a:xfrm>
              <a:custGeom>
                <a:avLst/>
                <a:gdLst>
                  <a:gd name="T0" fmla="*/ 389 w 406"/>
                  <a:gd name="T1" fmla="*/ 0 h 34"/>
                  <a:gd name="T2" fmla="*/ 18 w 406"/>
                  <a:gd name="T3" fmla="*/ 0 h 34"/>
                  <a:gd name="T4" fmla="*/ 0 w 406"/>
                  <a:gd name="T5" fmla="*/ 17 h 34"/>
                  <a:gd name="T6" fmla="*/ 18 w 406"/>
                  <a:gd name="T7" fmla="*/ 34 h 34"/>
                  <a:gd name="T8" fmla="*/ 389 w 406"/>
                  <a:gd name="T9" fmla="*/ 34 h 34"/>
                  <a:gd name="T10" fmla="*/ 406 w 406"/>
                  <a:gd name="T11" fmla="*/ 17 h 34"/>
                  <a:gd name="T12" fmla="*/ 389 w 406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34">
                    <a:moveTo>
                      <a:pt x="38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8" y="34"/>
                    </a:cubicBezTo>
                    <a:cubicBezTo>
                      <a:pt x="389" y="34"/>
                      <a:pt x="389" y="34"/>
                      <a:pt x="389" y="34"/>
                    </a:cubicBezTo>
                    <a:cubicBezTo>
                      <a:pt x="399" y="34"/>
                      <a:pt x="406" y="27"/>
                      <a:pt x="406" y="17"/>
                    </a:cubicBezTo>
                    <a:cubicBezTo>
                      <a:pt x="406" y="8"/>
                      <a:pt x="399" y="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4" name="Freeform 10"/>
              <p:cNvSpPr>
                <a:spLocks noEditPoints="1"/>
              </p:cNvSpPr>
              <p:nvPr/>
            </p:nvSpPr>
            <p:spPr bwMode="auto">
              <a:xfrm>
                <a:off x="5330825" y="3698878"/>
                <a:ext cx="801688" cy="747713"/>
              </a:xfrm>
              <a:custGeom>
                <a:avLst/>
                <a:gdLst>
                  <a:gd name="T0" fmla="*/ 536 w 1071"/>
                  <a:gd name="T1" fmla="*/ 0 h 997"/>
                  <a:gd name="T2" fmla="*/ 0 w 1071"/>
                  <a:gd name="T3" fmla="*/ 454 h 997"/>
                  <a:gd name="T4" fmla="*/ 140 w 1071"/>
                  <a:gd name="T5" fmla="*/ 760 h 997"/>
                  <a:gd name="T6" fmla="*/ 63 w 1071"/>
                  <a:gd name="T7" fmla="*/ 949 h 997"/>
                  <a:gd name="T8" fmla="*/ 69 w 1071"/>
                  <a:gd name="T9" fmla="*/ 986 h 997"/>
                  <a:gd name="T10" fmla="*/ 94 w 1071"/>
                  <a:gd name="T11" fmla="*/ 997 h 997"/>
                  <a:gd name="T12" fmla="*/ 105 w 1071"/>
                  <a:gd name="T13" fmla="*/ 995 h 997"/>
                  <a:gd name="T14" fmla="*/ 407 w 1071"/>
                  <a:gd name="T15" fmla="*/ 894 h 997"/>
                  <a:gd name="T16" fmla="*/ 536 w 1071"/>
                  <a:gd name="T17" fmla="*/ 908 h 997"/>
                  <a:gd name="T18" fmla="*/ 1071 w 1071"/>
                  <a:gd name="T19" fmla="*/ 454 h 997"/>
                  <a:gd name="T20" fmla="*/ 536 w 1071"/>
                  <a:gd name="T21" fmla="*/ 0 h 997"/>
                  <a:gd name="T22" fmla="*/ 536 w 1071"/>
                  <a:gd name="T23" fmla="*/ 839 h 997"/>
                  <a:gd name="T24" fmla="*/ 412 w 1071"/>
                  <a:gd name="T25" fmla="*/ 825 h 997"/>
                  <a:gd name="T26" fmla="*/ 394 w 1071"/>
                  <a:gd name="T27" fmla="*/ 826 h 997"/>
                  <a:gd name="T28" fmla="*/ 154 w 1071"/>
                  <a:gd name="T29" fmla="*/ 906 h 997"/>
                  <a:gd name="T30" fmla="*/ 213 w 1071"/>
                  <a:gd name="T31" fmla="*/ 764 h 997"/>
                  <a:gd name="T32" fmla="*/ 203 w 1071"/>
                  <a:gd name="T33" fmla="*/ 724 h 997"/>
                  <a:gd name="T34" fmla="*/ 69 w 1071"/>
                  <a:gd name="T35" fmla="*/ 454 h 997"/>
                  <a:gd name="T36" fmla="*/ 536 w 1071"/>
                  <a:gd name="T37" fmla="*/ 68 h 997"/>
                  <a:gd name="T38" fmla="*/ 1002 w 1071"/>
                  <a:gd name="T39" fmla="*/ 454 h 997"/>
                  <a:gd name="T40" fmla="*/ 536 w 1071"/>
                  <a:gd name="T41" fmla="*/ 839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1" h="997">
                    <a:moveTo>
                      <a:pt x="536" y="0"/>
                    </a:moveTo>
                    <a:cubicBezTo>
                      <a:pt x="240" y="0"/>
                      <a:pt x="0" y="203"/>
                      <a:pt x="0" y="454"/>
                    </a:cubicBezTo>
                    <a:cubicBezTo>
                      <a:pt x="0" y="568"/>
                      <a:pt x="50" y="677"/>
                      <a:pt x="140" y="760"/>
                    </a:cubicBezTo>
                    <a:cubicBezTo>
                      <a:pt x="63" y="949"/>
                      <a:pt x="63" y="949"/>
                      <a:pt x="63" y="949"/>
                    </a:cubicBezTo>
                    <a:cubicBezTo>
                      <a:pt x="57" y="962"/>
                      <a:pt x="60" y="976"/>
                      <a:pt x="69" y="986"/>
                    </a:cubicBezTo>
                    <a:cubicBezTo>
                      <a:pt x="76" y="993"/>
                      <a:pt x="85" y="997"/>
                      <a:pt x="94" y="997"/>
                    </a:cubicBezTo>
                    <a:cubicBezTo>
                      <a:pt x="98" y="997"/>
                      <a:pt x="102" y="996"/>
                      <a:pt x="105" y="995"/>
                    </a:cubicBezTo>
                    <a:cubicBezTo>
                      <a:pt x="407" y="894"/>
                      <a:pt x="407" y="894"/>
                      <a:pt x="407" y="894"/>
                    </a:cubicBezTo>
                    <a:cubicBezTo>
                      <a:pt x="450" y="904"/>
                      <a:pt x="493" y="908"/>
                      <a:pt x="536" y="908"/>
                    </a:cubicBezTo>
                    <a:cubicBezTo>
                      <a:pt x="831" y="908"/>
                      <a:pt x="1071" y="704"/>
                      <a:pt x="1071" y="454"/>
                    </a:cubicBezTo>
                    <a:cubicBezTo>
                      <a:pt x="1071" y="203"/>
                      <a:pt x="831" y="0"/>
                      <a:pt x="536" y="0"/>
                    </a:cubicBezTo>
                    <a:close/>
                    <a:moveTo>
                      <a:pt x="536" y="839"/>
                    </a:moveTo>
                    <a:cubicBezTo>
                      <a:pt x="495" y="839"/>
                      <a:pt x="454" y="835"/>
                      <a:pt x="412" y="825"/>
                    </a:cubicBezTo>
                    <a:cubicBezTo>
                      <a:pt x="406" y="824"/>
                      <a:pt x="400" y="824"/>
                      <a:pt x="394" y="826"/>
                    </a:cubicBezTo>
                    <a:cubicBezTo>
                      <a:pt x="154" y="906"/>
                      <a:pt x="154" y="906"/>
                      <a:pt x="154" y="906"/>
                    </a:cubicBezTo>
                    <a:cubicBezTo>
                      <a:pt x="213" y="764"/>
                      <a:pt x="213" y="764"/>
                      <a:pt x="213" y="764"/>
                    </a:cubicBezTo>
                    <a:cubicBezTo>
                      <a:pt x="219" y="750"/>
                      <a:pt x="215" y="734"/>
                      <a:pt x="203" y="724"/>
                    </a:cubicBezTo>
                    <a:cubicBezTo>
                      <a:pt x="117" y="652"/>
                      <a:pt x="69" y="556"/>
                      <a:pt x="69" y="454"/>
                    </a:cubicBezTo>
                    <a:cubicBezTo>
                      <a:pt x="69" y="241"/>
                      <a:pt x="278" y="68"/>
                      <a:pt x="536" y="68"/>
                    </a:cubicBezTo>
                    <a:cubicBezTo>
                      <a:pt x="793" y="68"/>
                      <a:pt x="1002" y="241"/>
                      <a:pt x="1002" y="454"/>
                    </a:cubicBezTo>
                    <a:cubicBezTo>
                      <a:pt x="1002" y="666"/>
                      <a:pt x="793" y="839"/>
                      <a:pt x="536" y="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32" name="圆角矩形 31"/>
          <p:cNvSpPr/>
          <p:nvPr/>
        </p:nvSpPr>
        <p:spPr bwMode="auto">
          <a:xfrm>
            <a:off x="3532275" y="2620610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3" name="圆角矩形 32"/>
          <p:cNvSpPr/>
          <p:nvPr/>
        </p:nvSpPr>
        <p:spPr bwMode="auto">
          <a:xfrm>
            <a:off x="3532275" y="2620610"/>
            <a:ext cx="1846401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3532275" y="2986301"/>
            <a:ext cx="2116875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3532275" y="2986301"/>
            <a:ext cx="1433789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圆角矩形 38"/>
          <p:cNvSpPr/>
          <p:nvPr/>
        </p:nvSpPr>
        <p:spPr bwMode="auto">
          <a:xfrm>
            <a:off x="3532274" y="3350618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3532274" y="3350618"/>
            <a:ext cx="1283372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3209361" y="4352093"/>
            <a:ext cx="175257" cy="175257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9293" name="组合 45"/>
          <p:cNvGrpSpPr/>
          <p:nvPr/>
        </p:nvGrpSpPr>
        <p:grpSpPr>
          <a:xfrm>
            <a:off x="3209361" y="4876482"/>
            <a:ext cx="234595" cy="234698"/>
            <a:chOff x="3367088" y="2251061"/>
            <a:chExt cx="269890" cy="269890"/>
          </a:xfrm>
          <a:solidFill>
            <a:schemeClr val="bg1"/>
          </a:solidFill>
        </p:grpSpPr>
        <p:sp>
          <p:nvSpPr>
            <p:cNvPr id="66" name="圆角矩形 65"/>
            <p:cNvSpPr/>
            <p:nvPr/>
          </p:nvSpPr>
          <p:spPr>
            <a:xfrm>
              <a:off x="3367088" y="225106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01" name="Freeform 5"/>
            <p:cNvSpPr>
              <a:spLocks noEditPoints="1"/>
            </p:cNvSpPr>
            <p:nvPr/>
          </p:nvSpPr>
          <p:spPr bwMode="auto">
            <a:xfrm>
              <a:off x="3410661" y="2304562"/>
              <a:ext cx="182743" cy="162888"/>
            </a:xfrm>
            <a:custGeom>
              <a:avLst/>
              <a:gdLst>
                <a:gd name="T0" fmla="*/ 30264685 w 957"/>
                <a:gd name="T1" fmla="*/ 5104527 h 850"/>
                <a:gd name="T2" fmla="*/ 23701213 w 957"/>
                <a:gd name="T3" fmla="*/ 5104527 h 850"/>
                <a:gd name="T4" fmla="*/ 23701213 w 957"/>
                <a:gd name="T5" fmla="*/ 954715 h 850"/>
                <a:gd name="T6" fmla="*/ 22789599 w 957"/>
                <a:gd name="T7" fmla="*/ 0 h 850"/>
                <a:gd name="T8" fmla="*/ 12105912 w 957"/>
                <a:gd name="T9" fmla="*/ 0 h 850"/>
                <a:gd name="T10" fmla="*/ 11194298 w 957"/>
                <a:gd name="T11" fmla="*/ 954715 h 850"/>
                <a:gd name="T12" fmla="*/ 11194298 w 957"/>
                <a:gd name="T13" fmla="*/ 5104527 h 850"/>
                <a:gd name="T14" fmla="*/ 4630826 w 957"/>
                <a:gd name="T15" fmla="*/ 5104527 h 850"/>
                <a:gd name="T16" fmla="*/ 0 w 957"/>
                <a:gd name="T17" fmla="*/ 9768298 h 850"/>
                <a:gd name="T18" fmla="*/ 0 w 957"/>
                <a:gd name="T19" fmla="*/ 26550936 h 850"/>
                <a:gd name="T20" fmla="*/ 4630826 w 957"/>
                <a:gd name="T21" fmla="*/ 31214707 h 850"/>
                <a:gd name="T22" fmla="*/ 30264685 w 957"/>
                <a:gd name="T23" fmla="*/ 31214707 h 850"/>
                <a:gd name="T24" fmla="*/ 34895511 w 957"/>
                <a:gd name="T25" fmla="*/ 26550936 h 850"/>
                <a:gd name="T26" fmla="*/ 34895511 w 957"/>
                <a:gd name="T27" fmla="*/ 9768298 h 850"/>
                <a:gd name="T28" fmla="*/ 30264685 w 957"/>
                <a:gd name="T29" fmla="*/ 5104527 h 850"/>
                <a:gd name="T30" fmla="*/ 18997443 w 957"/>
                <a:gd name="T31" fmla="*/ 16121504 h 850"/>
                <a:gd name="T32" fmla="*/ 15898068 w 957"/>
                <a:gd name="T33" fmla="*/ 16121504 h 850"/>
                <a:gd name="T34" fmla="*/ 15424120 w 957"/>
                <a:gd name="T35" fmla="*/ 16562069 h 850"/>
                <a:gd name="T36" fmla="*/ 15424120 w 957"/>
                <a:gd name="T37" fmla="*/ 17700560 h 850"/>
                <a:gd name="T38" fmla="*/ 4630826 w 957"/>
                <a:gd name="T39" fmla="*/ 17700560 h 850"/>
                <a:gd name="T40" fmla="*/ 1385562 w 957"/>
                <a:gd name="T41" fmla="*/ 14432260 h 850"/>
                <a:gd name="T42" fmla="*/ 1385562 w 957"/>
                <a:gd name="T43" fmla="*/ 9768298 h 850"/>
                <a:gd name="T44" fmla="*/ 4630826 w 957"/>
                <a:gd name="T45" fmla="*/ 6499998 h 850"/>
                <a:gd name="T46" fmla="*/ 30264685 w 957"/>
                <a:gd name="T47" fmla="*/ 6499998 h 850"/>
                <a:gd name="T48" fmla="*/ 33509949 w 957"/>
                <a:gd name="T49" fmla="*/ 9768298 h 850"/>
                <a:gd name="T50" fmla="*/ 33509949 w 957"/>
                <a:gd name="T51" fmla="*/ 14432260 h 850"/>
                <a:gd name="T52" fmla="*/ 30264685 w 957"/>
                <a:gd name="T53" fmla="*/ 17700560 h 850"/>
                <a:gd name="T54" fmla="*/ 19471391 w 957"/>
                <a:gd name="T55" fmla="*/ 17700560 h 850"/>
                <a:gd name="T56" fmla="*/ 19471391 w 957"/>
                <a:gd name="T57" fmla="*/ 16562069 h 850"/>
                <a:gd name="T58" fmla="*/ 18997443 w 957"/>
                <a:gd name="T59" fmla="*/ 16121504 h 850"/>
                <a:gd name="T60" fmla="*/ 18559967 w 957"/>
                <a:gd name="T61" fmla="*/ 17039618 h 850"/>
                <a:gd name="T62" fmla="*/ 18559967 w 957"/>
                <a:gd name="T63" fmla="*/ 19243013 h 850"/>
                <a:gd name="T64" fmla="*/ 16335544 w 957"/>
                <a:gd name="T65" fmla="*/ 19243013 h 850"/>
                <a:gd name="T66" fmla="*/ 16335544 w 957"/>
                <a:gd name="T67" fmla="*/ 17039618 h 850"/>
                <a:gd name="T68" fmla="*/ 18559967 w 957"/>
                <a:gd name="T69" fmla="*/ 17039618 h 850"/>
                <a:gd name="T70" fmla="*/ 13017527 w 957"/>
                <a:gd name="T71" fmla="*/ 1872829 h 850"/>
                <a:gd name="T72" fmla="*/ 21877984 w 957"/>
                <a:gd name="T73" fmla="*/ 1872829 h 850"/>
                <a:gd name="T74" fmla="*/ 21877984 w 957"/>
                <a:gd name="T75" fmla="*/ 5104527 h 850"/>
                <a:gd name="T76" fmla="*/ 13017527 w 957"/>
                <a:gd name="T77" fmla="*/ 5104527 h 850"/>
                <a:gd name="T78" fmla="*/ 13017527 w 957"/>
                <a:gd name="T79" fmla="*/ 1872829 h 850"/>
                <a:gd name="T80" fmla="*/ 30264685 w 957"/>
                <a:gd name="T81" fmla="*/ 29341878 h 850"/>
                <a:gd name="T82" fmla="*/ 4630826 w 957"/>
                <a:gd name="T83" fmla="*/ 29341878 h 850"/>
                <a:gd name="T84" fmla="*/ 1859701 w 957"/>
                <a:gd name="T85" fmla="*/ 26550936 h 850"/>
                <a:gd name="T86" fmla="*/ 1859701 w 957"/>
                <a:gd name="T87" fmla="*/ 17516976 h 850"/>
                <a:gd name="T88" fmla="*/ 4630826 w 957"/>
                <a:gd name="T89" fmla="*/ 18618673 h 850"/>
                <a:gd name="T90" fmla="*/ 15424120 w 957"/>
                <a:gd name="T91" fmla="*/ 18618673 h 850"/>
                <a:gd name="T92" fmla="*/ 15424120 w 957"/>
                <a:gd name="T93" fmla="*/ 19720371 h 850"/>
                <a:gd name="T94" fmla="*/ 15898068 w 957"/>
                <a:gd name="T95" fmla="*/ 20197729 h 850"/>
                <a:gd name="T96" fmla="*/ 18997443 w 957"/>
                <a:gd name="T97" fmla="*/ 20197729 h 850"/>
                <a:gd name="T98" fmla="*/ 19471391 w 957"/>
                <a:gd name="T99" fmla="*/ 19720371 h 850"/>
                <a:gd name="T100" fmla="*/ 19471391 w 957"/>
                <a:gd name="T101" fmla="*/ 18618673 h 850"/>
                <a:gd name="T102" fmla="*/ 30264685 w 957"/>
                <a:gd name="T103" fmla="*/ 18618673 h 850"/>
                <a:gd name="T104" fmla="*/ 33035810 w 957"/>
                <a:gd name="T105" fmla="*/ 17516976 h 850"/>
                <a:gd name="T106" fmla="*/ 33035810 w 957"/>
                <a:gd name="T107" fmla="*/ 26550936 h 850"/>
                <a:gd name="T108" fmla="*/ 30264685 w 957"/>
                <a:gd name="T109" fmla="*/ 29341878 h 8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57" h="850">
                  <a:moveTo>
                    <a:pt x="830" y="139"/>
                  </a:moveTo>
                  <a:cubicBezTo>
                    <a:pt x="650" y="139"/>
                    <a:pt x="650" y="139"/>
                    <a:pt x="650" y="139"/>
                  </a:cubicBezTo>
                  <a:cubicBezTo>
                    <a:pt x="650" y="26"/>
                    <a:pt x="650" y="26"/>
                    <a:pt x="650" y="26"/>
                  </a:cubicBezTo>
                  <a:cubicBezTo>
                    <a:pt x="650" y="12"/>
                    <a:pt x="639" y="0"/>
                    <a:pt x="625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18" y="0"/>
                    <a:pt x="307" y="12"/>
                    <a:pt x="307" y="26"/>
                  </a:cubicBezTo>
                  <a:cubicBezTo>
                    <a:pt x="307" y="139"/>
                    <a:pt x="307" y="139"/>
                    <a:pt x="307" y="139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57" y="139"/>
                    <a:pt x="0" y="196"/>
                    <a:pt x="0" y="266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93"/>
                    <a:pt x="57" y="850"/>
                    <a:pt x="127" y="850"/>
                  </a:cubicBezTo>
                  <a:cubicBezTo>
                    <a:pt x="830" y="850"/>
                    <a:pt x="830" y="850"/>
                    <a:pt x="830" y="850"/>
                  </a:cubicBezTo>
                  <a:cubicBezTo>
                    <a:pt x="900" y="850"/>
                    <a:pt x="957" y="793"/>
                    <a:pt x="957" y="723"/>
                  </a:cubicBezTo>
                  <a:cubicBezTo>
                    <a:pt x="957" y="266"/>
                    <a:pt x="957" y="266"/>
                    <a:pt x="957" y="266"/>
                  </a:cubicBezTo>
                  <a:cubicBezTo>
                    <a:pt x="957" y="196"/>
                    <a:pt x="900" y="139"/>
                    <a:pt x="830" y="139"/>
                  </a:cubicBezTo>
                  <a:close/>
                  <a:moveTo>
                    <a:pt x="521" y="439"/>
                  </a:moveTo>
                  <a:cubicBezTo>
                    <a:pt x="436" y="439"/>
                    <a:pt x="436" y="439"/>
                    <a:pt x="436" y="439"/>
                  </a:cubicBezTo>
                  <a:cubicBezTo>
                    <a:pt x="429" y="439"/>
                    <a:pt x="423" y="445"/>
                    <a:pt x="423" y="451"/>
                  </a:cubicBezTo>
                  <a:cubicBezTo>
                    <a:pt x="423" y="482"/>
                    <a:pt x="423" y="482"/>
                    <a:pt x="423" y="482"/>
                  </a:cubicBezTo>
                  <a:cubicBezTo>
                    <a:pt x="127" y="482"/>
                    <a:pt x="127" y="482"/>
                    <a:pt x="127" y="482"/>
                  </a:cubicBezTo>
                  <a:cubicBezTo>
                    <a:pt x="78" y="482"/>
                    <a:pt x="38" y="442"/>
                    <a:pt x="38" y="393"/>
                  </a:cubicBezTo>
                  <a:cubicBezTo>
                    <a:pt x="38" y="266"/>
                    <a:pt x="38" y="266"/>
                    <a:pt x="38" y="266"/>
                  </a:cubicBezTo>
                  <a:cubicBezTo>
                    <a:pt x="38" y="217"/>
                    <a:pt x="78" y="177"/>
                    <a:pt x="127" y="177"/>
                  </a:cubicBezTo>
                  <a:cubicBezTo>
                    <a:pt x="830" y="177"/>
                    <a:pt x="830" y="177"/>
                    <a:pt x="830" y="177"/>
                  </a:cubicBezTo>
                  <a:cubicBezTo>
                    <a:pt x="879" y="177"/>
                    <a:pt x="919" y="217"/>
                    <a:pt x="919" y="266"/>
                  </a:cubicBezTo>
                  <a:cubicBezTo>
                    <a:pt x="919" y="393"/>
                    <a:pt x="919" y="393"/>
                    <a:pt x="919" y="393"/>
                  </a:cubicBezTo>
                  <a:cubicBezTo>
                    <a:pt x="919" y="442"/>
                    <a:pt x="879" y="482"/>
                    <a:pt x="830" y="482"/>
                  </a:cubicBezTo>
                  <a:cubicBezTo>
                    <a:pt x="534" y="482"/>
                    <a:pt x="534" y="482"/>
                    <a:pt x="534" y="482"/>
                  </a:cubicBezTo>
                  <a:cubicBezTo>
                    <a:pt x="534" y="451"/>
                    <a:pt x="534" y="451"/>
                    <a:pt x="534" y="451"/>
                  </a:cubicBezTo>
                  <a:cubicBezTo>
                    <a:pt x="534" y="445"/>
                    <a:pt x="528" y="439"/>
                    <a:pt x="521" y="439"/>
                  </a:cubicBezTo>
                  <a:close/>
                  <a:moveTo>
                    <a:pt x="509" y="464"/>
                  </a:moveTo>
                  <a:cubicBezTo>
                    <a:pt x="509" y="524"/>
                    <a:pt x="509" y="524"/>
                    <a:pt x="509" y="524"/>
                  </a:cubicBezTo>
                  <a:cubicBezTo>
                    <a:pt x="448" y="524"/>
                    <a:pt x="448" y="524"/>
                    <a:pt x="448" y="524"/>
                  </a:cubicBezTo>
                  <a:cubicBezTo>
                    <a:pt x="448" y="464"/>
                    <a:pt x="448" y="464"/>
                    <a:pt x="448" y="464"/>
                  </a:cubicBezTo>
                  <a:lnTo>
                    <a:pt x="509" y="464"/>
                  </a:lnTo>
                  <a:close/>
                  <a:moveTo>
                    <a:pt x="357" y="51"/>
                  </a:moveTo>
                  <a:cubicBezTo>
                    <a:pt x="600" y="51"/>
                    <a:pt x="600" y="51"/>
                    <a:pt x="600" y="51"/>
                  </a:cubicBezTo>
                  <a:cubicBezTo>
                    <a:pt x="600" y="139"/>
                    <a:pt x="600" y="139"/>
                    <a:pt x="600" y="139"/>
                  </a:cubicBezTo>
                  <a:cubicBezTo>
                    <a:pt x="357" y="139"/>
                    <a:pt x="357" y="139"/>
                    <a:pt x="357" y="139"/>
                  </a:cubicBezTo>
                  <a:lnTo>
                    <a:pt x="357" y="51"/>
                  </a:lnTo>
                  <a:close/>
                  <a:moveTo>
                    <a:pt x="830" y="799"/>
                  </a:moveTo>
                  <a:cubicBezTo>
                    <a:pt x="127" y="799"/>
                    <a:pt x="127" y="799"/>
                    <a:pt x="127" y="799"/>
                  </a:cubicBezTo>
                  <a:cubicBezTo>
                    <a:pt x="85" y="799"/>
                    <a:pt x="51" y="765"/>
                    <a:pt x="51" y="723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71" y="496"/>
                    <a:pt x="98" y="507"/>
                    <a:pt x="127" y="507"/>
                  </a:cubicBezTo>
                  <a:cubicBezTo>
                    <a:pt x="423" y="507"/>
                    <a:pt x="423" y="507"/>
                    <a:pt x="423" y="507"/>
                  </a:cubicBezTo>
                  <a:cubicBezTo>
                    <a:pt x="423" y="537"/>
                    <a:pt x="423" y="537"/>
                    <a:pt x="423" y="537"/>
                  </a:cubicBezTo>
                  <a:cubicBezTo>
                    <a:pt x="423" y="544"/>
                    <a:pt x="429" y="550"/>
                    <a:pt x="436" y="550"/>
                  </a:cubicBezTo>
                  <a:cubicBezTo>
                    <a:pt x="521" y="550"/>
                    <a:pt x="521" y="550"/>
                    <a:pt x="521" y="550"/>
                  </a:cubicBezTo>
                  <a:cubicBezTo>
                    <a:pt x="528" y="550"/>
                    <a:pt x="534" y="544"/>
                    <a:pt x="534" y="537"/>
                  </a:cubicBezTo>
                  <a:cubicBezTo>
                    <a:pt x="534" y="507"/>
                    <a:pt x="534" y="507"/>
                    <a:pt x="534" y="507"/>
                  </a:cubicBezTo>
                  <a:cubicBezTo>
                    <a:pt x="830" y="507"/>
                    <a:pt x="830" y="507"/>
                    <a:pt x="830" y="507"/>
                  </a:cubicBezTo>
                  <a:cubicBezTo>
                    <a:pt x="859" y="507"/>
                    <a:pt x="886" y="496"/>
                    <a:pt x="906" y="477"/>
                  </a:cubicBezTo>
                  <a:cubicBezTo>
                    <a:pt x="906" y="723"/>
                    <a:pt x="906" y="723"/>
                    <a:pt x="906" y="723"/>
                  </a:cubicBezTo>
                  <a:cubicBezTo>
                    <a:pt x="906" y="765"/>
                    <a:pt x="872" y="799"/>
                    <a:pt x="830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294" name="组合 46"/>
          <p:cNvGrpSpPr/>
          <p:nvPr/>
        </p:nvGrpSpPr>
        <p:grpSpPr>
          <a:xfrm>
            <a:off x="3209361" y="5242812"/>
            <a:ext cx="234595" cy="234698"/>
            <a:chOff x="3367088" y="2672322"/>
            <a:chExt cx="269890" cy="269890"/>
          </a:xfrm>
          <a:solidFill>
            <a:schemeClr val="bg1"/>
          </a:solidFill>
        </p:grpSpPr>
        <p:sp>
          <p:nvSpPr>
            <p:cNvPr id="64" name="圆角矩形 63"/>
            <p:cNvSpPr/>
            <p:nvPr/>
          </p:nvSpPr>
          <p:spPr>
            <a:xfrm>
              <a:off x="3367088" y="2671588"/>
              <a:ext cx="269890" cy="271357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99" name="Freeform 6"/>
            <p:cNvSpPr>
              <a:spLocks noEditPoints="1"/>
            </p:cNvSpPr>
            <p:nvPr/>
          </p:nvSpPr>
          <p:spPr bwMode="auto">
            <a:xfrm>
              <a:off x="3382297" y="2723391"/>
              <a:ext cx="239470" cy="167751"/>
            </a:xfrm>
            <a:custGeom>
              <a:avLst/>
              <a:gdLst>
                <a:gd name="T0" fmla="*/ 35774794 w 1254"/>
                <a:gd name="T1" fmla="*/ 403292 h 876"/>
                <a:gd name="T2" fmla="*/ 27861208 w 1254"/>
                <a:gd name="T3" fmla="*/ 4180562 h 876"/>
                <a:gd name="T4" fmla="*/ 27605888 w 1254"/>
                <a:gd name="T5" fmla="*/ 5573891 h 876"/>
                <a:gd name="T6" fmla="*/ 24068645 w 1254"/>
                <a:gd name="T7" fmla="*/ 6600695 h 876"/>
                <a:gd name="T8" fmla="*/ 22938132 w 1254"/>
                <a:gd name="T9" fmla="*/ 8104327 h 876"/>
                <a:gd name="T10" fmla="*/ 21807620 w 1254"/>
                <a:gd name="T11" fmla="*/ 6600695 h 876"/>
                <a:gd name="T12" fmla="*/ 18124480 w 1254"/>
                <a:gd name="T13" fmla="*/ 5757345 h 876"/>
                <a:gd name="T14" fmla="*/ 17869160 w 1254"/>
                <a:gd name="T15" fmla="*/ 4363824 h 876"/>
                <a:gd name="T16" fmla="*/ 9955574 w 1254"/>
                <a:gd name="T17" fmla="*/ 586746 h 876"/>
                <a:gd name="T18" fmla="*/ 291794 w 1254"/>
                <a:gd name="T19" fmla="*/ 13421612 h 876"/>
                <a:gd name="T20" fmla="*/ 6163011 w 1254"/>
                <a:gd name="T21" fmla="*/ 19582248 h 876"/>
                <a:gd name="T22" fmla="*/ 6855831 w 1254"/>
                <a:gd name="T23" fmla="*/ 19252300 h 876"/>
                <a:gd name="T24" fmla="*/ 16446853 w 1254"/>
                <a:gd name="T25" fmla="*/ 26366397 h 876"/>
                <a:gd name="T26" fmla="*/ 25454477 w 1254"/>
                <a:gd name="T27" fmla="*/ 32123742 h 876"/>
                <a:gd name="T28" fmla="*/ 35884026 w 1254"/>
                <a:gd name="T29" fmla="*/ 24496242 h 876"/>
                <a:gd name="T30" fmla="*/ 35956974 w 1254"/>
                <a:gd name="T31" fmla="*/ 23799386 h 876"/>
                <a:gd name="T32" fmla="*/ 38546268 w 1254"/>
                <a:gd name="T33" fmla="*/ 18702130 h 876"/>
                <a:gd name="T34" fmla="*/ 39567357 w 1254"/>
                <a:gd name="T35" fmla="*/ 19398986 h 876"/>
                <a:gd name="T36" fmla="*/ 40260178 w 1254"/>
                <a:gd name="T37" fmla="*/ 19105613 h 876"/>
                <a:gd name="T38" fmla="*/ 45438573 w 1254"/>
                <a:gd name="T39" fmla="*/ 12028091 h 876"/>
                <a:gd name="T40" fmla="*/ 2224550 w 1254"/>
                <a:gd name="T41" fmla="*/ 12761523 h 876"/>
                <a:gd name="T42" fmla="*/ 15972878 w 1254"/>
                <a:gd name="T43" fmla="*/ 5390629 h 876"/>
                <a:gd name="T44" fmla="*/ 33367872 w 1254"/>
                <a:gd name="T45" fmla="*/ 25229674 h 876"/>
                <a:gd name="T46" fmla="*/ 25636658 w 1254"/>
                <a:gd name="T47" fmla="*/ 19619016 h 876"/>
                <a:gd name="T48" fmla="*/ 30523450 w 1254"/>
                <a:gd name="T49" fmla="*/ 27319859 h 876"/>
                <a:gd name="T50" fmla="*/ 23776850 w 1254"/>
                <a:gd name="T51" fmla="*/ 22589319 h 876"/>
                <a:gd name="T52" fmla="*/ 27678836 w 1254"/>
                <a:gd name="T53" fmla="*/ 29446811 h 876"/>
                <a:gd name="T54" fmla="*/ 21771146 w 1254"/>
                <a:gd name="T55" fmla="*/ 25486279 h 876"/>
                <a:gd name="T56" fmla="*/ 25454477 w 1254"/>
                <a:gd name="T57" fmla="*/ 31096937 h 876"/>
                <a:gd name="T58" fmla="*/ 7913395 w 1254"/>
                <a:gd name="T59" fmla="*/ 17968698 h 876"/>
                <a:gd name="T60" fmla="*/ 21442877 w 1254"/>
                <a:gd name="T61" fmla="*/ 7480814 h 876"/>
                <a:gd name="T62" fmla="*/ 21552300 w 1254"/>
                <a:gd name="T63" fmla="*/ 10304622 h 876"/>
                <a:gd name="T64" fmla="*/ 18379609 w 1254"/>
                <a:gd name="T65" fmla="*/ 15621908 h 876"/>
                <a:gd name="T66" fmla="*/ 20968902 w 1254"/>
                <a:gd name="T67" fmla="*/ 17748669 h 876"/>
                <a:gd name="T68" fmla="*/ 25053260 w 1254"/>
                <a:gd name="T69" fmla="*/ 13201582 h 876"/>
                <a:gd name="T70" fmla="*/ 33404346 w 1254"/>
                <a:gd name="T71" fmla="*/ 22442633 h 876"/>
                <a:gd name="T72" fmla="*/ 34935885 w 1254"/>
                <a:gd name="T73" fmla="*/ 24056183 h 876"/>
                <a:gd name="T74" fmla="*/ 33769089 w 1254"/>
                <a:gd name="T75" fmla="*/ 21489171 h 876"/>
                <a:gd name="T76" fmla="*/ 25490760 w 1254"/>
                <a:gd name="T77" fmla="*/ 12174778 h 876"/>
                <a:gd name="T78" fmla="*/ 25126208 w 1254"/>
                <a:gd name="T79" fmla="*/ 11954748 h 876"/>
                <a:gd name="T80" fmla="*/ 20895954 w 1254"/>
                <a:gd name="T81" fmla="*/ 16648521 h 876"/>
                <a:gd name="T82" fmla="*/ 22318260 w 1254"/>
                <a:gd name="T83" fmla="*/ 10817833 h 876"/>
                <a:gd name="T84" fmla="*/ 28590503 w 1254"/>
                <a:gd name="T85" fmla="*/ 6747382 h 876"/>
                <a:gd name="T86" fmla="*/ 33769089 w 1254"/>
                <a:gd name="T87" fmla="*/ 21489171 h 876"/>
                <a:gd name="T88" fmla="*/ 29721015 w 1254"/>
                <a:gd name="T89" fmla="*/ 5243942 h 876"/>
                <a:gd name="T90" fmla="*/ 43505817 w 1254"/>
                <a:gd name="T91" fmla="*/ 12614837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54" h="876">
                  <a:moveTo>
                    <a:pt x="1246" y="328"/>
                  </a:moveTo>
                  <a:cubicBezTo>
                    <a:pt x="981" y="11"/>
                    <a:pt x="981" y="11"/>
                    <a:pt x="981" y="11"/>
                  </a:cubicBezTo>
                  <a:cubicBezTo>
                    <a:pt x="973" y="2"/>
                    <a:pt x="959" y="0"/>
                    <a:pt x="948" y="6"/>
                  </a:cubicBezTo>
                  <a:cubicBezTo>
                    <a:pt x="764" y="114"/>
                    <a:pt x="764" y="114"/>
                    <a:pt x="764" y="114"/>
                  </a:cubicBezTo>
                  <a:cubicBezTo>
                    <a:pt x="757" y="118"/>
                    <a:pt x="753" y="124"/>
                    <a:pt x="752" y="131"/>
                  </a:cubicBezTo>
                  <a:cubicBezTo>
                    <a:pt x="750" y="139"/>
                    <a:pt x="752" y="146"/>
                    <a:pt x="757" y="152"/>
                  </a:cubicBezTo>
                  <a:cubicBezTo>
                    <a:pt x="765" y="161"/>
                    <a:pt x="765" y="161"/>
                    <a:pt x="765" y="161"/>
                  </a:cubicBezTo>
                  <a:cubicBezTo>
                    <a:pt x="660" y="180"/>
                    <a:pt x="660" y="180"/>
                    <a:pt x="660" y="180"/>
                  </a:cubicBezTo>
                  <a:cubicBezTo>
                    <a:pt x="657" y="180"/>
                    <a:pt x="653" y="182"/>
                    <a:pt x="651" y="185"/>
                  </a:cubicBezTo>
                  <a:cubicBezTo>
                    <a:pt x="629" y="221"/>
                    <a:pt x="629" y="221"/>
                    <a:pt x="629" y="221"/>
                  </a:cubicBezTo>
                  <a:cubicBezTo>
                    <a:pt x="606" y="185"/>
                    <a:pt x="606" y="185"/>
                    <a:pt x="606" y="185"/>
                  </a:cubicBezTo>
                  <a:cubicBezTo>
                    <a:pt x="604" y="182"/>
                    <a:pt x="601" y="180"/>
                    <a:pt x="598" y="180"/>
                  </a:cubicBezTo>
                  <a:cubicBezTo>
                    <a:pt x="493" y="161"/>
                    <a:pt x="493" y="161"/>
                    <a:pt x="493" y="161"/>
                  </a:cubicBezTo>
                  <a:cubicBezTo>
                    <a:pt x="497" y="157"/>
                    <a:pt x="497" y="157"/>
                    <a:pt x="497" y="157"/>
                  </a:cubicBezTo>
                  <a:cubicBezTo>
                    <a:pt x="501" y="151"/>
                    <a:pt x="503" y="144"/>
                    <a:pt x="502" y="136"/>
                  </a:cubicBezTo>
                  <a:cubicBezTo>
                    <a:pt x="501" y="129"/>
                    <a:pt x="496" y="122"/>
                    <a:pt x="490" y="119"/>
                  </a:cubicBezTo>
                  <a:cubicBezTo>
                    <a:pt x="305" y="10"/>
                    <a:pt x="305" y="10"/>
                    <a:pt x="305" y="10"/>
                  </a:cubicBezTo>
                  <a:cubicBezTo>
                    <a:pt x="295" y="4"/>
                    <a:pt x="281" y="7"/>
                    <a:pt x="273" y="16"/>
                  </a:cubicBezTo>
                  <a:cubicBezTo>
                    <a:pt x="8" y="333"/>
                    <a:pt x="8" y="333"/>
                    <a:pt x="8" y="333"/>
                  </a:cubicBezTo>
                  <a:cubicBezTo>
                    <a:pt x="0" y="342"/>
                    <a:pt x="0" y="356"/>
                    <a:pt x="8" y="366"/>
                  </a:cubicBezTo>
                  <a:cubicBezTo>
                    <a:pt x="150" y="525"/>
                    <a:pt x="150" y="525"/>
                    <a:pt x="150" y="525"/>
                  </a:cubicBezTo>
                  <a:cubicBezTo>
                    <a:pt x="155" y="531"/>
                    <a:pt x="162" y="534"/>
                    <a:pt x="169" y="534"/>
                  </a:cubicBezTo>
                  <a:cubicBezTo>
                    <a:pt x="169" y="534"/>
                    <a:pt x="169" y="534"/>
                    <a:pt x="169" y="534"/>
                  </a:cubicBezTo>
                  <a:cubicBezTo>
                    <a:pt x="177" y="534"/>
                    <a:pt x="184" y="530"/>
                    <a:pt x="188" y="525"/>
                  </a:cubicBezTo>
                  <a:cubicBezTo>
                    <a:pt x="201" y="510"/>
                    <a:pt x="201" y="510"/>
                    <a:pt x="201" y="510"/>
                  </a:cubicBezTo>
                  <a:cubicBezTo>
                    <a:pt x="451" y="719"/>
                    <a:pt x="451" y="719"/>
                    <a:pt x="451" y="719"/>
                  </a:cubicBezTo>
                  <a:cubicBezTo>
                    <a:pt x="691" y="874"/>
                    <a:pt x="691" y="874"/>
                    <a:pt x="691" y="874"/>
                  </a:cubicBezTo>
                  <a:cubicBezTo>
                    <a:pt x="693" y="875"/>
                    <a:pt x="696" y="876"/>
                    <a:pt x="698" y="876"/>
                  </a:cubicBezTo>
                  <a:cubicBezTo>
                    <a:pt x="701" y="876"/>
                    <a:pt x="703" y="875"/>
                    <a:pt x="706" y="873"/>
                  </a:cubicBezTo>
                  <a:cubicBezTo>
                    <a:pt x="984" y="668"/>
                    <a:pt x="984" y="668"/>
                    <a:pt x="984" y="668"/>
                  </a:cubicBezTo>
                  <a:cubicBezTo>
                    <a:pt x="987" y="666"/>
                    <a:pt x="989" y="662"/>
                    <a:pt x="990" y="659"/>
                  </a:cubicBezTo>
                  <a:cubicBezTo>
                    <a:pt x="990" y="655"/>
                    <a:pt x="989" y="652"/>
                    <a:pt x="986" y="649"/>
                  </a:cubicBezTo>
                  <a:cubicBezTo>
                    <a:pt x="944" y="605"/>
                    <a:pt x="944" y="605"/>
                    <a:pt x="944" y="605"/>
                  </a:cubicBezTo>
                  <a:cubicBezTo>
                    <a:pt x="1057" y="510"/>
                    <a:pt x="1057" y="510"/>
                    <a:pt x="1057" y="510"/>
                  </a:cubicBezTo>
                  <a:cubicBezTo>
                    <a:pt x="1065" y="520"/>
                    <a:pt x="1065" y="520"/>
                    <a:pt x="1065" y="520"/>
                  </a:cubicBezTo>
                  <a:cubicBezTo>
                    <a:pt x="1070" y="526"/>
                    <a:pt x="1077" y="529"/>
                    <a:pt x="1085" y="529"/>
                  </a:cubicBezTo>
                  <a:cubicBezTo>
                    <a:pt x="1085" y="529"/>
                    <a:pt x="1085" y="529"/>
                    <a:pt x="1085" y="529"/>
                  </a:cubicBezTo>
                  <a:cubicBezTo>
                    <a:pt x="1092" y="529"/>
                    <a:pt x="1099" y="526"/>
                    <a:pt x="1104" y="521"/>
                  </a:cubicBezTo>
                  <a:cubicBezTo>
                    <a:pt x="1245" y="361"/>
                    <a:pt x="1245" y="361"/>
                    <a:pt x="1245" y="361"/>
                  </a:cubicBezTo>
                  <a:cubicBezTo>
                    <a:pt x="1254" y="352"/>
                    <a:pt x="1254" y="338"/>
                    <a:pt x="1246" y="328"/>
                  </a:cubicBezTo>
                  <a:close/>
                  <a:moveTo>
                    <a:pt x="168" y="470"/>
                  </a:moveTo>
                  <a:cubicBezTo>
                    <a:pt x="61" y="348"/>
                    <a:pt x="61" y="348"/>
                    <a:pt x="61" y="348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438" y="147"/>
                    <a:pt x="438" y="147"/>
                    <a:pt x="438" y="147"/>
                  </a:cubicBezTo>
                  <a:lnTo>
                    <a:pt x="168" y="470"/>
                  </a:lnTo>
                  <a:close/>
                  <a:moveTo>
                    <a:pt x="915" y="688"/>
                  </a:moveTo>
                  <a:cubicBezTo>
                    <a:pt x="720" y="516"/>
                    <a:pt x="720" y="516"/>
                    <a:pt x="720" y="516"/>
                  </a:cubicBezTo>
                  <a:cubicBezTo>
                    <a:pt x="703" y="535"/>
                    <a:pt x="703" y="535"/>
                    <a:pt x="703" y="535"/>
                  </a:cubicBezTo>
                  <a:cubicBezTo>
                    <a:pt x="894" y="703"/>
                    <a:pt x="894" y="703"/>
                    <a:pt x="894" y="703"/>
                  </a:cubicBezTo>
                  <a:cubicBezTo>
                    <a:pt x="837" y="745"/>
                    <a:pt x="837" y="745"/>
                    <a:pt x="837" y="745"/>
                  </a:cubicBezTo>
                  <a:cubicBezTo>
                    <a:pt x="668" y="597"/>
                    <a:pt x="668" y="597"/>
                    <a:pt x="668" y="597"/>
                  </a:cubicBezTo>
                  <a:cubicBezTo>
                    <a:pt x="652" y="616"/>
                    <a:pt x="652" y="616"/>
                    <a:pt x="652" y="616"/>
                  </a:cubicBezTo>
                  <a:cubicBezTo>
                    <a:pt x="816" y="760"/>
                    <a:pt x="816" y="760"/>
                    <a:pt x="816" y="760"/>
                  </a:cubicBezTo>
                  <a:cubicBezTo>
                    <a:pt x="759" y="803"/>
                    <a:pt x="759" y="803"/>
                    <a:pt x="759" y="803"/>
                  </a:cubicBezTo>
                  <a:cubicBezTo>
                    <a:pt x="614" y="676"/>
                    <a:pt x="614" y="676"/>
                    <a:pt x="614" y="676"/>
                  </a:cubicBezTo>
                  <a:cubicBezTo>
                    <a:pt x="597" y="695"/>
                    <a:pt x="597" y="695"/>
                    <a:pt x="597" y="695"/>
                  </a:cubicBezTo>
                  <a:cubicBezTo>
                    <a:pt x="738" y="818"/>
                    <a:pt x="738" y="818"/>
                    <a:pt x="738" y="818"/>
                  </a:cubicBezTo>
                  <a:cubicBezTo>
                    <a:pt x="698" y="848"/>
                    <a:pt x="698" y="848"/>
                    <a:pt x="698" y="848"/>
                  </a:cubicBezTo>
                  <a:cubicBezTo>
                    <a:pt x="466" y="699"/>
                    <a:pt x="466" y="699"/>
                    <a:pt x="466" y="699"/>
                  </a:cubicBezTo>
                  <a:cubicBezTo>
                    <a:pt x="217" y="490"/>
                    <a:pt x="217" y="490"/>
                    <a:pt x="217" y="490"/>
                  </a:cubicBezTo>
                  <a:cubicBezTo>
                    <a:pt x="474" y="184"/>
                    <a:pt x="474" y="184"/>
                    <a:pt x="474" y="184"/>
                  </a:cubicBezTo>
                  <a:cubicBezTo>
                    <a:pt x="588" y="204"/>
                    <a:pt x="588" y="204"/>
                    <a:pt x="588" y="204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591" y="281"/>
                    <a:pt x="591" y="281"/>
                    <a:pt x="591" y="281"/>
                  </a:cubicBezTo>
                  <a:cubicBezTo>
                    <a:pt x="503" y="409"/>
                    <a:pt x="503" y="409"/>
                    <a:pt x="503" y="409"/>
                  </a:cubicBezTo>
                  <a:cubicBezTo>
                    <a:pt x="499" y="415"/>
                    <a:pt x="500" y="422"/>
                    <a:pt x="504" y="426"/>
                  </a:cubicBezTo>
                  <a:cubicBezTo>
                    <a:pt x="566" y="481"/>
                    <a:pt x="566" y="481"/>
                    <a:pt x="566" y="481"/>
                  </a:cubicBezTo>
                  <a:cubicBezTo>
                    <a:pt x="569" y="484"/>
                    <a:pt x="572" y="485"/>
                    <a:pt x="575" y="484"/>
                  </a:cubicBezTo>
                  <a:cubicBezTo>
                    <a:pt x="579" y="484"/>
                    <a:pt x="582" y="483"/>
                    <a:pt x="584" y="480"/>
                  </a:cubicBezTo>
                  <a:cubicBezTo>
                    <a:pt x="687" y="360"/>
                    <a:pt x="687" y="360"/>
                    <a:pt x="687" y="360"/>
                  </a:cubicBezTo>
                  <a:cubicBezTo>
                    <a:pt x="714" y="401"/>
                    <a:pt x="714" y="401"/>
                    <a:pt x="714" y="401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58" y="656"/>
                    <a:pt x="958" y="656"/>
                    <a:pt x="958" y="656"/>
                  </a:cubicBezTo>
                  <a:lnTo>
                    <a:pt x="915" y="688"/>
                  </a:lnTo>
                  <a:close/>
                  <a:moveTo>
                    <a:pt x="926" y="586"/>
                  </a:moveTo>
                  <a:cubicBezTo>
                    <a:pt x="734" y="385"/>
                    <a:pt x="734" y="385"/>
                    <a:pt x="734" y="385"/>
                  </a:cubicBezTo>
                  <a:cubicBezTo>
                    <a:pt x="699" y="332"/>
                    <a:pt x="699" y="332"/>
                    <a:pt x="699" y="332"/>
                  </a:cubicBezTo>
                  <a:cubicBezTo>
                    <a:pt x="697" y="328"/>
                    <a:pt x="694" y="326"/>
                    <a:pt x="690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685" y="326"/>
                    <a:pt x="681" y="327"/>
                    <a:pt x="679" y="330"/>
                  </a:cubicBezTo>
                  <a:cubicBezTo>
                    <a:pt x="573" y="454"/>
                    <a:pt x="573" y="454"/>
                    <a:pt x="573" y="454"/>
                  </a:cubicBezTo>
                  <a:cubicBezTo>
                    <a:pt x="530" y="415"/>
                    <a:pt x="530" y="415"/>
                    <a:pt x="530" y="415"/>
                  </a:cubicBezTo>
                  <a:cubicBezTo>
                    <a:pt x="612" y="295"/>
                    <a:pt x="612" y="295"/>
                    <a:pt x="612" y="295"/>
                  </a:cubicBezTo>
                  <a:cubicBezTo>
                    <a:pt x="670" y="204"/>
                    <a:pt x="670" y="204"/>
                    <a:pt x="670" y="204"/>
                  </a:cubicBezTo>
                  <a:cubicBezTo>
                    <a:pt x="784" y="184"/>
                    <a:pt x="784" y="184"/>
                    <a:pt x="784" y="184"/>
                  </a:cubicBezTo>
                  <a:cubicBezTo>
                    <a:pt x="1041" y="490"/>
                    <a:pt x="1041" y="490"/>
                    <a:pt x="1041" y="490"/>
                  </a:cubicBezTo>
                  <a:lnTo>
                    <a:pt x="926" y="586"/>
                  </a:lnTo>
                  <a:close/>
                  <a:moveTo>
                    <a:pt x="1085" y="465"/>
                  </a:moveTo>
                  <a:cubicBezTo>
                    <a:pt x="815" y="143"/>
                    <a:pt x="815" y="143"/>
                    <a:pt x="815" y="143"/>
                  </a:cubicBezTo>
                  <a:cubicBezTo>
                    <a:pt x="956" y="61"/>
                    <a:pt x="956" y="61"/>
                    <a:pt x="956" y="61"/>
                  </a:cubicBezTo>
                  <a:cubicBezTo>
                    <a:pt x="1193" y="344"/>
                    <a:pt x="1193" y="344"/>
                    <a:pt x="1193" y="344"/>
                  </a:cubicBezTo>
                  <a:lnTo>
                    <a:pt x="1085" y="4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295" name="组合 47"/>
          <p:cNvGrpSpPr/>
          <p:nvPr/>
        </p:nvGrpSpPr>
        <p:grpSpPr>
          <a:xfrm>
            <a:off x="3209361" y="5609144"/>
            <a:ext cx="234595" cy="234698"/>
            <a:chOff x="3367088" y="3093582"/>
            <a:chExt cx="269890" cy="269890"/>
          </a:xfrm>
          <a:solidFill>
            <a:schemeClr val="bg1"/>
          </a:solidFill>
        </p:grpSpPr>
        <p:sp>
          <p:nvSpPr>
            <p:cNvPr id="58" name="圆角矩形 57"/>
            <p:cNvSpPr/>
            <p:nvPr/>
          </p:nvSpPr>
          <p:spPr>
            <a:xfrm>
              <a:off x="3367088" y="309370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3415967" y="3153128"/>
              <a:ext cx="177438" cy="165492"/>
              <a:chOff x="5330825" y="3698878"/>
              <a:chExt cx="801688" cy="747713"/>
            </a:xfrm>
            <a:grpFill/>
          </p:grpSpPr>
          <p:sp>
            <p:nvSpPr>
              <p:cNvPr id="60" name="Freeform 7"/>
              <p:cNvSpPr/>
              <p:nvPr/>
            </p:nvSpPr>
            <p:spPr bwMode="auto">
              <a:xfrm>
                <a:off x="5521325" y="3906841"/>
                <a:ext cx="420688" cy="25400"/>
              </a:xfrm>
              <a:custGeom>
                <a:avLst/>
                <a:gdLst>
                  <a:gd name="T0" fmla="*/ 544 w 561"/>
                  <a:gd name="T1" fmla="*/ 0 h 35"/>
                  <a:gd name="T2" fmla="*/ 18 w 561"/>
                  <a:gd name="T3" fmla="*/ 0 h 35"/>
                  <a:gd name="T4" fmla="*/ 0 w 561"/>
                  <a:gd name="T5" fmla="*/ 17 h 35"/>
                  <a:gd name="T6" fmla="*/ 18 w 561"/>
                  <a:gd name="T7" fmla="*/ 35 h 35"/>
                  <a:gd name="T8" fmla="*/ 544 w 561"/>
                  <a:gd name="T9" fmla="*/ 35 h 35"/>
                  <a:gd name="T10" fmla="*/ 561 w 561"/>
                  <a:gd name="T11" fmla="*/ 17 h 35"/>
                  <a:gd name="T12" fmla="*/ 544 w 56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5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544" y="35"/>
                      <a:pt x="544" y="35"/>
                      <a:pt x="544" y="35"/>
                    </a:cubicBezTo>
                    <a:cubicBezTo>
                      <a:pt x="553" y="35"/>
                      <a:pt x="561" y="27"/>
                      <a:pt x="561" y="17"/>
                    </a:cubicBezTo>
                    <a:cubicBezTo>
                      <a:pt x="561" y="8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1" name="Freeform 8"/>
              <p:cNvSpPr/>
              <p:nvPr/>
            </p:nvSpPr>
            <p:spPr bwMode="auto">
              <a:xfrm>
                <a:off x="5521325" y="4016378"/>
                <a:ext cx="420688" cy="25400"/>
              </a:xfrm>
              <a:custGeom>
                <a:avLst/>
                <a:gdLst>
                  <a:gd name="T0" fmla="*/ 544 w 561"/>
                  <a:gd name="T1" fmla="*/ 0 h 34"/>
                  <a:gd name="T2" fmla="*/ 18 w 561"/>
                  <a:gd name="T3" fmla="*/ 0 h 34"/>
                  <a:gd name="T4" fmla="*/ 0 w 561"/>
                  <a:gd name="T5" fmla="*/ 17 h 34"/>
                  <a:gd name="T6" fmla="*/ 18 w 561"/>
                  <a:gd name="T7" fmla="*/ 34 h 34"/>
                  <a:gd name="T8" fmla="*/ 544 w 561"/>
                  <a:gd name="T9" fmla="*/ 34 h 34"/>
                  <a:gd name="T10" fmla="*/ 561 w 561"/>
                  <a:gd name="T11" fmla="*/ 17 h 34"/>
                  <a:gd name="T12" fmla="*/ 544 w 561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4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8" y="34"/>
                    </a:cubicBezTo>
                    <a:cubicBezTo>
                      <a:pt x="544" y="34"/>
                      <a:pt x="544" y="34"/>
                      <a:pt x="544" y="34"/>
                    </a:cubicBezTo>
                    <a:cubicBezTo>
                      <a:pt x="553" y="34"/>
                      <a:pt x="561" y="26"/>
                      <a:pt x="561" y="17"/>
                    </a:cubicBezTo>
                    <a:cubicBezTo>
                      <a:pt x="561" y="7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2" name="Freeform 9"/>
              <p:cNvSpPr/>
              <p:nvPr/>
            </p:nvSpPr>
            <p:spPr bwMode="auto">
              <a:xfrm>
                <a:off x="5521325" y="4125916"/>
                <a:ext cx="304800" cy="25400"/>
              </a:xfrm>
              <a:custGeom>
                <a:avLst/>
                <a:gdLst>
                  <a:gd name="T0" fmla="*/ 389 w 406"/>
                  <a:gd name="T1" fmla="*/ 0 h 34"/>
                  <a:gd name="T2" fmla="*/ 18 w 406"/>
                  <a:gd name="T3" fmla="*/ 0 h 34"/>
                  <a:gd name="T4" fmla="*/ 0 w 406"/>
                  <a:gd name="T5" fmla="*/ 17 h 34"/>
                  <a:gd name="T6" fmla="*/ 18 w 406"/>
                  <a:gd name="T7" fmla="*/ 34 h 34"/>
                  <a:gd name="T8" fmla="*/ 389 w 406"/>
                  <a:gd name="T9" fmla="*/ 34 h 34"/>
                  <a:gd name="T10" fmla="*/ 406 w 406"/>
                  <a:gd name="T11" fmla="*/ 17 h 34"/>
                  <a:gd name="T12" fmla="*/ 389 w 406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34">
                    <a:moveTo>
                      <a:pt x="38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8" y="34"/>
                    </a:cubicBezTo>
                    <a:cubicBezTo>
                      <a:pt x="389" y="34"/>
                      <a:pt x="389" y="34"/>
                      <a:pt x="389" y="34"/>
                    </a:cubicBezTo>
                    <a:cubicBezTo>
                      <a:pt x="399" y="34"/>
                      <a:pt x="406" y="27"/>
                      <a:pt x="406" y="17"/>
                    </a:cubicBezTo>
                    <a:cubicBezTo>
                      <a:pt x="406" y="8"/>
                      <a:pt x="399" y="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3" name="Freeform 10"/>
              <p:cNvSpPr>
                <a:spLocks noEditPoints="1"/>
              </p:cNvSpPr>
              <p:nvPr/>
            </p:nvSpPr>
            <p:spPr bwMode="auto">
              <a:xfrm>
                <a:off x="5330825" y="3698878"/>
                <a:ext cx="801688" cy="747713"/>
              </a:xfrm>
              <a:custGeom>
                <a:avLst/>
                <a:gdLst>
                  <a:gd name="T0" fmla="*/ 536 w 1071"/>
                  <a:gd name="T1" fmla="*/ 0 h 997"/>
                  <a:gd name="T2" fmla="*/ 0 w 1071"/>
                  <a:gd name="T3" fmla="*/ 454 h 997"/>
                  <a:gd name="T4" fmla="*/ 140 w 1071"/>
                  <a:gd name="T5" fmla="*/ 760 h 997"/>
                  <a:gd name="T6" fmla="*/ 63 w 1071"/>
                  <a:gd name="T7" fmla="*/ 949 h 997"/>
                  <a:gd name="T8" fmla="*/ 69 w 1071"/>
                  <a:gd name="T9" fmla="*/ 986 h 997"/>
                  <a:gd name="T10" fmla="*/ 94 w 1071"/>
                  <a:gd name="T11" fmla="*/ 997 h 997"/>
                  <a:gd name="T12" fmla="*/ 105 w 1071"/>
                  <a:gd name="T13" fmla="*/ 995 h 997"/>
                  <a:gd name="T14" fmla="*/ 407 w 1071"/>
                  <a:gd name="T15" fmla="*/ 894 h 997"/>
                  <a:gd name="T16" fmla="*/ 536 w 1071"/>
                  <a:gd name="T17" fmla="*/ 908 h 997"/>
                  <a:gd name="T18" fmla="*/ 1071 w 1071"/>
                  <a:gd name="T19" fmla="*/ 454 h 997"/>
                  <a:gd name="T20" fmla="*/ 536 w 1071"/>
                  <a:gd name="T21" fmla="*/ 0 h 997"/>
                  <a:gd name="T22" fmla="*/ 536 w 1071"/>
                  <a:gd name="T23" fmla="*/ 839 h 997"/>
                  <a:gd name="T24" fmla="*/ 412 w 1071"/>
                  <a:gd name="T25" fmla="*/ 825 h 997"/>
                  <a:gd name="T26" fmla="*/ 394 w 1071"/>
                  <a:gd name="T27" fmla="*/ 826 h 997"/>
                  <a:gd name="T28" fmla="*/ 154 w 1071"/>
                  <a:gd name="T29" fmla="*/ 906 h 997"/>
                  <a:gd name="T30" fmla="*/ 213 w 1071"/>
                  <a:gd name="T31" fmla="*/ 764 h 997"/>
                  <a:gd name="T32" fmla="*/ 203 w 1071"/>
                  <a:gd name="T33" fmla="*/ 724 h 997"/>
                  <a:gd name="T34" fmla="*/ 69 w 1071"/>
                  <a:gd name="T35" fmla="*/ 454 h 997"/>
                  <a:gd name="T36" fmla="*/ 536 w 1071"/>
                  <a:gd name="T37" fmla="*/ 68 h 997"/>
                  <a:gd name="T38" fmla="*/ 1002 w 1071"/>
                  <a:gd name="T39" fmla="*/ 454 h 997"/>
                  <a:gd name="T40" fmla="*/ 536 w 1071"/>
                  <a:gd name="T41" fmla="*/ 839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1" h="997">
                    <a:moveTo>
                      <a:pt x="536" y="0"/>
                    </a:moveTo>
                    <a:cubicBezTo>
                      <a:pt x="240" y="0"/>
                      <a:pt x="0" y="203"/>
                      <a:pt x="0" y="454"/>
                    </a:cubicBezTo>
                    <a:cubicBezTo>
                      <a:pt x="0" y="568"/>
                      <a:pt x="50" y="677"/>
                      <a:pt x="140" y="760"/>
                    </a:cubicBezTo>
                    <a:cubicBezTo>
                      <a:pt x="63" y="949"/>
                      <a:pt x="63" y="949"/>
                      <a:pt x="63" y="949"/>
                    </a:cubicBezTo>
                    <a:cubicBezTo>
                      <a:pt x="57" y="962"/>
                      <a:pt x="60" y="976"/>
                      <a:pt x="69" y="986"/>
                    </a:cubicBezTo>
                    <a:cubicBezTo>
                      <a:pt x="76" y="993"/>
                      <a:pt x="85" y="997"/>
                      <a:pt x="94" y="997"/>
                    </a:cubicBezTo>
                    <a:cubicBezTo>
                      <a:pt x="98" y="997"/>
                      <a:pt x="102" y="996"/>
                      <a:pt x="105" y="995"/>
                    </a:cubicBezTo>
                    <a:cubicBezTo>
                      <a:pt x="407" y="894"/>
                      <a:pt x="407" y="894"/>
                      <a:pt x="407" y="894"/>
                    </a:cubicBezTo>
                    <a:cubicBezTo>
                      <a:pt x="450" y="904"/>
                      <a:pt x="493" y="908"/>
                      <a:pt x="536" y="908"/>
                    </a:cubicBezTo>
                    <a:cubicBezTo>
                      <a:pt x="831" y="908"/>
                      <a:pt x="1071" y="704"/>
                      <a:pt x="1071" y="454"/>
                    </a:cubicBezTo>
                    <a:cubicBezTo>
                      <a:pt x="1071" y="203"/>
                      <a:pt x="831" y="0"/>
                      <a:pt x="536" y="0"/>
                    </a:cubicBezTo>
                    <a:close/>
                    <a:moveTo>
                      <a:pt x="536" y="839"/>
                    </a:moveTo>
                    <a:cubicBezTo>
                      <a:pt x="495" y="839"/>
                      <a:pt x="454" y="835"/>
                      <a:pt x="412" y="825"/>
                    </a:cubicBezTo>
                    <a:cubicBezTo>
                      <a:pt x="406" y="824"/>
                      <a:pt x="400" y="824"/>
                      <a:pt x="394" y="826"/>
                    </a:cubicBezTo>
                    <a:cubicBezTo>
                      <a:pt x="154" y="906"/>
                      <a:pt x="154" y="906"/>
                      <a:pt x="154" y="906"/>
                    </a:cubicBezTo>
                    <a:cubicBezTo>
                      <a:pt x="213" y="764"/>
                      <a:pt x="213" y="764"/>
                      <a:pt x="213" y="764"/>
                    </a:cubicBezTo>
                    <a:cubicBezTo>
                      <a:pt x="219" y="750"/>
                      <a:pt x="215" y="734"/>
                      <a:pt x="203" y="724"/>
                    </a:cubicBezTo>
                    <a:cubicBezTo>
                      <a:pt x="117" y="652"/>
                      <a:pt x="69" y="556"/>
                      <a:pt x="69" y="454"/>
                    </a:cubicBezTo>
                    <a:cubicBezTo>
                      <a:pt x="69" y="241"/>
                      <a:pt x="278" y="68"/>
                      <a:pt x="536" y="68"/>
                    </a:cubicBezTo>
                    <a:cubicBezTo>
                      <a:pt x="793" y="68"/>
                      <a:pt x="1002" y="241"/>
                      <a:pt x="1002" y="454"/>
                    </a:cubicBezTo>
                    <a:cubicBezTo>
                      <a:pt x="1002" y="666"/>
                      <a:pt x="793" y="839"/>
                      <a:pt x="536" y="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56" name="圆角矩形 55"/>
          <p:cNvSpPr/>
          <p:nvPr/>
        </p:nvSpPr>
        <p:spPr bwMode="auto">
          <a:xfrm>
            <a:off x="3532274" y="4930300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7" name="圆角矩形 56"/>
          <p:cNvSpPr/>
          <p:nvPr/>
        </p:nvSpPr>
        <p:spPr bwMode="auto">
          <a:xfrm>
            <a:off x="3532274" y="4930300"/>
            <a:ext cx="626507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4" name="圆角矩形 53"/>
          <p:cNvSpPr/>
          <p:nvPr/>
        </p:nvSpPr>
        <p:spPr bwMode="auto">
          <a:xfrm>
            <a:off x="3532274" y="5295987"/>
            <a:ext cx="2116875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5" name="圆角矩形 54"/>
          <p:cNvSpPr/>
          <p:nvPr/>
        </p:nvSpPr>
        <p:spPr bwMode="auto">
          <a:xfrm>
            <a:off x="3532274" y="5295987"/>
            <a:ext cx="1752563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2" name="圆角矩形 51"/>
          <p:cNvSpPr/>
          <p:nvPr/>
        </p:nvSpPr>
        <p:spPr bwMode="auto">
          <a:xfrm>
            <a:off x="3532274" y="5660309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3" name="圆角矩形 52"/>
          <p:cNvSpPr/>
          <p:nvPr/>
        </p:nvSpPr>
        <p:spPr bwMode="auto">
          <a:xfrm>
            <a:off x="3532274" y="5660309"/>
            <a:ext cx="1377211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0" name="任意多边形 69"/>
          <p:cNvSpPr/>
          <p:nvPr/>
        </p:nvSpPr>
        <p:spPr>
          <a:xfrm>
            <a:off x="8581313" y="2042402"/>
            <a:ext cx="175257" cy="175257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9275" name="组合 71"/>
          <p:cNvGrpSpPr/>
          <p:nvPr/>
        </p:nvGrpSpPr>
        <p:grpSpPr>
          <a:xfrm>
            <a:off x="8581313" y="2566791"/>
            <a:ext cx="234595" cy="234698"/>
            <a:chOff x="3367088" y="2251061"/>
            <a:chExt cx="269890" cy="269890"/>
          </a:xfrm>
          <a:solidFill>
            <a:schemeClr val="bg1"/>
          </a:solidFill>
        </p:grpSpPr>
        <p:sp>
          <p:nvSpPr>
            <p:cNvPr id="92" name="圆角矩形 91"/>
            <p:cNvSpPr/>
            <p:nvPr/>
          </p:nvSpPr>
          <p:spPr>
            <a:xfrm>
              <a:off x="3367088" y="225106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83" name="Freeform 5"/>
            <p:cNvSpPr>
              <a:spLocks noEditPoints="1"/>
            </p:cNvSpPr>
            <p:nvPr/>
          </p:nvSpPr>
          <p:spPr bwMode="auto">
            <a:xfrm>
              <a:off x="3410661" y="2304562"/>
              <a:ext cx="182743" cy="162888"/>
            </a:xfrm>
            <a:custGeom>
              <a:avLst/>
              <a:gdLst>
                <a:gd name="T0" fmla="*/ 30264685 w 957"/>
                <a:gd name="T1" fmla="*/ 5104527 h 850"/>
                <a:gd name="T2" fmla="*/ 23701213 w 957"/>
                <a:gd name="T3" fmla="*/ 5104527 h 850"/>
                <a:gd name="T4" fmla="*/ 23701213 w 957"/>
                <a:gd name="T5" fmla="*/ 954715 h 850"/>
                <a:gd name="T6" fmla="*/ 22789599 w 957"/>
                <a:gd name="T7" fmla="*/ 0 h 850"/>
                <a:gd name="T8" fmla="*/ 12105912 w 957"/>
                <a:gd name="T9" fmla="*/ 0 h 850"/>
                <a:gd name="T10" fmla="*/ 11194298 w 957"/>
                <a:gd name="T11" fmla="*/ 954715 h 850"/>
                <a:gd name="T12" fmla="*/ 11194298 w 957"/>
                <a:gd name="T13" fmla="*/ 5104527 h 850"/>
                <a:gd name="T14" fmla="*/ 4630826 w 957"/>
                <a:gd name="T15" fmla="*/ 5104527 h 850"/>
                <a:gd name="T16" fmla="*/ 0 w 957"/>
                <a:gd name="T17" fmla="*/ 9768298 h 850"/>
                <a:gd name="T18" fmla="*/ 0 w 957"/>
                <a:gd name="T19" fmla="*/ 26550936 h 850"/>
                <a:gd name="T20" fmla="*/ 4630826 w 957"/>
                <a:gd name="T21" fmla="*/ 31214707 h 850"/>
                <a:gd name="T22" fmla="*/ 30264685 w 957"/>
                <a:gd name="T23" fmla="*/ 31214707 h 850"/>
                <a:gd name="T24" fmla="*/ 34895511 w 957"/>
                <a:gd name="T25" fmla="*/ 26550936 h 850"/>
                <a:gd name="T26" fmla="*/ 34895511 w 957"/>
                <a:gd name="T27" fmla="*/ 9768298 h 850"/>
                <a:gd name="T28" fmla="*/ 30264685 w 957"/>
                <a:gd name="T29" fmla="*/ 5104527 h 850"/>
                <a:gd name="T30" fmla="*/ 18997443 w 957"/>
                <a:gd name="T31" fmla="*/ 16121504 h 850"/>
                <a:gd name="T32" fmla="*/ 15898068 w 957"/>
                <a:gd name="T33" fmla="*/ 16121504 h 850"/>
                <a:gd name="T34" fmla="*/ 15424120 w 957"/>
                <a:gd name="T35" fmla="*/ 16562069 h 850"/>
                <a:gd name="T36" fmla="*/ 15424120 w 957"/>
                <a:gd name="T37" fmla="*/ 17700560 h 850"/>
                <a:gd name="T38" fmla="*/ 4630826 w 957"/>
                <a:gd name="T39" fmla="*/ 17700560 h 850"/>
                <a:gd name="T40" fmla="*/ 1385562 w 957"/>
                <a:gd name="T41" fmla="*/ 14432260 h 850"/>
                <a:gd name="T42" fmla="*/ 1385562 w 957"/>
                <a:gd name="T43" fmla="*/ 9768298 h 850"/>
                <a:gd name="T44" fmla="*/ 4630826 w 957"/>
                <a:gd name="T45" fmla="*/ 6499998 h 850"/>
                <a:gd name="T46" fmla="*/ 30264685 w 957"/>
                <a:gd name="T47" fmla="*/ 6499998 h 850"/>
                <a:gd name="T48" fmla="*/ 33509949 w 957"/>
                <a:gd name="T49" fmla="*/ 9768298 h 850"/>
                <a:gd name="T50" fmla="*/ 33509949 w 957"/>
                <a:gd name="T51" fmla="*/ 14432260 h 850"/>
                <a:gd name="T52" fmla="*/ 30264685 w 957"/>
                <a:gd name="T53" fmla="*/ 17700560 h 850"/>
                <a:gd name="T54" fmla="*/ 19471391 w 957"/>
                <a:gd name="T55" fmla="*/ 17700560 h 850"/>
                <a:gd name="T56" fmla="*/ 19471391 w 957"/>
                <a:gd name="T57" fmla="*/ 16562069 h 850"/>
                <a:gd name="T58" fmla="*/ 18997443 w 957"/>
                <a:gd name="T59" fmla="*/ 16121504 h 850"/>
                <a:gd name="T60" fmla="*/ 18559967 w 957"/>
                <a:gd name="T61" fmla="*/ 17039618 h 850"/>
                <a:gd name="T62" fmla="*/ 18559967 w 957"/>
                <a:gd name="T63" fmla="*/ 19243013 h 850"/>
                <a:gd name="T64" fmla="*/ 16335544 w 957"/>
                <a:gd name="T65" fmla="*/ 19243013 h 850"/>
                <a:gd name="T66" fmla="*/ 16335544 w 957"/>
                <a:gd name="T67" fmla="*/ 17039618 h 850"/>
                <a:gd name="T68" fmla="*/ 18559967 w 957"/>
                <a:gd name="T69" fmla="*/ 17039618 h 850"/>
                <a:gd name="T70" fmla="*/ 13017527 w 957"/>
                <a:gd name="T71" fmla="*/ 1872829 h 850"/>
                <a:gd name="T72" fmla="*/ 21877984 w 957"/>
                <a:gd name="T73" fmla="*/ 1872829 h 850"/>
                <a:gd name="T74" fmla="*/ 21877984 w 957"/>
                <a:gd name="T75" fmla="*/ 5104527 h 850"/>
                <a:gd name="T76" fmla="*/ 13017527 w 957"/>
                <a:gd name="T77" fmla="*/ 5104527 h 850"/>
                <a:gd name="T78" fmla="*/ 13017527 w 957"/>
                <a:gd name="T79" fmla="*/ 1872829 h 850"/>
                <a:gd name="T80" fmla="*/ 30264685 w 957"/>
                <a:gd name="T81" fmla="*/ 29341878 h 850"/>
                <a:gd name="T82" fmla="*/ 4630826 w 957"/>
                <a:gd name="T83" fmla="*/ 29341878 h 850"/>
                <a:gd name="T84" fmla="*/ 1859701 w 957"/>
                <a:gd name="T85" fmla="*/ 26550936 h 850"/>
                <a:gd name="T86" fmla="*/ 1859701 w 957"/>
                <a:gd name="T87" fmla="*/ 17516976 h 850"/>
                <a:gd name="T88" fmla="*/ 4630826 w 957"/>
                <a:gd name="T89" fmla="*/ 18618673 h 850"/>
                <a:gd name="T90" fmla="*/ 15424120 w 957"/>
                <a:gd name="T91" fmla="*/ 18618673 h 850"/>
                <a:gd name="T92" fmla="*/ 15424120 w 957"/>
                <a:gd name="T93" fmla="*/ 19720371 h 850"/>
                <a:gd name="T94" fmla="*/ 15898068 w 957"/>
                <a:gd name="T95" fmla="*/ 20197729 h 850"/>
                <a:gd name="T96" fmla="*/ 18997443 w 957"/>
                <a:gd name="T97" fmla="*/ 20197729 h 850"/>
                <a:gd name="T98" fmla="*/ 19471391 w 957"/>
                <a:gd name="T99" fmla="*/ 19720371 h 850"/>
                <a:gd name="T100" fmla="*/ 19471391 w 957"/>
                <a:gd name="T101" fmla="*/ 18618673 h 850"/>
                <a:gd name="T102" fmla="*/ 30264685 w 957"/>
                <a:gd name="T103" fmla="*/ 18618673 h 850"/>
                <a:gd name="T104" fmla="*/ 33035810 w 957"/>
                <a:gd name="T105" fmla="*/ 17516976 h 850"/>
                <a:gd name="T106" fmla="*/ 33035810 w 957"/>
                <a:gd name="T107" fmla="*/ 26550936 h 850"/>
                <a:gd name="T108" fmla="*/ 30264685 w 957"/>
                <a:gd name="T109" fmla="*/ 29341878 h 8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57" h="850">
                  <a:moveTo>
                    <a:pt x="830" y="139"/>
                  </a:moveTo>
                  <a:cubicBezTo>
                    <a:pt x="650" y="139"/>
                    <a:pt x="650" y="139"/>
                    <a:pt x="650" y="139"/>
                  </a:cubicBezTo>
                  <a:cubicBezTo>
                    <a:pt x="650" y="26"/>
                    <a:pt x="650" y="26"/>
                    <a:pt x="650" y="26"/>
                  </a:cubicBezTo>
                  <a:cubicBezTo>
                    <a:pt x="650" y="12"/>
                    <a:pt x="639" y="0"/>
                    <a:pt x="625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18" y="0"/>
                    <a:pt x="307" y="12"/>
                    <a:pt x="307" y="26"/>
                  </a:cubicBezTo>
                  <a:cubicBezTo>
                    <a:pt x="307" y="139"/>
                    <a:pt x="307" y="139"/>
                    <a:pt x="307" y="139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57" y="139"/>
                    <a:pt x="0" y="196"/>
                    <a:pt x="0" y="266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93"/>
                    <a:pt x="57" y="850"/>
                    <a:pt x="127" y="850"/>
                  </a:cubicBezTo>
                  <a:cubicBezTo>
                    <a:pt x="830" y="850"/>
                    <a:pt x="830" y="850"/>
                    <a:pt x="830" y="850"/>
                  </a:cubicBezTo>
                  <a:cubicBezTo>
                    <a:pt x="900" y="850"/>
                    <a:pt x="957" y="793"/>
                    <a:pt x="957" y="723"/>
                  </a:cubicBezTo>
                  <a:cubicBezTo>
                    <a:pt x="957" y="266"/>
                    <a:pt x="957" y="266"/>
                    <a:pt x="957" y="266"/>
                  </a:cubicBezTo>
                  <a:cubicBezTo>
                    <a:pt x="957" y="196"/>
                    <a:pt x="900" y="139"/>
                    <a:pt x="830" y="139"/>
                  </a:cubicBezTo>
                  <a:close/>
                  <a:moveTo>
                    <a:pt x="521" y="439"/>
                  </a:moveTo>
                  <a:cubicBezTo>
                    <a:pt x="436" y="439"/>
                    <a:pt x="436" y="439"/>
                    <a:pt x="436" y="439"/>
                  </a:cubicBezTo>
                  <a:cubicBezTo>
                    <a:pt x="429" y="439"/>
                    <a:pt x="423" y="445"/>
                    <a:pt x="423" y="451"/>
                  </a:cubicBezTo>
                  <a:cubicBezTo>
                    <a:pt x="423" y="482"/>
                    <a:pt x="423" y="482"/>
                    <a:pt x="423" y="482"/>
                  </a:cubicBezTo>
                  <a:cubicBezTo>
                    <a:pt x="127" y="482"/>
                    <a:pt x="127" y="482"/>
                    <a:pt x="127" y="482"/>
                  </a:cubicBezTo>
                  <a:cubicBezTo>
                    <a:pt x="78" y="482"/>
                    <a:pt x="38" y="442"/>
                    <a:pt x="38" y="393"/>
                  </a:cubicBezTo>
                  <a:cubicBezTo>
                    <a:pt x="38" y="266"/>
                    <a:pt x="38" y="266"/>
                    <a:pt x="38" y="266"/>
                  </a:cubicBezTo>
                  <a:cubicBezTo>
                    <a:pt x="38" y="217"/>
                    <a:pt x="78" y="177"/>
                    <a:pt x="127" y="177"/>
                  </a:cubicBezTo>
                  <a:cubicBezTo>
                    <a:pt x="830" y="177"/>
                    <a:pt x="830" y="177"/>
                    <a:pt x="830" y="177"/>
                  </a:cubicBezTo>
                  <a:cubicBezTo>
                    <a:pt x="879" y="177"/>
                    <a:pt x="919" y="217"/>
                    <a:pt x="919" y="266"/>
                  </a:cubicBezTo>
                  <a:cubicBezTo>
                    <a:pt x="919" y="393"/>
                    <a:pt x="919" y="393"/>
                    <a:pt x="919" y="393"/>
                  </a:cubicBezTo>
                  <a:cubicBezTo>
                    <a:pt x="919" y="442"/>
                    <a:pt x="879" y="482"/>
                    <a:pt x="830" y="482"/>
                  </a:cubicBezTo>
                  <a:cubicBezTo>
                    <a:pt x="534" y="482"/>
                    <a:pt x="534" y="482"/>
                    <a:pt x="534" y="482"/>
                  </a:cubicBezTo>
                  <a:cubicBezTo>
                    <a:pt x="534" y="451"/>
                    <a:pt x="534" y="451"/>
                    <a:pt x="534" y="451"/>
                  </a:cubicBezTo>
                  <a:cubicBezTo>
                    <a:pt x="534" y="445"/>
                    <a:pt x="528" y="439"/>
                    <a:pt x="521" y="439"/>
                  </a:cubicBezTo>
                  <a:close/>
                  <a:moveTo>
                    <a:pt x="509" y="464"/>
                  </a:moveTo>
                  <a:cubicBezTo>
                    <a:pt x="509" y="524"/>
                    <a:pt x="509" y="524"/>
                    <a:pt x="509" y="524"/>
                  </a:cubicBezTo>
                  <a:cubicBezTo>
                    <a:pt x="448" y="524"/>
                    <a:pt x="448" y="524"/>
                    <a:pt x="448" y="524"/>
                  </a:cubicBezTo>
                  <a:cubicBezTo>
                    <a:pt x="448" y="464"/>
                    <a:pt x="448" y="464"/>
                    <a:pt x="448" y="464"/>
                  </a:cubicBezTo>
                  <a:lnTo>
                    <a:pt x="509" y="464"/>
                  </a:lnTo>
                  <a:close/>
                  <a:moveTo>
                    <a:pt x="357" y="51"/>
                  </a:moveTo>
                  <a:cubicBezTo>
                    <a:pt x="600" y="51"/>
                    <a:pt x="600" y="51"/>
                    <a:pt x="600" y="51"/>
                  </a:cubicBezTo>
                  <a:cubicBezTo>
                    <a:pt x="600" y="139"/>
                    <a:pt x="600" y="139"/>
                    <a:pt x="600" y="139"/>
                  </a:cubicBezTo>
                  <a:cubicBezTo>
                    <a:pt x="357" y="139"/>
                    <a:pt x="357" y="139"/>
                    <a:pt x="357" y="139"/>
                  </a:cubicBezTo>
                  <a:lnTo>
                    <a:pt x="357" y="51"/>
                  </a:lnTo>
                  <a:close/>
                  <a:moveTo>
                    <a:pt x="830" y="799"/>
                  </a:moveTo>
                  <a:cubicBezTo>
                    <a:pt x="127" y="799"/>
                    <a:pt x="127" y="799"/>
                    <a:pt x="127" y="799"/>
                  </a:cubicBezTo>
                  <a:cubicBezTo>
                    <a:pt x="85" y="799"/>
                    <a:pt x="51" y="765"/>
                    <a:pt x="51" y="723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71" y="496"/>
                    <a:pt x="98" y="507"/>
                    <a:pt x="127" y="507"/>
                  </a:cubicBezTo>
                  <a:cubicBezTo>
                    <a:pt x="423" y="507"/>
                    <a:pt x="423" y="507"/>
                    <a:pt x="423" y="507"/>
                  </a:cubicBezTo>
                  <a:cubicBezTo>
                    <a:pt x="423" y="537"/>
                    <a:pt x="423" y="537"/>
                    <a:pt x="423" y="537"/>
                  </a:cubicBezTo>
                  <a:cubicBezTo>
                    <a:pt x="423" y="544"/>
                    <a:pt x="429" y="550"/>
                    <a:pt x="436" y="550"/>
                  </a:cubicBezTo>
                  <a:cubicBezTo>
                    <a:pt x="521" y="550"/>
                    <a:pt x="521" y="550"/>
                    <a:pt x="521" y="550"/>
                  </a:cubicBezTo>
                  <a:cubicBezTo>
                    <a:pt x="528" y="550"/>
                    <a:pt x="534" y="544"/>
                    <a:pt x="534" y="537"/>
                  </a:cubicBezTo>
                  <a:cubicBezTo>
                    <a:pt x="534" y="507"/>
                    <a:pt x="534" y="507"/>
                    <a:pt x="534" y="507"/>
                  </a:cubicBezTo>
                  <a:cubicBezTo>
                    <a:pt x="830" y="507"/>
                    <a:pt x="830" y="507"/>
                    <a:pt x="830" y="507"/>
                  </a:cubicBezTo>
                  <a:cubicBezTo>
                    <a:pt x="859" y="507"/>
                    <a:pt x="886" y="496"/>
                    <a:pt x="906" y="477"/>
                  </a:cubicBezTo>
                  <a:cubicBezTo>
                    <a:pt x="906" y="723"/>
                    <a:pt x="906" y="723"/>
                    <a:pt x="906" y="723"/>
                  </a:cubicBezTo>
                  <a:cubicBezTo>
                    <a:pt x="906" y="765"/>
                    <a:pt x="872" y="799"/>
                    <a:pt x="830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276" name="组合 72"/>
          <p:cNvGrpSpPr/>
          <p:nvPr/>
        </p:nvGrpSpPr>
        <p:grpSpPr>
          <a:xfrm>
            <a:off x="8581313" y="2933121"/>
            <a:ext cx="234595" cy="234698"/>
            <a:chOff x="3367088" y="2672322"/>
            <a:chExt cx="269890" cy="269890"/>
          </a:xfrm>
          <a:solidFill>
            <a:schemeClr val="bg1"/>
          </a:solidFill>
        </p:grpSpPr>
        <p:sp>
          <p:nvSpPr>
            <p:cNvPr id="90" name="圆角矩形 89"/>
            <p:cNvSpPr/>
            <p:nvPr/>
          </p:nvSpPr>
          <p:spPr>
            <a:xfrm>
              <a:off x="3367088" y="2671588"/>
              <a:ext cx="269890" cy="271357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81" name="Freeform 6"/>
            <p:cNvSpPr>
              <a:spLocks noEditPoints="1"/>
            </p:cNvSpPr>
            <p:nvPr/>
          </p:nvSpPr>
          <p:spPr bwMode="auto">
            <a:xfrm>
              <a:off x="3382297" y="2723391"/>
              <a:ext cx="239470" cy="167751"/>
            </a:xfrm>
            <a:custGeom>
              <a:avLst/>
              <a:gdLst>
                <a:gd name="T0" fmla="*/ 35774794 w 1254"/>
                <a:gd name="T1" fmla="*/ 403292 h 876"/>
                <a:gd name="T2" fmla="*/ 27861208 w 1254"/>
                <a:gd name="T3" fmla="*/ 4180562 h 876"/>
                <a:gd name="T4" fmla="*/ 27605888 w 1254"/>
                <a:gd name="T5" fmla="*/ 5573891 h 876"/>
                <a:gd name="T6" fmla="*/ 24068645 w 1254"/>
                <a:gd name="T7" fmla="*/ 6600695 h 876"/>
                <a:gd name="T8" fmla="*/ 22938132 w 1254"/>
                <a:gd name="T9" fmla="*/ 8104327 h 876"/>
                <a:gd name="T10" fmla="*/ 21807620 w 1254"/>
                <a:gd name="T11" fmla="*/ 6600695 h 876"/>
                <a:gd name="T12" fmla="*/ 18124480 w 1254"/>
                <a:gd name="T13" fmla="*/ 5757345 h 876"/>
                <a:gd name="T14" fmla="*/ 17869160 w 1254"/>
                <a:gd name="T15" fmla="*/ 4363824 h 876"/>
                <a:gd name="T16" fmla="*/ 9955574 w 1254"/>
                <a:gd name="T17" fmla="*/ 586746 h 876"/>
                <a:gd name="T18" fmla="*/ 291794 w 1254"/>
                <a:gd name="T19" fmla="*/ 13421612 h 876"/>
                <a:gd name="T20" fmla="*/ 6163011 w 1254"/>
                <a:gd name="T21" fmla="*/ 19582248 h 876"/>
                <a:gd name="T22" fmla="*/ 6855831 w 1254"/>
                <a:gd name="T23" fmla="*/ 19252300 h 876"/>
                <a:gd name="T24" fmla="*/ 16446853 w 1254"/>
                <a:gd name="T25" fmla="*/ 26366397 h 876"/>
                <a:gd name="T26" fmla="*/ 25454477 w 1254"/>
                <a:gd name="T27" fmla="*/ 32123742 h 876"/>
                <a:gd name="T28" fmla="*/ 35884026 w 1254"/>
                <a:gd name="T29" fmla="*/ 24496242 h 876"/>
                <a:gd name="T30" fmla="*/ 35956974 w 1254"/>
                <a:gd name="T31" fmla="*/ 23799386 h 876"/>
                <a:gd name="T32" fmla="*/ 38546268 w 1254"/>
                <a:gd name="T33" fmla="*/ 18702130 h 876"/>
                <a:gd name="T34" fmla="*/ 39567357 w 1254"/>
                <a:gd name="T35" fmla="*/ 19398986 h 876"/>
                <a:gd name="T36" fmla="*/ 40260178 w 1254"/>
                <a:gd name="T37" fmla="*/ 19105613 h 876"/>
                <a:gd name="T38" fmla="*/ 45438573 w 1254"/>
                <a:gd name="T39" fmla="*/ 12028091 h 876"/>
                <a:gd name="T40" fmla="*/ 2224550 w 1254"/>
                <a:gd name="T41" fmla="*/ 12761523 h 876"/>
                <a:gd name="T42" fmla="*/ 15972878 w 1254"/>
                <a:gd name="T43" fmla="*/ 5390629 h 876"/>
                <a:gd name="T44" fmla="*/ 33367872 w 1254"/>
                <a:gd name="T45" fmla="*/ 25229674 h 876"/>
                <a:gd name="T46" fmla="*/ 25636658 w 1254"/>
                <a:gd name="T47" fmla="*/ 19619016 h 876"/>
                <a:gd name="T48" fmla="*/ 30523450 w 1254"/>
                <a:gd name="T49" fmla="*/ 27319859 h 876"/>
                <a:gd name="T50" fmla="*/ 23776850 w 1254"/>
                <a:gd name="T51" fmla="*/ 22589319 h 876"/>
                <a:gd name="T52" fmla="*/ 27678836 w 1254"/>
                <a:gd name="T53" fmla="*/ 29446811 h 876"/>
                <a:gd name="T54" fmla="*/ 21771146 w 1254"/>
                <a:gd name="T55" fmla="*/ 25486279 h 876"/>
                <a:gd name="T56" fmla="*/ 25454477 w 1254"/>
                <a:gd name="T57" fmla="*/ 31096937 h 876"/>
                <a:gd name="T58" fmla="*/ 7913395 w 1254"/>
                <a:gd name="T59" fmla="*/ 17968698 h 876"/>
                <a:gd name="T60" fmla="*/ 21442877 w 1254"/>
                <a:gd name="T61" fmla="*/ 7480814 h 876"/>
                <a:gd name="T62" fmla="*/ 21552300 w 1254"/>
                <a:gd name="T63" fmla="*/ 10304622 h 876"/>
                <a:gd name="T64" fmla="*/ 18379609 w 1254"/>
                <a:gd name="T65" fmla="*/ 15621908 h 876"/>
                <a:gd name="T66" fmla="*/ 20968902 w 1254"/>
                <a:gd name="T67" fmla="*/ 17748669 h 876"/>
                <a:gd name="T68" fmla="*/ 25053260 w 1254"/>
                <a:gd name="T69" fmla="*/ 13201582 h 876"/>
                <a:gd name="T70" fmla="*/ 33404346 w 1254"/>
                <a:gd name="T71" fmla="*/ 22442633 h 876"/>
                <a:gd name="T72" fmla="*/ 34935885 w 1254"/>
                <a:gd name="T73" fmla="*/ 24056183 h 876"/>
                <a:gd name="T74" fmla="*/ 33769089 w 1254"/>
                <a:gd name="T75" fmla="*/ 21489171 h 876"/>
                <a:gd name="T76" fmla="*/ 25490760 w 1254"/>
                <a:gd name="T77" fmla="*/ 12174778 h 876"/>
                <a:gd name="T78" fmla="*/ 25126208 w 1254"/>
                <a:gd name="T79" fmla="*/ 11954748 h 876"/>
                <a:gd name="T80" fmla="*/ 20895954 w 1254"/>
                <a:gd name="T81" fmla="*/ 16648521 h 876"/>
                <a:gd name="T82" fmla="*/ 22318260 w 1254"/>
                <a:gd name="T83" fmla="*/ 10817833 h 876"/>
                <a:gd name="T84" fmla="*/ 28590503 w 1254"/>
                <a:gd name="T85" fmla="*/ 6747382 h 876"/>
                <a:gd name="T86" fmla="*/ 33769089 w 1254"/>
                <a:gd name="T87" fmla="*/ 21489171 h 876"/>
                <a:gd name="T88" fmla="*/ 29721015 w 1254"/>
                <a:gd name="T89" fmla="*/ 5243942 h 876"/>
                <a:gd name="T90" fmla="*/ 43505817 w 1254"/>
                <a:gd name="T91" fmla="*/ 12614837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54" h="876">
                  <a:moveTo>
                    <a:pt x="1246" y="328"/>
                  </a:moveTo>
                  <a:cubicBezTo>
                    <a:pt x="981" y="11"/>
                    <a:pt x="981" y="11"/>
                    <a:pt x="981" y="11"/>
                  </a:cubicBezTo>
                  <a:cubicBezTo>
                    <a:pt x="973" y="2"/>
                    <a:pt x="959" y="0"/>
                    <a:pt x="948" y="6"/>
                  </a:cubicBezTo>
                  <a:cubicBezTo>
                    <a:pt x="764" y="114"/>
                    <a:pt x="764" y="114"/>
                    <a:pt x="764" y="114"/>
                  </a:cubicBezTo>
                  <a:cubicBezTo>
                    <a:pt x="757" y="118"/>
                    <a:pt x="753" y="124"/>
                    <a:pt x="752" y="131"/>
                  </a:cubicBezTo>
                  <a:cubicBezTo>
                    <a:pt x="750" y="139"/>
                    <a:pt x="752" y="146"/>
                    <a:pt x="757" y="152"/>
                  </a:cubicBezTo>
                  <a:cubicBezTo>
                    <a:pt x="765" y="161"/>
                    <a:pt x="765" y="161"/>
                    <a:pt x="765" y="161"/>
                  </a:cubicBezTo>
                  <a:cubicBezTo>
                    <a:pt x="660" y="180"/>
                    <a:pt x="660" y="180"/>
                    <a:pt x="660" y="180"/>
                  </a:cubicBezTo>
                  <a:cubicBezTo>
                    <a:pt x="657" y="180"/>
                    <a:pt x="653" y="182"/>
                    <a:pt x="651" y="185"/>
                  </a:cubicBezTo>
                  <a:cubicBezTo>
                    <a:pt x="629" y="221"/>
                    <a:pt x="629" y="221"/>
                    <a:pt x="629" y="221"/>
                  </a:cubicBezTo>
                  <a:cubicBezTo>
                    <a:pt x="606" y="185"/>
                    <a:pt x="606" y="185"/>
                    <a:pt x="606" y="185"/>
                  </a:cubicBezTo>
                  <a:cubicBezTo>
                    <a:pt x="604" y="182"/>
                    <a:pt x="601" y="180"/>
                    <a:pt x="598" y="180"/>
                  </a:cubicBezTo>
                  <a:cubicBezTo>
                    <a:pt x="493" y="161"/>
                    <a:pt x="493" y="161"/>
                    <a:pt x="493" y="161"/>
                  </a:cubicBezTo>
                  <a:cubicBezTo>
                    <a:pt x="497" y="157"/>
                    <a:pt x="497" y="157"/>
                    <a:pt x="497" y="157"/>
                  </a:cubicBezTo>
                  <a:cubicBezTo>
                    <a:pt x="501" y="151"/>
                    <a:pt x="503" y="144"/>
                    <a:pt x="502" y="136"/>
                  </a:cubicBezTo>
                  <a:cubicBezTo>
                    <a:pt x="501" y="129"/>
                    <a:pt x="496" y="122"/>
                    <a:pt x="490" y="119"/>
                  </a:cubicBezTo>
                  <a:cubicBezTo>
                    <a:pt x="305" y="10"/>
                    <a:pt x="305" y="10"/>
                    <a:pt x="305" y="10"/>
                  </a:cubicBezTo>
                  <a:cubicBezTo>
                    <a:pt x="295" y="4"/>
                    <a:pt x="281" y="7"/>
                    <a:pt x="273" y="16"/>
                  </a:cubicBezTo>
                  <a:cubicBezTo>
                    <a:pt x="8" y="333"/>
                    <a:pt x="8" y="333"/>
                    <a:pt x="8" y="333"/>
                  </a:cubicBezTo>
                  <a:cubicBezTo>
                    <a:pt x="0" y="342"/>
                    <a:pt x="0" y="356"/>
                    <a:pt x="8" y="366"/>
                  </a:cubicBezTo>
                  <a:cubicBezTo>
                    <a:pt x="150" y="525"/>
                    <a:pt x="150" y="525"/>
                    <a:pt x="150" y="525"/>
                  </a:cubicBezTo>
                  <a:cubicBezTo>
                    <a:pt x="155" y="531"/>
                    <a:pt x="162" y="534"/>
                    <a:pt x="169" y="534"/>
                  </a:cubicBezTo>
                  <a:cubicBezTo>
                    <a:pt x="169" y="534"/>
                    <a:pt x="169" y="534"/>
                    <a:pt x="169" y="534"/>
                  </a:cubicBezTo>
                  <a:cubicBezTo>
                    <a:pt x="177" y="534"/>
                    <a:pt x="184" y="530"/>
                    <a:pt x="188" y="525"/>
                  </a:cubicBezTo>
                  <a:cubicBezTo>
                    <a:pt x="201" y="510"/>
                    <a:pt x="201" y="510"/>
                    <a:pt x="201" y="510"/>
                  </a:cubicBezTo>
                  <a:cubicBezTo>
                    <a:pt x="451" y="719"/>
                    <a:pt x="451" y="719"/>
                    <a:pt x="451" y="719"/>
                  </a:cubicBezTo>
                  <a:cubicBezTo>
                    <a:pt x="691" y="874"/>
                    <a:pt x="691" y="874"/>
                    <a:pt x="691" y="874"/>
                  </a:cubicBezTo>
                  <a:cubicBezTo>
                    <a:pt x="693" y="875"/>
                    <a:pt x="696" y="876"/>
                    <a:pt x="698" y="876"/>
                  </a:cubicBezTo>
                  <a:cubicBezTo>
                    <a:pt x="701" y="876"/>
                    <a:pt x="703" y="875"/>
                    <a:pt x="706" y="873"/>
                  </a:cubicBezTo>
                  <a:cubicBezTo>
                    <a:pt x="984" y="668"/>
                    <a:pt x="984" y="668"/>
                    <a:pt x="984" y="668"/>
                  </a:cubicBezTo>
                  <a:cubicBezTo>
                    <a:pt x="987" y="666"/>
                    <a:pt x="989" y="662"/>
                    <a:pt x="990" y="659"/>
                  </a:cubicBezTo>
                  <a:cubicBezTo>
                    <a:pt x="990" y="655"/>
                    <a:pt x="989" y="652"/>
                    <a:pt x="986" y="649"/>
                  </a:cubicBezTo>
                  <a:cubicBezTo>
                    <a:pt x="944" y="605"/>
                    <a:pt x="944" y="605"/>
                    <a:pt x="944" y="605"/>
                  </a:cubicBezTo>
                  <a:cubicBezTo>
                    <a:pt x="1057" y="510"/>
                    <a:pt x="1057" y="510"/>
                    <a:pt x="1057" y="510"/>
                  </a:cubicBezTo>
                  <a:cubicBezTo>
                    <a:pt x="1065" y="520"/>
                    <a:pt x="1065" y="520"/>
                    <a:pt x="1065" y="520"/>
                  </a:cubicBezTo>
                  <a:cubicBezTo>
                    <a:pt x="1070" y="526"/>
                    <a:pt x="1077" y="529"/>
                    <a:pt x="1085" y="529"/>
                  </a:cubicBezTo>
                  <a:cubicBezTo>
                    <a:pt x="1085" y="529"/>
                    <a:pt x="1085" y="529"/>
                    <a:pt x="1085" y="529"/>
                  </a:cubicBezTo>
                  <a:cubicBezTo>
                    <a:pt x="1092" y="529"/>
                    <a:pt x="1099" y="526"/>
                    <a:pt x="1104" y="521"/>
                  </a:cubicBezTo>
                  <a:cubicBezTo>
                    <a:pt x="1245" y="361"/>
                    <a:pt x="1245" y="361"/>
                    <a:pt x="1245" y="361"/>
                  </a:cubicBezTo>
                  <a:cubicBezTo>
                    <a:pt x="1254" y="352"/>
                    <a:pt x="1254" y="338"/>
                    <a:pt x="1246" y="328"/>
                  </a:cubicBezTo>
                  <a:close/>
                  <a:moveTo>
                    <a:pt x="168" y="470"/>
                  </a:moveTo>
                  <a:cubicBezTo>
                    <a:pt x="61" y="348"/>
                    <a:pt x="61" y="348"/>
                    <a:pt x="61" y="348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438" y="147"/>
                    <a:pt x="438" y="147"/>
                    <a:pt x="438" y="147"/>
                  </a:cubicBezTo>
                  <a:lnTo>
                    <a:pt x="168" y="470"/>
                  </a:lnTo>
                  <a:close/>
                  <a:moveTo>
                    <a:pt x="915" y="688"/>
                  </a:moveTo>
                  <a:cubicBezTo>
                    <a:pt x="720" y="516"/>
                    <a:pt x="720" y="516"/>
                    <a:pt x="720" y="516"/>
                  </a:cubicBezTo>
                  <a:cubicBezTo>
                    <a:pt x="703" y="535"/>
                    <a:pt x="703" y="535"/>
                    <a:pt x="703" y="535"/>
                  </a:cubicBezTo>
                  <a:cubicBezTo>
                    <a:pt x="894" y="703"/>
                    <a:pt x="894" y="703"/>
                    <a:pt x="894" y="703"/>
                  </a:cubicBezTo>
                  <a:cubicBezTo>
                    <a:pt x="837" y="745"/>
                    <a:pt x="837" y="745"/>
                    <a:pt x="837" y="745"/>
                  </a:cubicBezTo>
                  <a:cubicBezTo>
                    <a:pt x="668" y="597"/>
                    <a:pt x="668" y="597"/>
                    <a:pt x="668" y="597"/>
                  </a:cubicBezTo>
                  <a:cubicBezTo>
                    <a:pt x="652" y="616"/>
                    <a:pt x="652" y="616"/>
                    <a:pt x="652" y="616"/>
                  </a:cubicBezTo>
                  <a:cubicBezTo>
                    <a:pt x="816" y="760"/>
                    <a:pt x="816" y="760"/>
                    <a:pt x="816" y="760"/>
                  </a:cubicBezTo>
                  <a:cubicBezTo>
                    <a:pt x="759" y="803"/>
                    <a:pt x="759" y="803"/>
                    <a:pt x="759" y="803"/>
                  </a:cubicBezTo>
                  <a:cubicBezTo>
                    <a:pt x="614" y="676"/>
                    <a:pt x="614" y="676"/>
                    <a:pt x="614" y="676"/>
                  </a:cubicBezTo>
                  <a:cubicBezTo>
                    <a:pt x="597" y="695"/>
                    <a:pt x="597" y="695"/>
                    <a:pt x="597" y="695"/>
                  </a:cubicBezTo>
                  <a:cubicBezTo>
                    <a:pt x="738" y="818"/>
                    <a:pt x="738" y="818"/>
                    <a:pt x="738" y="818"/>
                  </a:cubicBezTo>
                  <a:cubicBezTo>
                    <a:pt x="698" y="848"/>
                    <a:pt x="698" y="848"/>
                    <a:pt x="698" y="848"/>
                  </a:cubicBezTo>
                  <a:cubicBezTo>
                    <a:pt x="466" y="699"/>
                    <a:pt x="466" y="699"/>
                    <a:pt x="466" y="699"/>
                  </a:cubicBezTo>
                  <a:cubicBezTo>
                    <a:pt x="217" y="490"/>
                    <a:pt x="217" y="490"/>
                    <a:pt x="217" y="490"/>
                  </a:cubicBezTo>
                  <a:cubicBezTo>
                    <a:pt x="474" y="184"/>
                    <a:pt x="474" y="184"/>
                    <a:pt x="474" y="184"/>
                  </a:cubicBezTo>
                  <a:cubicBezTo>
                    <a:pt x="588" y="204"/>
                    <a:pt x="588" y="204"/>
                    <a:pt x="588" y="204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591" y="281"/>
                    <a:pt x="591" y="281"/>
                    <a:pt x="591" y="281"/>
                  </a:cubicBezTo>
                  <a:cubicBezTo>
                    <a:pt x="503" y="409"/>
                    <a:pt x="503" y="409"/>
                    <a:pt x="503" y="409"/>
                  </a:cubicBezTo>
                  <a:cubicBezTo>
                    <a:pt x="499" y="415"/>
                    <a:pt x="500" y="422"/>
                    <a:pt x="504" y="426"/>
                  </a:cubicBezTo>
                  <a:cubicBezTo>
                    <a:pt x="566" y="481"/>
                    <a:pt x="566" y="481"/>
                    <a:pt x="566" y="481"/>
                  </a:cubicBezTo>
                  <a:cubicBezTo>
                    <a:pt x="569" y="484"/>
                    <a:pt x="572" y="485"/>
                    <a:pt x="575" y="484"/>
                  </a:cubicBezTo>
                  <a:cubicBezTo>
                    <a:pt x="579" y="484"/>
                    <a:pt x="582" y="483"/>
                    <a:pt x="584" y="480"/>
                  </a:cubicBezTo>
                  <a:cubicBezTo>
                    <a:pt x="687" y="360"/>
                    <a:pt x="687" y="360"/>
                    <a:pt x="687" y="360"/>
                  </a:cubicBezTo>
                  <a:cubicBezTo>
                    <a:pt x="714" y="401"/>
                    <a:pt x="714" y="401"/>
                    <a:pt x="714" y="401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58" y="656"/>
                    <a:pt x="958" y="656"/>
                    <a:pt x="958" y="656"/>
                  </a:cubicBezTo>
                  <a:lnTo>
                    <a:pt x="915" y="688"/>
                  </a:lnTo>
                  <a:close/>
                  <a:moveTo>
                    <a:pt x="926" y="586"/>
                  </a:moveTo>
                  <a:cubicBezTo>
                    <a:pt x="734" y="385"/>
                    <a:pt x="734" y="385"/>
                    <a:pt x="734" y="385"/>
                  </a:cubicBezTo>
                  <a:cubicBezTo>
                    <a:pt x="699" y="332"/>
                    <a:pt x="699" y="332"/>
                    <a:pt x="699" y="332"/>
                  </a:cubicBezTo>
                  <a:cubicBezTo>
                    <a:pt x="697" y="328"/>
                    <a:pt x="694" y="326"/>
                    <a:pt x="690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685" y="326"/>
                    <a:pt x="681" y="327"/>
                    <a:pt x="679" y="330"/>
                  </a:cubicBezTo>
                  <a:cubicBezTo>
                    <a:pt x="573" y="454"/>
                    <a:pt x="573" y="454"/>
                    <a:pt x="573" y="454"/>
                  </a:cubicBezTo>
                  <a:cubicBezTo>
                    <a:pt x="530" y="415"/>
                    <a:pt x="530" y="415"/>
                    <a:pt x="530" y="415"/>
                  </a:cubicBezTo>
                  <a:cubicBezTo>
                    <a:pt x="612" y="295"/>
                    <a:pt x="612" y="295"/>
                    <a:pt x="612" y="295"/>
                  </a:cubicBezTo>
                  <a:cubicBezTo>
                    <a:pt x="670" y="204"/>
                    <a:pt x="670" y="204"/>
                    <a:pt x="670" y="204"/>
                  </a:cubicBezTo>
                  <a:cubicBezTo>
                    <a:pt x="784" y="184"/>
                    <a:pt x="784" y="184"/>
                    <a:pt x="784" y="184"/>
                  </a:cubicBezTo>
                  <a:cubicBezTo>
                    <a:pt x="1041" y="490"/>
                    <a:pt x="1041" y="490"/>
                    <a:pt x="1041" y="490"/>
                  </a:cubicBezTo>
                  <a:lnTo>
                    <a:pt x="926" y="586"/>
                  </a:lnTo>
                  <a:close/>
                  <a:moveTo>
                    <a:pt x="1085" y="465"/>
                  </a:moveTo>
                  <a:cubicBezTo>
                    <a:pt x="815" y="143"/>
                    <a:pt x="815" y="143"/>
                    <a:pt x="815" y="143"/>
                  </a:cubicBezTo>
                  <a:cubicBezTo>
                    <a:pt x="956" y="61"/>
                    <a:pt x="956" y="61"/>
                    <a:pt x="956" y="61"/>
                  </a:cubicBezTo>
                  <a:cubicBezTo>
                    <a:pt x="1193" y="344"/>
                    <a:pt x="1193" y="344"/>
                    <a:pt x="1193" y="344"/>
                  </a:cubicBezTo>
                  <a:lnTo>
                    <a:pt x="1085" y="4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277" name="组合 73"/>
          <p:cNvGrpSpPr/>
          <p:nvPr/>
        </p:nvGrpSpPr>
        <p:grpSpPr>
          <a:xfrm>
            <a:off x="8581313" y="3299453"/>
            <a:ext cx="234595" cy="234698"/>
            <a:chOff x="3367088" y="3093582"/>
            <a:chExt cx="269890" cy="269890"/>
          </a:xfrm>
          <a:solidFill>
            <a:schemeClr val="bg1"/>
          </a:solidFill>
        </p:grpSpPr>
        <p:sp>
          <p:nvSpPr>
            <p:cNvPr id="84" name="圆角矩形 83"/>
            <p:cNvSpPr/>
            <p:nvPr/>
          </p:nvSpPr>
          <p:spPr>
            <a:xfrm>
              <a:off x="3367088" y="309370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3415967" y="3153128"/>
              <a:ext cx="177438" cy="165492"/>
              <a:chOff x="5330825" y="3698878"/>
              <a:chExt cx="801688" cy="747713"/>
            </a:xfrm>
            <a:grpFill/>
          </p:grpSpPr>
          <p:sp>
            <p:nvSpPr>
              <p:cNvPr id="86" name="Freeform 7"/>
              <p:cNvSpPr/>
              <p:nvPr/>
            </p:nvSpPr>
            <p:spPr bwMode="auto">
              <a:xfrm>
                <a:off x="5521325" y="3906841"/>
                <a:ext cx="420688" cy="25400"/>
              </a:xfrm>
              <a:custGeom>
                <a:avLst/>
                <a:gdLst>
                  <a:gd name="T0" fmla="*/ 544 w 561"/>
                  <a:gd name="T1" fmla="*/ 0 h 35"/>
                  <a:gd name="T2" fmla="*/ 18 w 561"/>
                  <a:gd name="T3" fmla="*/ 0 h 35"/>
                  <a:gd name="T4" fmla="*/ 0 w 561"/>
                  <a:gd name="T5" fmla="*/ 17 h 35"/>
                  <a:gd name="T6" fmla="*/ 18 w 561"/>
                  <a:gd name="T7" fmla="*/ 35 h 35"/>
                  <a:gd name="T8" fmla="*/ 544 w 561"/>
                  <a:gd name="T9" fmla="*/ 35 h 35"/>
                  <a:gd name="T10" fmla="*/ 561 w 561"/>
                  <a:gd name="T11" fmla="*/ 17 h 35"/>
                  <a:gd name="T12" fmla="*/ 544 w 56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5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544" y="35"/>
                      <a:pt x="544" y="35"/>
                      <a:pt x="544" y="35"/>
                    </a:cubicBezTo>
                    <a:cubicBezTo>
                      <a:pt x="553" y="35"/>
                      <a:pt x="561" y="27"/>
                      <a:pt x="561" y="17"/>
                    </a:cubicBezTo>
                    <a:cubicBezTo>
                      <a:pt x="561" y="8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87" name="Freeform 8"/>
              <p:cNvSpPr/>
              <p:nvPr/>
            </p:nvSpPr>
            <p:spPr bwMode="auto">
              <a:xfrm>
                <a:off x="5521325" y="4016378"/>
                <a:ext cx="420688" cy="25400"/>
              </a:xfrm>
              <a:custGeom>
                <a:avLst/>
                <a:gdLst>
                  <a:gd name="T0" fmla="*/ 544 w 561"/>
                  <a:gd name="T1" fmla="*/ 0 h 34"/>
                  <a:gd name="T2" fmla="*/ 18 w 561"/>
                  <a:gd name="T3" fmla="*/ 0 h 34"/>
                  <a:gd name="T4" fmla="*/ 0 w 561"/>
                  <a:gd name="T5" fmla="*/ 17 h 34"/>
                  <a:gd name="T6" fmla="*/ 18 w 561"/>
                  <a:gd name="T7" fmla="*/ 34 h 34"/>
                  <a:gd name="T8" fmla="*/ 544 w 561"/>
                  <a:gd name="T9" fmla="*/ 34 h 34"/>
                  <a:gd name="T10" fmla="*/ 561 w 561"/>
                  <a:gd name="T11" fmla="*/ 17 h 34"/>
                  <a:gd name="T12" fmla="*/ 544 w 561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4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8" y="34"/>
                    </a:cubicBezTo>
                    <a:cubicBezTo>
                      <a:pt x="544" y="34"/>
                      <a:pt x="544" y="34"/>
                      <a:pt x="544" y="34"/>
                    </a:cubicBezTo>
                    <a:cubicBezTo>
                      <a:pt x="553" y="34"/>
                      <a:pt x="561" y="26"/>
                      <a:pt x="561" y="17"/>
                    </a:cubicBezTo>
                    <a:cubicBezTo>
                      <a:pt x="561" y="7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88" name="Freeform 9"/>
              <p:cNvSpPr/>
              <p:nvPr/>
            </p:nvSpPr>
            <p:spPr bwMode="auto">
              <a:xfrm>
                <a:off x="5521325" y="4125916"/>
                <a:ext cx="304800" cy="25400"/>
              </a:xfrm>
              <a:custGeom>
                <a:avLst/>
                <a:gdLst>
                  <a:gd name="T0" fmla="*/ 389 w 406"/>
                  <a:gd name="T1" fmla="*/ 0 h 34"/>
                  <a:gd name="T2" fmla="*/ 18 w 406"/>
                  <a:gd name="T3" fmla="*/ 0 h 34"/>
                  <a:gd name="T4" fmla="*/ 0 w 406"/>
                  <a:gd name="T5" fmla="*/ 17 h 34"/>
                  <a:gd name="T6" fmla="*/ 18 w 406"/>
                  <a:gd name="T7" fmla="*/ 34 h 34"/>
                  <a:gd name="T8" fmla="*/ 389 w 406"/>
                  <a:gd name="T9" fmla="*/ 34 h 34"/>
                  <a:gd name="T10" fmla="*/ 406 w 406"/>
                  <a:gd name="T11" fmla="*/ 17 h 34"/>
                  <a:gd name="T12" fmla="*/ 389 w 406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34">
                    <a:moveTo>
                      <a:pt x="38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8" y="34"/>
                    </a:cubicBezTo>
                    <a:cubicBezTo>
                      <a:pt x="389" y="34"/>
                      <a:pt x="389" y="34"/>
                      <a:pt x="389" y="34"/>
                    </a:cubicBezTo>
                    <a:cubicBezTo>
                      <a:pt x="399" y="34"/>
                      <a:pt x="406" y="27"/>
                      <a:pt x="406" y="17"/>
                    </a:cubicBezTo>
                    <a:cubicBezTo>
                      <a:pt x="406" y="8"/>
                      <a:pt x="399" y="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89" name="Freeform 10"/>
              <p:cNvSpPr>
                <a:spLocks noEditPoints="1"/>
              </p:cNvSpPr>
              <p:nvPr/>
            </p:nvSpPr>
            <p:spPr bwMode="auto">
              <a:xfrm>
                <a:off x="5330825" y="3698878"/>
                <a:ext cx="801688" cy="747713"/>
              </a:xfrm>
              <a:custGeom>
                <a:avLst/>
                <a:gdLst>
                  <a:gd name="T0" fmla="*/ 536 w 1071"/>
                  <a:gd name="T1" fmla="*/ 0 h 997"/>
                  <a:gd name="T2" fmla="*/ 0 w 1071"/>
                  <a:gd name="T3" fmla="*/ 454 h 997"/>
                  <a:gd name="T4" fmla="*/ 140 w 1071"/>
                  <a:gd name="T5" fmla="*/ 760 h 997"/>
                  <a:gd name="T6" fmla="*/ 63 w 1071"/>
                  <a:gd name="T7" fmla="*/ 949 h 997"/>
                  <a:gd name="T8" fmla="*/ 69 w 1071"/>
                  <a:gd name="T9" fmla="*/ 986 h 997"/>
                  <a:gd name="T10" fmla="*/ 94 w 1071"/>
                  <a:gd name="T11" fmla="*/ 997 h 997"/>
                  <a:gd name="T12" fmla="*/ 105 w 1071"/>
                  <a:gd name="T13" fmla="*/ 995 h 997"/>
                  <a:gd name="T14" fmla="*/ 407 w 1071"/>
                  <a:gd name="T15" fmla="*/ 894 h 997"/>
                  <a:gd name="T16" fmla="*/ 536 w 1071"/>
                  <a:gd name="T17" fmla="*/ 908 h 997"/>
                  <a:gd name="T18" fmla="*/ 1071 w 1071"/>
                  <a:gd name="T19" fmla="*/ 454 h 997"/>
                  <a:gd name="T20" fmla="*/ 536 w 1071"/>
                  <a:gd name="T21" fmla="*/ 0 h 997"/>
                  <a:gd name="T22" fmla="*/ 536 w 1071"/>
                  <a:gd name="T23" fmla="*/ 839 h 997"/>
                  <a:gd name="T24" fmla="*/ 412 w 1071"/>
                  <a:gd name="T25" fmla="*/ 825 h 997"/>
                  <a:gd name="T26" fmla="*/ 394 w 1071"/>
                  <a:gd name="T27" fmla="*/ 826 h 997"/>
                  <a:gd name="T28" fmla="*/ 154 w 1071"/>
                  <a:gd name="T29" fmla="*/ 906 h 997"/>
                  <a:gd name="T30" fmla="*/ 213 w 1071"/>
                  <a:gd name="T31" fmla="*/ 764 h 997"/>
                  <a:gd name="T32" fmla="*/ 203 w 1071"/>
                  <a:gd name="T33" fmla="*/ 724 h 997"/>
                  <a:gd name="T34" fmla="*/ 69 w 1071"/>
                  <a:gd name="T35" fmla="*/ 454 h 997"/>
                  <a:gd name="T36" fmla="*/ 536 w 1071"/>
                  <a:gd name="T37" fmla="*/ 68 h 997"/>
                  <a:gd name="T38" fmla="*/ 1002 w 1071"/>
                  <a:gd name="T39" fmla="*/ 454 h 997"/>
                  <a:gd name="T40" fmla="*/ 536 w 1071"/>
                  <a:gd name="T41" fmla="*/ 839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1" h="997">
                    <a:moveTo>
                      <a:pt x="536" y="0"/>
                    </a:moveTo>
                    <a:cubicBezTo>
                      <a:pt x="240" y="0"/>
                      <a:pt x="0" y="203"/>
                      <a:pt x="0" y="454"/>
                    </a:cubicBezTo>
                    <a:cubicBezTo>
                      <a:pt x="0" y="568"/>
                      <a:pt x="50" y="677"/>
                      <a:pt x="140" y="760"/>
                    </a:cubicBezTo>
                    <a:cubicBezTo>
                      <a:pt x="63" y="949"/>
                      <a:pt x="63" y="949"/>
                      <a:pt x="63" y="949"/>
                    </a:cubicBezTo>
                    <a:cubicBezTo>
                      <a:pt x="57" y="962"/>
                      <a:pt x="60" y="976"/>
                      <a:pt x="69" y="986"/>
                    </a:cubicBezTo>
                    <a:cubicBezTo>
                      <a:pt x="76" y="993"/>
                      <a:pt x="85" y="997"/>
                      <a:pt x="94" y="997"/>
                    </a:cubicBezTo>
                    <a:cubicBezTo>
                      <a:pt x="98" y="997"/>
                      <a:pt x="102" y="996"/>
                      <a:pt x="105" y="995"/>
                    </a:cubicBezTo>
                    <a:cubicBezTo>
                      <a:pt x="407" y="894"/>
                      <a:pt x="407" y="894"/>
                      <a:pt x="407" y="894"/>
                    </a:cubicBezTo>
                    <a:cubicBezTo>
                      <a:pt x="450" y="904"/>
                      <a:pt x="493" y="908"/>
                      <a:pt x="536" y="908"/>
                    </a:cubicBezTo>
                    <a:cubicBezTo>
                      <a:pt x="831" y="908"/>
                      <a:pt x="1071" y="704"/>
                      <a:pt x="1071" y="454"/>
                    </a:cubicBezTo>
                    <a:cubicBezTo>
                      <a:pt x="1071" y="203"/>
                      <a:pt x="831" y="0"/>
                      <a:pt x="536" y="0"/>
                    </a:cubicBezTo>
                    <a:close/>
                    <a:moveTo>
                      <a:pt x="536" y="839"/>
                    </a:moveTo>
                    <a:cubicBezTo>
                      <a:pt x="495" y="839"/>
                      <a:pt x="454" y="835"/>
                      <a:pt x="412" y="825"/>
                    </a:cubicBezTo>
                    <a:cubicBezTo>
                      <a:pt x="406" y="824"/>
                      <a:pt x="400" y="824"/>
                      <a:pt x="394" y="826"/>
                    </a:cubicBezTo>
                    <a:cubicBezTo>
                      <a:pt x="154" y="906"/>
                      <a:pt x="154" y="906"/>
                      <a:pt x="154" y="906"/>
                    </a:cubicBezTo>
                    <a:cubicBezTo>
                      <a:pt x="213" y="764"/>
                      <a:pt x="213" y="764"/>
                      <a:pt x="213" y="764"/>
                    </a:cubicBezTo>
                    <a:cubicBezTo>
                      <a:pt x="219" y="750"/>
                      <a:pt x="215" y="734"/>
                      <a:pt x="203" y="724"/>
                    </a:cubicBezTo>
                    <a:cubicBezTo>
                      <a:pt x="117" y="652"/>
                      <a:pt x="69" y="556"/>
                      <a:pt x="69" y="454"/>
                    </a:cubicBezTo>
                    <a:cubicBezTo>
                      <a:pt x="69" y="241"/>
                      <a:pt x="278" y="68"/>
                      <a:pt x="536" y="68"/>
                    </a:cubicBezTo>
                    <a:cubicBezTo>
                      <a:pt x="793" y="68"/>
                      <a:pt x="1002" y="241"/>
                      <a:pt x="1002" y="454"/>
                    </a:cubicBezTo>
                    <a:cubicBezTo>
                      <a:pt x="1002" y="666"/>
                      <a:pt x="793" y="839"/>
                      <a:pt x="536" y="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82" name="圆角矩形 81"/>
          <p:cNvSpPr/>
          <p:nvPr/>
        </p:nvSpPr>
        <p:spPr bwMode="auto">
          <a:xfrm>
            <a:off x="8904226" y="2620610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3" name="圆角矩形 82"/>
          <p:cNvSpPr/>
          <p:nvPr/>
        </p:nvSpPr>
        <p:spPr bwMode="auto">
          <a:xfrm>
            <a:off x="8904226" y="2620610"/>
            <a:ext cx="970120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0" name="圆角矩形 79"/>
          <p:cNvSpPr/>
          <p:nvPr/>
        </p:nvSpPr>
        <p:spPr bwMode="auto">
          <a:xfrm>
            <a:off x="8904226" y="2986301"/>
            <a:ext cx="2116875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1" name="圆角矩形 80"/>
          <p:cNvSpPr/>
          <p:nvPr/>
        </p:nvSpPr>
        <p:spPr bwMode="auto">
          <a:xfrm>
            <a:off x="8904226" y="2986301"/>
            <a:ext cx="1433789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8" name="圆角矩形 77"/>
          <p:cNvSpPr/>
          <p:nvPr/>
        </p:nvSpPr>
        <p:spPr bwMode="auto">
          <a:xfrm>
            <a:off x="8904226" y="3350618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9" name="圆角矩形 78"/>
          <p:cNvSpPr/>
          <p:nvPr/>
        </p:nvSpPr>
        <p:spPr bwMode="auto">
          <a:xfrm>
            <a:off x="8904226" y="3350618"/>
            <a:ext cx="162698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6" name="任意多边形 95"/>
          <p:cNvSpPr/>
          <p:nvPr/>
        </p:nvSpPr>
        <p:spPr>
          <a:xfrm>
            <a:off x="8581313" y="4352093"/>
            <a:ext cx="175257" cy="175257"/>
          </a:xfrm>
          <a:custGeom>
            <a:avLst/>
            <a:gdLst>
              <a:gd name="connsiteX0" fmla="*/ 154927 w 406684"/>
              <a:gd name="connsiteY0" fmla="*/ 127389 h 406684"/>
              <a:gd name="connsiteX1" fmla="*/ 154927 w 406684"/>
              <a:gd name="connsiteY1" fmla="*/ 289314 h 406684"/>
              <a:gd name="connsiteX2" fmla="*/ 294518 w 406684"/>
              <a:gd name="connsiteY2" fmla="*/ 208352 h 406684"/>
              <a:gd name="connsiteX3" fmla="*/ 203342 w 406684"/>
              <a:gd name="connsiteY3" fmla="*/ 0 h 406684"/>
              <a:gd name="connsiteX4" fmla="*/ 406684 w 406684"/>
              <a:gd name="connsiteY4" fmla="*/ 203342 h 406684"/>
              <a:gd name="connsiteX5" fmla="*/ 203342 w 406684"/>
              <a:gd name="connsiteY5" fmla="*/ 406684 h 406684"/>
              <a:gd name="connsiteX6" fmla="*/ 0 w 406684"/>
              <a:gd name="connsiteY6" fmla="*/ 203342 h 406684"/>
              <a:gd name="connsiteX7" fmla="*/ 203342 w 406684"/>
              <a:gd name="connsiteY7" fmla="*/ 0 h 4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9257" name="组合 97"/>
          <p:cNvGrpSpPr/>
          <p:nvPr/>
        </p:nvGrpSpPr>
        <p:grpSpPr>
          <a:xfrm>
            <a:off x="8581313" y="4876482"/>
            <a:ext cx="234595" cy="234698"/>
            <a:chOff x="3367088" y="2251061"/>
            <a:chExt cx="269890" cy="269890"/>
          </a:xfrm>
          <a:solidFill>
            <a:schemeClr val="bg1"/>
          </a:solidFill>
        </p:grpSpPr>
        <p:sp>
          <p:nvSpPr>
            <p:cNvPr id="118" name="圆角矩形 117"/>
            <p:cNvSpPr/>
            <p:nvPr/>
          </p:nvSpPr>
          <p:spPr>
            <a:xfrm>
              <a:off x="3367088" y="225106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65" name="Freeform 5"/>
            <p:cNvSpPr>
              <a:spLocks noEditPoints="1"/>
            </p:cNvSpPr>
            <p:nvPr/>
          </p:nvSpPr>
          <p:spPr bwMode="auto">
            <a:xfrm>
              <a:off x="3410661" y="2304562"/>
              <a:ext cx="182743" cy="162888"/>
            </a:xfrm>
            <a:custGeom>
              <a:avLst/>
              <a:gdLst>
                <a:gd name="T0" fmla="*/ 30264685 w 957"/>
                <a:gd name="T1" fmla="*/ 5104527 h 850"/>
                <a:gd name="T2" fmla="*/ 23701213 w 957"/>
                <a:gd name="T3" fmla="*/ 5104527 h 850"/>
                <a:gd name="T4" fmla="*/ 23701213 w 957"/>
                <a:gd name="T5" fmla="*/ 954715 h 850"/>
                <a:gd name="T6" fmla="*/ 22789599 w 957"/>
                <a:gd name="T7" fmla="*/ 0 h 850"/>
                <a:gd name="T8" fmla="*/ 12105912 w 957"/>
                <a:gd name="T9" fmla="*/ 0 h 850"/>
                <a:gd name="T10" fmla="*/ 11194298 w 957"/>
                <a:gd name="T11" fmla="*/ 954715 h 850"/>
                <a:gd name="T12" fmla="*/ 11194298 w 957"/>
                <a:gd name="T13" fmla="*/ 5104527 h 850"/>
                <a:gd name="T14" fmla="*/ 4630826 w 957"/>
                <a:gd name="T15" fmla="*/ 5104527 h 850"/>
                <a:gd name="T16" fmla="*/ 0 w 957"/>
                <a:gd name="T17" fmla="*/ 9768298 h 850"/>
                <a:gd name="T18" fmla="*/ 0 w 957"/>
                <a:gd name="T19" fmla="*/ 26550936 h 850"/>
                <a:gd name="T20" fmla="*/ 4630826 w 957"/>
                <a:gd name="T21" fmla="*/ 31214707 h 850"/>
                <a:gd name="T22" fmla="*/ 30264685 w 957"/>
                <a:gd name="T23" fmla="*/ 31214707 h 850"/>
                <a:gd name="T24" fmla="*/ 34895511 w 957"/>
                <a:gd name="T25" fmla="*/ 26550936 h 850"/>
                <a:gd name="T26" fmla="*/ 34895511 w 957"/>
                <a:gd name="T27" fmla="*/ 9768298 h 850"/>
                <a:gd name="T28" fmla="*/ 30264685 w 957"/>
                <a:gd name="T29" fmla="*/ 5104527 h 850"/>
                <a:gd name="T30" fmla="*/ 18997443 w 957"/>
                <a:gd name="T31" fmla="*/ 16121504 h 850"/>
                <a:gd name="T32" fmla="*/ 15898068 w 957"/>
                <a:gd name="T33" fmla="*/ 16121504 h 850"/>
                <a:gd name="T34" fmla="*/ 15424120 w 957"/>
                <a:gd name="T35" fmla="*/ 16562069 h 850"/>
                <a:gd name="T36" fmla="*/ 15424120 w 957"/>
                <a:gd name="T37" fmla="*/ 17700560 h 850"/>
                <a:gd name="T38" fmla="*/ 4630826 w 957"/>
                <a:gd name="T39" fmla="*/ 17700560 h 850"/>
                <a:gd name="T40" fmla="*/ 1385562 w 957"/>
                <a:gd name="T41" fmla="*/ 14432260 h 850"/>
                <a:gd name="T42" fmla="*/ 1385562 w 957"/>
                <a:gd name="T43" fmla="*/ 9768298 h 850"/>
                <a:gd name="T44" fmla="*/ 4630826 w 957"/>
                <a:gd name="T45" fmla="*/ 6499998 h 850"/>
                <a:gd name="T46" fmla="*/ 30264685 w 957"/>
                <a:gd name="T47" fmla="*/ 6499998 h 850"/>
                <a:gd name="T48" fmla="*/ 33509949 w 957"/>
                <a:gd name="T49" fmla="*/ 9768298 h 850"/>
                <a:gd name="T50" fmla="*/ 33509949 w 957"/>
                <a:gd name="T51" fmla="*/ 14432260 h 850"/>
                <a:gd name="T52" fmla="*/ 30264685 w 957"/>
                <a:gd name="T53" fmla="*/ 17700560 h 850"/>
                <a:gd name="T54" fmla="*/ 19471391 w 957"/>
                <a:gd name="T55" fmla="*/ 17700560 h 850"/>
                <a:gd name="T56" fmla="*/ 19471391 w 957"/>
                <a:gd name="T57" fmla="*/ 16562069 h 850"/>
                <a:gd name="T58" fmla="*/ 18997443 w 957"/>
                <a:gd name="T59" fmla="*/ 16121504 h 850"/>
                <a:gd name="T60" fmla="*/ 18559967 w 957"/>
                <a:gd name="T61" fmla="*/ 17039618 h 850"/>
                <a:gd name="T62" fmla="*/ 18559967 w 957"/>
                <a:gd name="T63" fmla="*/ 19243013 h 850"/>
                <a:gd name="T64" fmla="*/ 16335544 w 957"/>
                <a:gd name="T65" fmla="*/ 19243013 h 850"/>
                <a:gd name="T66" fmla="*/ 16335544 w 957"/>
                <a:gd name="T67" fmla="*/ 17039618 h 850"/>
                <a:gd name="T68" fmla="*/ 18559967 w 957"/>
                <a:gd name="T69" fmla="*/ 17039618 h 850"/>
                <a:gd name="T70" fmla="*/ 13017527 w 957"/>
                <a:gd name="T71" fmla="*/ 1872829 h 850"/>
                <a:gd name="T72" fmla="*/ 21877984 w 957"/>
                <a:gd name="T73" fmla="*/ 1872829 h 850"/>
                <a:gd name="T74" fmla="*/ 21877984 w 957"/>
                <a:gd name="T75" fmla="*/ 5104527 h 850"/>
                <a:gd name="T76" fmla="*/ 13017527 w 957"/>
                <a:gd name="T77" fmla="*/ 5104527 h 850"/>
                <a:gd name="T78" fmla="*/ 13017527 w 957"/>
                <a:gd name="T79" fmla="*/ 1872829 h 850"/>
                <a:gd name="T80" fmla="*/ 30264685 w 957"/>
                <a:gd name="T81" fmla="*/ 29341878 h 850"/>
                <a:gd name="T82" fmla="*/ 4630826 w 957"/>
                <a:gd name="T83" fmla="*/ 29341878 h 850"/>
                <a:gd name="T84" fmla="*/ 1859701 w 957"/>
                <a:gd name="T85" fmla="*/ 26550936 h 850"/>
                <a:gd name="T86" fmla="*/ 1859701 w 957"/>
                <a:gd name="T87" fmla="*/ 17516976 h 850"/>
                <a:gd name="T88" fmla="*/ 4630826 w 957"/>
                <a:gd name="T89" fmla="*/ 18618673 h 850"/>
                <a:gd name="T90" fmla="*/ 15424120 w 957"/>
                <a:gd name="T91" fmla="*/ 18618673 h 850"/>
                <a:gd name="T92" fmla="*/ 15424120 w 957"/>
                <a:gd name="T93" fmla="*/ 19720371 h 850"/>
                <a:gd name="T94" fmla="*/ 15898068 w 957"/>
                <a:gd name="T95" fmla="*/ 20197729 h 850"/>
                <a:gd name="T96" fmla="*/ 18997443 w 957"/>
                <a:gd name="T97" fmla="*/ 20197729 h 850"/>
                <a:gd name="T98" fmla="*/ 19471391 w 957"/>
                <a:gd name="T99" fmla="*/ 19720371 h 850"/>
                <a:gd name="T100" fmla="*/ 19471391 w 957"/>
                <a:gd name="T101" fmla="*/ 18618673 h 850"/>
                <a:gd name="T102" fmla="*/ 30264685 w 957"/>
                <a:gd name="T103" fmla="*/ 18618673 h 850"/>
                <a:gd name="T104" fmla="*/ 33035810 w 957"/>
                <a:gd name="T105" fmla="*/ 17516976 h 850"/>
                <a:gd name="T106" fmla="*/ 33035810 w 957"/>
                <a:gd name="T107" fmla="*/ 26550936 h 850"/>
                <a:gd name="T108" fmla="*/ 30264685 w 957"/>
                <a:gd name="T109" fmla="*/ 29341878 h 8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57" h="850">
                  <a:moveTo>
                    <a:pt x="830" y="139"/>
                  </a:moveTo>
                  <a:cubicBezTo>
                    <a:pt x="650" y="139"/>
                    <a:pt x="650" y="139"/>
                    <a:pt x="650" y="139"/>
                  </a:cubicBezTo>
                  <a:cubicBezTo>
                    <a:pt x="650" y="26"/>
                    <a:pt x="650" y="26"/>
                    <a:pt x="650" y="26"/>
                  </a:cubicBezTo>
                  <a:cubicBezTo>
                    <a:pt x="650" y="12"/>
                    <a:pt x="639" y="0"/>
                    <a:pt x="625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18" y="0"/>
                    <a:pt x="307" y="12"/>
                    <a:pt x="307" y="26"/>
                  </a:cubicBezTo>
                  <a:cubicBezTo>
                    <a:pt x="307" y="139"/>
                    <a:pt x="307" y="139"/>
                    <a:pt x="307" y="139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57" y="139"/>
                    <a:pt x="0" y="196"/>
                    <a:pt x="0" y="266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93"/>
                    <a:pt x="57" y="850"/>
                    <a:pt x="127" y="850"/>
                  </a:cubicBezTo>
                  <a:cubicBezTo>
                    <a:pt x="830" y="850"/>
                    <a:pt x="830" y="850"/>
                    <a:pt x="830" y="850"/>
                  </a:cubicBezTo>
                  <a:cubicBezTo>
                    <a:pt x="900" y="850"/>
                    <a:pt x="957" y="793"/>
                    <a:pt x="957" y="723"/>
                  </a:cubicBezTo>
                  <a:cubicBezTo>
                    <a:pt x="957" y="266"/>
                    <a:pt x="957" y="266"/>
                    <a:pt x="957" y="266"/>
                  </a:cubicBezTo>
                  <a:cubicBezTo>
                    <a:pt x="957" y="196"/>
                    <a:pt x="900" y="139"/>
                    <a:pt x="830" y="139"/>
                  </a:cubicBezTo>
                  <a:close/>
                  <a:moveTo>
                    <a:pt x="521" y="439"/>
                  </a:moveTo>
                  <a:cubicBezTo>
                    <a:pt x="436" y="439"/>
                    <a:pt x="436" y="439"/>
                    <a:pt x="436" y="439"/>
                  </a:cubicBezTo>
                  <a:cubicBezTo>
                    <a:pt x="429" y="439"/>
                    <a:pt x="423" y="445"/>
                    <a:pt x="423" y="451"/>
                  </a:cubicBezTo>
                  <a:cubicBezTo>
                    <a:pt x="423" y="482"/>
                    <a:pt x="423" y="482"/>
                    <a:pt x="423" y="482"/>
                  </a:cubicBezTo>
                  <a:cubicBezTo>
                    <a:pt x="127" y="482"/>
                    <a:pt x="127" y="482"/>
                    <a:pt x="127" y="482"/>
                  </a:cubicBezTo>
                  <a:cubicBezTo>
                    <a:pt x="78" y="482"/>
                    <a:pt x="38" y="442"/>
                    <a:pt x="38" y="393"/>
                  </a:cubicBezTo>
                  <a:cubicBezTo>
                    <a:pt x="38" y="266"/>
                    <a:pt x="38" y="266"/>
                    <a:pt x="38" y="266"/>
                  </a:cubicBezTo>
                  <a:cubicBezTo>
                    <a:pt x="38" y="217"/>
                    <a:pt x="78" y="177"/>
                    <a:pt x="127" y="177"/>
                  </a:cubicBezTo>
                  <a:cubicBezTo>
                    <a:pt x="830" y="177"/>
                    <a:pt x="830" y="177"/>
                    <a:pt x="830" y="177"/>
                  </a:cubicBezTo>
                  <a:cubicBezTo>
                    <a:pt x="879" y="177"/>
                    <a:pt x="919" y="217"/>
                    <a:pt x="919" y="266"/>
                  </a:cubicBezTo>
                  <a:cubicBezTo>
                    <a:pt x="919" y="393"/>
                    <a:pt x="919" y="393"/>
                    <a:pt x="919" y="393"/>
                  </a:cubicBezTo>
                  <a:cubicBezTo>
                    <a:pt x="919" y="442"/>
                    <a:pt x="879" y="482"/>
                    <a:pt x="830" y="482"/>
                  </a:cubicBezTo>
                  <a:cubicBezTo>
                    <a:pt x="534" y="482"/>
                    <a:pt x="534" y="482"/>
                    <a:pt x="534" y="482"/>
                  </a:cubicBezTo>
                  <a:cubicBezTo>
                    <a:pt x="534" y="451"/>
                    <a:pt x="534" y="451"/>
                    <a:pt x="534" y="451"/>
                  </a:cubicBezTo>
                  <a:cubicBezTo>
                    <a:pt x="534" y="445"/>
                    <a:pt x="528" y="439"/>
                    <a:pt x="521" y="439"/>
                  </a:cubicBezTo>
                  <a:close/>
                  <a:moveTo>
                    <a:pt x="509" y="464"/>
                  </a:moveTo>
                  <a:cubicBezTo>
                    <a:pt x="509" y="524"/>
                    <a:pt x="509" y="524"/>
                    <a:pt x="509" y="524"/>
                  </a:cubicBezTo>
                  <a:cubicBezTo>
                    <a:pt x="448" y="524"/>
                    <a:pt x="448" y="524"/>
                    <a:pt x="448" y="524"/>
                  </a:cubicBezTo>
                  <a:cubicBezTo>
                    <a:pt x="448" y="464"/>
                    <a:pt x="448" y="464"/>
                    <a:pt x="448" y="464"/>
                  </a:cubicBezTo>
                  <a:lnTo>
                    <a:pt x="509" y="464"/>
                  </a:lnTo>
                  <a:close/>
                  <a:moveTo>
                    <a:pt x="357" y="51"/>
                  </a:moveTo>
                  <a:cubicBezTo>
                    <a:pt x="600" y="51"/>
                    <a:pt x="600" y="51"/>
                    <a:pt x="600" y="51"/>
                  </a:cubicBezTo>
                  <a:cubicBezTo>
                    <a:pt x="600" y="139"/>
                    <a:pt x="600" y="139"/>
                    <a:pt x="600" y="139"/>
                  </a:cubicBezTo>
                  <a:cubicBezTo>
                    <a:pt x="357" y="139"/>
                    <a:pt x="357" y="139"/>
                    <a:pt x="357" y="139"/>
                  </a:cubicBezTo>
                  <a:lnTo>
                    <a:pt x="357" y="51"/>
                  </a:lnTo>
                  <a:close/>
                  <a:moveTo>
                    <a:pt x="830" y="799"/>
                  </a:moveTo>
                  <a:cubicBezTo>
                    <a:pt x="127" y="799"/>
                    <a:pt x="127" y="799"/>
                    <a:pt x="127" y="799"/>
                  </a:cubicBezTo>
                  <a:cubicBezTo>
                    <a:pt x="85" y="799"/>
                    <a:pt x="51" y="765"/>
                    <a:pt x="51" y="723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71" y="496"/>
                    <a:pt x="98" y="507"/>
                    <a:pt x="127" y="507"/>
                  </a:cubicBezTo>
                  <a:cubicBezTo>
                    <a:pt x="423" y="507"/>
                    <a:pt x="423" y="507"/>
                    <a:pt x="423" y="507"/>
                  </a:cubicBezTo>
                  <a:cubicBezTo>
                    <a:pt x="423" y="537"/>
                    <a:pt x="423" y="537"/>
                    <a:pt x="423" y="537"/>
                  </a:cubicBezTo>
                  <a:cubicBezTo>
                    <a:pt x="423" y="544"/>
                    <a:pt x="429" y="550"/>
                    <a:pt x="436" y="550"/>
                  </a:cubicBezTo>
                  <a:cubicBezTo>
                    <a:pt x="521" y="550"/>
                    <a:pt x="521" y="550"/>
                    <a:pt x="521" y="550"/>
                  </a:cubicBezTo>
                  <a:cubicBezTo>
                    <a:pt x="528" y="550"/>
                    <a:pt x="534" y="544"/>
                    <a:pt x="534" y="537"/>
                  </a:cubicBezTo>
                  <a:cubicBezTo>
                    <a:pt x="534" y="507"/>
                    <a:pt x="534" y="507"/>
                    <a:pt x="534" y="507"/>
                  </a:cubicBezTo>
                  <a:cubicBezTo>
                    <a:pt x="830" y="507"/>
                    <a:pt x="830" y="507"/>
                    <a:pt x="830" y="507"/>
                  </a:cubicBezTo>
                  <a:cubicBezTo>
                    <a:pt x="859" y="507"/>
                    <a:pt x="886" y="496"/>
                    <a:pt x="906" y="477"/>
                  </a:cubicBezTo>
                  <a:cubicBezTo>
                    <a:pt x="906" y="723"/>
                    <a:pt x="906" y="723"/>
                    <a:pt x="906" y="723"/>
                  </a:cubicBezTo>
                  <a:cubicBezTo>
                    <a:pt x="906" y="765"/>
                    <a:pt x="872" y="799"/>
                    <a:pt x="830" y="7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258" name="组合 98"/>
          <p:cNvGrpSpPr/>
          <p:nvPr/>
        </p:nvGrpSpPr>
        <p:grpSpPr>
          <a:xfrm>
            <a:off x="8581313" y="5242812"/>
            <a:ext cx="234595" cy="234698"/>
            <a:chOff x="3367088" y="2672322"/>
            <a:chExt cx="269890" cy="269890"/>
          </a:xfrm>
          <a:solidFill>
            <a:schemeClr val="bg1"/>
          </a:solidFill>
        </p:grpSpPr>
        <p:sp>
          <p:nvSpPr>
            <p:cNvPr id="116" name="圆角矩形 115"/>
            <p:cNvSpPr/>
            <p:nvPr/>
          </p:nvSpPr>
          <p:spPr>
            <a:xfrm>
              <a:off x="3367088" y="2671588"/>
              <a:ext cx="269890" cy="271357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63" name="Freeform 6"/>
            <p:cNvSpPr>
              <a:spLocks noEditPoints="1"/>
            </p:cNvSpPr>
            <p:nvPr/>
          </p:nvSpPr>
          <p:spPr bwMode="auto">
            <a:xfrm>
              <a:off x="3382297" y="2723391"/>
              <a:ext cx="239470" cy="167751"/>
            </a:xfrm>
            <a:custGeom>
              <a:avLst/>
              <a:gdLst>
                <a:gd name="T0" fmla="*/ 35774794 w 1254"/>
                <a:gd name="T1" fmla="*/ 403292 h 876"/>
                <a:gd name="T2" fmla="*/ 27861208 w 1254"/>
                <a:gd name="T3" fmla="*/ 4180562 h 876"/>
                <a:gd name="T4" fmla="*/ 27605888 w 1254"/>
                <a:gd name="T5" fmla="*/ 5573891 h 876"/>
                <a:gd name="T6" fmla="*/ 24068645 w 1254"/>
                <a:gd name="T7" fmla="*/ 6600695 h 876"/>
                <a:gd name="T8" fmla="*/ 22938132 w 1254"/>
                <a:gd name="T9" fmla="*/ 8104327 h 876"/>
                <a:gd name="T10" fmla="*/ 21807620 w 1254"/>
                <a:gd name="T11" fmla="*/ 6600695 h 876"/>
                <a:gd name="T12" fmla="*/ 18124480 w 1254"/>
                <a:gd name="T13" fmla="*/ 5757345 h 876"/>
                <a:gd name="T14" fmla="*/ 17869160 w 1254"/>
                <a:gd name="T15" fmla="*/ 4363824 h 876"/>
                <a:gd name="T16" fmla="*/ 9955574 w 1254"/>
                <a:gd name="T17" fmla="*/ 586746 h 876"/>
                <a:gd name="T18" fmla="*/ 291794 w 1254"/>
                <a:gd name="T19" fmla="*/ 13421612 h 876"/>
                <a:gd name="T20" fmla="*/ 6163011 w 1254"/>
                <a:gd name="T21" fmla="*/ 19582248 h 876"/>
                <a:gd name="T22" fmla="*/ 6855831 w 1254"/>
                <a:gd name="T23" fmla="*/ 19252300 h 876"/>
                <a:gd name="T24" fmla="*/ 16446853 w 1254"/>
                <a:gd name="T25" fmla="*/ 26366397 h 876"/>
                <a:gd name="T26" fmla="*/ 25454477 w 1254"/>
                <a:gd name="T27" fmla="*/ 32123742 h 876"/>
                <a:gd name="T28" fmla="*/ 35884026 w 1254"/>
                <a:gd name="T29" fmla="*/ 24496242 h 876"/>
                <a:gd name="T30" fmla="*/ 35956974 w 1254"/>
                <a:gd name="T31" fmla="*/ 23799386 h 876"/>
                <a:gd name="T32" fmla="*/ 38546268 w 1254"/>
                <a:gd name="T33" fmla="*/ 18702130 h 876"/>
                <a:gd name="T34" fmla="*/ 39567357 w 1254"/>
                <a:gd name="T35" fmla="*/ 19398986 h 876"/>
                <a:gd name="T36" fmla="*/ 40260178 w 1254"/>
                <a:gd name="T37" fmla="*/ 19105613 h 876"/>
                <a:gd name="T38" fmla="*/ 45438573 w 1254"/>
                <a:gd name="T39" fmla="*/ 12028091 h 876"/>
                <a:gd name="T40" fmla="*/ 2224550 w 1254"/>
                <a:gd name="T41" fmla="*/ 12761523 h 876"/>
                <a:gd name="T42" fmla="*/ 15972878 w 1254"/>
                <a:gd name="T43" fmla="*/ 5390629 h 876"/>
                <a:gd name="T44" fmla="*/ 33367872 w 1254"/>
                <a:gd name="T45" fmla="*/ 25229674 h 876"/>
                <a:gd name="T46" fmla="*/ 25636658 w 1254"/>
                <a:gd name="T47" fmla="*/ 19619016 h 876"/>
                <a:gd name="T48" fmla="*/ 30523450 w 1254"/>
                <a:gd name="T49" fmla="*/ 27319859 h 876"/>
                <a:gd name="T50" fmla="*/ 23776850 w 1254"/>
                <a:gd name="T51" fmla="*/ 22589319 h 876"/>
                <a:gd name="T52" fmla="*/ 27678836 w 1254"/>
                <a:gd name="T53" fmla="*/ 29446811 h 876"/>
                <a:gd name="T54" fmla="*/ 21771146 w 1254"/>
                <a:gd name="T55" fmla="*/ 25486279 h 876"/>
                <a:gd name="T56" fmla="*/ 25454477 w 1254"/>
                <a:gd name="T57" fmla="*/ 31096937 h 876"/>
                <a:gd name="T58" fmla="*/ 7913395 w 1254"/>
                <a:gd name="T59" fmla="*/ 17968698 h 876"/>
                <a:gd name="T60" fmla="*/ 21442877 w 1254"/>
                <a:gd name="T61" fmla="*/ 7480814 h 876"/>
                <a:gd name="T62" fmla="*/ 21552300 w 1254"/>
                <a:gd name="T63" fmla="*/ 10304622 h 876"/>
                <a:gd name="T64" fmla="*/ 18379609 w 1254"/>
                <a:gd name="T65" fmla="*/ 15621908 h 876"/>
                <a:gd name="T66" fmla="*/ 20968902 w 1254"/>
                <a:gd name="T67" fmla="*/ 17748669 h 876"/>
                <a:gd name="T68" fmla="*/ 25053260 w 1254"/>
                <a:gd name="T69" fmla="*/ 13201582 h 876"/>
                <a:gd name="T70" fmla="*/ 33404346 w 1254"/>
                <a:gd name="T71" fmla="*/ 22442633 h 876"/>
                <a:gd name="T72" fmla="*/ 34935885 w 1254"/>
                <a:gd name="T73" fmla="*/ 24056183 h 876"/>
                <a:gd name="T74" fmla="*/ 33769089 w 1254"/>
                <a:gd name="T75" fmla="*/ 21489171 h 876"/>
                <a:gd name="T76" fmla="*/ 25490760 w 1254"/>
                <a:gd name="T77" fmla="*/ 12174778 h 876"/>
                <a:gd name="T78" fmla="*/ 25126208 w 1254"/>
                <a:gd name="T79" fmla="*/ 11954748 h 876"/>
                <a:gd name="T80" fmla="*/ 20895954 w 1254"/>
                <a:gd name="T81" fmla="*/ 16648521 h 876"/>
                <a:gd name="T82" fmla="*/ 22318260 w 1254"/>
                <a:gd name="T83" fmla="*/ 10817833 h 876"/>
                <a:gd name="T84" fmla="*/ 28590503 w 1254"/>
                <a:gd name="T85" fmla="*/ 6747382 h 876"/>
                <a:gd name="T86" fmla="*/ 33769089 w 1254"/>
                <a:gd name="T87" fmla="*/ 21489171 h 876"/>
                <a:gd name="T88" fmla="*/ 29721015 w 1254"/>
                <a:gd name="T89" fmla="*/ 5243942 h 876"/>
                <a:gd name="T90" fmla="*/ 43505817 w 1254"/>
                <a:gd name="T91" fmla="*/ 12614837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54" h="876">
                  <a:moveTo>
                    <a:pt x="1246" y="328"/>
                  </a:moveTo>
                  <a:cubicBezTo>
                    <a:pt x="981" y="11"/>
                    <a:pt x="981" y="11"/>
                    <a:pt x="981" y="11"/>
                  </a:cubicBezTo>
                  <a:cubicBezTo>
                    <a:pt x="973" y="2"/>
                    <a:pt x="959" y="0"/>
                    <a:pt x="948" y="6"/>
                  </a:cubicBezTo>
                  <a:cubicBezTo>
                    <a:pt x="764" y="114"/>
                    <a:pt x="764" y="114"/>
                    <a:pt x="764" y="114"/>
                  </a:cubicBezTo>
                  <a:cubicBezTo>
                    <a:pt x="757" y="118"/>
                    <a:pt x="753" y="124"/>
                    <a:pt x="752" y="131"/>
                  </a:cubicBezTo>
                  <a:cubicBezTo>
                    <a:pt x="750" y="139"/>
                    <a:pt x="752" y="146"/>
                    <a:pt x="757" y="152"/>
                  </a:cubicBezTo>
                  <a:cubicBezTo>
                    <a:pt x="765" y="161"/>
                    <a:pt x="765" y="161"/>
                    <a:pt x="765" y="161"/>
                  </a:cubicBezTo>
                  <a:cubicBezTo>
                    <a:pt x="660" y="180"/>
                    <a:pt x="660" y="180"/>
                    <a:pt x="660" y="180"/>
                  </a:cubicBezTo>
                  <a:cubicBezTo>
                    <a:pt x="657" y="180"/>
                    <a:pt x="653" y="182"/>
                    <a:pt x="651" y="185"/>
                  </a:cubicBezTo>
                  <a:cubicBezTo>
                    <a:pt x="629" y="221"/>
                    <a:pt x="629" y="221"/>
                    <a:pt x="629" y="221"/>
                  </a:cubicBezTo>
                  <a:cubicBezTo>
                    <a:pt x="606" y="185"/>
                    <a:pt x="606" y="185"/>
                    <a:pt x="606" y="185"/>
                  </a:cubicBezTo>
                  <a:cubicBezTo>
                    <a:pt x="604" y="182"/>
                    <a:pt x="601" y="180"/>
                    <a:pt x="598" y="180"/>
                  </a:cubicBezTo>
                  <a:cubicBezTo>
                    <a:pt x="493" y="161"/>
                    <a:pt x="493" y="161"/>
                    <a:pt x="493" y="161"/>
                  </a:cubicBezTo>
                  <a:cubicBezTo>
                    <a:pt x="497" y="157"/>
                    <a:pt x="497" y="157"/>
                    <a:pt x="497" y="157"/>
                  </a:cubicBezTo>
                  <a:cubicBezTo>
                    <a:pt x="501" y="151"/>
                    <a:pt x="503" y="144"/>
                    <a:pt x="502" y="136"/>
                  </a:cubicBezTo>
                  <a:cubicBezTo>
                    <a:pt x="501" y="129"/>
                    <a:pt x="496" y="122"/>
                    <a:pt x="490" y="119"/>
                  </a:cubicBezTo>
                  <a:cubicBezTo>
                    <a:pt x="305" y="10"/>
                    <a:pt x="305" y="10"/>
                    <a:pt x="305" y="10"/>
                  </a:cubicBezTo>
                  <a:cubicBezTo>
                    <a:pt x="295" y="4"/>
                    <a:pt x="281" y="7"/>
                    <a:pt x="273" y="16"/>
                  </a:cubicBezTo>
                  <a:cubicBezTo>
                    <a:pt x="8" y="333"/>
                    <a:pt x="8" y="333"/>
                    <a:pt x="8" y="333"/>
                  </a:cubicBezTo>
                  <a:cubicBezTo>
                    <a:pt x="0" y="342"/>
                    <a:pt x="0" y="356"/>
                    <a:pt x="8" y="366"/>
                  </a:cubicBezTo>
                  <a:cubicBezTo>
                    <a:pt x="150" y="525"/>
                    <a:pt x="150" y="525"/>
                    <a:pt x="150" y="525"/>
                  </a:cubicBezTo>
                  <a:cubicBezTo>
                    <a:pt x="155" y="531"/>
                    <a:pt x="162" y="534"/>
                    <a:pt x="169" y="534"/>
                  </a:cubicBezTo>
                  <a:cubicBezTo>
                    <a:pt x="169" y="534"/>
                    <a:pt x="169" y="534"/>
                    <a:pt x="169" y="534"/>
                  </a:cubicBezTo>
                  <a:cubicBezTo>
                    <a:pt x="177" y="534"/>
                    <a:pt x="184" y="530"/>
                    <a:pt x="188" y="525"/>
                  </a:cubicBezTo>
                  <a:cubicBezTo>
                    <a:pt x="201" y="510"/>
                    <a:pt x="201" y="510"/>
                    <a:pt x="201" y="510"/>
                  </a:cubicBezTo>
                  <a:cubicBezTo>
                    <a:pt x="451" y="719"/>
                    <a:pt x="451" y="719"/>
                    <a:pt x="451" y="719"/>
                  </a:cubicBezTo>
                  <a:cubicBezTo>
                    <a:pt x="691" y="874"/>
                    <a:pt x="691" y="874"/>
                    <a:pt x="691" y="874"/>
                  </a:cubicBezTo>
                  <a:cubicBezTo>
                    <a:pt x="693" y="875"/>
                    <a:pt x="696" y="876"/>
                    <a:pt x="698" y="876"/>
                  </a:cubicBezTo>
                  <a:cubicBezTo>
                    <a:pt x="701" y="876"/>
                    <a:pt x="703" y="875"/>
                    <a:pt x="706" y="873"/>
                  </a:cubicBezTo>
                  <a:cubicBezTo>
                    <a:pt x="984" y="668"/>
                    <a:pt x="984" y="668"/>
                    <a:pt x="984" y="668"/>
                  </a:cubicBezTo>
                  <a:cubicBezTo>
                    <a:pt x="987" y="666"/>
                    <a:pt x="989" y="662"/>
                    <a:pt x="990" y="659"/>
                  </a:cubicBezTo>
                  <a:cubicBezTo>
                    <a:pt x="990" y="655"/>
                    <a:pt x="989" y="652"/>
                    <a:pt x="986" y="649"/>
                  </a:cubicBezTo>
                  <a:cubicBezTo>
                    <a:pt x="944" y="605"/>
                    <a:pt x="944" y="605"/>
                    <a:pt x="944" y="605"/>
                  </a:cubicBezTo>
                  <a:cubicBezTo>
                    <a:pt x="1057" y="510"/>
                    <a:pt x="1057" y="510"/>
                    <a:pt x="1057" y="510"/>
                  </a:cubicBezTo>
                  <a:cubicBezTo>
                    <a:pt x="1065" y="520"/>
                    <a:pt x="1065" y="520"/>
                    <a:pt x="1065" y="520"/>
                  </a:cubicBezTo>
                  <a:cubicBezTo>
                    <a:pt x="1070" y="526"/>
                    <a:pt x="1077" y="529"/>
                    <a:pt x="1085" y="529"/>
                  </a:cubicBezTo>
                  <a:cubicBezTo>
                    <a:pt x="1085" y="529"/>
                    <a:pt x="1085" y="529"/>
                    <a:pt x="1085" y="529"/>
                  </a:cubicBezTo>
                  <a:cubicBezTo>
                    <a:pt x="1092" y="529"/>
                    <a:pt x="1099" y="526"/>
                    <a:pt x="1104" y="521"/>
                  </a:cubicBezTo>
                  <a:cubicBezTo>
                    <a:pt x="1245" y="361"/>
                    <a:pt x="1245" y="361"/>
                    <a:pt x="1245" y="361"/>
                  </a:cubicBezTo>
                  <a:cubicBezTo>
                    <a:pt x="1254" y="352"/>
                    <a:pt x="1254" y="338"/>
                    <a:pt x="1246" y="328"/>
                  </a:cubicBezTo>
                  <a:close/>
                  <a:moveTo>
                    <a:pt x="168" y="470"/>
                  </a:moveTo>
                  <a:cubicBezTo>
                    <a:pt x="61" y="348"/>
                    <a:pt x="61" y="348"/>
                    <a:pt x="61" y="348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438" y="147"/>
                    <a:pt x="438" y="147"/>
                    <a:pt x="438" y="147"/>
                  </a:cubicBezTo>
                  <a:lnTo>
                    <a:pt x="168" y="470"/>
                  </a:lnTo>
                  <a:close/>
                  <a:moveTo>
                    <a:pt x="915" y="688"/>
                  </a:moveTo>
                  <a:cubicBezTo>
                    <a:pt x="720" y="516"/>
                    <a:pt x="720" y="516"/>
                    <a:pt x="720" y="516"/>
                  </a:cubicBezTo>
                  <a:cubicBezTo>
                    <a:pt x="703" y="535"/>
                    <a:pt x="703" y="535"/>
                    <a:pt x="703" y="535"/>
                  </a:cubicBezTo>
                  <a:cubicBezTo>
                    <a:pt x="894" y="703"/>
                    <a:pt x="894" y="703"/>
                    <a:pt x="894" y="703"/>
                  </a:cubicBezTo>
                  <a:cubicBezTo>
                    <a:pt x="837" y="745"/>
                    <a:pt x="837" y="745"/>
                    <a:pt x="837" y="745"/>
                  </a:cubicBezTo>
                  <a:cubicBezTo>
                    <a:pt x="668" y="597"/>
                    <a:pt x="668" y="597"/>
                    <a:pt x="668" y="597"/>
                  </a:cubicBezTo>
                  <a:cubicBezTo>
                    <a:pt x="652" y="616"/>
                    <a:pt x="652" y="616"/>
                    <a:pt x="652" y="616"/>
                  </a:cubicBezTo>
                  <a:cubicBezTo>
                    <a:pt x="816" y="760"/>
                    <a:pt x="816" y="760"/>
                    <a:pt x="816" y="760"/>
                  </a:cubicBezTo>
                  <a:cubicBezTo>
                    <a:pt x="759" y="803"/>
                    <a:pt x="759" y="803"/>
                    <a:pt x="759" y="803"/>
                  </a:cubicBezTo>
                  <a:cubicBezTo>
                    <a:pt x="614" y="676"/>
                    <a:pt x="614" y="676"/>
                    <a:pt x="614" y="676"/>
                  </a:cubicBezTo>
                  <a:cubicBezTo>
                    <a:pt x="597" y="695"/>
                    <a:pt x="597" y="695"/>
                    <a:pt x="597" y="695"/>
                  </a:cubicBezTo>
                  <a:cubicBezTo>
                    <a:pt x="738" y="818"/>
                    <a:pt x="738" y="818"/>
                    <a:pt x="738" y="818"/>
                  </a:cubicBezTo>
                  <a:cubicBezTo>
                    <a:pt x="698" y="848"/>
                    <a:pt x="698" y="848"/>
                    <a:pt x="698" y="848"/>
                  </a:cubicBezTo>
                  <a:cubicBezTo>
                    <a:pt x="466" y="699"/>
                    <a:pt x="466" y="699"/>
                    <a:pt x="466" y="699"/>
                  </a:cubicBezTo>
                  <a:cubicBezTo>
                    <a:pt x="217" y="490"/>
                    <a:pt x="217" y="490"/>
                    <a:pt x="217" y="490"/>
                  </a:cubicBezTo>
                  <a:cubicBezTo>
                    <a:pt x="474" y="184"/>
                    <a:pt x="474" y="184"/>
                    <a:pt x="474" y="184"/>
                  </a:cubicBezTo>
                  <a:cubicBezTo>
                    <a:pt x="588" y="204"/>
                    <a:pt x="588" y="204"/>
                    <a:pt x="588" y="204"/>
                  </a:cubicBezTo>
                  <a:cubicBezTo>
                    <a:pt x="614" y="244"/>
                    <a:pt x="614" y="244"/>
                    <a:pt x="614" y="244"/>
                  </a:cubicBezTo>
                  <a:cubicBezTo>
                    <a:pt x="591" y="281"/>
                    <a:pt x="591" y="281"/>
                    <a:pt x="591" y="281"/>
                  </a:cubicBezTo>
                  <a:cubicBezTo>
                    <a:pt x="503" y="409"/>
                    <a:pt x="503" y="409"/>
                    <a:pt x="503" y="409"/>
                  </a:cubicBezTo>
                  <a:cubicBezTo>
                    <a:pt x="499" y="415"/>
                    <a:pt x="500" y="422"/>
                    <a:pt x="504" y="426"/>
                  </a:cubicBezTo>
                  <a:cubicBezTo>
                    <a:pt x="566" y="481"/>
                    <a:pt x="566" y="481"/>
                    <a:pt x="566" y="481"/>
                  </a:cubicBezTo>
                  <a:cubicBezTo>
                    <a:pt x="569" y="484"/>
                    <a:pt x="572" y="485"/>
                    <a:pt x="575" y="484"/>
                  </a:cubicBezTo>
                  <a:cubicBezTo>
                    <a:pt x="579" y="484"/>
                    <a:pt x="582" y="483"/>
                    <a:pt x="584" y="480"/>
                  </a:cubicBezTo>
                  <a:cubicBezTo>
                    <a:pt x="687" y="360"/>
                    <a:pt x="687" y="360"/>
                    <a:pt x="687" y="360"/>
                  </a:cubicBezTo>
                  <a:cubicBezTo>
                    <a:pt x="714" y="401"/>
                    <a:pt x="714" y="401"/>
                    <a:pt x="714" y="401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16" y="612"/>
                    <a:pt x="916" y="612"/>
                    <a:pt x="916" y="612"/>
                  </a:cubicBezTo>
                  <a:cubicBezTo>
                    <a:pt x="958" y="656"/>
                    <a:pt x="958" y="656"/>
                    <a:pt x="958" y="656"/>
                  </a:cubicBezTo>
                  <a:lnTo>
                    <a:pt x="915" y="688"/>
                  </a:lnTo>
                  <a:close/>
                  <a:moveTo>
                    <a:pt x="926" y="586"/>
                  </a:moveTo>
                  <a:cubicBezTo>
                    <a:pt x="734" y="385"/>
                    <a:pt x="734" y="385"/>
                    <a:pt x="734" y="385"/>
                  </a:cubicBezTo>
                  <a:cubicBezTo>
                    <a:pt x="699" y="332"/>
                    <a:pt x="699" y="332"/>
                    <a:pt x="699" y="332"/>
                  </a:cubicBezTo>
                  <a:cubicBezTo>
                    <a:pt x="697" y="328"/>
                    <a:pt x="694" y="326"/>
                    <a:pt x="690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685" y="326"/>
                    <a:pt x="681" y="327"/>
                    <a:pt x="679" y="330"/>
                  </a:cubicBezTo>
                  <a:cubicBezTo>
                    <a:pt x="573" y="454"/>
                    <a:pt x="573" y="454"/>
                    <a:pt x="573" y="454"/>
                  </a:cubicBezTo>
                  <a:cubicBezTo>
                    <a:pt x="530" y="415"/>
                    <a:pt x="530" y="415"/>
                    <a:pt x="530" y="415"/>
                  </a:cubicBezTo>
                  <a:cubicBezTo>
                    <a:pt x="612" y="295"/>
                    <a:pt x="612" y="295"/>
                    <a:pt x="612" y="295"/>
                  </a:cubicBezTo>
                  <a:cubicBezTo>
                    <a:pt x="670" y="204"/>
                    <a:pt x="670" y="204"/>
                    <a:pt x="670" y="204"/>
                  </a:cubicBezTo>
                  <a:cubicBezTo>
                    <a:pt x="784" y="184"/>
                    <a:pt x="784" y="184"/>
                    <a:pt x="784" y="184"/>
                  </a:cubicBezTo>
                  <a:cubicBezTo>
                    <a:pt x="1041" y="490"/>
                    <a:pt x="1041" y="490"/>
                    <a:pt x="1041" y="490"/>
                  </a:cubicBezTo>
                  <a:lnTo>
                    <a:pt x="926" y="586"/>
                  </a:lnTo>
                  <a:close/>
                  <a:moveTo>
                    <a:pt x="1085" y="465"/>
                  </a:moveTo>
                  <a:cubicBezTo>
                    <a:pt x="815" y="143"/>
                    <a:pt x="815" y="143"/>
                    <a:pt x="815" y="143"/>
                  </a:cubicBezTo>
                  <a:cubicBezTo>
                    <a:pt x="956" y="61"/>
                    <a:pt x="956" y="61"/>
                    <a:pt x="956" y="61"/>
                  </a:cubicBezTo>
                  <a:cubicBezTo>
                    <a:pt x="1193" y="344"/>
                    <a:pt x="1193" y="344"/>
                    <a:pt x="1193" y="344"/>
                  </a:cubicBezTo>
                  <a:lnTo>
                    <a:pt x="1085" y="4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9259" name="组合 99"/>
          <p:cNvGrpSpPr/>
          <p:nvPr/>
        </p:nvGrpSpPr>
        <p:grpSpPr>
          <a:xfrm>
            <a:off x="8581313" y="5609144"/>
            <a:ext cx="234595" cy="234698"/>
            <a:chOff x="3367088" y="3093582"/>
            <a:chExt cx="269890" cy="269890"/>
          </a:xfrm>
          <a:solidFill>
            <a:schemeClr val="bg1"/>
          </a:solidFill>
        </p:grpSpPr>
        <p:sp>
          <p:nvSpPr>
            <p:cNvPr id="110" name="圆角矩形 109"/>
            <p:cNvSpPr/>
            <p:nvPr/>
          </p:nvSpPr>
          <p:spPr>
            <a:xfrm>
              <a:off x="3367088" y="3093701"/>
              <a:ext cx="269890" cy="269771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3415967" y="3153128"/>
              <a:ext cx="177438" cy="165492"/>
              <a:chOff x="5330825" y="3698878"/>
              <a:chExt cx="801688" cy="747713"/>
            </a:xfrm>
            <a:grpFill/>
          </p:grpSpPr>
          <p:sp>
            <p:nvSpPr>
              <p:cNvPr id="112" name="Freeform 7"/>
              <p:cNvSpPr/>
              <p:nvPr/>
            </p:nvSpPr>
            <p:spPr bwMode="auto">
              <a:xfrm>
                <a:off x="5521325" y="3906841"/>
                <a:ext cx="420688" cy="25400"/>
              </a:xfrm>
              <a:custGeom>
                <a:avLst/>
                <a:gdLst>
                  <a:gd name="T0" fmla="*/ 544 w 561"/>
                  <a:gd name="T1" fmla="*/ 0 h 35"/>
                  <a:gd name="T2" fmla="*/ 18 w 561"/>
                  <a:gd name="T3" fmla="*/ 0 h 35"/>
                  <a:gd name="T4" fmla="*/ 0 w 561"/>
                  <a:gd name="T5" fmla="*/ 17 h 35"/>
                  <a:gd name="T6" fmla="*/ 18 w 561"/>
                  <a:gd name="T7" fmla="*/ 35 h 35"/>
                  <a:gd name="T8" fmla="*/ 544 w 561"/>
                  <a:gd name="T9" fmla="*/ 35 h 35"/>
                  <a:gd name="T10" fmla="*/ 561 w 561"/>
                  <a:gd name="T11" fmla="*/ 17 h 35"/>
                  <a:gd name="T12" fmla="*/ 544 w 56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5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544" y="35"/>
                      <a:pt x="544" y="35"/>
                      <a:pt x="544" y="35"/>
                    </a:cubicBezTo>
                    <a:cubicBezTo>
                      <a:pt x="553" y="35"/>
                      <a:pt x="561" y="27"/>
                      <a:pt x="561" y="17"/>
                    </a:cubicBezTo>
                    <a:cubicBezTo>
                      <a:pt x="561" y="8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13" name="Freeform 8"/>
              <p:cNvSpPr/>
              <p:nvPr/>
            </p:nvSpPr>
            <p:spPr bwMode="auto">
              <a:xfrm>
                <a:off x="5521325" y="4016378"/>
                <a:ext cx="420688" cy="25400"/>
              </a:xfrm>
              <a:custGeom>
                <a:avLst/>
                <a:gdLst>
                  <a:gd name="T0" fmla="*/ 544 w 561"/>
                  <a:gd name="T1" fmla="*/ 0 h 34"/>
                  <a:gd name="T2" fmla="*/ 18 w 561"/>
                  <a:gd name="T3" fmla="*/ 0 h 34"/>
                  <a:gd name="T4" fmla="*/ 0 w 561"/>
                  <a:gd name="T5" fmla="*/ 17 h 34"/>
                  <a:gd name="T6" fmla="*/ 18 w 561"/>
                  <a:gd name="T7" fmla="*/ 34 h 34"/>
                  <a:gd name="T8" fmla="*/ 544 w 561"/>
                  <a:gd name="T9" fmla="*/ 34 h 34"/>
                  <a:gd name="T10" fmla="*/ 561 w 561"/>
                  <a:gd name="T11" fmla="*/ 17 h 34"/>
                  <a:gd name="T12" fmla="*/ 544 w 561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34">
                    <a:moveTo>
                      <a:pt x="54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8" y="34"/>
                    </a:cubicBezTo>
                    <a:cubicBezTo>
                      <a:pt x="544" y="34"/>
                      <a:pt x="544" y="34"/>
                      <a:pt x="544" y="34"/>
                    </a:cubicBezTo>
                    <a:cubicBezTo>
                      <a:pt x="553" y="34"/>
                      <a:pt x="561" y="26"/>
                      <a:pt x="561" y="17"/>
                    </a:cubicBezTo>
                    <a:cubicBezTo>
                      <a:pt x="561" y="7"/>
                      <a:pt x="553" y="0"/>
                      <a:pt x="5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14" name="Freeform 9"/>
              <p:cNvSpPr/>
              <p:nvPr/>
            </p:nvSpPr>
            <p:spPr bwMode="auto">
              <a:xfrm>
                <a:off x="5521325" y="4125916"/>
                <a:ext cx="304800" cy="25400"/>
              </a:xfrm>
              <a:custGeom>
                <a:avLst/>
                <a:gdLst>
                  <a:gd name="T0" fmla="*/ 389 w 406"/>
                  <a:gd name="T1" fmla="*/ 0 h 34"/>
                  <a:gd name="T2" fmla="*/ 18 w 406"/>
                  <a:gd name="T3" fmla="*/ 0 h 34"/>
                  <a:gd name="T4" fmla="*/ 0 w 406"/>
                  <a:gd name="T5" fmla="*/ 17 h 34"/>
                  <a:gd name="T6" fmla="*/ 18 w 406"/>
                  <a:gd name="T7" fmla="*/ 34 h 34"/>
                  <a:gd name="T8" fmla="*/ 389 w 406"/>
                  <a:gd name="T9" fmla="*/ 34 h 34"/>
                  <a:gd name="T10" fmla="*/ 406 w 406"/>
                  <a:gd name="T11" fmla="*/ 17 h 34"/>
                  <a:gd name="T12" fmla="*/ 389 w 406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34">
                    <a:moveTo>
                      <a:pt x="38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8" y="34"/>
                    </a:cubicBezTo>
                    <a:cubicBezTo>
                      <a:pt x="389" y="34"/>
                      <a:pt x="389" y="34"/>
                      <a:pt x="389" y="34"/>
                    </a:cubicBezTo>
                    <a:cubicBezTo>
                      <a:pt x="399" y="34"/>
                      <a:pt x="406" y="27"/>
                      <a:pt x="406" y="17"/>
                    </a:cubicBezTo>
                    <a:cubicBezTo>
                      <a:pt x="406" y="8"/>
                      <a:pt x="399" y="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15" name="Freeform 10"/>
              <p:cNvSpPr>
                <a:spLocks noEditPoints="1"/>
              </p:cNvSpPr>
              <p:nvPr/>
            </p:nvSpPr>
            <p:spPr bwMode="auto">
              <a:xfrm>
                <a:off x="5330825" y="3698878"/>
                <a:ext cx="801688" cy="747713"/>
              </a:xfrm>
              <a:custGeom>
                <a:avLst/>
                <a:gdLst>
                  <a:gd name="T0" fmla="*/ 536 w 1071"/>
                  <a:gd name="T1" fmla="*/ 0 h 997"/>
                  <a:gd name="T2" fmla="*/ 0 w 1071"/>
                  <a:gd name="T3" fmla="*/ 454 h 997"/>
                  <a:gd name="T4" fmla="*/ 140 w 1071"/>
                  <a:gd name="T5" fmla="*/ 760 h 997"/>
                  <a:gd name="T6" fmla="*/ 63 w 1071"/>
                  <a:gd name="T7" fmla="*/ 949 h 997"/>
                  <a:gd name="T8" fmla="*/ 69 w 1071"/>
                  <a:gd name="T9" fmla="*/ 986 h 997"/>
                  <a:gd name="T10" fmla="*/ 94 w 1071"/>
                  <a:gd name="T11" fmla="*/ 997 h 997"/>
                  <a:gd name="T12" fmla="*/ 105 w 1071"/>
                  <a:gd name="T13" fmla="*/ 995 h 997"/>
                  <a:gd name="T14" fmla="*/ 407 w 1071"/>
                  <a:gd name="T15" fmla="*/ 894 h 997"/>
                  <a:gd name="T16" fmla="*/ 536 w 1071"/>
                  <a:gd name="T17" fmla="*/ 908 h 997"/>
                  <a:gd name="T18" fmla="*/ 1071 w 1071"/>
                  <a:gd name="T19" fmla="*/ 454 h 997"/>
                  <a:gd name="T20" fmla="*/ 536 w 1071"/>
                  <a:gd name="T21" fmla="*/ 0 h 997"/>
                  <a:gd name="T22" fmla="*/ 536 w 1071"/>
                  <a:gd name="T23" fmla="*/ 839 h 997"/>
                  <a:gd name="T24" fmla="*/ 412 w 1071"/>
                  <a:gd name="T25" fmla="*/ 825 h 997"/>
                  <a:gd name="T26" fmla="*/ 394 w 1071"/>
                  <a:gd name="T27" fmla="*/ 826 h 997"/>
                  <a:gd name="T28" fmla="*/ 154 w 1071"/>
                  <a:gd name="T29" fmla="*/ 906 h 997"/>
                  <a:gd name="T30" fmla="*/ 213 w 1071"/>
                  <a:gd name="T31" fmla="*/ 764 h 997"/>
                  <a:gd name="T32" fmla="*/ 203 w 1071"/>
                  <a:gd name="T33" fmla="*/ 724 h 997"/>
                  <a:gd name="T34" fmla="*/ 69 w 1071"/>
                  <a:gd name="T35" fmla="*/ 454 h 997"/>
                  <a:gd name="T36" fmla="*/ 536 w 1071"/>
                  <a:gd name="T37" fmla="*/ 68 h 997"/>
                  <a:gd name="T38" fmla="*/ 1002 w 1071"/>
                  <a:gd name="T39" fmla="*/ 454 h 997"/>
                  <a:gd name="T40" fmla="*/ 536 w 1071"/>
                  <a:gd name="T41" fmla="*/ 839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1" h="997">
                    <a:moveTo>
                      <a:pt x="536" y="0"/>
                    </a:moveTo>
                    <a:cubicBezTo>
                      <a:pt x="240" y="0"/>
                      <a:pt x="0" y="203"/>
                      <a:pt x="0" y="454"/>
                    </a:cubicBezTo>
                    <a:cubicBezTo>
                      <a:pt x="0" y="568"/>
                      <a:pt x="50" y="677"/>
                      <a:pt x="140" y="760"/>
                    </a:cubicBezTo>
                    <a:cubicBezTo>
                      <a:pt x="63" y="949"/>
                      <a:pt x="63" y="949"/>
                      <a:pt x="63" y="949"/>
                    </a:cubicBezTo>
                    <a:cubicBezTo>
                      <a:pt x="57" y="962"/>
                      <a:pt x="60" y="976"/>
                      <a:pt x="69" y="986"/>
                    </a:cubicBezTo>
                    <a:cubicBezTo>
                      <a:pt x="76" y="993"/>
                      <a:pt x="85" y="997"/>
                      <a:pt x="94" y="997"/>
                    </a:cubicBezTo>
                    <a:cubicBezTo>
                      <a:pt x="98" y="997"/>
                      <a:pt x="102" y="996"/>
                      <a:pt x="105" y="995"/>
                    </a:cubicBezTo>
                    <a:cubicBezTo>
                      <a:pt x="407" y="894"/>
                      <a:pt x="407" y="894"/>
                      <a:pt x="407" y="894"/>
                    </a:cubicBezTo>
                    <a:cubicBezTo>
                      <a:pt x="450" y="904"/>
                      <a:pt x="493" y="908"/>
                      <a:pt x="536" y="908"/>
                    </a:cubicBezTo>
                    <a:cubicBezTo>
                      <a:pt x="831" y="908"/>
                      <a:pt x="1071" y="704"/>
                      <a:pt x="1071" y="454"/>
                    </a:cubicBezTo>
                    <a:cubicBezTo>
                      <a:pt x="1071" y="203"/>
                      <a:pt x="831" y="0"/>
                      <a:pt x="536" y="0"/>
                    </a:cubicBezTo>
                    <a:close/>
                    <a:moveTo>
                      <a:pt x="536" y="839"/>
                    </a:moveTo>
                    <a:cubicBezTo>
                      <a:pt x="495" y="839"/>
                      <a:pt x="454" y="835"/>
                      <a:pt x="412" y="825"/>
                    </a:cubicBezTo>
                    <a:cubicBezTo>
                      <a:pt x="406" y="824"/>
                      <a:pt x="400" y="824"/>
                      <a:pt x="394" y="826"/>
                    </a:cubicBezTo>
                    <a:cubicBezTo>
                      <a:pt x="154" y="906"/>
                      <a:pt x="154" y="906"/>
                      <a:pt x="154" y="906"/>
                    </a:cubicBezTo>
                    <a:cubicBezTo>
                      <a:pt x="213" y="764"/>
                      <a:pt x="213" y="764"/>
                      <a:pt x="213" y="764"/>
                    </a:cubicBezTo>
                    <a:cubicBezTo>
                      <a:pt x="219" y="750"/>
                      <a:pt x="215" y="734"/>
                      <a:pt x="203" y="724"/>
                    </a:cubicBezTo>
                    <a:cubicBezTo>
                      <a:pt x="117" y="652"/>
                      <a:pt x="69" y="556"/>
                      <a:pt x="69" y="454"/>
                    </a:cubicBezTo>
                    <a:cubicBezTo>
                      <a:pt x="69" y="241"/>
                      <a:pt x="278" y="68"/>
                      <a:pt x="536" y="68"/>
                    </a:cubicBezTo>
                    <a:cubicBezTo>
                      <a:pt x="793" y="68"/>
                      <a:pt x="1002" y="241"/>
                      <a:pt x="1002" y="454"/>
                    </a:cubicBezTo>
                    <a:cubicBezTo>
                      <a:pt x="1002" y="666"/>
                      <a:pt x="793" y="839"/>
                      <a:pt x="536" y="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08" name="圆角矩形 107"/>
          <p:cNvSpPr/>
          <p:nvPr/>
        </p:nvSpPr>
        <p:spPr bwMode="auto">
          <a:xfrm>
            <a:off x="8904226" y="4930300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9" name="圆角矩形 108"/>
          <p:cNvSpPr/>
          <p:nvPr/>
        </p:nvSpPr>
        <p:spPr bwMode="auto">
          <a:xfrm>
            <a:off x="8904226" y="4930300"/>
            <a:ext cx="1433789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8904228" y="5295987"/>
            <a:ext cx="2116875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7" name="圆角矩形 106"/>
          <p:cNvSpPr/>
          <p:nvPr/>
        </p:nvSpPr>
        <p:spPr bwMode="auto">
          <a:xfrm>
            <a:off x="8904228" y="5295987"/>
            <a:ext cx="1720824" cy="144898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" name="圆角矩形 103"/>
          <p:cNvSpPr/>
          <p:nvPr/>
        </p:nvSpPr>
        <p:spPr bwMode="auto">
          <a:xfrm>
            <a:off x="8904226" y="5660309"/>
            <a:ext cx="2116875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5" name="圆角矩形 104"/>
          <p:cNvSpPr/>
          <p:nvPr/>
        </p:nvSpPr>
        <p:spPr bwMode="auto">
          <a:xfrm>
            <a:off x="8904226" y="5660309"/>
            <a:ext cx="1126056" cy="146277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117" name="文本框 116"/>
          <p:cNvSpPr txBox="1"/>
          <p:nvPr/>
        </p:nvSpPr>
        <p:spPr>
          <a:xfrm>
            <a:off x="3384618" y="1990287"/>
            <a:ext cx="254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9" name="Rectangle 36"/>
          <p:cNvSpPr>
            <a:spLocks noChangeArrowheads="1"/>
          </p:cNvSpPr>
          <p:nvPr/>
        </p:nvSpPr>
        <p:spPr bwMode="auto">
          <a:xfrm>
            <a:off x="3384617" y="1590177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8756571" y="1990287"/>
            <a:ext cx="254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1" name="Rectangle 36"/>
          <p:cNvSpPr>
            <a:spLocks noChangeArrowheads="1"/>
          </p:cNvSpPr>
          <p:nvPr/>
        </p:nvSpPr>
        <p:spPr bwMode="auto">
          <a:xfrm>
            <a:off x="8756570" y="1590177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3384618" y="4302468"/>
            <a:ext cx="254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3" name="Rectangle 36"/>
          <p:cNvSpPr>
            <a:spLocks noChangeArrowheads="1"/>
          </p:cNvSpPr>
          <p:nvPr/>
        </p:nvSpPr>
        <p:spPr bwMode="auto">
          <a:xfrm>
            <a:off x="3384617" y="390235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8756571" y="4302468"/>
            <a:ext cx="254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8756570" y="390235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000"/>
                            </p:stCondLst>
                            <p:childTnLst>
                              <p:par>
                                <p:cTn id="1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50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7" grpId="0" animBg="1"/>
      <p:bldP spid="18" grpId="0" animBg="1"/>
      <p:bldP spid="32" grpId="0" animBg="1"/>
      <p:bldP spid="33" grpId="0" animBg="1"/>
      <p:bldP spid="36" grpId="0" animBg="1"/>
      <p:bldP spid="37" grpId="0" animBg="1"/>
      <p:bldP spid="39" grpId="0" animBg="1"/>
      <p:bldP spid="40" grpId="0" animBg="1"/>
      <p:bldP spid="44" grpId="0" animBg="1"/>
      <p:bldP spid="56" grpId="0" animBg="1"/>
      <p:bldP spid="57" grpId="0" animBg="1"/>
      <p:bldP spid="54" grpId="0" animBg="1"/>
      <p:bldP spid="55" grpId="0" animBg="1"/>
      <p:bldP spid="52" grpId="0" animBg="1"/>
      <p:bldP spid="53" grpId="0" animBg="1"/>
      <p:bldP spid="70" grpId="0" animBg="1"/>
      <p:bldP spid="82" grpId="0" animBg="1"/>
      <p:bldP spid="83" grpId="0" animBg="1"/>
      <p:bldP spid="80" grpId="0" animBg="1"/>
      <p:bldP spid="81" grpId="0" animBg="1"/>
      <p:bldP spid="78" grpId="0" animBg="1"/>
      <p:bldP spid="79" grpId="0" animBg="1"/>
      <p:bldP spid="96" grpId="0" animBg="1"/>
      <p:bldP spid="108" grpId="0" animBg="1"/>
      <p:bldP spid="109" grpId="0" animBg="1"/>
      <p:bldP spid="106" grpId="0" animBg="1"/>
      <p:bldP spid="107" grpId="0" animBg="1"/>
      <p:bldP spid="104" grpId="0" animBg="1"/>
      <p:bldP spid="105" grpId="0" animBg="1"/>
      <p:bldP spid="117" grpId="0"/>
      <p:bldP spid="119" grpId="0"/>
      <p:bldP spid="120" grpId="0"/>
      <p:bldP spid="121" grpId="0"/>
      <p:bldP spid="122" grpId="0"/>
      <p:bldP spid="123" grpId="0"/>
      <p:bldP spid="132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4" name="组合 4"/>
          <p:cNvGrpSpPr/>
          <p:nvPr/>
        </p:nvGrpSpPr>
        <p:grpSpPr>
          <a:xfrm>
            <a:off x="892741" y="1971571"/>
            <a:ext cx="2386052" cy="3600544"/>
            <a:chOff x="407988" y="1606790"/>
            <a:chExt cx="2735895" cy="4127500"/>
          </a:xfrm>
        </p:grpSpPr>
        <p:sp>
          <p:nvSpPr>
            <p:cNvPr id="18" name="任意多边形 17"/>
            <p:cNvSpPr/>
            <p:nvPr/>
          </p:nvSpPr>
          <p:spPr>
            <a:xfrm>
              <a:off x="407988" y="2681527"/>
              <a:ext cx="2735895" cy="3052763"/>
            </a:xfrm>
            <a:custGeom>
              <a:avLst/>
              <a:gdLst>
                <a:gd name="connsiteX0" fmla="*/ 0 w 2735895"/>
                <a:gd name="connsiteY0" fmla="*/ 0 h 3052049"/>
                <a:gd name="connsiteX1" fmla="*/ 2735895 w 2735895"/>
                <a:gd name="connsiteY1" fmla="*/ 0 h 3052049"/>
                <a:gd name="connsiteX2" fmla="*/ 2735895 w 2735895"/>
                <a:gd name="connsiteY2" fmla="*/ 2897006 h 3052049"/>
                <a:gd name="connsiteX3" fmla="*/ 2580852 w 2735895"/>
                <a:gd name="connsiteY3" fmla="*/ 3052049 h 3052049"/>
                <a:gd name="connsiteX4" fmla="*/ 155043 w 2735895"/>
                <a:gd name="connsiteY4" fmla="*/ 3052049 h 3052049"/>
                <a:gd name="connsiteX5" fmla="*/ 0 w 2735895"/>
                <a:gd name="connsiteY5" fmla="*/ 2897006 h 3052049"/>
                <a:gd name="connsiteX6" fmla="*/ 0 w 2735895"/>
                <a:gd name="connsiteY6" fmla="*/ 0 h 305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07988" y="1606790"/>
              <a:ext cx="2735895" cy="1074737"/>
            </a:xfrm>
            <a:custGeom>
              <a:avLst/>
              <a:gdLst>
                <a:gd name="connsiteX0" fmla="*/ 155043 w 2735895"/>
                <a:gd name="connsiteY0" fmla="*/ 0 h 1075451"/>
                <a:gd name="connsiteX1" fmla="*/ 2580852 w 2735895"/>
                <a:gd name="connsiteY1" fmla="*/ 0 h 1075451"/>
                <a:gd name="connsiteX2" fmla="*/ 2735895 w 2735895"/>
                <a:gd name="connsiteY2" fmla="*/ 155043 h 1075451"/>
                <a:gd name="connsiteX3" fmla="*/ 2735895 w 2735895"/>
                <a:gd name="connsiteY3" fmla="*/ 1075451 h 1075451"/>
                <a:gd name="connsiteX4" fmla="*/ 0 w 2735895"/>
                <a:gd name="connsiteY4" fmla="*/ 1075451 h 1075451"/>
                <a:gd name="connsiteX5" fmla="*/ 0 w 2735895"/>
                <a:gd name="connsiteY5" fmla="*/ 155043 h 1075451"/>
                <a:gd name="connsiteX6" fmla="*/ 155043 w 2735895"/>
                <a:gd name="connsiteY6" fmla="*/ 0 h 107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9512" name="文本框 34"/>
          <p:cNvSpPr txBox="1">
            <a:spLocks noChangeArrowheads="1"/>
          </p:cNvSpPr>
          <p:nvPr/>
        </p:nvSpPr>
        <p:spPr bwMode="auto">
          <a:xfrm>
            <a:off x="1736954" y="2295437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513" name="文本框 35"/>
          <p:cNvSpPr txBox="1">
            <a:spLocks noChangeArrowheads="1"/>
          </p:cNvSpPr>
          <p:nvPr/>
        </p:nvSpPr>
        <p:spPr bwMode="auto">
          <a:xfrm>
            <a:off x="1506121" y="2064388"/>
            <a:ext cx="1159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PART ONE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26406" y="4691367"/>
            <a:ext cx="718723" cy="717339"/>
            <a:chOff x="1726405" y="4772387"/>
            <a:chExt cx="718723" cy="717339"/>
          </a:xfrm>
        </p:grpSpPr>
        <p:sp>
          <p:nvSpPr>
            <p:cNvPr id="19510" name="Freeform 10"/>
            <p:cNvSpPr>
              <a:spLocks noEditPoints="1"/>
            </p:cNvSpPr>
            <p:nvPr/>
          </p:nvSpPr>
          <p:spPr bwMode="auto">
            <a:xfrm>
              <a:off x="1830570" y="4891151"/>
              <a:ext cx="501195" cy="421776"/>
            </a:xfrm>
            <a:custGeom>
              <a:avLst/>
              <a:gdLst>
                <a:gd name="T0" fmla="*/ 313932210 w 1051"/>
                <a:gd name="T1" fmla="*/ 159449994 h 884"/>
                <a:gd name="T2" fmla="*/ 313334564 w 1051"/>
                <a:gd name="T3" fmla="*/ 155561170 h 884"/>
                <a:gd name="T4" fmla="*/ 312736372 w 1051"/>
                <a:gd name="T5" fmla="*/ 151073434 h 884"/>
                <a:gd name="T6" fmla="*/ 311540535 w 1051"/>
                <a:gd name="T7" fmla="*/ 146287063 h 884"/>
                <a:gd name="T8" fmla="*/ 310942343 w 1051"/>
                <a:gd name="T9" fmla="*/ 143295786 h 884"/>
                <a:gd name="T10" fmla="*/ 309148860 w 1051"/>
                <a:gd name="T11" fmla="*/ 137611868 h 884"/>
                <a:gd name="T12" fmla="*/ 309148860 w 1051"/>
                <a:gd name="T13" fmla="*/ 137312685 h 884"/>
                <a:gd name="T14" fmla="*/ 267290722 w 1051"/>
                <a:gd name="T15" fmla="*/ 85857689 h 884"/>
                <a:gd name="T16" fmla="*/ 265795788 w 1051"/>
                <a:gd name="T17" fmla="*/ 84960142 h 884"/>
                <a:gd name="T18" fmla="*/ 261012438 w 1051"/>
                <a:gd name="T19" fmla="*/ 82268048 h 884"/>
                <a:gd name="T20" fmla="*/ 258022571 w 1051"/>
                <a:gd name="T21" fmla="*/ 81071318 h 884"/>
                <a:gd name="T22" fmla="*/ 253537771 w 1051"/>
                <a:gd name="T23" fmla="*/ 78977041 h 884"/>
                <a:gd name="T24" fmla="*/ 250248808 w 1051"/>
                <a:gd name="T25" fmla="*/ 77780312 h 884"/>
                <a:gd name="T26" fmla="*/ 245464911 w 1051"/>
                <a:gd name="T27" fmla="*/ 76284947 h 884"/>
                <a:gd name="T28" fmla="*/ 244867266 w 1051"/>
                <a:gd name="T29" fmla="*/ 75985764 h 884"/>
                <a:gd name="T30" fmla="*/ 152780127 w 1051"/>
                <a:gd name="T31" fmla="*/ 0 h 884"/>
                <a:gd name="T32" fmla="*/ 58600956 w 1051"/>
                <a:gd name="T33" fmla="*/ 94234249 h 884"/>
                <a:gd name="T34" fmla="*/ 58899505 w 1051"/>
                <a:gd name="T35" fmla="*/ 98721438 h 884"/>
                <a:gd name="T36" fmla="*/ 0 w 1051"/>
                <a:gd name="T37" fmla="*/ 179493574 h 884"/>
                <a:gd name="T38" fmla="*/ 84612471 w 1051"/>
                <a:gd name="T39" fmla="*/ 264453716 h 884"/>
                <a:gd name="T40" fmla="*/ 218257559 w 1051"/>
                <a:gd name="T41" fmla="*/ 264453716 h 884"/>
                <a:gd name="T42" fmla="*/ 314231306 w 1051"/>
                <a:gd name="T43" fmla="*/ 168125737 h 884"/>
                <a:gd name="T44" fmla="*/ 313932210 w 1051"/>
                <a:gd name="T45" fmla="*/ 159449994 h 884"/>
                <a:gd name="T46" fmla="*/ 218257559 w 1051"/>
                <a:gd name="T47" fmla="*/ 246803596 h 884"/>
                <a:gd name="T48" fmla="*/ 84612471 w 1051"/>
                <a:gd name="T49" fmla="*/ 246803596 h 884"/>
                <a:gd name="T50" fmla="*/ 17640106 w 1051"/>
                <a:gd name="T51" fmla="*/ 179493574 h 884"/>
                <a:gd name="T52" fmla="*/ 61291727 w 1051"/>
                <a:gd name="T53" fmla="*/ 116371559 h 884"/>
                <a:gd name="T54" fmla="*/ 79230382 w 1051"/>
                <a:gd name="T55" fmla="*/ 153167711 h 884"/>
                <a:gd name="T56" fmla="*/ 86107405 w 1051"/>
                <a:gd name="T57" fmla="*/ 156458718 h 884"/>
                <a:gd name="T58" fmla="*/ 91788043 w 1051"/>
                <a:gd name="T59" fmla="*/ 154364441 h 884"/>
                <a:gd name="T60" fmla="*/ 92983880 w 1051"/>
                <a:gd name="T61" fmla="*/ 142099057 h 884"/>
                <a:gd name="T62" fmla="*/ 76838708 w 1051"/>
                <a:gd name="T63" fmla="*/ 104106174 h 884"/>
                <a:gd name="T64" fmla="*/ 76838708 w 1051"/>
                <a:gd name="T65" fmla="*/ 104106174 h 884"/>
                <a:gd name="T66" fmla="*/ 76240515 w 1051"/>
                <a:gd name="T67" fmla="*/ 99020621 h 884"/>
                <a:gd name="T68" fmla="*/ 76240515 w 1051"/>
                <a:gd name="T69" fmla="*/ 94234249 h 884"/>
                <a:gd name="T70" fmla="*/ 152780127 w 1051"/>
                <a:gd name="T71" fmla="*/ 17650120 h 884"/>
                <a:gd name="T72" fmla="*/ 226031322 w 1051"/>
                <a:gd name="T73" fmla="*/ 72694758 h 884"/>
                <a:gd name="T74" fmla="*/ 218257559 w 1051"/>
                <a:gd name="T75" fmla="*/ 72096393 h 884"/>
                <a:gd name="T76" fmla="*/ 159058957 w 1051"/>
                <a:gd name="T77" fmla="*/ 92738337 h 884"/>
                <a:gd name="T78" fmla="*/ 157564024 w 1051"/>
                <a:gd name="T79" fmla="*/ 105003722 h 884"/>
                <a:gd name="T80" fmla="*/ 169822588 w 1051"/>
                <a:gd name="T81" fmla="*/ 106499634 h 884"/>
                <a:gd name="T82" fmla="*/ 218257559 w 1051"/>
                <a:gd name="T83" fmla="*/ 89746513 h 884"/>
                <a:gd name="T84" fmla="*/ 236794406 w 1051"/>
                <a:gd name="T85" fmla="*/ 91840790 h 884"/>
                <a:gd name="T86" fmla="*/ 252939579 w 1051"/>
                <a:gd name="T87" fmla="*/ 97823891 h 884"/>
                <a:gd name="T88" fmla="*/ 254434512 w 1051"/>
                <a:gd name="T89" fmla="*/ 98721438 h 884"/>
                <a:gd name="T90" fmla="*/ 258919313 w 1051"/>
                <a:gd name="T91" fmla="*/ 101114897 h 884"/>
                <a:gd name="T92" fmla="*/ 260414246 w 1051"/>
                <a:gd name="T93" fmla="*/ 102011898 h 884"/>
                <a:gd name="T94" fmla="*/ 264899047 w 1051"/>
                <a:gd name="T95" fmla="*/ 105302904 h 884"/>
                <a:gd name="T96" fmla="*/ 265497239 w 1051"/>
                <a:gd name="T97" fmla="*/ 105602086 h 884"/>
                <a:gd name="T98" fmla="*/ 292106399 w 1051"/>
                <a:gd name="T99" fmla="*/ 141500692 h 884"/>
                <a:gd name="T100" fmla="*/ 292405495 w 1051"/>
                <a:gd name="T101" fmla="*/ 142398239 h 884"/>
                <a:gd name="T102" fmla="*/ 293900429 w 1051"/>
                <a:gd name="T103" fmla="*/ 147483793 h 884"/>
                <a:gd name="T104" fmla="*/ 294498621 w 1051"/>
                <a:gd name="T105" fmla="*/ 149578069 h 884"/>
                <a:gd name="T106" fmla="*/ 295395362 w 1051"/>
                <a:gd name="T107" fmla="*/ 154065258 h 884"/>
                <a:gd name="T108" fmla="*/ 295993554 w 1051"/>
                <a:gd name="T109" fmla="*/ 157654900 h 884"/>
                <a:gd name="T110" fmla="*/ 296292104 w 1051"/>
                <a:gd name="T111" fmla="*/ 160945906 h 884"/>
                <a:gd name="T112" fmla="*/ 296890296 w 1051"/>
                <a:gd name="T113" fmla="*/ 168125737 h 884"/>
                <a:gd name="T114" fmla="*/ 218257559 w 1051"/>
                <a:gd name="T115" fmla="*/ 246803596 h 8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2" name="椭圆 61"/>
            <p:cNvSpPr/>
            <p:nvPr/>
          </p:nvSpPr>
          <p:spPr bwMode="auto">
            <a:xfrm>
              <a:off x="1726405" y="4772387"/>
              <a:ext cx="718723" cy="7173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9492" name="组合 18"/>
          <p:cNvGrpSpPr/>
          <p:nvPr/>
        </p:nvGrpSpPr>
        <p:grpSpPr>
          <a:xfrm>
            <a:off x="3565306" y="1971571"/>
            <a:ext cx="2387438" cy="3600544"/>
            <a:chOff x="407988" y="1606790"/>
            <a:chExt cx="2735895" cy="4127500"/>
          </a:xfrm>
        </p:grpSpPr>
        <p:sp>
          <p:nvSpPr>
            <p:cNvPr id="20" name="任意多边形 19"/>
            <p:cNvSpPr/>
            <p:nvPr/>
          </p:nvSpPr>
          <p:spPr>
            <a:xfrm>
              <a:off x="407988" y="2681527"/>
              <a:ext cx="2735895" cy="3052763"/>
            </a:xfrm>
            <a:custGeom>
              <a:avLst/>
              <a:gdLst>
                <a:gd name="connsiteX0" fmla="*/ 0 w 2735895"/>
                <a:gd name="connsiteY0" fmla="*/ 0 h 3052049"/>
                <a:gd name="connsiteX1" fmla="*/ 2735895 w 2735895"/>
                <a:gd name="connsiteY1" fmla="*/ 0 h 3052049"/>
                <a:gd name="connsiteX2" fmla="*/ 2735895 w 2735895"/>
                <a:gd name="connsiteY2" fmla="*/ 2897006 h 3052049"/>
                <a:gd name="connsiteX3" fmla="*/ 2580852 w 2735895"/>
                <a:gd name="connsiteY3" fmla="*/ 3052049 h 3052049"/>
                <a:gd name="connsiteX4" fmla="*/ 155043 w 2735895"/>
                <a:gd name="connsiteY4" fmla="*/ 3052049 h 3052049"/>
                <a:gd name="connsiteX5" fmla="*/ 0 w 2735895"/>
                <a:gd name="connsiteY5" fmla="*/ 2897006 h 3052049"/>
                <a:gd name="connsiteX6" fmla="*/ 0 w 2735895"/>
                <a:gd name="connsiteY6" fmla="*/ 0 h 305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407988" y="1606790"/>
              <a:ext cx="2735895" cy="1074737"/>
            </a:xfrm>
            <a:custGeom>
              <a:avLst/>
              <a:gdLst>
                <a:gd name="connsiteX0" fmla="*/ 155043 w 2735895"/>
                <a:gd name="connsiteY0" fmla="*/ 0 h 1075451"/>
                <a:gd name="connsiteX1" fmla="*/ 2580852 w 2735895"/>
                <a:gd name="connsiteY1" fmla="*/ 0 h 1075451"/>
                <a:gd name="connsiteX2" fmla="*/ 2735895 w 2735895"/>
                <a:gd name="connsiteY2" fmla="*/ 155043 h 1075451"/>
                <a:gd name="connsiteX3" fmla="*/ 2735895 w 2735895"/>
                <a:gd name="connsiteY3" fmla="*/ 1075451 h 1075451"/>
                <a:gd name="connsiteX4" fmla="*/ 0 w 2735895"/>
                <a:gd name="connsiteY4" fmla="*/ 1075451 h 1075451"/>
                <a:gd name="connsiteX5" fmla="*/ 0 w 2735895"/>
                <a:gd name="connsiteY5" fmla="*/ 155043 h 1075451"/>
                <a:gd name="connsiteX6" fmla="*/ 155043 w 2735895"/>
                <a:gd name="connsiteY6" fmla="*/ 0 h 107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9500" name="文本框 28"/>
          <p:cNvSpPr txBox="1">
            <a:spLocks noChangeArrowheads="1"/>
          </p:cNvSpPr>
          <p:nvPr/>
        </p:nvSpPr>
        <p:spPr bwMode="auto">
          <a:xfrm>
            <a:off x="4410212" y="2295437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02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501" name="文本框 29"/>
          <p:cNvSpPr txBox="1">
            <a:spLocks noChangeArrowheads="1"/>
          </p:cNvSpPr>
          <p:nvPr/>
        </p:nvSpPr>
        <p:spPr bwMode="auto">
          <a:xfrm>
            <a:off x="4154533" y="2064388"/>
            <a:ext cx="1208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PART TWO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00356" y="4691367"/>
            <a:ext cx="717339" cy="717339"/>
            <a:chOff x="4400354" y="4772387"/>
            <a:chExt cx="717339" cy="717339"/>
          </a:xfrm>
        </p:grpSpPr>
        <p:grpSp>
          <p:nvGrpSpPr>
            <p:cNvPr id="52" name="组合 51"/>
            <p:cNvGrpSpPr/>
            <p:nvPr/>
          </p:nvGrpSpPr>
          <p:grpSpPr>
            <a:xfrm>
              <a:off x="4506602" y="4854544"/>
              <a:ext cx="515952" cy="496490"/>
              <a:chOff x="4879974" y="2709486"/>
              <a:chExt cx="403813" cy="388717"/>
            </a:xfrm>
            <a:solidFill>
              <a:schemeClr val="bg1"/>
            </a:solidFill>
          </p:grpSpPr>
          <p:sp>
            <p:nvSpPr>
              <p:cNvPr id="53" name="Freeform 12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54" name="Freeform 13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55" name="Freeform 14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63" name="椭圆 62"/>
            <p:cNvSpPr/>
            <p:nvPr/>
          </p:nvSpPr>
          <p:spPr bwMode="auto">
            <a:xfrm>
              <a:off x="4400354" y="4772387"/>
              <a:ext cx="717339" cy="7173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9480" name="组合 21"/>
          <p:cNvGrpSpPr/>
          <p:nvPr/>
        </p:nvGrpSpPr>
        <p:grpSpPr>
          <a:xfrm>
            <a:off x="6239257" y="1971571"/>
            <a:ext cx="2387437" cy="3600544"/>
            <a:chOff x="407988" y="1606790"/>
            <a:chExt cx="2735895" cy="4127500"/>
          </a:xfrm>
        </p:grpSpPr>
        <p:sp>
          <p:nvSpPr>
            <p:cNvPr id="23" name="任意多边形 22"/>
            <p:cNvSpPr/>
            <p:nvPr/>
          </p:nvSpPr>
          <p:spPr>
            <a:xfrm>
              <a:off x="407987" y="2681527"/>
              <a:ext cx="2735896" cy="3052763"/>
            </a:xfrm>
            <a:custGeom>
              <a:avLst/>
              <a:gdLst>
                <a:gd name="connsiteX0" fmla="*/ 0 w 2735895"/>
                <a:gd name="connsiteY0" fmla="*/ 0 h 3052049"/>
                <a:gd name="connsiteX1" fmla="*/ 2735895 w 2735895"/>
                <a:gd name="connsiteY1" fmla="*/ 0 h 3052049"/>
                <a:gd name="connsiteX2" fmla="*/ 2735895 w 2735895"/>
                <a:gd name="connsiteY2" fmla="*/ 2897006 h 3052049"/>
                <a:gd name="connsiteX3" fmla="*/ 2580852 w 2735895"/>
                <a:gd name="connsiteY3" fmla="*/ 3052049 h 3052049"/>
                <a:gd name="connsiteX4" fmla="*/ 155043 w 2735895"/>
                <a:gd name="connsiteY4" fmla="*/ 3052049 h 3052049"/>
                <a:gd name="connsiteX5" fmla="*/ 0 w 2735895"/>
                <a:gd name="connsiteY5" fmla="*/ 2897006 h 3052049"/>
                <a:gd name="connsiteX6" fmla="*/ 0 w 2735895"/>
                <a:gd name="connsiteY6" fmla="*/ 0 h 305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07987" y="1606790"/>
              <a:ext cx="2735896" cy="1074737"/>
            </a:xfrm>
            <a:custGeom>
              <a:avLst/>
              <a:gdLst>
                <a:gd name="connsiteX0" fmla="*/ 155043 w 2735895"/>
                <a:gd name="connsiteY0" fmla="*/ 0 h 1075451"/>
                <a:gd name="connsiteX1" fmla="*/ 2580852 w 2735895"/>
                <a:gd name="connsiteY1" fmla="*/ 0 h 1075451"/>
                <a:gd name="connsiteX2" fmla="*/ 2735895 w 2735895"/>
                <a:gd name="connsiteY2" fmla="*/ 155043 h 1075451"/>
                <a:gd name="connsiteX3" fmla="*/ 2735895 w 2735895"/>
                <a:gd name="connsiteY3" fmla="*/ 1075451 h 1075451"/>
                <a:gd name="connsiteX4" fmla="*/ 0 w 2735895"/>
                <a:gd name="connsiteY4" fmla="*/ 1075451 h 1075451"/>
                <a:gd name="connsiteX5" fmla="*/ 0 w 2735895"/>
                <a:gd name="connsiteY5" fmla="*/ 155043 h 1075451"/>
                <a:gd name="connsiteX6" fmla="*/ 155043 w 2735895"/>
                <a:gd name="connsiteY6" fmla="*/ 0 h 107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9488" name="文本框 37"/>
          <p:cNvSpPr txBox="1">
            <a:spLocks noChangeArrowheads="1"/>
          </p:cNvSpPr>
          <p:nvPr/>
        </p:nvSpPr>
        <p:spPr bwMode="auto">
          <a:xfrm>
            <a:off x="7084162" y="2295437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03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489" name="文本框 38"/>
          <p:cNvSpPr txBox="1">
            <a:spLocks noChangeArrowheads="1"/>
          </p:cNvSpPr>
          <p:nvPr/>
        </p:nvSpPr>
        <p:spPr bwMode="auto">
          <a:xfrm>
            <a:off x="6760355" y="2064388"/>
            <a:ext cx="13452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PART THREE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74306" y="4691367"/>
            <a:ext cx="717338" cy="717339"/>
            <a:chOff x="7074303" y="4772387"/>
            <a:chExt cx="717338" cy="717339"/>
          </a:xfrm>
        </p:grpSpPr>
        <p:sp>
          <p:nvSpPr>
            <p:cNvPr id="19486" name="Freeform 11"/>
            <p:cNvSpPr>
              <a:spLocks noEditPoints="1"/>
            </p:cNvSpPr>
            <p:nvPr/>
          </p:nvSpPr>
          <p:spPr bwMode="auto">
            <a:xfrm>
              <a:off x="7199887" y="4885759"/>
              <a:ext cx="491840" cy="530232"/>
            </a:xfrm>
            <a:custGeom>
              <a:avLst/>
              <a:gdLst>
                <a:gd name="T0" fmla="*/ 306927976 w 1031"/>
                <a:gd name="T1" fmla="*/ 68438704 h 1107"/>
                <a:gd name="T2" fmla="*/ 305732933 w 1031"/>
                <a:gd name="T3" fmla="*/ 61805791 h 1107"/>
                <a:gd name="T4" fmla="*/ 195752413 w 1031"/>
                <a:gd name="T5" fmla="*/ 2110672 h 1107"/>
                <a:gd name="T6" fmla="*/ 112371151 w 1031"/>
                <a:gd name="T7" fmla="*/ 2110672 h 1107"/>
                <a:gd name="T8" fmla="*/ 2390631 w 1031"/>
                <a:gd name="T9" fmla="*/ 61805791 h 1107"/>
                <a:gd name="T10" fmla="*/ 896555 w 1031"/>
                <a:gd name="T11" fmla="*/ 68438704 h 1107"/>
                <a:gd name="T12" fmla="*/ 896555 w 1031"/>
                <a:gd name="T13" fmla="*/ 178483014 h 1107"/>
                <a:gd name="T14" fmla="*/ 2390631 w 1031"/>
                <a:gd name="T15" fmla="*/ 185115378 h 1107"/>
                <a:gd name="T16" fmla="*/ 40943593 w 1031"/>
                <a:gd name="T17" fmla="*/ 264106344 h 1107"/>
                <a:gd name="T18" fmla="*/ 149728524 w 1031"/>
                <a:gd name="T19" fmla="*/ 332545048 h 1107"/>
                <a:gd name="T20" fmla="*/ 158395041 w 1031"/>
                <a:gd name="T21" fmla="*/ 332545048 h 1107"/>
                <a:gd name="T22" fmla="*/ 267179972 w 1031"/>
                <a:gd name="T23" fmla="*/ 264106344 h 1107"/>
                <a:gd name="T24" fmla="*/ 305732933 w 1031"/>
                <a:gd name="T25" fmla="*/ 185115378 h 1107"/>
                <a:gd name="T26" fmla="*/ 306927976 w 1031"/>
                <a:gd name="T27" fmla="*/ 178483014 h 1107"/>
                <a:gd name="T28" fmla="*/ 153912265 w 1031"/>
                <a:gd name="T29" fmla="*/ 179085906 h 1107"/>
                <a:gd name="T30" fmla="*/ 153912265 w 1031"/>
                <a:gd name="T31" fmla="*/ 67835263 h 1107"/>
                <a:gd name="T32" fmla="*/ 153912265 w 1031"/>
                <a:gd name="T33" fmla="*/ 179085906 h 1107"/>
                <a:gd name="T34" fmla="*/ 296766836 w 1031"/>
                <a:gd name="T35" fmla="*/ 66930924 h 1107"/>
                <a:gd name="T36" fmla="*/ 160487185 w 1031"/>
                <a:gd name="T37" fmla="*/ 61504345 h 1107"/>
                <a:gd name="T38" fmla="*/ 107589342 w 1031"/>
                <a:gd name="T39" fmla="*/ 10552262 h 1107"/>
                <a:gd name="T40" fmla="*/ 50806245 w 1031"/>
                <a:gd name="T41" fmla="*/ 117581561 h 1107"/>
                <a:gd name="T42" fmla="*/ 107589342 w 1031"/>
                <a:gd name="T43" fmla="*/ 10552262 h 1107"/>
                <a:gd name="T44" fmla="*/ 147337346 w 1031"/>
                <a:gd name="T45" fmla="*/ 185417373 h 1107"/>
                <a:gd name="T46" fmla="*/ 11057695 w 1031"/>
                <a:gd name="T47" fmla="*/ 179990245 h 1107"/>
                <a:gd name="T48" fmla="*/ 249547358 w 1031"/>
                <a:gd name="T49" fmla="*/ 258981211 h 1107"/>
                <a:gd name="T50" fmla="*/ 58576207 w 1031"/>
                <a:gd name="T51" fmla="*/ 258981211 h 1107"/>
                <a:gd name="T52" fmla="*/ 104301609 w 1031"/>
                <a:gd name="T53" fmla="*/ 249634733 h 1107"/>
                <a:gd name="T54" fmla="*/ 153912265 w 1031"/>
                <a:gd name="T55" fmla="*/ 198381204 h 1107"/>
                <a:gd name="T56" fmla="*/ 203522922 w 1031"/>
                <a:gd name="T57" fmla="*/ 249634733 h 1107"/>
                <a:gd name="T58" fmla="*/ 249547358 w 1031"/>
                <a:gd name="T59" fmla="*/ 258981211 h 1107"/>
                <a:gd name="T60" fmla="*/ 160487185 w 1031"/>
                <a:gd name="T61" fmla="*/ 185417373 h 1107"/>
                <a:gd name="T62" fmla="*/ 296766836 w 1031"/>
                <a:gd name="T63" fmla="*/ 179990245 h 1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椭圆 63"/>
            <p:cNvSpPr/>
            <p:nvPr/>
          </p:nvSpPr>
          <p:spPr bwMode="auto">
            <a:xfrm>
              <a:off x="7074303" y="4772387"/>
              <a:ext cx="717338" cy="7173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913206" y="1971571"/>
            <a:ext cx="2386054" cy="3600544"/>
            <a:chOff x="8913206" y="2052591"/>
            <a:chExt cx="2386054" cy="3600544"/>
          </a:xfrm>
        </p:grpSpPr>
        <p:sp>
          <p:nvSpPr>
            <p:cNvPr id="26" name="任意多边形 25"/>
            <p:cNvSpPr/>
            <p:nvPr/>
          </p:nvSpPr>
          <p:spPr bwMode="auto">
            <a:xfrm>
              <a:off x="8913206" y="2990117"/>
              <a:ext cx="2386054" cy="2663018"/>
            </a:xfrm>
            <a:custGeom>
              <a:avLst/>
              <a:gdLst>
                <a:gd name="connsiteX0" fmla="*/ 0 w 2735895"/>
                <a:gd name="connsiteY0" fmla="*/ 0 h 3052049"/>
                <a:gd name="connsiteX1" fmla="*/ 2735895 w 2735895"/>
                <a:gd name="connsiteY1" fmla="*/ 0 h 3052049"/>
                <a:gd name="connsiteX2" fmla="*/ 2735895 w 2735895"/>
                <a:gd name="connsiteY2" fmla="*/ 2897006 h 3052049"/>
                <a:gd name="connsiteX3" fmla="*/ 2580852 w 2735895"/>
                <a:gd name="connsiteY3" fmla="*/ 3052049 h 3052049"/>
                <a:gd name="connsiteX4" fmla="*/ 155043 w 2735895"/>
                <a:gd name="connsiteY4" fmla="*/ 3052049 h 3052049"/>
                <a:gd name="connsiteX5" fmla="*/ 0 w 2735895"/>
                <a:gd name="connsiteY5" fmla="*/ 2897006 h 3052049"/>
                <a:gd name="connsiteX6" fmla="*/ 0 w 2735895"/>
                <a:gd name="connsiteY6" fmla="*/ 0 h 305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>
              <a:off x="8913206" y="2052591"/>
              <a:ext cx="2386054" cy="937526"/>
            </a:xfrm>
            <a:custGeom>
              <a:avLst/>
              <a:gdLst>
                <a:gd name="connsiteX0" fmla="*/ 155043 w 2735895"/>
                <a:gd name="connsiteY0" fmla="*/ 0 h 1075451"/>
                <a:gd name="connsiteX1" fmla="*/ 2580852 w 2735895"/>
                <a:gd name="connsiteY1" fmla="*/ 0 h 1075451"/>
                <a:gd name="connsiteX2" fmla="*/ 2735895 w 2735895"/>
                <a:gd name="connsiteY2" fmla="*/ 155043 h 1075451"/>
                <a:gd name="connsiteX3" fmla="*/ 2735895 w 2735895"/>
                <a:gd name="connsiteY3" fmla="*/ 1075451 h 1075451"/>
                <a:gd name="connsiteX4" fmla="*/ 0 w 2735895"/>
                <a:gd name="connsiteY4" fmla="*/ 1075451 h 1075451"/>
                <a:gd name="connsiteX5" fmla="*/ 0 w 2735895"/>
                <a:gd name="connsiteY5" fmla="*/ 155043 h 1075451"/>
                <a:gd name="connsiteX6" fmla="*/ 155043 w 2735895"/>
                <a:gd name="connsiteY6" fmla="*/ 0 h 107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9476" name="文本框 31"/>
          <p:cNvSpPr txBox="1">
            <a:spLocks noChangeArrowheads="1"/>
          </p:cNvSpPr>
          <p:nvPr/>
        </p:nvSpPr>
        <p:spPr bwMode="auto">
          <a:xfrm>
            <a:off x="9757420" y="2295437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04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477" name="文本框 32"/>
          <p:cNvSpPr txBox="1">
            <a:spLocks noChangeArrowheads="1"/>
          </p:cNvSpPr>
          <p:nvPr/>
        </p:nvSpPr>
        <p:spPr bwMode="auto">
          <a:xfrm>
            <a:off x="9470482" y="2064388"/>
            <a:ext cx="1271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PART FOUR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746871" y="4691367"/>
            <a:ext cx="718724" cy="717339"/>
            <a:chOff x="9746871" y="4772387"/>
            <a:chExt cx="718724" cy="717339"/>
          </a:xfrm>
        </p:grpSpPr>
        <p:grpSp>
          <p:nvGrpSpPr>
            <p:cNvPr id="57" name="组合 56"/>
            <p:cNvGrpSpPr/>
            <p:nvPr/>
          </p:nvGrpSpPr>
          <p:grpSpPr>
            <a:xfrm>
              <a:off x="9867019" y="4880991"/>
              <a:ext cx="500143" cy="500261"/>
              <a:chOff x="6782044" y="2105654"/>
              <a:chExt cx="347203" cy="347204"/>
            </a:xfrm>
            <a:solidFill>
              <a:schemeClr val="bg1"/>
            </a:solidFill>
          </p:grpSpPr>
          <p:sp>
            <p:nvSpPr>
              <p:cNvPr id="58" name="Freeform 16"/>
              <p:cNvSpPr>
                <a:spLocks noEditPoints="1"/>
              </p:cNvSpPr>
              <p:nvPr/>
            </p:nvSpPr>
            <p:spPr bwMode="auto">
              <a:xfrm>
                <a:off x="6782044" y="2105654"/>
                <a:ext cx="347203" cy="347204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59" name="Freeform 17"/>
              <p:cNvSpPr>
                <a:spLocks noEditPoints="1"/>
              </p:cNvSpPr>
              <p:nvPr/>
            </p:nvSpPr>
            <p:spPr bwMode="auto">
              <a:xfrm>
                <a:off x="6919794" y="2243403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0" name="Freeform 18"/>
              <p:cNvSpPr>
                <a:spLocks noEditPoints="1"/>
              </p:cNvSpPr>
              <p:nvPr/>
            </p:nvSpPr>
            <p:spPr bwMode="auto">
              <a:xfrm>
                <a:off x="6782044" y="2105654"/>
                <a:ext cx="347203" cy="347204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1" name="Freeform 19"/>
              <p:cNvSpPr>
                <a:spLocks noEditPoints="1"/>
              </p:cNvSpPr>
              <p:nvPr/>
            </p:nvSpPr>
            <p:spPr bwMode="auto">
              <a:xfrm>
                <a:off x="6919794" y="2243403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 bwMode="auto">
            <a:xfrm>
              <a:off x="9746871" y="4772387"/>
              <a:ext cx="718724" cy="7173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—</a:t>
            </a:r>
            <a:r>
              <a:rPr lang="zh-CN" altLang="en-US"/>
              <a:t>请在此处添加标题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1014141" y="3600162"/>
            <a:ext cx="214325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1352233" y="31554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687399" y="3600162"/>
            <a:ext cx="214325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4025491" y="31554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361349" y="3600162"/>
            <a:ext cx="214325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4" name="Rectangle 36"/>
          <p:cNvSpPr>
            <a:spLocks noChangeArrowheads="1"/>
          </p:cNvSpPr>
          <p:nvPr/>
        </p:nvSpPr>
        <p:spPr bwMode="auto">
          <a:xfrm>
            <a:off x="6699441" y="31554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034607" y="3600162"/>
            <a:ext cx="214325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专注于专业精致的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PPT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设计与制作，为您提供全方位的演示服务。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0" name="Rectangle 36"/>
          <p:cNvSpPr>
            <a:spLocks noChangeArrowheads="1"/>
          </p:cNvSpPr>
          <p:nvPr/>
        </p:nvSpPr>
        <p:spPr bwMode="auto">
          <a:xfrm>
            <a:off x="9372699" y="31554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  <a:sym typeface="Arial" panose="020B0604020202020204" pitchFamily="34" charset="0"/>
              </a:rPr>
              <a:t>请添加标题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2" grpId="0"/>
      <p:bldP spid="19513" grpId="0"/>
      <p:bldP spid="19500" grpId="0"/>
      <p:bldP spid="19501" grpId="0"/>
      <p:bldP spid="19488" grpId="0"/>
      <p:bldP spid="19489" grpId="0"/>
      <p:bldP spid="19476" grpId="0"/>
      <p:bldP spid="19477" grpId="0"/>
      <p:bldP spid="69" grpId="0"/>
      <p:bldP spid="70" grpId="0"/>
      <p:bldP spid="71" grpId="0"/>
      <p:bldP spid="72" grpId="0"/>
      <p:bldP spid="73" grpId="0"/>
      <p:bldP spid="74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PART TWO</a:t>
            </a:r>
            <a:endParaRPr lang="zh-CN" altLang="en-US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  <a:endParaRPr lang="zh-CN" altLang="en-US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Thought for customer service is the sacred mission of design.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14:switch dir="r"/>
      </p:transition>
    </mc:Choice>
    <mc:Fallback>
      <p:transition spd="slow" advTm="6000">
        <p:fade/>
      </p:transition>
    </mc:Fallback>
  </mc:AlternateContent>
</p:sld>
</file>

<file path=ppt/tags/tag1.xml><?xml version="1.0" encoding="utf-8"?>
<p:tagLst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6-金色立锥体高贵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8B99A7EF-E635-49BF-941C-109E186CD210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等线 Light"/>
        <a:ea typeface="汉仪菱心体简"/>
        <a:cs typeface="Arial"/>
      </a:majorFont>
      <a:minorFont>
        <a:latin typeface="等线"/>
        <a:ea typeface="等线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3955</Words>
  <Application>WPS 演示</Application>
  <PresentationFormat>自定义</PresentationFormat>
  <Paragraphs>522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</vt:lpstr>
      <vt:lpstr>宋体</vt:lpstr>
      <vt:lpstr>Wingdings</vt:lpstr>
      <vt:lpstr>Arial Unicode MS</vt:lpstr>
      <vt:lpstr>Calibri</vt:lpstr>
      <vt:lpstr>等线</vt:lpstr>
      <vt:lpstr>方正兰亭黑_GBK</vt:lpstr>
      <vt:lpstr>黑体</vt:lpstr>
      <vt:lpstr>Roboto</vt:lpstr>
      <vt:lpstr>汉仪菱心体简</vt:lpstr>
      <vt:lpstr>微软雅黑</vt:lpstr>
      <vt:lpstr>Arial Unicode MS</vt:lpstr>
      <vt:lpstr>Open Sans Light</vt:lpstr>
      <vt:lpstr>Meiryo</vt:lpstr>
      <vt:lpstr>Arial Narrow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上海剑姬网络科技有限公司</Company>
  <LinksUpToDate>false</LinksUpToDate>
  <SharedDoc>false</SharedDoc>
  <HyperlinksChanged>false</HyperlinksChanged>
  <AppVersion>14.0000</AppVersion>
  <Manager>风云办公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xiaoke</cp:lastModifiedBy>
  <cp:revision>25</cp:revision>
  <dcterms:created xsi:type="dcterms:W3CDTF">2016-07-10T05:35:00Z</dcterms:created>
  <dcterms:modified xsi:type="dcterms:W3CDTF">2020-09-28T10:01:55Z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