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418" r:id="rId2"/>
    <p:sldId id="420" r:id="rId3"/>
    <p:sldId id="422" r:id="rId4"/>
    <p:sldId id="519" r:id="rId5"/>
    <p:sldId id="378" r:id="rId6"/>
    <p:sldId id="522" r:id="rId7"/>
    <p:sldId id="6643647" r:id="rId8"/>
    <p:sldId id="419" r:id="rId9"/>
    <p:sldId id="337" r:id="rId10"/>
    <p:sldId id="346" r:id="rId11"/>
    <p:sldId id="6643625" r:id="rId12"/>
    <p:sldId id="374" r:id="rId13"/>
    <p:sldId id="423" r:id="rId14"/>
    <p:sldId id="544" r:id="rId15"/>
    <p:sldId id="1185" r:id="rId16"/>
    <p:sldId id="6643628" r:id="rId17"/>
    <p:sldId id="2364" r:id="rId18"/>
    <p:sldId id="2303" r:id="rId19"/>
    <p:sldId id="424" r:id="rId20"/>
    <p:sldId id="2425" r:id="rId21"/>
    <p:sldId id="2315" r:id="rId22"/>
    <p:sldId id="959" r:id="rId23"/>
    <p:sldId id="890" r:id="rId24"/>
    <p:sldId id="421"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6F6F"/>
    <a:srgbClr val="379CB1"/>
    <a:srgbClr val="C23F3F"/>
    <a:srgbClr val="263947"/>
    <a:srgbClr val="FDCF03"/>
    <a:srgbClr val="78C7DA"/>
    <a:srgbClr val="386296"/>
    <a:srgbClr val="7EA5D5"/>
    <a:srgbClr val="6CE3DC"/>
    <a:srgbClr val="EB64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3" autoAdjust="0"/>
    <p:restoredTop sz="94660"/>
  </p:normalViewPr>
  <p:slideViewPr>
    <p:cSldViewPr snapToGrid="0">
      <p:cViewPr varScale="1">
        <p:scale>
          <a:sx n="113" d="100"/>
          <a:sy n="113" d="100"/>
        </p:scale>
        <p:origin x="1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EBD44-C548-4C78-AC45-F4348EBE9C6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7F048-5C36-4F8B-9481-72CADE8E1AB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87F048-5C36-4F8B-9481-72CADE8E1AB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2BFC7-B674-45B1-BA5C-22D7C27E9D0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87F048-5C36-4F8B-9481-72CADE8E1AB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solidFill>
                  <a:prstClr val="black"/>
                </a:solidFill>
              </a:rPr>
              <a:t>17</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87F048-5C36-4F8B-9481-72CADE8E1AB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87F048-5C36-4F8B-9481-72CADE8E1AB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87F048-5C36-4F8B-9481-72CADE8E1AB7}"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87F048-5C36-4F8B-9481-72CADE8E1AB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BFEC4DAE-4541-43CA-A4FF-DC618A162F8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377264-C05B-425A-BD59-0379A2DAA90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87F048-5C36-4F8B-9481-72CADE8E1AB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E4E8457-BC06-46E7-A022-50363425AE9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4E8457-BC06-46E7-A022-50363425AE9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4E8457-BC06-46E7-A022-50363425AE9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064526" y="2101756"/>
            <a:ext cx="1828800" cy="182880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0"/>
                </a:lnTo>
                <a:lnTo>
                  <a:pt x="1828800" y="1828800"/>
                </a:lnTo>
                <a:lnTo>
                  <a:pt x="0" y="1828800"/>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3128750" y="2101756"/>
            <a:ext cx="1828800" cy="182880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0"/>
                </a:lnTo>
                <a:lnTo>
                  <a:pt x="1828800" y="1828800"/>
                </a:lnTo>
                <a:lnTo>
                  <a:pt x="0" y="1828800"/>
                </a:ln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5192974" y="2101756"/>
            <a:ext cx="1828800" cy="182880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0"/>
                </a:lnTo>
                <a:lnTo>
                  <a:pt x="1828800" y="1828800"/>
                </a:lnTo>
                <a:lnTo>
                  <a:pt x="0" y="1828800"/>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7257198" y="2101756"/>
            <a:ext cx="1828800" cy="182880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0"/>
                </a:lnTo>
                <a:lnTo>
                  <a:pt x="1828800" y="1828800"/>
                </a:lnTo>
                <a:lnTo>
                  <a:pt x="0" y="1828800"/>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9321422" y="2101756"/>
            <a:ext cx="1828800" cy="182880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0"/>
                </a:lnTo>
                <a:lnTo>
                  <a:pt x="1828800" y="1828800"/>
                </a:lnTo>
                <a:lnTo>
                  <a:pt x="0" y="182880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040668" y="2474620"/>
            <a:ext cx="2159732" cy="2988260"/>
          </a:xfrm>
          <a:custGeom>
            <a:avLst/>
            <a:gdLst>
              <a:gd name="connsiteX0" fmla="*/ 0 w 2159732"/>
              <a:gd name="connsiteY0" fmla="*/ 0 h 2988260"/>
              <a:gd name="connsiteX1" fmla="*/ 2159732 w 2159732"/>
              <a:gd name="connsiteY1" fmla="*/ 0 h 2988260"/>
              <a:gd name="connsiteX2" fmla="*/ 2159732 w 2159732"/>
              <a:gd name="connsiteY2" fmla="*/ 2988260 h 2988260"/>
              <a:gd name="connsiteX3" fmla="*/ 0 w 2159732"/>
              <a:gd name="connsiteY3" fmla="*/ 2988260 h 2988260"/>
            </a:gdLst>
            <a:ahLst/>
            <a:cxnLst>
              <a:cxn ang="0">
                <a:pos x="connsiteX0" y="connsiteY0"/>
              </a:cxn>
              <a:cxn ang="0">
                <a:pos x="connsiteX1" y="connsiteY1"/>
              </a:cxn>
              <a:cxn ang="0">
                <a:pos x="connsiteX2" y="connsiteY2"/>
              </a:cxn>
              <a:cxn ang="0">
                <a:pos x="connsiteX3" y="connsiteY3"/>
              </a:cxn>
            </a:cxnLst>
            <a:rect l="l" t="t" r="r" b="b"/>
            <a:pathLst>
              <a:path w="2159732" h="2988260">
                <a:moveTo>
                  <a:pt x="0" y="0"/>
                </a:moveTo>
                <a:lnTo>
                  <a:pt x="2159732" y="0"/>
                </a:lnTo>
                <a:lnTo>
                  <a:pt x="2159732" y="2988260"/>
                </a:lnTo>
                <a:lnTo>
                  <a:pt x="0" y="2988260"/>
                </a:lnTo>
                <a:close/>
              </a:path>
            </a:pathLst>
          </a:cu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6260368" y="2474620"/>
            <a:ext cx="2159732" cy="2988260"/>
          </a:xfrm>
          <a:custGeom>
            <a:avLst/>
            <a:gdLst>
              <a:gd name="connsiteX0" fmla="*/ 0 w 2159732"/>
              <a:gd name="connsiteY0" fmla="*/ 0 h 2988260"/>
              <a:gd name="connsiteX1" fmla="*/ 2159732 w 2159732"/>
              <a:gd name="connsiteY1" fmla="*/ 0 h 2988260"/>
              <a:gd name="connsiteX2" fmla="*/ 2159732 w 2159732"/>
              <a:gd name="connsiteY2" fmla="*/ 2988260 h 2988260"/>
              <a:gd name="connsiteX3" fmla="*/ 0 w 2159732"/>
              <a:gd name="connsiteY3" fmla="*/ 2988260 h 2988260"/>
            </a:gdLst>
            <a:ahLst/>
            <a:cxnLst>
              <a:cxn ang="0">
                <a:pos x="connsiteX0" y="connsiteY0"/>
              </a:cxn>
              <a:cxn ang="0">
                <a:pos x="connsiteX1" y="connsiteY1"/>
              </a:cxn>
              <a:cxn ang="0">
                <a:pos x="connsiteX2" y="connsiteY2"/>
              </a:cxn>
              <a:cxn ang="0">
                <a:pos x="connsiteX3" y="connsiteY3"/>
              </a:cxn>
            </a:cxnLst>
            <a:rect l="l" t="t" r="r" b="b"/>
            <a:pathLst>
              <a:path w="2159732" h="2988260">
                <a:moveTo>
                  <a:pt x="0" y="0"/>
                </a:moveTo>
                <a:lnTo>
                  <a:pt x="2159732" y="0"/>
                </a:lnTo>
                <a:lnTo>
                  <a:pt x="2159732" y="2988260"/>
                </a:lnTo>
                <a:lnTo>
                  <a:pt x="0" y="2988260"/>
                </a:lnTo>
                <a:close/>
              </a:path>
            </a:pathLst>
          </a:cu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343472"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4" name="图片占位符 13"/>
          <p:cNvSpPr>
            <a:spLocks noGrp="1"/>
          </p:cNvSpPr>
          <p:nvPr>
            <p:ph type="pic" sz="quarter" idx="11"/>
          </p:nvPr>
        </p:nvSpPr>
        <p:spPr>
          <a:xfrm>
            <a:off x="3719736"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
        <p:nvSpPr>
          <p:cNvPr id="13" name="图片占位符 12"/>
          <p:cNvSpPr>
            <a:spLocks noGrp="1"/>
          </p:cNvSpPr>
          <p:nvPr>
            <p:ph type="pic" sz="quarter" idx="12"/>
          </p:nvPr>
        </p:nvSpPr>
        <p:spPr>
          <a:xfrm>
            <a:off x="6096000"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5" name="图片占位符 14"/>
          <p:cNvSpPr>
            <a:spLocks noGrp="1"/>
          </p:cNvSpPr>
          <p:nvPr>
            <p:ph type="pic" sz="quarter" idx="13"/>
          </p:nvPr>
        </p:nvSpPr>
        <p:spPr>
          <a:xfrm>
            <a:off x="8472264"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Free Blank With Foot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E4E8457-BC06-46E7-A022-50363425AE9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E4E8457-BC06-46E7-A022-50363425AE9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E4E8457-BC06-46E7-A022-50363425AE9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E4E8457-BC06-46E7-A022-50363425AE9C}"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BBB394-6DAB-423B-BD9C-CDD39634F0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E4E8457-BC06-46E7-A022-50363425AE9C}"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BBB394-6DAB-423B-BD9C-CDD39634F0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4E8457-BC06-46E7-A022-50363425AE9C}"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BBB394-6DAB-423B-BD9C-CDD39634F0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E4E8457-BC06-46E7-A022-50363425AE9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E4E8457-BC06-46E7-A022-50363425AE9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E8457-BC06-46E7-A022-50363425AE9C}"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BB394-6DAB-423B-BD9C-CDD39634F00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2.jpeg"/><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slideLayout" Target="../slideLayouts/slideLayout18.xml"/><Relationship Id="rId3" Type="http://schemas.openxmlformats.org/officeDocument/2006/relationships/tags" Target="../tags/tag5.xml"/><Relationship Id="rId21" Type="http://schemas.openxmlformats.org/officeDocument/2006/relationships/tags" Target="../tags/tag23.xml"/><Relationship Id="rId34" Type="http://schemas.openxmlformats.org/officeDocument/2006/relationships/tags" Target="../tags/tag36.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tags" Target="../tags/tag31.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notesSlide" Target="../notesSlides/notesSlide18.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flipH="1" flipV="1">
            <a:off x="-112713" y="-161925"/>
            <a:ext cx="12304713" cy="3590925"/>
            <a:chOff x="-71" y="-102"/>
            <a:chExt cx="7751" cy="2262"/>
          </a:xfrm>
        </p:grpSpPr>
        <p:sp>
          <p:nvSpPr>
            <p:cNvPr id="10" name="AutoShape 3"/>
            <p:cNvSpPr>
              <a:spLocks noChangeAspect="1" noChangeArrowheads="1" noTextEdit="1"/>
            </p:cNvSpPr>
            <p:nvPr/>
          </p:nvSpPr>
          <p:spPr bwMode="auto">
            <a:xfrm>
              <a:off x="-71" y="-102"/>
              <a:ext cx="7751" cy="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5"/>
            <p:cNvSpPr/>
            <p:nvPr/>
          </p:nvSpPr>
          <p:spPr bwMode="auto">
            <a:xfrm>
              <a:off x="-71" y="-92"/>
              <a:ext cx="7745" cy="2252"/>
            </a:xfrm>
            <a:custGeom>
              <a:avLst/>
              <a:gdLst>
                <a:gd name="T0" fmla="*/ 1244 w 1244"/>
                <a:gd name="T1" fmla="*/ 0 h 218"/>
                <a:gd name="T2" fmla="*/ 516 w 1244"/>
                <a:gd name="T3" fmla="*/ 0 h 218"/>
                <a:gd name="T4" fmla="*/ 0 w 1244"/>
                <a:gd name="T5" fmla="*/ 218 h 218"/>
                <a:gd name="T6" fmla="*/ 1244 w 1244"/>
                <a:gd name="T7" fmla="*/ 218 h 218"/>
                <a:gd name="T8" fmla="*/ 1244 w 1244"/>
                <a:gd name="T9" fmla="*/ 0 h 218"/>
              </a:gdLst>
              <a:ahLst/>
              <a:cxnLst>
                <a:cxn ang="0">
                  <a:pos x="T0" y="T1"/>
                </a:cxn>
                <a:cxn ang="0">
                  <a:pos x="T2" y="T3"/>
                </a:cxn>
                <a:cxn ang="0">
                  <a:pos x="T4" y="T5"/>
                </a:cxn>
                <a:cxn ang="0">
                  <a:pos x="T6" y="T7"/>
                </a:cxn>
                <a:cxn ang="0">
                  <a:pos x="T8" y="T9"/>
                </a:cxn>
              </a:cxnLst>
              <a:rect l="0" t="0" r="r" b="b"/>
              <a:pathLst>
                <a:path w="1244" h="218">
                  <a:moveTo>
                    <a:pt x="1244" y="0"/>
                  </a:moveTo>
                  <a:cubicBezTo>
                    <a:pt x="516" y="0"/>
                    <a:pt x="516" y="0"/>
                    <a:pt x="516" y="0"/>
                  </a:cubicBezTo>
                  <a:cubicBezTo>
                    <a:pt x="299" y="0"/>
                    <a:pt x="107" y="87"/>
                    <a:pt x="0" y="218"/>
                  </a:cubicBezTo>
                  <a:cubicBezTo>
                    <a:pt x="1244" y="218"/>
                    <a:pt x="1244" y="218"/>
                    <a:pt x="1244" y="218"/>
                  </a:cubicBezTo>
                  <a:lnTo>
                    <a:pt x="1244" y="0"/>
                  </a:lnTo>
                  <a:close/>
                </a:path>
              </a:pathLst>
            </a:custGeom>
            <a:solidFill>
              <a:schemeClr val="accent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6"/>
            <p:cNvSpPr/>
            <p:nvPr/>
          </p:nvSpPr>
          <p:spPr bwMode="auto">
            <a:xfrm>
              <a:off x="602" y="73"/>
              <a:ext cx="7072" cy="2087"/>
            </a:xfrm>
            <a:custGeom>
              <a:avLst/>
              <a:gdLst>
                <a:gd name="T0" fmla="*/ 1136 w 1136"/>
                <a:gd name="T1" fmla="*/ 0 h 202"/>
                <a:gd name="T2" fmla="*/ 502 w 1136"/>
                <a:gd name="T3" fmla="*/ 0 h 202"/>
                <a:gd name="T4" fmla="*/ 0 w 1136"/>
                <a:gd name="T5" fmla="*/ 202 h 202"/>
                <a:gd name="T6" fmla="*/ 1136 w 1136"/>
                <a:gd name="T7" fmla="*/ 202 h 202"/>
                <a:gd name="T8" fmla="*/ 1136 w 1136"/>
                <a:gd name="T9" fmla="*/ 0 h 202"/>
              </a:gdLst>
              <a:ahLst/>
              <a:cxnLst>
                <a:cxn ang="0">
                  <a:pos x="T0" y="T1"/>
                </a:cxn>
                <a:cxn ang="0">
                  <a:pos x="T2" y="T3"/>
                </a:cxn>
                <a:cxn ang="0">
                  <a:pos x="T4" y="T5"/>
                </a:cxn>
                <a:cxn ang="0">
                  <a:pos x="T6" y="T7"/>
                </a:cxn>
                <a:cxn ang="0">
                  <a:pos x="T8" y="T9"/>
                </a:cxn>
              </a:cxnLst>
              <a:rect l="0" t="0" r="r" b="b"/>
              <a:pathLst>
                <a:path w="1136" h="202">
                  <a:moveTo>
                    <a:pt x="1136" y="0"/>
                  </a:moveTo>
                  <a:cubicBezTo>
                    <a:pt x="502" y="0"/>
                    <a:pt x="502" y="0"/>
                    <a:pt x="502" y="0"/>
                  </a:cubicBezTo>
                  <a:cubicBezTo>
                    <a:pt x="294" y="0"/>
                    <a:pt x="109" y="80"/>
                    <a:pt x="0" y="202"/>
                  </a:cubicBezTo>
                  <a:cubicBezTo>
                    <a:pt x="1136" y="202"/>
                    <a:pt x="1136" y="202"/>
                    <a:pt x="1136" y="202"/>
                  </a:cubicBezTo>
                  <a:lnTo>
                    <a:pt x="1136"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7"/>
            <p:cNvSpPr/>
            <p:nvPr/>
          </p:nvSpPr>
          <p:spPr bwMode="auto">
            <a:xfrm>
              <a:off x="1380" y="528"/>
              <a:ext cx="6294" cy="1632"/>
            </a:xfrm>
            <a:custGeom>
              <a:avLst/>
              <a:gdLst>
                <a:gd name="T0" fmla="*/ 1011 w 1011"/>
                <a:gd name="T1" fmla="*/ 0 h 158"/>
                <a:gd name="T2" fmla="*/ 457 w 1011"/>
                <a:gd name="T3" fmla="*/ 0 h 158"/>
                <a:gd name="T4" fmla="*/ 0 w 1011"/>
                <a:gd name="T5" fmla="*/ 158 h 158"/>
                <a:gd name="T6" fmla="*/ 1011 w 1011"/>
                <a:gd name="T7" fmla="*/ 158 h 158"/>
                <a:gd name="T8" fmla="*/ 1011 w 1011"/>
                <a:gd name="T9" fmla="*/ 0 h 158"/>
              </a:gdLst>
              <a:ahLst/>
              <a:cxnLst>
                <a:cxn ang="0">
                  <a:pos x="T0" y="T1"/>
                </a:cxn>
                <a:cxn ang="0">
                  <a:pos x="T2" y="T3"/>
                </a:cxn>
                <a:cxn ang="0">
                  <a:pos x="T4" y="T5"/>
                </a:cxn>
                <a:cxn ang="0">
                  <a:pos x="T6" y="T7"/>
                </a:cxn>
                <a:cxn ang="0">
                  <a:pos x="T8" y="T9"/>
                </a:cxn>
              </a:cxnLst>
              <a:rect l="0" t="0" r="r" b="b"/>
              <a:pathLst>
                <a:path w="1011" h="158">
                  <a:moveTo>
                    <a:pt x="1011" y="0"/>
                  </a:moveTo>
                  <a:cubicBezTo>
                    <a:pt x="457" y="0"/>
                    <a:pt x="457" y="0"/>
                    <a:pt x="457" y="0"/>
                  </a:cubicBezTo>
                  <a:cubicBezTo>
                    <a:pt x="275" y="0"/>
                    <a:pt x="111" y="61"/>
                    <a:pt x="0" y="158"/>
                  </a:cubicBezTo>
                  <a:cubicBezTo>
                    <a:pt x="1011" y="158"/>
                    <a:pt x="1011" y="158"/>
                    <a:pt x="1011" y="158"/>
                  </a:cubicBezTo>
                  <a:lnTo>
                    <a:pt x="1011" y="0"/>
                  </a:ln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5" name="Group 32" hidden="1"/>
          <p:cNvGrpSpPr/>
          <p:nvPr/>
        </p:nvGrpSpPr>
        <p:grpSpPr>
          <a:xfrm>
            <a:off x="1804762" y="1943976"/>
            <a:ext cx="8768943" cy="1314144"/>
            <a:chOff x="1897934" y="1943975"/>
            <a:chExt cx="9422455" cy="1314144"/>
          </a:xfrm>
        </p:grpSpPr>
        <p:cxnSp>
          <p:nvCxnSpPr>
            <p:cNvPr id="46" name="Straight Connector 10"/>
            <p:cNvCxnSpPr/>
            <p:nvPr/>
          </p:nvCxnSpPr>
          <p:spPr>
            <a:xfrm flipH="1">
              <a:off x="2184085" y="2384884"/>
              <a:ext cx="984142" cy="873235"/>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13"/>
            <p:cNvCxnSpPr/>
            <p:nvPr/>
          </p:nvCxnSpPr>
          <p:spPr>
            <a:xfrm>
              <a:off x="1897934" y="1943975"/>
              <a:ext cx="1044715" cy="1051258"/>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18"/>
            <p:cNvCxnSpPr/>
            <p:nvPr/>
          </p:nvCxnSpPr>
          <p:spPr>
            <a:xfrm flipH="1">
              <a:off x="2940929" y="1943975"/>
              <a:ext cx="1046634" cy="1052977"/>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23"/>
            <p:cNvCxnSpPr/>
            <p:nvPr/>
          </p:nvCxnSpPr>
          <p:spPr>
            <a:xfrm>
              <a:off x="3992369" y="1943975"/>
              <a:ext cx="1044715" cy="1051258"/>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24"/>
            <p:cNvCxnSpPr/>
            <p:nvPr/>
          </p:nvCxnSpPr>
          <p:spPr>
            <a:xfrm flipH="1">
              <a:off x="5035364" y="1943975"/>
              <a:ext cx="1046634" cy="1052977"/>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a:off x="6086804" y="1943975"/>
              <a:ext cx="1044715" cy="1051258"/>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flipH="1">
              <a:off x="7129799" y="1943975"/>
              <a:ext cx="1046634" cy="1052977"/>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a:off x="8181239" y="1943975"/>
              <a:ext cx="1044715" cy="1051258"/>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flipH="1">
              <a:off x="9224234" y="1943975"/>
              <a:ext cx="1046634" cy="1052977"/>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a:off x="10275674" y="1943975"/>
              <a:ext cx="1044715" cy="1051258"/>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3" name="文本框 12"/>
          <p:cNvSpPr txBox="1"/>
          <p:nvPr/>
        </p:nvSpPr>
        <p:spPr>
          <a:xfrm>
            <a:off x="1801949" y="5562800"/>
            <a:ext cx="5074522" cy="3731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50000"/>
              </a:lnSpc>
            </a:pPr>
            <a:r>
              <a:rPr lang="zh-CN" altLang="en-US" sz="1400" dirty="0">
                <a:cs typeface="+mn-ea"/>
                <a:sym typeface="+mn-lt"/>
              </a:rPr>
              <a:t>Click here to enter your text</a:t>
            </a:r>
            <a:r>
              <a:rPr lang="en-US" altLang="zh-CN" sz="1400" dirty="0">
                <a:cs typeface="+mn-ea"/>
                <a:sym typeface="+mn-lt"/>
              </a:rPr>
              <a:t>.</a:t>
            </a:r>
            <a:r>
              <a:rPr lang="zh-CN" altLang="en-US" sz="1400" dirty="0">
                <a:cs typeface="+mn-ea"/>
                <a:sym typeface="+mn-lt"/>
              </a:rPr>
              <a:t>Click here to enter your text</a:t>
            </a:r>
            <a:r>
              <a:rPr lang="en-US" altLang="zh-CN" sz="1400" dirty="0">
                <a:cs typeface="+mn-ea"/>
                <a:sym typeface="+mn-lt"/>
              </a:rPr>
              <a:t>.</a:t>
            </a:r>
            <a:r>
              <a:rPr lang="zh-CN" altLang="en-US" sz="1400" dirty="0">
                <a:cs typeface="+mn-ea"/>
                <a:sym typeface="+mn-lt"/>
              </a:rPr>
              <a:t>Click </a:t>
            </a:r>
            <a:r>
              <a:rPr lang="zh-CN" altLang="en-US" sz="1400">
                <a:cs typeface="+mn-ea"/>
                <a:sym typeface="+mn-lt"/>
              </a:rPr>
              <a:t>here to Click here</a:t>
            </a:r>
            <a:endParaRPr lang="en-US" altLang="zh-CN" sz="1400" dirty="0">
              <a:cs typeface="+mn-ea"/>
              <a:sym typeface="+mn-lt"/>
            </a:endParaRPr>
          </a:p>
        </p:txBody>
      </p:sp>
      <p:sp>
        <p:nvSpPr>
          <p:cNvPr id="24" name="文本框 23"/>
          <p:cNvSpPr txBox="1"/>
          <p:nvPr/>
        </p:nvSpPr>
        <p:spPr>
          <a:xfrm>
            <a:off x="1262771" y="3727322"/>
            <a:ext cx="6785610"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8000" b="1" noProof="0" dirty="0">
                <a:ln>
                  <a:noFill/>
                </a:ln>
                <a:solidFill>
                  <a:schemeClr val="accent1"/>
                </a:solidFill>
                <a:uLnTx/>
                <a:uFillTx/>
                <a:cs typeface="+mn-ea"/>
                <a:sym typeface="+mn-lt"/>
              </a:rPr>
              <a:t>产品发布</a:t>
            </a:r>
            <a:r>
              <a:rPr lang="zh-CN" altLang="en-US" sz="8000" b="1" noProof="0" dirty="0">
                <a:ln>
                  <a:noFill/>
                </a:ln>
                <a:uLnTx/>
                <a:uFillTx/>
                <a:cs typeface="+mn-ea"/>
                <a:sym typeface="+mn-lt"/>
              </a:rPr>
              <a:t>模板</a:t>
            </a:r>
          </a:p>
        </p:txBody>
      </p:sp>
      <p:sp>
        <p:nvSpPr>
          <p:cNvPr id="25" name="文本框 24"/>
          <p:cNvSpPr txBox="1"/>
          <p:nvPr/>
        </p:nvSpPr>
        <p:spPr>
          <a:xfrm>
            <a:off x="1433056" y="5101135"/>
            <a:ext cx="170935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2400" noProof="0">
                <a:ln>
                  <a:noFill/>
                </a:ln>
                <a:uLnTx/>
                <a:uFillTx/>
                <a:cs typeface="+mn-ea"/>
                <a:sym typeface="+mn-lt"/>
              </a:rPr>
              <a:t>商务通用</a:t>
            </a:r>
            <a:endParaRPr lang="zh-CN" altLang="en-US" sz="2400" noProof="0" dirty="0">
              <a:ln>
                <a:noFill/>
              </a:ln>
              <a:uLnTx/>
              <a:uFillTx/>
              <a:cs typeface="+mn-ea"/>
              <a:sym typeface="+mn-lt"/>
            </a:endParaRPr>
          </a:p>
        </p:txBody>
      </p:sp>
      <p:sp>
        <p:nvSpPr>
          <p:cNvPr id="26" name="文本框 25"/>
          <p:cNvSpPr txBox="1"/>
          <p:nvPr/>
        </p:nvSpPr>
        <p:spPr>
          <a:xfrm>
            <a:off x="2821800" y="5101135"/>
            <a:ext cx="170935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2400" noProof="0">
                <a:ln>
                  <a:noFill/>
                </a:ln>
                <a:uLnTx/>
                <a:uFillTx/>
                <a:cs typeface="+mn-ea"/>
                <a:sym typeface="+mn-lt"/>
              </a:rPr>
              <a:t>动态模板</a:t>
            </a:r>
            <a:endParaRPr lang="zh-CN" altLang="en-US" sz="2400" noProof="0" dirty="0">
              <a:ln>
                <a:noFill/>
              </a:ln>
              <a:uLnTx/>
              <a:uFillTx/>
              <a:cs typeface="+mn-ea"/>
              <a:sym typeface="+mn-lt"/>
            </a:endParaRPr>
          </a:p>
        </p:txBody>
      </p:sp>
      <p:sp>
        <p:nvSpPr>
          <p:cNvPr id="27" name="文本框 26"/>
          <p:cNvSpPr txBox="1"/>
          <p:nvPr/>
        </p:nvSpPr>
        <p:spPr>
          <a:xfrm>
            <a:off x="4223611" y="5101135"/>
            <a:ext cx="170935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2400" noProof="0">
                <a:ln>
                  <a:noFill/>
                </a:ln>
                <a:uLnTx/>
                <a:uFillTx/>
                <a:cs typeface="+mn-ea"/>
                <a:sym typeface="+mn-lt"/>
              </a:rPr>
              <a:t>创意设计</a:t>
            </a:r>
            <a:endParaRPr lang="zh-CN" altLang="en-US" sz="2400" noProof="0" dirty="0">
              <a:ln>
                <a:noFill/>
              </a:ln>
              <a:uLnTx/>
              <a:uFillTx/>
              <a:cs typeface="+mn-ea"/>
              <a:sym typeface="+mn-lt"/>
            </a:endParaRPr>
          </a:p>
        </p:txBody>
      </p:sp>
      <p:sp>
        <p:nvSpPr>
          <p:cNvPr id="28" name="文本框 27"/>
          <p:cNvSpPr txBox="1"/>
          <p:nvPr/>
        </p:nvSpPr>
        <p:spPr>
          <a:xfrm>
            <a:off x="5819082" y="5101135"/>
            <a:ext cx="170935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2400" noProof="0">
                <a:ln>
                  <a:noFill/>
                </a:ln>
                <a:uLnTx/>
                <a:uFillTx/>
                <a:cs typeface="+mn-ea"/>
                <a:sym typeface="+mn-lt"/>
              </a:rPr>
              <a:t>商务设计</a:t>
            </a:r>
            <a:endParaRPr lang="zh-CN" altLang="en-US" sz="2400" noProof="0" dirty="0">
              <a:ln>
                <a:noFill/>
              </a:ln>
              <a:uLnTx/>
              <a:uFillTx/>
              <a:cs typeface="+mn-ea"/>
              <a:sym typeface="+mn-lt"/>
            </a:endParaRPr>
          </a:p>
        </p:txBody>
      </p:sp>
      <p:sp>
        <p:nvSpPr>
          <p:cNvPr id="2" name="椭圆 1"/>
          <p:cNvSpPr/>
          <p:nvPr/>
        </p:nvSpPr>
        <p:spPr>
          <a:xfrm>
            <a:off x="8896698" y="4534776"/>
            <a:ext cx="4212771" cy="4212771"/>
          </a:xfrm>
          <a:prstGeom prst="ellipse">
            <a:avLst/>
          </a:prstGeom>
          <a:solidFill>
            <a:srgbClr val="D16F6F"/>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cs typeface="+mn-ea"/>
              <a:sym typeface="+mn-lt"/>
            </a:endParaRPr>
          </a:p>
        </p:txBody>
      </p:sp>
      <p:sp>
        <p:nvSpPr>
          <p:cNvPr id="35" name="文本框 34"/>
          <p:cNvSpPr txBox="1"/>
          <p:nvPr/>
        </p:nvSpPr>
        <p:spPr>
          <a:xfrm>
            <a:off x="9139403" y="5259340"/>
            <a:ext cx="3276776"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8000" noProof="0">
                <a:ln>
                  <a:noFill/>
                </a:ln>
                <a:solidFill>
                  <a:schemeClr val="bg1"/>
                </a:solidFill>
                <a:uLnTx/>
                <a:uFillTx/>
                <a:cs typeface="+mn-ea"/>
                <a:sym typeface="+mn-lt"/>
              </a:rPr>
              <a:t>LOGO</a:t>
            </a:r>
            <a:endParaRPr lang="zh-CN" altLang="en-US" sz="8000" noProof="0" dirty="0">
              <a:ln>
                <a:noFill/>
              </a:ln>
              <a:solidFill>
                <a:schemeClr val="bg1"/>
              </a:solidFill>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 grpId="0" animBg="1"/>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00982" y="2321359"/>
            <a:ext cx="3790041" cy="3649588"/>
            <a:chOff x="4200186" y="2320894"/>
            <a:chExt cx="3791627" cy="3651116"/>
          </a:xfrm>
        </p:grpSpPr>
        <p:sp>
          <p:nvSpPr>
            <p:cNvPr id="7" name="Rounded Rectangle 6"/>
            <p:cNvSpPr/>
            <p:nvPr/>
          </p:nvSpPr>
          <p:spPr>
            <a:xfrm flipH="1">
              <a:off x="4214254" y="4850056"/>
              <a:ext cx="3777559"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6" name="Rounded Rectangle 5"/>
            <p:cNvSpPr/>
            <p:nvPr/>
          </p:nvSpPr>
          <p:spPr>
            <a:xfrm rot="3492391" flipH="1">
              <a:off x="4991307" y="3689252"/>
              <a:ext cx="3651116"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4" name="Rounded Rectangle 3"/>
            <p:cNvSpPr/>
            <p:nvPr/>
          </p:nvSpPr>
          <p:spPr>
            <a:xfrm rot="18107609">
              <a:off x="3556490" y="3689252"/>
              <a:ext cx="3651116"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10" name="Rounded Rectangle 9"/>
            <p:cNvSpPr/>
            <p:nvPr/>
          </p:nvSpPr>
          <p:spPr>
            <a:xfrm flipH="1">
              <a:off x="4200186" y="4850056"/>
              <a:ext cx="1948760"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14" name="Oval 13"/>
            <p:cNvSpPr/>
            <p:nvPr/>
          </p:nvSpPr>
          <p:spPr>
            <a:xfrm>
              <a:off x="5725181" y="2613073"/>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15" name="Oval 14"/>
            <p:cNvSpPr/>
            <p:nvPr/>
          </p:nvSpPr>
          <p:spPr>
            <a:xfrm>
              <a:off x="4297730" y="492940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16" name="Oval 15"/>
            <p:cNvSpPr/>
            <p:nvPr/>
          </p:nvSpPr>
          <p:spPr>
            <a:xfrm>
              <a:off x="7164059" y="493093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cs typeface="+mn-ea"/>
                <a:sym typeface="+mn-lt"/>
              </a:endParaRPr>
            </a:p>
          </p:txBody>
        </p:sp>
        <p:sp>
          <p:nvSpPr>
            <p:cNvPr id="18"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p:spPr>
          <p:txBody>
            <a:bodyPr vert="horz" wrap="square" lIns="91402" tIns="45702" rIns="91402" bIns="457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cs typeface="+mn-ea"/>
                <a:sym typeface="+mn-lt"/>
              </a:endParaRPr>
            </a:p>
          </p:txBody>
        </p:sp>
        <p:sp>
          <p:nvSpPr>
            <p:cNvPr id="19"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1402" tIns="45702" rIns="91402" bIns="457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cs typeface="+mn-ea"/>
                <a:sym typeface="+mn-lt"/>
              </a:endParaRPr>
            </a:p>
          </p:txBody>
        </p:sp>
        <p:sp>
          <p:nvSpPr>
            <p:cNvPr id="20"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91402" tIns="45702" rIns="91402" bIns="4570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cs typeface="+mn-ea"/>
                <a:sym typeface="+mn-lt"/>
              </a:endParaRPr>
            </a:p>
          </p:txBody>
        </p:sp>
      </p:grpSp>
      <p:sp>
        <p:nvSpPr>
          <p:cNvPr id="22" name="Text Placeholder 8"/>
          <p:cNvSpPr txBox="1"/>
          <p:nvPr/>
        </p:nvSpPr>
        <p:spPr>
          <a:xfrm>
            <a:off x="1156066" y="270981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23" name="Text Placeholder 9"/>
          <p:cNvSpPr txBox="1"/>
          <p:nvPr/>
        </p:nvSpPr>
        <p:spPr>
          <a:xfrm>
            <a:off x="1156066" y="304615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30" name="Text Placeholder 8"/>
          <p:cNvSpPr txBox="1"/>
          <p:nvPr/>
        </p:nvSpPr>
        <p:spPr>
          <a:xfrm>
            <a:off x="1156066" y="461481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34" name="Text Placeholder 9"/>
          <p:cNvSpPr txBox="1"/>
          <p:nvPr/>
        </p:nvSpPr>
        <p:spPr>
          <a:xfrm>
            <a:off x="1156066" y="495115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35" name="Text Placeholder 8"/>
          <p:cNvSpPr txBox="1"/>
          <p:nvPr/>
        </p:nvSpPr>
        <p:spPr>
          <a:xfrm>
            <a:off x="8528416" y="270981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36" name="Text Placeholder 9"/>
          <p:cNvSpPr txBox="1"/>
          <p:nvPr/>
        </p:nvSpPr>
        <p:spPr>
          <a:xfrm>
            <a:off x="8528416" y="304615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37" name="Text Placeholder 8"/>
          <p:cNvSpPr txBox="1"/>
          <p:nvPr/>
        </p:nvSpPr>
        <p:spPr>
          <a:xfrm>
            <a:off x="8528416" y="461481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38" name="Text Placeholder 9"/>
          <p:cNvSpPr txBox="1"/>
          <p:nvPr/>
        </p:nvSpPr>
        <p:spPr>
          <a:xfrm>
            <a:off x="8528416" y="495115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 calcmode="lin" valueType="num">
                                      <p:cBhvr>
                                        <p:cTn id="13"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2">
                                            <p:txEl>
                                              <p:pRg st="0" end="0"/>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wipe(down)">
                                      <p:cBhvr>
                                        <p:cTn id="19" dur="500"/>
                                        <p:tgtEl>
                                          <p:spTgt spid="23">
                                            <p:txEl>
                                              <p:pRg st="0" end="0"/>
                                            </p:txEl>
                                          </p:spTgt>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 calcmode="lin" valueType="num">
                                      <p:cBhvr>
                                        <p:cTn id="2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30">
                                            <p:txEl>
                                              <p:pRg st="0" end="0"/>
                                            </p:tx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34">
                                            <p:txEl>
                                              <p:pRg st="0" end="0"/>
                                            </p:txEl>
                                          </p:spTgt>
                                        </p:tgtEl>
                                        <p:attrNameLst>
                                          <p:attrName>style.visibility</p:attrName>
                                        </p:attrNameLst>
                                      </p:cBhvr>
                                      <p:to>
                                        <p:strVal val="visible"/>
                                      </p:to>
                                    </p:set>
                                    <p:animEffect transition="in" filter="wipe(down)">
                                      <p:cBhvr>
                                        <p:cTn id="29" dur="500"/>
                                        <p:tgtEl>
                                          <p:spTgt spid="34">
                                            <p:txEl>
                                              <p:pRg st="0" end="0"/>
                                            </p:txEl>
                                          </p:spTgt>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35">
                                            <p:txEl>
                                              <p:pRg st="0" end="0"/>
                                            </p:txEl>
                                          </p:spTgt>
                                        </p:tgtEl>
                                        <p:attrNameLst>
                                          <p:attrName>style.visibility</p:attrName>
                                        </p:attrNameLst>
                                      </p:cBhvr>
                                      <p:to>
                                        <p:strVal val="visible"/>
                                      </p:to>
                                    </p:set>
                                    <p:anim calcmode="lin" valueType="num">
                                      <p:cBhvr>
                                        <p:cTn id="33"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35">
                                            <p:txEl>
                                              <p:pRg st="0" end="0"/>
                                            </p:txEl>
                                          </p:spTgt>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wipe(down)">
                                      <p:cBhvr>
                                        <p:cTn id="39" dur="500"/>
                                        <p:tgtEl>
                                          <p:spTgt spid="36">
                                            <p:txEl>
                                              <p:pRg st="0" end="0"/>
                                            </p:txEl>
                                          </p:spTgt>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38">
                                            <p:txEl>
                                              <p:pRg st="0" end="0"/>
                                            </p:txEl>
                                          </p:spTgt>
                                        </p:tgtEl>
                                        <p:attrNameLst>
                                          <p:attrName>style.visibility</p:attrName>
                                        </p:attrNameLst>
                                      </p:cBhvr>
                                      <p:to>
                                        <p:strVal val="visible"/>
                                      </p:to>
                                    </p:set>
                                    <p:animEffect transition="in" filter="wipe(down)">
                                      <p:cBhvr>
                                        <p:cTn id="49"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p"/>
      <p:bldP spid="30" grpId="0" build="p"/>
      <p:bldP spid="34" grpId="0" build="p"/>
      <p:bldP spid="35" grpId="0" build="p"/>
      <p:bldP spid="36" grpId="0" build="p"/>
      <p:bldP spid="37" grpId="0" build="p"/>
      <p:bldP spid="3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占位符 1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124447" y="2474620"/>
            <a:ext cx="1992173" cy="2988260"/>
          </a:xfrm>
        </p:spPr>
      </p:pic>
      <p:pic>
        <p:nvPicPr>
          <p:cNvPr id="19" name="图片占位符 18"/>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tretch>
            <a:fillRect/>
          </a:stretch>
        </p:blipFill>
        <p:spPr>
          <a:xfrm>
            <a:off x="6280919" y="2474620"/>
            <a:ext cx="2118629" cy="2988260"/>
          </a:xfrm>
        </p:spPr>
      </p:pic>
      <p:sp>
        <p:nvSpPr>
          <p:cNvPr id="21" name="Text Placeholder 8"/>
          <p:cNvSpPr txBox="1"/>
          <p:nvPr/>
        </p:nvSpPr>
        <p:spPr>
          <a:xfrm>
            <a:off x="3391686" y="4426657"/>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22" name="Text Placeholder 9"/>
          <p:cNvSpPr txBox="1"/>
          <p:nvPr/>
        </p:nvSpPr>
        <p:spPr>
          <a:xfrm>
            <a:off x="3391686" y="4763000"/>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5" name="矩形 4"/>
          <p:cNvSpPr/>
          <p:nvPr/>
        </p:nvSpPr>
        <p:spPr>
          <a:xfrm>
            <a:off x="3370305" y="2488754"/>
            <a:ext cx="2656929" cy="15874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8710020" y="3968750"/>
            <a:ext cx="2656929" cy="15874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Text Placeholder 8"/>
          <p:cNvSpPr txBox="1"/>
          <p:nvPr/>
        </p:nvSpPr>
        <p:spPr>
          <a:xfrm>
            <a:off x="8769385" y="2721079"/>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25" name="Text Placeholder 9"/>
          <p:cNvSpPr txBox="1"/>
          <p:nvPr/>
        </p:nvSpPr>
        <p:spPr>
          <a:xfrm>
            <a:off x="8769385" y="3057422"/>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28" name="椭圆 7"/>
          <p:cNvSpPr/>
          <p:nvPr/>
        </p:nvSpPr>
        <p:spPr>
          <a:xfrm>
            <a:off x="4348240" y="2942765"/>
            <a:ext cx="712709" cy="657338"/>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1" name="椭圆 10"/>
          <p:cNvSpPr/>
          <p:nvPr/>
        </p:nvSpPr>
        <p:spPr>
          <a:xfrm>
            <a:off x="9687472" y="4406611"/>
            <a:ext cx="713828" cy="712775"/>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5" grpId="0" animBg="1"/>
      <p:bldP spid="23" grpId="0" animBg="1"/>
      <p:bldP spid="24" grpId="0"/>
      <p:bldP spid="25" grpId="0"/>
      <p:bldP spid="28"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rot="1203774">
            <a:off x="2172437" y="2793362"/>
            <a:ext cx="304741" cy="1468695"/>
            <a:chOff x="2971802" y="2190750"/>
            <a:chExt cx="228598" cy="1101725"/>
          </a:xfrm>
        </p:grpSpPr>
        <p:cxnSp>
          <p:nvCxnSpPr>
            <p:cNvPr id="122" name="Straight Connector 121"/>
            <p:cNvCxnSpPr/>
            <p:nvPr/>
          </p:nvCxnSpPr>
          <p:spPr>
            <a:xfrm rot="16200000" flipV="1">
              <a:off x="2478088"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2592387"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2426382" y="1939147"/>
            <a:ext cx="1117394" cy="1117394"/>
            <a:chOff x="1657350" y="1428750"/>
            <a:chExt cx="838200" cy="838200"/>
          </a:xfrm>
        </p:grpSpPr>
        <p:sp>
          <p:nvSpPr>
            <p:cNvPr id="118" name="Rectangle 117"/>
            <p:cNvSpPr/>
            <p:nvPr/>
          </p:nvSpPr>
          <p:spPr>
            <a:xfrm>
              <a:off x="1657350" y="142875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125" name="Freeform 52"/>
            <p:cNvSpPr>
              <a:spLocks noEditPoints="1"/>
            </p:cNvSpPr>
            <p:nvPr/>
          </p:nvSpPr>
          <p:spPr bwMode="auto">
            <a:xfrm>
              <a:off x="1890341" y="1647623"/>
              <a:ext cx="372219" cy="40045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897" tIns="60949" rIns="121897" bIns="60949" numCol="1" anchor="t" anchorCtr="0" compatLnSpc="1"/>
            <a:lstStyle/>
            <a:p>
              <a:pPr>
                <a:lnSpc>
                  <a:spcPct val="120000"/>
                </a:lnSpc>
              </a:pPr>
              <a:endParaRPr lang="en-US" sz="2665">
                <a:cs typeface="+mn-ea"/>
                <a:sym typeface="+mn-lt"/>
              </a:endParaRPr>
            </a:p>
          </p:txBody>
        </p:sp>
      </p:grpSp>
      <p:grpSp>
        <p:nvGrpSpPr>
          <p:cNvPr id="64" name="Group 63"/>
          <p:cNvGrpSpPr/>
          <p:nvPr/>
        </p:nvGrpSpPr>
        <p:grpSpPr>
          <a:xfrm>
            <a:off x="4610385" y="3056538"/>
            <a:ext cx="304741" cy="1468695"/>
            <a:chOff x="2971801" y="2190750"/>
            <a:chExt cx="228599" cy="1101725"/>
          </a:xfrm>
        </p:grpSpPr>
        <p:cxnSp>
          <p:nvCxnSpPr>
            <p:cNvPr id="61" name="Straight Connector 60"/>
            <p:cNvCxnSpPr/>
            <p:nvPr/>
          </p:nvCxnSpPr>
          <p:spPr>
            <a:xfrm rot="16200000" flipV="1">
              <a:off x="2478088"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2592387"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4204054" y="1939147"/>
            <a:ext cx="1117394" cy="1117394"/>
            <a:chOff x="2905125" y="1428750"/>
            <a:chExt cx="838200" cy="838200"/>
          </a:xfrm>
        </p:grpSpPr>
        <p:sp>
          <p:nvSpPr>
            <p:cNvPr id="43" name="Rectangle 42"/>
            <p:cNvSpPr/>
            <p:nvPr/>
          </p:nvSpPr>
          <p:spPr>
            <a:xfrm>
              <a:off x="2905125" y="1428750"/>
              <a:ext cx="8382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126" name="Freeform 48"/>
            <p:cNvSpPr/>
            <p:nvPr/>
          </p:nvSpPr>
          <p:spPr bwMode="auto">
            <a:xfrm>
              <a:off x="3221544" y="1661741"/>
              <a:ext cx="205362" cy="372219"/>
            </a:xfrm>
            <a:custGeom>
              <a:avLst/>
              <a:gdLst/>
              <a:ahLst/>
              <a:cxnLst>
                <a:cxn ang="0">
                  <a:pos x="36" y="20"/>
                </a:cxn>
                <a:cxn ang="0">
                  <a:pos x="15" y="66"/>
                </a:cxn>
                <a:cxn ang="0">
                  <a:pos x="13" y="67"/>
                </a:cxn>
                <a:cxn ang="0">
                  <a:pos x="12" y="67"/>
                </a:cxn>
                <a:cxn ang="0">
                  <a:pos x="11" y="65"/>
                </a:cxn>
                <a:cxn ang="0">
                  <a:pos x="19" y="33"/>
                </a:cxn>
                <a:cxn ang="0">
                  <a:pos x="3" y="37"/>
                </a:cxn>
                <a:cxn ang="0">
                  <a:pos x="2" y="37"/>
                </a:cxn>
                <a:cxn ang="0">
                  <a:pos x="1" y="36"/>
                </a:cxn>
                <a:cxn ang="0">
                  <a:pos x="1" y="35"/>
                </a:cxn>
                <a:cxn ang="0">
                  <a:pos x="9" y="2"/>
                </a:cxn>
                <a:cxn ang="0">
                  <a:pos x="10" y="0"/>
                </a:cxn>
                <a:cxn ang="0">
                  <a:pos x="24" y="0"/>
                </a:cxn>
                <a:cxn ang="0">
                  <a:pos x="25" y="2"/>
                </a:cxn>
                <a:cxn ang="0">
                  <a:pos x="25" y="3"/>
                </a:cxn>
                <a:cxn ang="0">
                  <a:pos x="18" y="21"/>
                </a:cxn>
                <a:cxn ang="0">
                  <a:pos x="34" y="18"/>
                </a:cxn>
                <a:cxn ang="0">
                  <a:pos x="35" y="17"/>
                </a:cxn>
                <a:cxn ang="0">
                  <a:pos x="36" y="18"/>
                </a:cxn>
                <a:cxn ang="0">
                  <a:pos x="36" y="20"/>
                </a:cxn>
              </a:cxnLst>
              <a:rect l="0" t="0" r="r" b="b"/>
              <a:pathLst>
                <a:path w="37" h="67">
                  <a:moveTo>
                    <a:pt x="36" y="20"/>
                  </a:moveTo>
                  <a:cubicBezTo>
                    <a:pt x="15" y="66"/>
                    <a:pt x="15" y="66"/>
                    <a:pt x="15" y="66"/>
                  </a:cubicBezTo>
                  <a:cubicBezTo>
                    <a:pt x="14" y="67"/>
                    <a:pt x="14" y="67"/>
                    <a:pt x="13" y="67"/>
                  </a:cubicBezTo>
                  <a:cubicBezTo>
                    <a:pt x="13" y="67"/>
                    <a:pt x="13" y="67"/>
                    <a:pt x="12" y="67"/>
                  </a:cubicBezTo>
                  <a:cubicBezTo>
                    <a:pt x="11" y="67"/>
                    <a:pt x="11" y="66"/>
                    <a:pt x="11" y="65"/>
                  </a:cubicBezTo>
                  <a:cubicBezTo>
                    <a:pt x="19" y="33"/>
                    <a:pt x="19" y="33"/>
                    <a:pt x="19" y="33"/>
                  </a:cubicBezTo>
                  <a:cubicBezTo>
                    <a:pt x="3" y="37"/>
                    <a:pt x="3" y="37"/>
                    <a:pt x="3" y="37"/>
                  </a:cubicBezTo>
                  <a:cubicBezTo>
                    <a:pt x="3" y="37"/>
                    <a:pt x="2" y="37"/>
                    <a:pt x="2" y="37"/>
                  </a:cubicBezTo>
                  <a:cubicBezTo>
                    <a:pt x="2" y="37"/>
                    <a:pt x="1" y="37"/>
                    <a:pt x="1" y="36"/>
                  </a:cubicBezTo>
                  <a:cubicBezTo>
                    <a:pt x="1" y="36"/>
                    <a:pt x="0" y="35"/>
                    <a:pt x="1" y="35"/>
                  </a:cubicBezTo>
                  <a:cubicBezTo>
                    <a:pt x="9" y="2"/>
                    <a:pt x="9" y="2"/>
                    <a:pt x="9" y="2"/>
                  </a:cubicBezTo>
                  <a:cubicBezTo>
                    <a:pt x="9" y="1"/>
                    <a:pt x="10" y="0"/>
                    <a:pt x="10" y="0"/>
                  </a:cubicBezTo>
                  <a:cubicBezTo>
                    <a:pt x="24" y="0"/>
                    <a:pt x="24" y="0"/>
                    <a:pt x="24" y="0"/>
                  </a:cubicBezTo>
                  <a:cubicBezTo>
                    <a:pt x="25" y="0"/>
                    <a:pt x="25" y="1"/>
                    <a:pt x="25" y="2"/>
                  </a:cubicBezTo>
                  <a:cubicBezTo>
                    <a:pt x="25" y="2"/>
                    <a:pt x="25" y="3"/>
                    <a:pt x="25" y="3"/>
                  </a:cubicBezTo>
                  <a:cubicBezTo>
                    <a:pt x="18" y="21"/>
                    <a:pt x="18" y="21"/>
                    <a:pt x="18" y="21"/>
                  </a:cubicBezTo>
                  <a:cubicBezTo>
                    <a:pt x="34" y="18"/>
                    <a:pt x="34" y="18"/>
                    <a:pt x="34" y="18"/>
                  </a:cubicBezTo>
                  <a:cubicBezTo>
                    <a:pt x="34" y="17"/>
                    <a:pt x="34" y="17"/>
                    <a:pt x="35" y="17"/>
                  </a:cubicBezTo>
                  <a:cubicBezTo>
                    <a:pt x="35" y="17"/>
                    <a:pt x="36" y="18"/>
                    <a:pt x="36" y="18"/>
                  </a:cubicBezTo>
                  <a:cubicBezTo>
                    <a:pt x="36" y="19"/>
                    <a:pt x="37" y="19"/>
                    <a:pt x="36" y="20"/>
                  </a:cubicBezTo>
                  <a:close/>
                </a:path>
              </a:pathLst>
            </a:custGeom>
            <a:solidFill>
              <a:schemeClr val="bg1"/>
            </a:solidFill>
            <a:ln w="9525">
              <a:noFill/>
              <a:round/>
            </a:ln>
          </p:spPr>
          <p:txBody>
            <a:bodyPr vert="horz" wrap="square" lIns="121897" tIns="60949" rIns="121897" bIns="60949" numCol="1" anchor="t" anchorCtr="0" compatLnSpc="1"/>
            <a:lstStyle/>
            <a:p>
              <a:pPr>
                <a:lnSpc>
                  <a:spcPct val="120000"/>
                </a:lnSpc>
              </a:pPr>
              <a:endParaRPr lang="en-US" sz="2665">
                <a:cs typeface="+mn-ea"/>
                <a:sym typeface="+mn-lt"/>
              </a:endParaRPr>
            </a:p>
          </p:txBody>
        </p:sp>
      </p:grpSp>
      <p:grpSp>
        <p:nvGrpSpPr>
          <p:cNvPr id="85" name="Group 84"/>
          <p:cNvGrpSpPr/>
          <p:nvPr/>
        </p:nvGrpSpPr>
        <p:grpSpPr>
          <a:xfrm>
            <a:off x="6311870" y="3056538"/>
            <a:ext cx="304741" cy="1468695"/>
            <a:chOff x="2971801" y="2190750"/>
            <a:chExt cx="228599" cy="1101725"/>
          </a:xfrm>
        </p:grpSpPr>
        <p:cxnSp>
          <p:nvCxnSpPr>
            <p:cNvPr id="86" name="Straight Connector 85"/>
            <p:cNvCxnSpPr/>
            <p:nvPr/>
          </p:nvCxnSpPr>
          <p:spPr>
            <a:xfrm rot="16200000" flipV="1">
              <a:off x="2478088"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2592387"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5905540" y="1939147"/>
            <a:ext cx="1117394" cy="1117394"/>
            <a:chOff x="4152900" y="1428750"/>
            <a:chExt cx="838200" cy="838200"/>
          </a:xfrm>
        </p:grpSpPr>
        <p:sp>
          <p:nvSpPr>
            <p:cNvPr id="82" name="Rectangle 81"/>
            <p:cNvSpPr/>
            <p:nvPr/>
          </p:nvSpPr>
          <p:spPr>
            <a:xfrm>
              <a:off x="4152900" y="1428750"/>
              <a:ext cx="8382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127" name="Freeform 107"/>
            <p:cNvSpPr>
              <a:spLocks noEditPoints="1"/>
            </p:cNvSpPr>
            <p:nvPr/>
          </p:nvSpPr>
          <p:spPr bwMode="auto">
            <a:xfrm>
              <a:off x="4391025" y="1664308"/>
              <a:ext cx="361951" cy="367085"/>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1897" tIns="60949" rIns="121897" bIns="60949" numCol="1" anchor="t" anchorCtr="0" compatLnSpc="1"/>
            <a:lstStyle/>
            <a:p>
              <a:pPr>
                <a:lnSpc>
                  <a:spcPct val="120000"/>
                </a:lnSpc>
              </a:pPr>
              <a:endParaRPr lang="en-US" sz="2665">
                <a:cs typeface="+mn-ea"/>
                <a:sym typeface="+mn-lt"/>
              </a:endParaRPr>
            </a:p>
          </p:txBody>
        </p:sp>
      </p:grpSp>
      <p:grpSp>
        <p:nvGrpSpPr>
          <p:cNvPr id="93" name="Group 92"/>
          <p:cNvGrpSpPr/>
          <p:nvPr/>
        </p:nvGrpSpPr>
        <p:grpSpPr>
          <a:xfrm>
            <a:off x="8038751" y="3056538"/>
            <a:ext cx="304741" cy="1468695"/>
            <a:chOff x="2971801" y="2190750"/>
            <a:chExt cx="228599" cy="1101725"/>
          </a:xfrm>
        </p:grpSpPr>
        <p:cxnSp>
          <p:nvCxnSpPr>
            <p:cNvPr id="94" name="Straight Connector 93"/>
            <p:cNvCxnSpPr/>
            <p:nvPr/>
          </p:nvCxnSpPr>
          <p:spPr>
            <a:xfrm rot="16200000" flipV="1">
              <a:off x="2478088"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2592387"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7632419" y="1939147"/>
            <a:ext cx="1117394" cy="1117394"/>
            <a:chOff x="5400675" y="1428750"/>
            <a:chExt cx="838200" cy="838200"/>
          </a:xfrm>
        </p:grpSpPr>
        <p:sp>
          <p:nvSpPr>
            <p:cNvPr id="90" name="Rectangle 89"/>
            <p:cNvSpPr/>
            <p:nvPr/>
          </p:nvSpPr>
          <p:spPr>
            <a:xfrm>
              <a:off x="5400675" y="1428750"/>
              <a:ext cx="838200" cy="838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128" name="Freeform 130"/>
            <p:cNvSpPr>
              <a:spLocks noEditPoints="1"/>
            </p:cNvSpPr>
            <p:nvPr/>
          </p:nvSpPr>
          <p:spPr bwMode="auto">
            <a:xfrm>
              <a:off x="5633666" y="1661741"/>
              <a:ext cx="372219" cy="372219"/>
            </a:xfrm>
            <a:custGeom>
              <a:avLst/>
              <a:gdLst/>
              <a:ahLst/>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chemeClr val="bg1"/>
            </a:solidFill>
            <a:ln w="9525">
              <a:noFill/>
              <a:round/>
            </a:ln>
          </p:spPr>
          <p:txBody>
            <a:bodyPr vert="horz" wrap="square" lIns="121897" tIns="60949" rIns="121897" bIns="60949" numCol="1" anchor="t" anchorCtr="0" compatLnSpc="1"/>
            <a:lstStyle/>
            <a:p>
              <a:pPr>
                <a:lnSpc>
                  <a:spcPct val="120000"/>
                </a:lnSpc>
              </a:pPr>
              <a:endParaRPr lang="en-US" sz="2665">
                <a:cs typeface="+mn-ea"/>
                <a:sym typeface="+mn-lt"/>
              </a:endParaRPr>
            </a:p>
          </p:txBody>
        </p:sp>
      </p:grpSp>
      <p:grpSp>
        <p:nvGrpSpPr>
          <p:cNvPr id="100" name="Group 99"/>
          <p:cNvGrpSpPr/>
          <p:nvPr/>
        </p:nvGrpSpPr>
        <p:grpSpPr>
          <a:xfrm>
            <a:off x="9727537" y="3056538"/>
            <a:ext cx="304741" cy="1468695"/>
            <a:chOff x="2971801" y="2190750"/>
            <a:chExt cx="228599" cy="1101725"/>
          </a:xfrm>
        </p:grpSpPr>
        <p:cxnSp>
          <p:nvCxnSpPr>
            <p:cNvPr id="101" name="Straight Connector 100"/>
            <p:cNvCxnSpPr/>
            <p:nvPr/>
          </p:nvCxnSpPr>
          <p:spPr>
            <a:xfrm rot="16200000" flipV="1">
              <a:off x="2478088"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2592387"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9321208" y="1939147"/>
            <a:ext cx="1117394" cy="1117394"/>
            <a:chOff x="6648450" y="1428750"/>
            <a:chExt cx="838200" cy="838200"/>
          </a:xfrm>
        </p:grpSpPr>
        <p:sp>
          <p:nvSpPr>
            <p:cNvPr id="97" name="Rectangle 96"/>
            <p:cNvSpPr/>
            <p:nvPr/>
          </p:nvSpPr>
          <p:spPr>
            <a:xfrm>
              <a:off x="6648450" y="1428750"/>
              <a:ext cx="838200" cy="838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129" name="Freeform 89"/>
            <p:cNvSpPr>
              <a:spLocks noEditPoints="1"/>
            </p:cNvSpPr>
            <p:nvPr/>
          </p:nvSpPr>
          <p:spPr bwMode="auto">
            <a:xfrm>
              <a:off x="6878874" y="1659174"/>
              <a:ext cx="377353" cy="377353"/>
            </a:xfrm>
            <a:custGeom>
              <a:avLst/>
              <a:gdLst/>
              <a:ahLst/>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ln>
          </p:spPr>
          <p:txBody>
            <a:bodyPr vert="horz" wrap="square" lIns="121897" tIns="60949" rIns="121897" bIns="60949" numCol="1" anchor="t" anchorCtr="0" compatLnSpc="1"/>
            <a:lstStyle/>
            <a:p>
              <a:pPr>
                <a:lnSpc>
                  <a:spcPct val="120000"/>
                </a:lnSpc>
              </a:pPr>
              <a:endParaRPr lang="en-US" sz="2665">
                <a:cs typeface="+mn-ea"/>
                <a:sym typeface="+mn-lt"/>
              </a:endParaRPr>
            </a:p>
          </p:txBody>
        </p:sp>
      </p:grpSp>
      <p:sp>
        <p:nvSpPr>
          <p:cNvPr id="161" name="Right Arrow 160"/>
          <p:cNvSpPr/>
          <p:nvPr/>
        </p:nvSpPr>
        <p:spPr>
          <a:xfrm>
            <a:off x="3645360" y="2253167"/>
            <a:ext cx="469814" cy="48935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162" name="Right Arrow 161"/>
          <p:cNvSpPr/>
          <p:nvPr/>
        </p:nvSpPr>
        <p:spPr>
          <a:xfrm>
            <a:off x="5384937" y="2253167"/>
            <a:ext cx="469814" cy="48935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163" name="Right Arrow 162"/>
          <p:cNvSpPr/>
          <p:nvPr/>
        </p:nvSpPr>
        <p:spPr>
          <a:xfrm>
            <a:off x="7099121" y="2253167"/>
            <a:ext cx="469814" cy="48935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164" name="Right Arrow 163"/>
          <p:cNvSpPr/>
          <p:nvPr/>
        </p:nvSpPr>
        <p:spPr>
          <a:xfrm>
            <a:off x="8813302" y="2253167"/>
            <a:ext cx="469814" cy="48935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665">
              <a:cs typeface="+mn-ea"/>
              <a:sym typeface="+mn-lt"/>
            </a:endParaRPr>
          </a:p>
        </p:txBody>
      </p:sp>
      <p:sp>
        <p:nvSpPr>
          <p:cNvPr id="46" name="Text Placeholder 8"/>
          <p:cNvSpPr txBox="1"/>
          <p:nvPr/>
        </p:nvSpPr>
        <p:spPr>
          <a:xfrm>
            <a:off x="1749074" y="4897490"/>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7" name="Text Placeholder 9"/>
          <p:cNvSpPr txBox="1"/>
          <p:nvPr/>
        </p:nvSpPr>
        <p:spPr>
          <a:xfrm>
            <a:off x="1749074" y="5233833"/>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48" name="Text Placeholder 8"/>
          <p:cNvSpPr txBox="1"/>
          <p:nvPr/>
        </p:nvSpPr>
        <p:spPr>
          <a:xfrm>
            <a:off x="5101874" y="4897490"/>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9" name="Text Placeholder 9"/>
          <p:cNvSpPr txBox="1"/>
          <p:nvPr/>
        </p:nvSpPr>
        <p:spPr>
          <a:xfrm>
            <a:off x="5101874" y="5233833"/>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50" name="Text Placeholder 8"/>
          <p:cNvSpPr txBox="1"/>
          <p:nvPr/>
        </p:nvSpPr>
        <p:spPr>
          <a:xfrm>
            <a:off x="8454674" y="4897490"/>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53" name="Text Placeholder 9"/>
          <p:cNvSpPr txBox="1"/>
          <p:nvPr/>
        </p:nvSpPr>
        <p:spPr>
          <a:xfrm>
            <a:off x="8454674" y="5233833"/>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Effect transition="in" filter="fade">
                                      <p:cBhvr>
                                        <p:cTn id="9" dur="500"/>
                                        <p:tgtEl>
                                          <p:spTgt spid="130"/>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strips(downLeft)">
                                      <p:cBhvr>
                                        <p:cTn id="13" dur="500"/>
                                        <p:tgtEl>
                                          <p:spTgt spid="12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p:cTn id="17" dur="500" fill="hold"/>
                                        <p:tgtEl>
                                          <p:spTgt spid="161"/>
                                        </p:tgtEl>
                                        <p:attrNameLst>
                                          <p:attrName>ppt_w</p:attrName>
                                        </p:attrNameLst>
                                      </p:cBhvr>
                                      <p:tavLst>
                                        <p:tav tm="0">
                                          <p:val>
                                            <p:fltVal val="0"/>
                                          </p:val>
                                        </p:tav>
                                        <p:tav tm="100000">
                                          <p:val>
                                            <p:strVal val="#ppt_w"/>
                                          </p:val>
                                        </p:tav>
                                      </p:tavLst>
                                    </p:anim>
                                    <p:anim calcmode="lin" valueType="num">
                                      <p:cBhvr>
                                        <p:cTn id="18" dur="500" fill="hold"/>
                                        <p:tgtEl>
                                          <p:spTgt spid="161"/>
                                        </p:tgtEl>
                                        <p:attrNameLst>
                                          <p:attrName>ppt_h</p:attrName>
                                        </p:attrNameLst>
                                      </p:cBhvr>
                                      <p:tavLst>
                                        <p:tav tm="0">
                                          <p:val>
                                            <p:fltVal val="0"/>
                                          </p:val>
                                        </p:tav>
                                        <p:tav tm="100000">
                                          <p:val>
                                            <p:strVal val="#ppt_h"/>
                                          </p:val>
                                        </p:tav>
                                      </p:tavLst>
                                    </p:anim>
                                    <p:animEffect transition="in" filter="fade">
                                      <p:cBhvr>
                                        <p:cTn id="19" dur="500"/>
                                        <p:tgtEl>
                                          <p:spTgt spid="16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p:cTn id="23" dur="500" fill="hold"/>
                                        <p:tgtEl>
                                          <p:spTgt spid="131"/>
                                        </p:tgtEl>
                                        <p:attrNameLst>
                                          <p:attrName>ppt_w</p:attrName>
                                        </p:attrNameLst>
                                      </p:cBhvr>
                                      <p:tavLst>
                                        <p:tav tm="0">
                                          <p:val>
                                            <p:fltVal val="0"/>
                                          </p:val>
                                        </p:tav>
                                        <p:tav tm="100000">
                                          <p:val>
                                            <p:strVal val="#ppt_w"/>
                                          </p:val>
                                        </p:tav>
                                      </p:tavLst>
                                    </p:anim>
                                    <p:anim calcmode="lin" valueType="num">
                                      <p:cBhvr>
                                        <p:cTn id="24" dur="500" fill="hold"/>
                                        <p:tgtEl>
                                          <p:spTgt spid="131"/>
                                        </p:tgtEl>
                                        <p:attrNameLst>
                                          <p:attrName>ppt_h</p:attrName>
                                        </p:attrNameLst>
                                      </p:cBhvr>
                                      <p:tavLst>
                                        <p:tav tm="0">
                                          <p:val>
                                            <p:fltVal val="0"/>
                                          </p:val>
                                        </p:tav>
                                        <p:tav tm="100000">
                                          <p:val>
                                            <p:strVal val="#ppt_h"/>
                                          </p:val>
                                        </p:tav>
                                      </p:tavLst>
                                    </p:anim>
                                    <p:animEffect transition="in" filter="fade">
                                      <p:cBhvr>
                                        <p:cTn id="25" dur="500"/>
                                        <p:tgtEl>
                                          <p:spTgt spid="131"/>
                                        </p:tgtEl>
                                      </p:cBhvr>
                                    </p:animEffect>
                                  </p:childTnLst>
                                </p:cTn>
                              </p:par>
                            </p:childTnLst>
                          </p:cTn>
                        </p:par>
                        <p:par>
                          <p:cTn id="26" fill="hold">
                            <p:stCondLst>
                              <p:cond delay="2000"/>
                            </p:stCondLst>
                            <p:childTnLst>
                              <p:par>
                                <p:cTn id="27" presetID="18" presetClass="entr" presetSubtype="12"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strips(downLeft)">
                                      <p:cBhvr>
                                        <p:cTn id="29" dur="500"/>
                                        <p:tgtEl>
                                          <p:spTgt spid="6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62"/>
                                        </p:tgtEl>
                                        <p:attrNameLst>
                                          <p:attrName>style.visibility</p:attrName>
                                        </p:attrNameLst>
                                      </p:cBhvr>
                                      <p:to>
                                        <p:strVal val="visible"/>
                                      </p:to>
                                    </p:set>
                                    <p:anim calcmode="lin" valueType="num">
                                      <p:cBhvr>
                                        <p:cTn id="33" dur="500" fill="hold"/>
                                        <p:tgtEl>
                                          <p:spTgt spid="162"/>
                                        </p:tgtEl>
                                        <p:attrNameLst>
                                          <p:attrName>ppt_w</p:attrName>
                                        </p:attrNameLst>
                                      </p:cBhvr>
                                      <p:tavLst>
                                        <p:tav tm="0">
                                          <p:val>
                                            <p:fltVal val="0"/>
                                          </p:val>
                                        </p:tav>
                                        <p:tav tm="100000">
                                          <p:val>
                                            <p:strVal val="#ppt_w"/>
                                          </p:val>
                                        </p:tav>
                                      </p:tavLst>
                                    </p:anim>
                                    <p:anim calcmode="lin" valueType="num">
                                      <p:cBhvr>
                                        <p:cTn id="34" dur="500" fill="hold"/>
                                        <p:tgtEl>
                                          <p:spTgt spid="162"/>
                                        </p:tgtEl>
                                        <p:attrNameLst>
                                          <p:attrName>ppt_h</p:attrName>
                                        </p:attrNameLst>
                                      </p:cBhvr>
                                      <p:tavLst>
                                        <p:tav tm="0">
                                          <p:val>
                                            <p:fltVal val="0"/>
                                          </p:val>
                                        </p:tav>
                                        <p:tav tm="100000">
                                          <p:val>
                                            <p:strVal val="#ppt_h"/>
                                          </p:val>
                                        </p:tav>
                                      </p:tavLst>
                                    </p:anim>
                                    <p:animEffect transition="in" filter="fade">
                                      <p:cBhvr>
                                        <p:cTn id="35" dur="500"/>
                                        <p:tgtEl>
                                          <p:spTgt spid="162"/>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3500"/>
                            </p:stCondLst>
                            <p:childTnLst>
                              <p:par>
                                <p:cTn id="43" presetID="18" presetClass="entr" presetSubtype="12"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strips(downLeft)">
                                      <p:cBhvr>
                                        <p:cTn id="45" dur="500"/>
                                        <p:tgtEl>
                                          <p:spTgt spid="8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63"/>
                                        </p:tgtEl>
                                        <p:attrNameLst>
                                          <p:attrName>style.visibility</p:attrName>
                                        </p:attrNameLst>
                                      </p:cBhvr>
                                      <p:to>
                                        <p:strVal val="visible"/>
                                      </p:to>
                                    </p:set>
                                    <p:anim calcmode="lin" valueType="num">
                                      <p:cBhvr>
                                        <p:cTn id="49" dur="500" fill="hold"/>
                                        <p:tgtEl>
                                          <p:spTgt spid="163"/>
                                        </p:tgtEl>
                                        <p:attrNameLst>
                                          <p:attrName>ppt_w</p:attrName>
                                        </p:attrNameLst>
                                      </p:cBhvr>
                                      <p:tavLst>
                                        <p:tav tm="0">
                                          <p:val>
                                            <p:fltVal val="0"/>
                                          </p:val>
                                        </p:tav>
                                        <p:tav tm="100000">
                                          <p:val>
                                            <p:strVal val="#ppt_w"/>
                                          </p:val>
                                        </p:tav>
                                      </p:tavLst>
                                    </p:anim>
                                    <p:anim calcmode="lin" valueType="num">
                                      <p:cBhvr>
                                        <p:cTn id="50" dur="500" fill="hold"/>
                                        <p:tgtEl>
                                          <p:spTgt spid="163"/>
                                        </p:tgtEl>
                                        <p:attrNameLst>
                                          <p:attrName>ppt_h</p:attrName>
                                        </p:attrNameLst>
                                      </p:cBhvr>
                                      <p:tavLst>
                                        <p:tav tm="0">
                                          <p:val>
                                            <p:fltVal val="0"/>
                                          </p:val>
                                        </p:tav>
                                        <p:tav tm="100000">
                                          <p:val>
                                            <p:strVal val="#ppt_h"/>
                                          </p:val>
                                        </p:tav>
                                      </p:tavLst>
                                    </p:anim>
                                    <p:animEffect transition="in" filter="fade">
                                      <p:cBhvr>
                                        <p:cTn id="51" dur="500"/>
                                        <p:tgtEl>
                                          <p:spTgt spid="163"/>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33"/>
                                        </p:tgtEl>
                                        <p:attrNameLst>
                                          <p:attrName>style.visibility</p:attrName>
                                        </p:attrNameLst>
                                      </p:cBhvr>
                                      <p:to>
                                        <p:strVal val="visible"/>
                                      </p:to>
                                    </p:set>
                                    <p:anim calcmode="lin" valueType="num">
                                      <p:cBhvr>
                                        <p:cTn id="55" dur="500" fill="hold"/>
                                        <p:tgtEl>
                                          <p:spTgt spid="133"/>
                                        </p:tgtEl>
                                        <p:attrNameLst>
                                          <p:attrName>ppt_w</p:attrName>
                                        </p:attrNameLst>
                                      </p:cBhvr>
                                      <p:tavLst>
                                        <p:tav tm="0">
                                          <p:val>
                                            <p:fltVal val="0"/>
                                          </p:val>
                                        </p:tav>
                                        <p:tav tm="100000">
                                          <p:val>
                                            <p:strVal val="#ppt_w"/>
                                          </p:val>
                                        </p:tav>
                                      </p:tavLst>
                                    </p:anim>
                                    <p:anim calcmode="lin" valueType="num">
                                      <p:cBhvr>
                                        <p:cTn id="56" dur="500" fill="hold"/>
                                        <p:tgtEl>
                                          <p:spTgt spid="133"/>
                                        </p:tgtEl>
                                        <p:attrNameLst>
                                          <p:attrName>ppt_h</p:attrName>
                                        </p:attrNameLst>
                                      </p:cBhvr>
                                      <p:tavLst>
                                        <p:tav tm="0">
                                          <p:val>
                                            <p:fltVal val="0"/>
                                          </p:val>
                                        </p:tav>
                                        <p:tav tm="100000">
                                          <p:val>
                                            <p:strVal val="#ppt_h"/>
                                          </p:val>
                                        </p:tav>
                                      </p:tavLst>
                                    </p:anim>
                                    <p:animEffect transition="in" filter="fade">
                                      <p:cBhvr>
                                        <p:cTn id="57" dur="500"/>
                                        <p:tgtEl>
                                          <p:spTgt spid="133"/>
                                        </p:tgtEl>
                                      </p:cBhvr>
                                    </p:animEffect>
                                  </p:childTnLst>
                                </p:cTn>
                              </p:par>
                            </p:childTnLst>
                          </p:cTn>
                        </p:par>
                        <p:par>
                          <p:cTn id="58" fill="hold">
                            <p:stCondLst>
                              <p:cond delay="5000"/>
                            </p:stCondLst>
                            <p:childTnLst>
                              <p:par>
                                <p:cTn id="59" presetID="18" presetClass="entr" presetSubtype="12" fill="hold" nodeType="after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strips(downLeft)">
                                      <p:cBhvr>
                                        <p:cTn id="61" dur="500"/>
                                        <p:tgtEl>
                                          <p:spTgt spid="93"/>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64"/>
                                        </p:tgtEl>
                                        <p:attrNameLst>
                                          <p:attrName>style.visibility</p:attrName>
                                        </p:attrNameLst>
                                      </p:cBhvr>
                                      <p:to>
                                        <p:strVal val="visible"/>
                                      </p:to>
                                    </p:set>
                                    <p:anim calcmode="lin" valueType="num">
                                      <p:cBhvr>
                                        <p:cTn id="65" dur="500" fill="hold"/>
                                        <p:tgtEl>
                                          <p:spTgt spid="164"/>
                                        </p:tgtEl>
                                        <p:attrNameLst>
                                          <p:attrName>ppt_w</p:attrName>
                                        </p:attrNameLst>
                                      </p:cBhvr>
                                      <p:tavLst>
                                        <p:tav tm="0">
                                          <p:val>
                                            <p:fltVal val="0"/>
                                          </p:val>
                                        </p:tav>
                                        <p:tav tm="100000">
                                          <p:val>
                                            <p:strVal val="#ppt_w"/>
                                          </p:val>
                                        </p:tav>
                                      </p:tavLst>
                                    </p:anim>
                                    <p:anim calcmode="lin" valueType="num">
                                      <p:cBhvr>
                                        <p:cTn id="66" dur="500" fill="hold"/>
                                        <p:tgtEl>
                                          <p:spTgt spid="164"/>
                                        </p:tgtEl>
                                        <p:attrNameLst>
                                          <p:attrName>ppt_h</p:attrName>
                                        </p:attrNameLst>
                                      </p:cBhvr>
                                      <p:tavLst>
                                        <p:tav tm="0">
                                          <p:val>
                                            <p:fltVal val="0"/>
                                          </p:val>
                                        </p:tav>
                                        <p:tav tm="100000">
                                          <p:val>
                                            <p:strVal val="#ppt_h"/>
                                          </p:val>
                                        </p:tav>
                                      </p:tavLst>
                                    </p:anim>
                                    <p:animEffect transition="in" filter="fade">
                                      <p:cBhvr>
                                        <p:cTn id="67" dur="500"/>
                                        <p:tgtEl>
                                          <p:spTgt spid="164"/>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500" fill="hold"/>
                                        <p:tgtEl>
                                          <p:spTgt spid="134"/>
                                        </p:tgtEl>
                                        <p:attrNameLst>
                                          <p:attrName>ppt_w</p:attrName>
                                        </p:attrNameLst>
                                      </p:cBhvr>
                                      <p:tavLst>
                                        <p:tav tm="0">
                                          <p:val>
                                            <p:fltVal val="0"/>
                                          </p:val>
                                        </p:tav>
                                        <p:tav tm="100000">
                                          <p:val>
                                            <p:strVal val="#ppt_w"/>
                                          </p:val>
                                        </p:tav>
                                      </p:tavLst>
                                    </p:anim>
                                    <p:anim calcmode="lin" valueType="num">
                                      <p:cBhvr>
                                        <p:cTn id="72" dur="500" fill="hold"/>
                                        <p:tgtEl>
                                          <p:spTgt spid="134"/>
                                        </p:tgtEl>
                                        <p:attrNameLst>
                                          <p:attrName>ppt_h</p:attrName>
                                        </p:attrNameLst>
                                      </p:cBhvr>
                                      <p:tavLst>
                                        <p:tav tm="0">
                                          <p:val>
                                            <p:fltVal val="0"/>
                                          </p:val>
                                        </p:tav>
                                        <p:tav tm="100000">
                                          <p:val>
                                            <p:strVal val="#ppt_h"/>
                                          </p:val>
                                        </p:tav>
                                      </p:tavLst>
                                    </p:anim>
                                    <p:animEffect transition="in" filter="fade">
                                      <p:cBhvr>
                                        <p:cTn id="73" dur="500"/>
                                        <p:tgtEl>
                                          <p:spTgt spid="134"/>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100"/>
                                        </p:tgtEl>
                                        <p:attrNameLst>
                                          <p:attrName>style.visibility</p:attrName>
                                        </p:attrNameLst>
                                      </p:cBhvr>
                                      <p:to>
                                        <p:strVal val="visible"/>
                                      </p:to>
                                    </p:set>
                                    <p:animEffect transition="in" filter="strips(downLeft)">
                                      <p:cBhvr>
                                        <p:cTn id="77" dur="500"/>
                                        <p:tgtEl>
                                          <p:spTgt spid="100"/>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6">
                                            <p:txEl>
                                              <p:pRg st="0" end="0"/>
                                            </p:txEl>
                                          </p:spTgt>
                                        </p:tgtEl>
                                        <p:attrNameLst>
                                          <p:attrName>style.visibility</p:attrName>
                                        </p:attrNameLst>
                                      </p:cBhvr>
                                      <p:to>
                                        <p:strVal val="visible"/>
                                      </p:to>
                                    </p:set>
                                    <p:anim calcmode="lin" valueType="num">
                                      <p:cBhvr>
                                        <p:cTn id="81"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46">
                                            <p:txEl>
                                              <p:pRg st="0" end="0"/>
                                            </p:txEl>
                                          </p:spTgt>
                                        </p:tgtEl>
                                      </p:cBhvr>
                                    </p:animEffect>
                                  </p:childTnLst>
                                </p:cTn>
                              </p:par>
                            </p:childTnLst>
                          </p:cTn>
                        </p:par>
                        <p:par>
                          <p:cTn id="84" fill="hold">
                            <p:stCondLst>
                              <p:cond delay="7500"/>
                            </p:stCondLst>
                            <p:childTnLst>
                              <p:par>
                                <p:cTn id="85" presetID="22" presetClass="entr" presetSubtype="4" fill="hold" grpId="0" nodeType="afterEffect">
                                  <p:stCondLst>
                                    <p:cond delay="0"/>
                                  </p:stCondLst>
                                  <p:childTnLst>
                                    <p:set>
                                      <p:cBhvr>
                                        <p:cTn id="86" dur="1" fill="hold">
                                          <p:stCondLst>
                                            <p:cond delay="0"/>
                                          </p:stCondLst>
                                        </p:cTn>
                                        <p:tgtEl>
                                          <p:spTgt spid="47">
                                            <p:txEl>
                                              <p:pRg st="0" end="0"/>
                                            </p:txEl>
                                          </p:spTgt>
                                        </p:tgtEl>
                                        <p:attrNameLst>
                                          <p:attrName>style.visibility</p:attrName>
                                        </p:attrNameLst>
                                      </p:cBhvr>
                                      <p:to>
                                        <p:strVal val="visible"/>
                                      </p:to>
                                    </p:set>
                                    <p:animEffect transition="in" filter="wipe(down)">
                                      <p:cBhvr>
                                        <p:cTn id="87" dur="500"/>
                                        <p:tgtEl>
                                          <p:spTgt spid="47">
                                            <p:txEl>
                                              <p:pRg st="0" end="0"/>
                                            </p:txEl>
                                          </p:spTgt>
                                        </p:tgtEl>
                                      </p:cBhvr>
                                    </p:animEffect>
                                  </p:childTnLst>
                                </p:cTn>
                              </p:par>
                            </p:childTnLst>
                          </p:cTn>
                        </p:par>
                        <p:par>
                          <p:cTn id="88" fill="hold">
                            <p:stCondLst>
                              <p:cond delay="8000"/>
                            </p:stCondLst>
                            <p:childTnLst>
                              <p:par>
                                <p:cTn id="89" presetID="53" presetClass="entr" presetSubtype="16" fill="hold" grpId="0" nodeType="afterEffect">
                                  <p:stCondLst>
                                    <p:cond delay="0"/>
                                  </p:stCondLst>
                                  <p:childTnLst>
                                    <p:set>
                                      <p:cBhvr>
                                        <p:cTn id="90" dur="1" fill="hold">
                                          <p:stCondLst>
                                            <p:cond delay="0"/>
                                          </p:stCondLst>
                                        </p:cTn>
                                        <p:tgtEl>
                                          <p:spTgt spid="48">
                                            <p:txEl>
                                              <p:pRg st="0" end="0"/>
                                            </p:txEl>
                                          </p:spTgt>
                                        </p:tgtEl>
                                        <p:attrNameLst>
                                          <p:attrName>style.visibility</p:attrName>
                                        </p:attrNameLst>
                                      </p:cBhvr>
                                      <p:to>
                                        <p:strVal val="visible"/>
                                      </p:to>
                                    </p:set>
                                    <p:anim calcmode="lin" valueType="num">
                                      <p:cBhvr>
                                        <p:cTn id="91"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48">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48">
                                            <p:txEl>
                                              <p:pRg st="0" end="0"/>
                                            </p:txEl>
                                          </p:spTgt>
                                        </p:tgtEl>
                                      </p:cBhvr>
                                    </p:animEffect>
                                  </p:childTnLst>
                                </p:cTn>
                              </p:par>
                            </p:childTnLst>
                          </p:cTn>
                        </p:par>
                        <p:par>
                          <p:cTn id="94" fill="hold">
                            <p:stCondLst>
                              <p:cond delay="8500"/>
                            </p:stCondLst>
                            <p:childTnLst>
                              <p:par>
                                <p:cTn id="95" presetID="22" presetClass="entr" presetSubtype="4" fill="hold" grpId="0" nodeType="afterEffect">
                                  <p:stCondLst>
                                    <p:cond delay="0"/>
                                  </p:stCondLst>
                                  <p:childTnLst>
                                    <p:set>
                                      <p:cBhvr>
                                        <p:cTn id="96" dur="1" fill="hold">
                                          <p:stCondLst>
                                            <p:cond delay="0"/>
                                          </p:stCondLst>
                                        </p:cTn>
                                        <p:tgtEl>
                                          <p:spTgt spid="49">
                                            <p:txEl>
                                              <p:pRg st="0" end="0"/>
                                            </p:txEl>
                                          </p:spTgt>
                                        </p:tgtEl>
                                        <p:attrNameLst>
                                          <p:attrName>style.visibility</p:attrName>
                                        </p:attrNameLst>
                                      </p:cBhvr>
                                      <p:to>
                                        <p:strVal val="visible"/>
                                      </p:to>
                                    </p:set>
                                    <p:animEffect transition="in" filter="wipe(down)">
                                      <p:cBhvr>
                                        <p:cTn id="97" dur="500"/>
                                        <p:tgtEl>
                                          <p:spTgt spid="49">
                                            <p:txEl>
                                              <p:pRg st="0" end="0"/>
                                            </p:txEl>
                                          </p:spTgt>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50">
                                            <p:txEl>
                                              <p:pRg st="0" end="0"/>
                                            </p:txEl>
                                          </p:spTgt>
                                        </p:tgtEl>
                                        <p:attrNameLst>
                                          <p:attrName>style.visibility</p:attrName>
                                        </p:attrNameLst>
                                      </p:cBhvr>
                                      <p:to>
                                        <p:strVal val="visible"/>
                                      </p:to>
                                    </p:set>
                                    <p:anim calcmode="lin" valueType="num">
                                      <p:cBhvr>
                                        <p:cTn id="101"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02"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03" dur="500"/>
                                        <p:tgtEl>
                                          <p:spTgt spid="50">
                                            <p:txEl>
                                              <p:pRg st="0" end="0"/>
                                            </p:txEl>
                                          </p:spTgt>
                                        </p:tgtEl>
                                      </p:cBhvr>
                                    </p:animEffect>
                                  </p:childTnLst>
                                </p:cTn>
                              </p:par>
                            </p:childTnLst>
                          </p:cTn>
                        </p:par>
                        <p:par>
                          <p:cTn id="104" fill="hold">
                            <p:stCondLst>
                              <p:cond delay="9500"/>
                            </p:stCondLst>
                            <p:childTnLst>
                              <p:par>
                                <p:cTn id="105" presetID="22" presetClass="entr" presetSubtype="4" fill="hold" grpId="0" nodeType="afterEffect">
                                  <p:stCondLst>
                                    <p:cond delay="0"/>
                                  </p:stCondLst>
                                  <p:childTnLst>
                                    <p:set>
                                      <p:cBhvr>
                                        <p:cTn id="106" dur="1" fill="hold">
                                          <p:stCondLst>
                                            <p:cond delay="0"/>
                                          </p:stCondLst>
                                        </p:cTn>
                                        <p:tgtEl>
                                          <p:spTgt spid="53">
                                            <p:txEl>
                                              <p:pRg st="0" end="0"/>
                                            </p:txEl>
                                          </p:spTgt>
                                        </p:tgtEl>
                                        <p:attrNameLst>
                                          <p:attrName>style.visibility</p:attrName>
                                        </p:attrNameLst>
                                      </p:cBhvr>
                                      <p:to>
                                        <p:strVal val="visible"/>
                                      </p:to>
                                    </p:set>
                                    <p:animEffect transition="in" filter="wipe(down)">
                                      <p:cBhvr>
                                        <p:cTn id="107"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46" grpId="0" build="p"/>
      <p:bldP spid="47" grpId="0" build="p"/>
      <p:bldP spid="48" grpId="0" build="p"/>
      <p:bldP spid="49" grpId="0" build="p"/>
      <p:bldP spid="50" grpId="0" build="p"/>
      <p:bldP spid="5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flipH="1">
            <a:off x="-1" y="3258120"/>
            <a:ext cx="14097000" cy="3590925"/>
            <a:chOff x="-71" y="-102"/>
            <a:chExt cx="7751" cy="2262"/>
          </a:xfrm>
        </p:grpSpPr>
        <p:sp>
          <p:nvSpPr>
            <p:cNvPr id="10" name="AutoShape 3"/>
            <p:cNvSpPr>
              <a:spLocks noChangeAspect="1" noChangeArrowheads="1" noTextEdit="1"/>
            </p:cNvSpPr>
            <p:nvPr/>
          </p:nvSpPr>
          <p:spPr bwMode="auto">
            <a:xfrm>
              <a:off x="-71" y="-102"/>
              <a:ext cx="7751" cy="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5"/>
            <p:cNvSpPr/>
            <p:nvPr/>
          </p:nvSpPr>
          <p:spPr bwMode="auto">
            <a:xfrm>
              <a:off x="-71" y="-92"/>
              <a:ext cx="7745" cy="2252"/>
            </a:xfrm>
            <a:custGeom>
              <a:avLst/>
              <a:gdLst>
                <a:gd name="T0" fmla="*/ 1244 w 1244"/>
                <a:gd name="T1" fmla="*/ 0 h 218"/>
                <a:gd name="T2" fmla="*/ 516 w 1244"/>
                <a:gd name="T3" fmla="*/ 0 h 218"/>
                <a:gd name="T4" fmla="*/ 0 w 1244"/>
                <a:gd name="T5" fmla="*/ 218 h 218"/>
                <a:gd name="T6" fmla="*/ 1244 w 1244"/>
                <a:gd name="T7" fmla="*/ 218 h 218"/>
                <a:gd name="T8" fmla="*/ 1244 w 1244"/>
                <a:gd name="T9" fmla="*/ 0 h 218"/>
              </a:gdLst>
              <a:ahLst/>
              <a:cxnLst>
                <a:cxn ang="0">
                  <a:pos x="T0" y="T1"/>
                </a:cxn>
                <a:cxn ang="0">
                  <a:pos x="T2" y="T3"/>
                </a:cxn>
                <a:cxn ang="0">
                  <a:pos x="T4" y="T5"/>
                </a:cxn>
                <a:cxn ang="0">
                  <a:pos x="T6" y="T7"/>
                </a:cxn>
                <a:cxn ang="0">
                  <a:pos x="T8" y="T9"/>
                </a:cxn>
              </a:cxnLst>
              <a:rect l="0" t="0" r="r" b="b"/>
              <a:pathLst>
                <a:path w="1244" h="218">
                  <a:moveTo>
                    <a:pt x="1244" y="0"/>
                  </a:moveTo>
                  <a:cubicBezTo>
                    <a:pt x="516" y="0"/>
                    <a:pt x="516" y="0"/>
                    <a:pt x="516" y="0"/>
                  </a:cubicBezTo>
                  <a:cubicBezTo>
                    <a:pt x="299" y="0"/>
                    <a:pt x="107" y="87"/>
                    <a:pt x="0" y="218"/>
                  </a:cubicBezTo>
                  <a:cubicBezTo>
                    <a:pt x="1244" y="218"/>
                    <a:pt x="1244" y="218"/>
                    <a:pt x="1244" y="218"/>
                  </a:cubicBezTo>
                  <a:lnTo>
                    <a:pt x="1244" y="0"/>
                  </a:lnTo>
                  <a:close/>
                </a:path>
              </a:pathLst>
            </a:custGeom>
            <a:solidFill>
              <a:schemeClr val="accent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6"/>
            <p:cNvSpPr/>
            <p:nvPr/>
          </p:nvSpPr>
          <p:spPr bwMode="auto">
            <a:xfrm>
              <a:off x="602" y="73"/>
              <a:ext cx="7072" cy="2087"/>
            </a:xfrm>
            <a:custGeom>
              <a:avLst/>
              <a:gdLst>
                <a:gd name="T0" fmla="*/ 1136 w 1136"/>
                <a:gd name="T1" fmla="*/ 0 h 202"/>
                <a:gd name="T2" fmla="*/ 502 w 1136"/>
                <a:gd name="T3" fmla="*/ 0 h 202"/>
                <a:gd name="T4" fmla="*/ 0 w 1136"/>
                <a:gd name="T5" fmla="*/ 202 h 202"/>
                <a:gd name="T6" fmla="*/ 1136 w 1136"/>
                <a:gd name="T7" fmla="*/ 202 h 202"/>
                <a:gd name="T8" fmla="*/ 1136 w 1136"/>
                <a:gd name="T9" fmla="*/ 0 h 202"/>
              </a:gdLst>
              <a:ahLst/>
              <a:cxnLst>
                <a:cxn ang="0">
                  <a:pos x="T0" y="T1"/>
                </a:cxn>
                <a:cxn ang="0">
                  <a:pos x="T2" y="T3"/>
                </a:cxn>
                <a:cxn ang="0">
                  <a:pos x="T4" y="T5"/>
                </a:cxn>
                <a:cxn ang="0">
                  <a:pos x="T6" y="T7"/>
                </a:cxn>
                <a:cxn ang="0">
                  <a:pos x="T8" y="T9"/>
                </a:cxn>
              </a:cxnLst>
              <a:rect l="0" t="0" r="r" b="b"/>
              <a:pathLst>
                <a:path w="1136" h="202">
                  <a:moveTo>
                    <a:pt x="1136" y="0"/>
                  </a:moveTo>
                  <a:cubicBezTo>
                    <a:pt x="502" y="0"/>
                    <a:pt x="502" y="0"/>
                    <a:pt x="502" y="0"/>
                  </a:cubicBezTo>
                  <a:cubicBezTo>
                    <a:pt x="294" y="0"/>
                    <a:pt x="109" y="80"/>
                    <a:pt x="0" y="202"/>
                  </a:cubicBezTo>
                  <a:cubicBezTo>
                    <a:pt x="1136" y="202"/>
                    <a:pt x="1136" y="202"/>
                    <a:pt x="1136" y="202"/>
                  </a:cubicBezTo>
                  <a:lnTo>
                    <a:pt x="1136"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7"/>
            <p:cNvSpPr/>
            <p:nvPr/>
          </p:nvSpPr>
          <p:spPr bwMode="auto">
            <a:xfrm>
              <a:off x="1380" y="528"/>
              <a:ext cx="6294" cy="1632"/>
            </a:xfrm>
            <a:custGeom>
              <a:avLst/>
              <a:gdLst>
                <a:gd name="T0" fmla="*/ 1011 w 1011"/>
                <a:gd name="T1" fmla="*/ 0 h 158"/>
                <a:gd name="T2" fmla="*/ 457 w 1011"/>
                <a:gd name="T3" fmla="*/ 0 h 158"/>
                <a:gd name="T4" fmla="*/ 0 w 1011"/>
                <a:gd name="T5" fmla="*/ 158 h 158"/>
                <a:gd name="T6" fmla="*/ 1011 w 1011"/>
                <a:gd name="T7" fmla="*/ 158 h 158"/>
                <a:gd name="T8" fmla="*/ 1011 w 1011"/>
                <a:gd name="T9" fmla="*/ 0 h 158"/>
              </a:gdLst>
              <a:ahLst/>
              <a:cxnLst>
                <a:cxn ang="0">
                  <a:pos x="T0" y="T1"/>
                </a:cxn>
                <a:cxn ang="0">
                  <a:pos x="T2" y="T3"/>
                </a:cxn>
                <a:cxn ang="0">
                  <a:pos x="T4" y="T5"/>
                </a:cxn>
                <a:cxn ang="0">
                  <a:pos x="T6" y="T7"/>
                </a:cxn>
                <a:cxn ang="0">
                  <a:pos x="T8" y="T9"/>
                </a:cxn>
              </a:cxnLst>
              <a:rect l="0" t="0" r="r" b="b"/>
              <a:pathLst>
                <a:path w="1011" h="158">
                  <a:moveTo>
                    <a:pt x="1011" y="0"/>
                  </a:moveTo>
                  <a:cubicBezTo>
                    <a:pt x="457" y="0"/>
                    <a:pt x="457" y="0"/>
                    <a:pt x="457" y="0"/>
                  </a:cubicBezTo>
                  <a:cubicBezTo>
                    <a:pt x="275" y="0"/>
                    <a:pt x="111" y="61"/>
                    <a:pt x="0" y="158"/>
                  </a:cubicBezTo>
                  <a:cubicBezTo>
                    <a:pt x="1011" y="158"/>
                    <a:pt x="1011" y="158"/>
                    <a:pt x="1011" y="158"/>
                  </a:cubicBezTo>
                  <a:lnTo>
                    <a:pt x="1011" y="0"/>
                  </a:ln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5" name="Group 32" hidden="1"/>
          <p:cNvGrpSpPr/>
          <p:nvPr/>
        </p:nvGrpSpPr>
        <p:grpSpPr>
          <a:xfrm>
            <a:off x="1804762" y="1943976"/>
            <a:ext cx="8768943" cy="1314144"/>
            <a:chOff x="1897934" y="1943975"/>
            <a:chExt cx="9422455" cy="1314144"/>
          </a:xfrm>
        </p:grpSpPr>
        <p:cxnSp>
          <p:nvCxnSpPr>
            <p:cNvPr id="46" name="Straight Connector 10"/>
            <p:cNvCxnSpPr/>
            <p:nvPr/>
          </p:nvCxnSpPr>
          <p:spPr>
            <a:xfrm flipH="1">
              <a:off x="2184085" y="2384884"/>
              <a:ext cx="984142" cy="873235"/>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13"/>
            <p:cNvCxnSpPr/>
            <p:nvPr/>
          </p:nvCxnSpPr>
          <p:spPr>
            <a:xfrm>
              <a:off x="1897934" y="1943975"/>
              <a:ext cx="1044715" cy="1051258"/>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18"/>
            <p:cNvCxnSpPr/>
            <p:nvPr/>
          </p:nvCxnSpPr>
          <p:spPr>
            <a:xfrm flipH="1">
              <a:off x="2940929" y="1943975"/>
              <a:ext cx="1046634" cy="1052977"/>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23"/>
            <p:cNvCxnSpPr/>
            <p:nvPr/>
          </p:nvCxnSpPr>
          <p:spPr>
            <a:xfrm>
              <a:off x="3992369" y="1943975"/>
              <a:ext cx="1044715" cy="1051258"/>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24"/>
            <p:cNvCxnSpPr/>
            <p:nvPr/>
          </p:nvCxnSpPr>
          <p:spPr>
            <a:xfrm flipH="1">
              <a:off x="5035364" y="1943975"/>
              <a:ext cx="1046634" cy="1052977"/>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a:off x="6086804" y="1943975"/>
              <a:ext cx="1044715" cy="1051258"/>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flipH="1">
              <a:off x="7129799" y="1943975"/>
              <a:ext cx="1046634" cy="1052977"/>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a:off x="8181239" y="1943975"/>
              <a:ext cx="1044715" cy="1051258"/>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flipH="1">
              <a:off x="9224234" y="1943975"/>
              <a:ext cx="1046634" cy="1052977"/>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a:off x="10275674" y="1943975"/>
              <a:ext cx="1044715" cy="1051258"/>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 name="文本框 11"/>
          <p:cNvSpPr txBox="1"/>
          <p:nvPr/>
        </p:nvSpPr>
        <p:spPr>
          <a:xfrm>
            <a:off x="4730663" y="726245"/>
            <a:ext cx="4786508"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6600">
                <a:cs typeface="+mn-ea"/>
                <a:sym typeface="+mn-lt"/>
              </a:rPr>
              <a:t>产品介绍</a:t>
            </a:r>
            <a:endParaRPr lang="zh-CN" altLang="en-US" sz="6600" noProof="0" dirty="0">
              <a:ln>
                <a:noFill/>
              </a:ln>
              <a:uLnTx/>
              <a:uFillTx/>
              <a:cs typeface="+mn-ea"/>
              <a:sym typeface="+mn-lt"/>
            </a:endParaRPr>
          </a:p>
        </p:txBody>
      </p:sp>
      <p:cxnSp>
        <p:nvCxnSpPr>
          <p:cNvPr id="32" name="直接连接符 31"/>
          <p:cNvCxnSpPr/>
          <p:nvPr/>
        </p:nvCxnSpPr>
        <p:spPr>
          <a:xfrm>
            <a:off x="5097571" y="2045690"/>
            <a:ext cx="441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文本框 12"/>
          <p:cNvSpPr txBox="1"/>
          <p:nvPr/>
        </p:nvSpPr>
        <p:spPr>
          <a:xfrm>
            <a:off x="4907756" y="2147022"/>
            <a:ext cx="4786508" cy="37741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1400" dirty="0">
                <a:cs typeface="+mn-ea"/>
                <a:sym typeface="+mn-lt"/>
              </a:rPr>
              <a:t>Click here to enter your text</a:t>
            </a:r>
            <a:r>
              <a:rPr lang="en-US" altLang="zh-CN" sz="1400" dirty="0">
                <a:cs typeface="+mn-ea"/>
                <a:sym typeface="+mn-lt"/>
              </a:rPr>
              <a:t>.</a:t>
            </a:r>
            <a:r>
              <a:rPr lang="zh-CN" altLang="en-US" sz="1400" dirty="0">
                <a:cs typeface="+mn-ea"/>
                <a:sym typeface="+mn-lt"/>
              </a:rPr>
              <a:t>Click here </a:t>
            </a:r>
            <a:r>
              <a:rPr lang="zh-CN" altLang="en-US" sz="1400">
                <a:cs typeface="+mn-ea"/>
                <a:sym typeface="+mn-lt"/>
              </a:rPr>
              <a:t>to enter</a:t>
            </a:r>
            <a:endParaRPr lang="en-US" altLang="zh-CN" sz="1400" dirty="0">
              <a:cs typeface="+mn-ea"/>
              <a:sym typeface="+mn-lt"/>
            </a:endParaRPr>
          </a:p>
        </p:txBody>
      </p:sp>
      <p:grpSp>
        <p:nvGrpSpPr>
          <p:cNvPr id="4" name="组合 3"/>
          <p:cNvGrpSpPr/>
          <p:nvPr/>
        </p:nvGrpSpPr>
        <p:grpSpPr>
          <a:xfrm>
            <a:off x="2274424" y="545886"/>
            <a:ext cx="2359383" cy="2270408"/>
            <a:chOff x="197345" y="-938776"/>
            <a:chExt cx="2359383" cy="2270408"/>
          </a:xfrm>
        </p:grpSpPr>
        <p:sp>
          <p:nvSpPr>
            <p:cNvPr id="34" name="椭圆 33"/>
            <p:cNvSpPr/>
            <p:nvPr/>
          </p:nvSpPr>
          <p:spPr>
            <a:xfrm>
              <a:off x="197345" y="-938776"/>
              <a:ext cx="2270408" cy="2270408"/>
            </a:xfrm>
            <a:prstGeom prst="ellipse">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cs typeface="+mn-ea"/>
                <a:sym typeface="+mn-lt"/>
              </a:endParaRPr>
            </a:p>
          </p:txBody>
        </p:sp>
        <p:sp>
          <p:nvSpPr>
            <p:cNvPr id="36" name="文本框 35"/>
            <p:cNvSpPr txBox="1"/>
            <p:nvPr/>
          </p:nvSpPr>
          <p:spPr>
            <a:xfrm>
              <a:off x="321948" y="-598880"/>
              <a:ext cx="2234780"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9600" noProof="0">
                  <a:ln>
                    <a:noFill/>
                  </a:ln>
                  <a:solidFill>
                    <a:schemeClr val="bg1"/>
                  </a:solidFill>
                  <a:uLnTx/>
                  <a:uFillTx/>
                  <a:cs typeface="+mn-ea"/>
                  <a:sym typeface="+mn-lt"/>
                </a:rPr>
                <a:t>03</a:t>
              </a:r>
              <a:endParaRPr lang="zh-CN" altLang="en-US" sz="9600" noProof="0" dirty="0">
                <a:ln>
                  <a:noFill/>
                </a:ln>
                <a:solidFill>
                  <a:schemeClr val="bg1"/>
                </a:solidFill>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388982" y="1956832"/>
            <a:ext cx="3503434" cy="3503434"/>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cs typeface="+mn-ea"/>
                  <a:sym typeface="+mn-lt"/>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cs typeface="+mn-ea"/>
                  <a:sym typeface="+mn-lt"/>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cs typeface="+mn-ea"/>
                  <a:sym typeface="+mn-lt"/>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cs typeface="+mn-ea"/>
                  <a:sym typeface="+mn-lt"/>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cs typeface="+mn-ea"/>
                  <a:sym typeface="+mn-lt"/>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cs typeface="+mn-ea"/>
                  <a:sym typeface="+mn-lt"/>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cs typeface="+mn-ea"/>
                  <a:sym typeface="+mn-lt"/>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cs typeface="+mn-ea"/>
                  <a:sym typeface="+mn-lt"/>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645" b="1" dirty="0">
                  <a:solidFill>
                    <a:schemeClr val="bg1"/>
                  </a:solidFill>
                  <a:cs typeface="+mn-ea"/>
                  <a:sym typeface="+mn-lt"/>
                </a:rPr>
                <a:t>文字内容</a:t>
              </a:r>
              <a:endParaRPr lang="id-ID" sz="1645" b="1" dirty="0">
                <a:solidFill>
                  <a:schemeClr val="bg1"/>
                </a:solidFill>
                <a:cs typeface="+mn-ea"/>
                <a:sym typeface="+mn-lt"/>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645" b="1" dirty="0">
                  <a:solidFill>
                    <a:schemeClr val="bg1"/>
                  </a:solidFill>
                  <a:cs typeface="+mn-ea"/>
                  <a:sym typeface="+mn-lt"/>
                </a:rPr>
                <a:t>文字内容</a:t>
              </a:r>
              <a:endParaRPr lang="id-ID" sz="1645" b="1" dirty="0">
                <a:solidFill>
                  <a:schemeClr val="bg1"/>
                </a:solidFill>
                <a:cs typeface="+mn-ea"/>
                <a:sym typeface="+mn-lt"/>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645" b="1" dirty="0">
                  <a:solidFill>
                    <a:schemeClr val="bg1"/>
                  </a:solidFill>
                  <a:cs typeface="+mn-ea"/>
                  <a:sym typeface="+mn-lt"/>
                </a:rPr>
                <a:t>文字内容</a:t>
              </a:r>
              <a:endParaRPr lang="id-ID" sz="1645" b="1" dirty="0">
                <a:solidFill>
                  <a:schemeClr val="bg1"/>
                </a:solidFill>
                <a:cs typeface="+mn-ea"/>
                <a:sym typeface="+mn-lt"/>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645" b="1" dirty="0">
                  <a:solidFill>
                    <a:schemeClr val="bg1"/>
                  </a:solidFill>
                  <a:cs typeface="+mn-ea"/>
                  <a:sym typeface="+mn-lt"/>
                </a:rPr>
                <a:t>文字内容</a:t>
              </a:r>
              <a:endParaRPr lang="id-ID" sz="1645" b="1" dirty="0">
                <a:solidFill>
                  <a:schemeClr val="bg1"/>
                </a:solidFill>
                <a:cs typeface="+mn-ea"/>
                <a:sym typeface="+mn-lt"/>
              </a:endParaRPr>
            </a:p>
          </p:txBody>
        </p:sp>
      </p:grpSp>
      <p:sp>
        <p:nvSpPr>
          <p:cNvPr id="32" name="Text Placeholder 8"/>
          <p:cNvSpPr txBox="1"/>
          <p:nvPr/>
        </p:nvSpPr>
        <p:spPr>
          <a:xfrm>
            <a:off x="956872" y="24823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2" name="Text Placeholder 9"/>
          <p:cNvSpPr txBox="1"/>
          <p:nvPr/>
        </p:nvSpPr>
        <p:spPr>
          <a:xfrm>
            <a:off x="956872" y="28186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43" name="Text Placeholder 8"/>
          <p:cNvSpPr txBox="1"/>
          <p:nvPr/>
        </p:nvSpPr>
        <p:spPr>
          <a:xfrm>
            <a:off x="956872" y="40825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4" name="Text Placeholder 9"/>
          <p:cNvSpPr txBox="1"/>
          <p:nvPr/>
        </p:nvSpPr>
        <p:spPr>
          <a:xfrm>
            <a:off x="956872" y="44188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45" name="Text Placeholder 8"/>
          <p:cNvSpPr txBox="1"/>
          <p:nvPr/>
        </p:nvSpPr>
        <p:spPr>
          <a:xfrm>
            <a:off x="8767372" y="24823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6" name="Text Placeholder 9"/>
          <p:cNvSpPr txBox="1"/>
          <p:nvPr/>
        </p:nvSpPr>
        <p:spPr>
          <a:xfrm>
            <a:off x="8767372" y="28186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47" name="Text Placeholder 8"/>
          <p:cNvSpPr txBox="1"/>
          <p:nvPr/>
        </p:nvSpPr>
        <p:spPr>
          <a:xfrm>
            <a:off x="8767372" y="40825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8" name="Text Placeholder 9"/>
          <p:cNvSpPr txBox="1"/>
          <p:nvPr/>
        </p:nvSpPr>
        <p:spPr>
          <a:xfrm>
            <a:off x="8767372" y="44188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 calcmode="lin" valueType="num">
                                      <p:cBhvr>
                                        <p:cTn id="11"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2">
                                            <p:txEl>
                                              <p:pRg st="0" end="0"/>
                                            </p:txEl>
                                          </p:spTgt>
                                        </p:tgtEl>
                                      </p:cBhvr>
                                    </p:animEffect>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42">
                                            <p:txEl>
                                              <p:pRg st="0" end="0"/>
                                            </p:txEl>
                                          </p:spTgt>
                                        </p:tgtEl>
                                        <p:attrNameLst>
                                          <p:attrName>style.visibility</p:attrName>
                                        </p:attrNameLst>
                                      </p:cBhvr>
                                      <p:to>
                                        <p:strVal val="visible"/>
                                      </p:to>
                                    </p:set>
                                    <p:animEffect transition="in" filter="wipe(down)">
                                      <p:cBhvr>
                                        <p:cTn id="17" dur="500"/>
                                        <p:tgtEl>
                                          <p:spTgt spid="42">
                                            <p:txEl>
                                              <p:pRg st="0" end="0"/>
                                            </p:txEl>
                                          </p:spTgt>
                                        </p:tgtEl>
                                      </p:cBhvr>
                                    </p:animEffect>
                                  </p:childTnLst>
                                </p:cTn>
                              </p:par>
                            </p:childTnLst>
                          </p:cTn>
                        </p:par>
                        <p:par>
                          <p:cTn id="18" fill="hold">
                            <p:stCondLst>
                              <p:cond delay="2500"/>
                            </p:stCondLst>
                            <p:childTnLst>
                              <p:par>
                                <p:cTn id="19" presetID="53" presetClass="entr" presetSubtype="16" fill="hold" grpId="0" nodeType="afterEffect">
                                  <p:stCondLst>
                                    <p:cond delay="0"/>
                                  </p:stCondLst>
                                  <p:childTnLst>
                                    <p:set>
                                      <p:cBhvr>
                                        <p:cTn id="20" dur="1" fill="hold">
                                          <p:stCondLst>
                                            <p:cond delay="0"/>
                                          </p:stCondLst>
                                        </p:cTn>
                                        <p:tgtEl>
                                          <p:spTgt spid="43">
                                            <p:txEl>
                                              <p:pRg st="0" end="0"/>
                                            </p:txEl>
                                          </p:spTgt>
                                        </p:tgtEl>
                                        <p:attrNameLst>
                                          <p:attrName>style.visibility</p:attrName>
                                        </p:attrNameLst>
                                      </p:cBhvr>
                                      <p:to>
                                        <p:strVal val="visible"/>
                                      </p:to>
                                    </p:set>
                                    <p:anim calcmode="lin" valueType="num">
                                      <p:cBhvr>
                                        <p:cTn id="21"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3">
                                            <p:txEl>
                                              <p:pRg st="0" end="0"/>
                                            </p:txEl>
                                          </p:spTgt>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Effect transition="in" filter="wipe(down)">
                                      <p:cBhvr>
                                        <p:cTn id="27" dur="500"/>
                                        <p:tgtEl>
                                          <p:spTgt spid="44">
                                            <p:txEl>
                                              <p:pRg st="0" end="0"/>
                                            </p:txEl>
                                          </p:spTgt>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 calcmode="lin" valueType="num">
                                      <p:cBhvr>
                                        <p:cTn id="31"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45">
                                            <p:txEl>
                                              <p:pRg st="0" end="0"/>
                                            </p:txEl>
                                          </p:spTgt>
                                        </p:tgtEl>
                                      </p:cBhvr>
                                    </p:animEffect>
                                  </p:childTnLst>
                                </p:cTn>
                              </p:par>
                            </p:childTnLst>
                          </p:cTn>
                        </p:par>
                        <p:par>
                          <p:cTn id="34" fill="hold">
                            <p:stCondLst>
                              <p:cond delay="4000"/>
                            </p:stCondLst>
                            <p:childTnLst>
                              <p:par>
                                <p:cTn id="35" presetID="22" presetClass="entr" presetSubtype="4" fill="hold" grpId="0" nodeType="afterEffect">
                                  <p:stCondLst>
                                    <p:cond delay="0"/>
                                  </p:stCondLst>
                                  <p:childTnLst>
                                    <p:set>
                                      <p:cBhvr>
                                        <p:cTn id="36" dur="1" fill="hold">
                                          <p:stCondLst>
                                            <p:cond delay="0"/>
                                          </p:stCondLst>
                                        </p:cTn>
                                        <p:tgtEl>
                                          <p:spTgt spid="46">
                                            <p:txEl>
                                              <p:pRg st="0" end="0"/>
                                            </p:txEl>
                                          </p:spTgt>
                                        </p:tgtEl>
                                        <p:attrNameLst>
                                          <p:attrName>style.visibility</p:attrName>
                                        </p:attrNameLst>
                                      </p:cBhvr>
                                      <p:to>
                                        <p:strVal val="visible"/>
                                      </p:to>
                                    </p:set>
                                    <p:animEffect transition="in" filter="wipe(down)">
                                      <p:cBhvr>
                                        <p:cTn id="37" dur="500"/>
                                        <p:tgtEl>
                                          <p:spTgt spid="46">
                                            <p:txEl>
                                              <p:pRg st="0" end="0"/>
                                            </p:txEl>
                                          </p:spTgt>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47">
                                            <p:txEl>
                                              <p:pRg st="0" end="0"/>
                                            </p:txEl>
                                          </p:spTgt>
                                        </p:tgtEl>
                                        <p:attrNameLst>
                                          <p:attrName>style.visibility</p:attrName>
                                        </p:attrNameLst>
                                      </p:cBhvr>
                                      <p:to>
                                        <p:strVal val="visible"/>
                                      </p:to>
                                    </p:set>
                                    <p:anim calcmode="lin" valueType="num">
                                      <p:cBhvr>
                                        <p:cTn id="4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47">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47">
                                            <p:txEl>
                                              <p:pRg st="0" end="0"/>
                                            </p:tx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Effect transition="in" filter="wipe(down)">
                                      <p:cBhvr>
                                        <p:cTn id="4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42" grpId="0" build="p"/>
      <p:bldP spid="43" grpId="0" build="p"/>
      <p:bldP spid="44" grpId="0" build="p"/>
      <p:bldP spid="45" grpId="0" build="p"/>
      <p:bldP spid="46" grpId="0" build="p"/>
      <p:bldP spid="47" grpId="0" build="p"/>
      <p:bldP spid="4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861362" y="1361440"/>
            <a:ext cx="4469276" cy="4685160"/>
            <a:chOff x="7070680" y="1485705"/>
            <a:chExt cx="4469276" cy="4685160"/>
          </a:xfrm>
        </p:grpSpPr>
        <p:grpSp>
          <p:nvGrpSpPr>
            <p:cNvPr id="4" name="Group 3"/>
            <p:cNvGrpSpPr/>
            <p:nvPr/>
          </p:nvGrpSpPr>
          <p:grpSpPr>
            <a:xfrm>
              <a:off x="7070680" y="1485705"/>
              <a:ext cx="4469276" cy="4020315"/>
              <a:chOff x="3472716" y="1692370"/>
              <a:chExt cx="5246568" cy="4719524"/>
            </a:xfrm>
          </p:grpSpPr>
          <p:sp>
            <p:nvSpPr>
              <p:cNvPr id="5" name="Freeform 4"/>
              <p:cNvSpPr/>
              <p:nvPr/>
            </p:nvSpPr>
            <p:spPr bwMode="auto">
              <a:xfrm flipH="1">
                <a:off x="5395367" y="4167630"/>
                <a:ext cx="1397174" cy="2244264"/>
              </a:xfrm>
              <a:custGeom>
                <a:avLst/>
                <a:gdLst>
                  <a:gd name="connsiteX0" fmla="*/ 759198 w 1653886"/>
                  <a:gd name="connsiteY0" fmla="*/ 850 h 2656618"/>
                  <a:gd name="connsiteX1" fmla="*/ 763881 w 1653886"/>
                  <a:gd name="connsiteY1" fmla="*/ 488839 h 2656618"/>
                  <a:gd name="connsiteX2" fmla="*/ 459348 w 1653886"/>
                  <a:gd name="connsiteY2" fmla="*/ 298375 h 2656618"/>
                  <a:gd name="connsiteX3" fmla="*/ 233486 w 1653886"/>
                  <a:gd name="connsiteY3" fmla="*/ 125688 h 2656618"/>
                  <a:gd name="connsiteX4" fmla="*/ 502490 w 1653886"/>
                  <a:gd name="connsiteY4" fmla="*/ 735172 h 2656618"/>
                  <a:gd name="connsiteX5" fmla="*/ 55842 w 1653886"/>
                  <a:gd name="connsiteY5" fmla="*/ 326310 h 2656618"/>
                  <a:gd name="connsiteX6" fmla="*/ 48228 w 1653886"/>
                  <a:gd name="connsiteY6" fmla="*/ 514234 h 2656618"/>
                  <a:gd name="connsiteX7" fmla="*/ 411130 w 1653886"/>
                  <a:gd name="connsiteY7" fmla="*/ 930715 h 2656618"/>
                  <a:gd name="connsiteX8" fmla="*/ 65993 w 1653886"/>
                  <a:gd name="connsiteY8" fmla="*/ 750409 h 2656618"/>
                  <a:gd name="connsiteX9" fmla="*/ 170042 w 1653886"/>
                  <a:gd name="connsiteY9" fmla="*/ 981505 h 2656618"/>
                  <a:gd name="connsiteX10" fmla="*/ 723277 w 1653886"/>
                  <a:gd name="connsiteY10" fmla="*/ 1641780 h 2656618"/>
                  <a:gd name="connsiteX11" fmla="*/ 671256 w 1653886"/>
                  <a:gd name="connsiteY11" fmla="*/ 2645894 h 2656618"/>
                  <a:gd name="connsiteX12" fmla="*/ 670238 w 1653886"/>
                  <a:gd name="connsiteY12" fmla="*/ 2656618 h 2656618"/>
                  <a:gd name="connsiteX13" fmla="*/ 1288826 w 1653886"/>
                  <a:gd name="connsiteY13" fmla="*/ 2656618 h 2656618"/>
                  <a:gd name="connsiteX14" fmla="*/ 1277268 w 1653886"/>
                  <a:gd name="connsiteY14" fmla="*/ 2583272 h 2656618"/>
                  <a:gd name="connsiteX15" fmla="*/ 1266361 w 1653886"/>
                  <a:gd name="connsiteY15" fmla="*/ 1331959 h 2656618"/>
                  <a:gd name="connsiteX16" fmla="*/ 1652103 w 1653886"/>
                  <a:gd name="connsiteY16" fmla="*/ 430430 h 2656618"/>
                  <a:gd name="connsiteX17" fmla="*/ 1459232 w 1653886"/>
                  <a:gd name="connsiteY17" fmla="*/ 471062 h 2656618"/>
                  <a:gd name="connsiteX18" fmla="*/ 1098868 w 1653886"/>
                  <a:gd name="connsiteY18" fmla="*/ 732633 h 2656618"/>
                  <a:gd name="connsiteX19" fmla="*/ 794335 w 1653886"/>
                  <a:gd name="connsiteY19" fmla="*/ 8870 h 2656618"/>
                  <a:gd name="connsiteX20" fmla="*/ 759198 w 1653886"/>
                  <a:gd name="connsiteY20" fmla="*/ 850 h 265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3886" h="2656618">
                    <a:moveTo>
                      <a:pt x="759198" y="850"/>
                    </a:moveTo>
                    <a:cubicBezTo>
                      <a:pt x="692269" y="17203"/>
                      <a:pt x="726132" y="266631"/>
                      <a:pt x="763881" y="488839"/>
                    </a:cubicBezTo>
                    <a:cubicBezTo>
                      <a:pt x="807024" y="740251"/>
                      <a:pt x="593850" y="600578"/>
                      <a:pt x="459348" y="298375"/>
                    </a:cubicBezTo>
                    <a:cubicBezTo>
                      <a:pt x="324846" y="-3827"/>
                      <a:pt x="246175" y="82516"/>
                      <a:pt x="233486" y="125688"/>
                    </a:cubicBezTo>
                    <a:cubicBezTo>
                      <a:pt x="218259" y="168860"/>
                      <a:pt x="525330" y="707237"/>
                      <a:pt x="502490" y="735172"/>
                    </a:cubicBezTo>
                    <a:cubicBezTo>
                      <a:pt x="482188" y="760567"/>
                      <a:pt x="93908" y="313612"/>
                      <a:pt x="55842" y="326310"/>
                    </a:cubicBezTo>
                    <a:cubicBezTo>
                      <a:pt x="20313" y="339007"/>
                      <a:pt x="-45669" y="374561"/>
                      <a:pt x="48228" y="514234"/>
                    </a:cubicBezTo>
                    <a:cubicBezTo>
                      <a:pt x="139588" y="656447"/>
                      <a:pt x="428895" y="892622"/>
                      <a:pt x="411130" y="930715"/>
                    </a:cubicBezTo>
                    <a:cubicBezTo>
                      <a:pt x="393366" y="971347"/>
                      <a:pt x="152277" y="755488"/>
                      <a:pt x="65993" y="750409"/>
                    </a:cubicBezTo>
                    <a:cubicBezTo>
                      <a:pt x="-22829" y="745330"/>
                      <a:pt x="12700" y="869767"/>
                      <a:pt x="170042" y="981505"/>
                    </a:cubicBezTo>
                    <a:cubicBezTo>
                      <a:pt x="327384" y="1093244"/>
                      <a:pt x="710588" y="1217680"/>
                      <a:pt x="723277" y="1641780"/>
                    </a:cubicBezTo>
                    <a:cubicBezTo>
                      <a:pt x="732001" y="1933348"/>
                      <a:pt x="695144" y="2389360"/>
                      <a:pt x="671256" y="2645894"/>
                    </a:cubicBezTo>
                    <a:lnTo>
                      <a:pt x="670238" y="2656618"/>
                    </a:lnTo>
                    <a:lnTo>
                      <a:pt x="1288826" y="2656618"/>
                    </a:lnTo>
                    <a:lnTo>
                      <a:pt x="1277268" y="2583272"/>
                    </a:lnTo>
                    <a:cubicBezTo>
                      <a:pt x="1221841" y="2210562"/>
                      <a:pt x="1177856" y="1703363"/>
                      <a:pt x="1266361" y="1331959"/>
                    </a:cubicBezTo>
                    <a:cubicBezTo>
                      <a:pt x="1426241" y="669145"/>
                      <a:pt x="1677481" y="532011"/>
                      <a:pt x="1652103" y="430430"/>
                    </a:cubicBezTo>
                    <a:cubicBezTo>
                      <a:pt x="1629263" y="328849"/>
                      <a:pt x="1499836" y="377100"/>
                      <a:pt x="1459232" y="471062"/>
                    </a:cubicBezTo>
                    <a:cubicBezTo>
                      <a:pt x="1418628" y="562485"/>
                      <a:pt x="1253672" y="765646"/>
                      <a:pt x="1098868" y="732633"/>
                    </a:cubicBezTo>
                    <a:cubicBezTo>
                      <a:pt x="946601" y="699619"/>
                      <a:pt x="905997" y="69819"/>
                      <a:pt x="794335" y="8870"/>
                    </a:cubicBezTo>
                    <a:cubicBezTo>
                      <a:pt x="780377" y="934"/>
                      <a:pt x="768759" y="-1486"/>
                      <a:pt x="759198" y="850"/>
                    </a:cubicBezTo>
                    <a:close/>
                  </a:path>
                </a:pathLst>
              </a:custGeom>
              <a:solidFill>
                <a:schemeClr val="accent2"/>
              </a:solidFill>
              <a:ln>
                <a:noFill/>
              </a:ln>
            </p:spPr>
            <p:txBody>
              <a:bodyPr vert="horz" wrap="square" lIns="91440" tIns="45720" rIns="91440" bIns="45720" numCol="1" anchor="t" anchorCtr="0" compatLnSpc="1">
                <a:noAutofit/>
              </a:bodyPr>
              <a:lstStyle/>
              <a:p>
                <a:endParaRPr lang="id-ID">
                  <a:cs typeface="+mn-ea"/>
                  <a:sym typeface="+mn-lt"/>
                </a:endParaRPr>
              </a:p>
            </p:txBody>
          </p:sp>
          <p:sp>
            <p:nvSpPr>
              <p:cNvPr id="6" name="Freeform 67"/>
              <p:cNvSpPr/>
              <p:nvPr/>
            </p:nvSpPr>
            <p:spPr bwMode="auto">
              <a:xfrm rot="1883109">
                <a:off x="3472716" y="3077532"/>
                <a:ext cx="1975673" cy="196953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7" name="Freeform 67"/>
              <p:cNvSpPr/>
              <p:nvPr/>
            </p:nvSpPr>
            <p:spPr bwMode="auto">
              <a:xfrm rot="4961872">
                <a:off x="4339838" y="2042516"/>
                <a:ext cx="2397282" cy="238983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8" name="Freeform 67"/>
              <p:cNvSpPr/>
              <p:nvPr/>
            </p:nvSpPr>
            <p:spPr bwMode="auto">
              <a:xfrm rot="7696778">
                <a:off x="5819972" y="2184633"/>
                <a:ext cx="2112165" cy="2105606"/>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9" name="Freeform 67"/>
              <p:cNvSpPr/>
              <p:nvPr/>
            </p:nvSpPr>
            <p:spPr bwMode="auto">
              <a:xfrm rot="10345882">
                <a:off x="6798191" y="3266787"/>
                <a:ext cx="1921093" cy="191512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10" name="Freeform 67"/>
              <p:cNvSpPr/>
              <p:nvPr/>
            </p:nvSpPr>
            <p:spPr bwMode="auto">
              <a:xfrm rot="12440007">
                <a:off x="6858380" y="4596385"/>
                <a:ext cx="1424405" cy="1419981"/>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11" name="Freeform 67"/>
              <p:cNvSpPr/>
              <p:nvPr/>
            </p:nvSpPr>
            <p:spPr bwMode="auto">
              <a:xfrm rot="20954305">
                <a:off x="3963464" y="4429907"/>
                <a:ext cx="1424405" cy="1419981"/>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12" name="Freeform 67"/>
              <p:cNvSpPr/>
              <p:nvPr/>
            </p:nvSpPr>
            <p:spPr bwMode="auto">
              <a:xfrm rot="2241606">
                <a:off x="3489891" y="2406325"/>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13" name="Freeform 67"/>
              <p:cNvSpPr/>
              <p:nvPr/>
            </p:nvSpPr>
            <p:spPr bwMode="auto">
              <a:xfrm rot="6355571">
                <a:off x="5654693" y="1694215"/>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14" name="Freeform 67"/>
              <p:cNvSpPr/>
              <p:nvPr/>
            </p:nvSpPr>
            <p:spPr bwMode="auto">
              <a:xfrm rot="9774375">
                <a:off x="7378684" y="2652032"/>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grpSp>
        <p:sp>
          <p:nvSpPr>
            <p:cNvPr id="21" name="Freeform 20"/>
            <p:cNvSpPr/>
            <p:nvPr/>
          </p:nvSpPr>
          <p:spPr>
            <a:xfrm>
              <a:off x="7135090" y="5449748"/>
              <a:ext cx="4139963" cy="721117"/>
            </a:xfrm>
            <a:custGeom>
              <a:avLst/>
              <a:gdLst>
                <a:gd name="connsiteX0" fmla="*/ 2069981 w 4139963"/>
                <a:gd name="connsiteY0" fmla="*/ 0 h 721117"/>
                <a:gd name="connsiteX1" fmla="*/ 4041693 w 4139963"/>
                <a:gd name="connsiteY1" fmla="*/ 631822 h 721117"/>
                <a:gd name="connsiteX2" fmla="*/ 4139963 w 4139963"/>
                <a:gd name="connsiteY2" fmla="*/ 721117 h 721117"/>
                <a:gd name="connsiteX3" fmla="*/ 4029024 w 4139963"/>
                <a:gd name="connsiteY3" fmla="*/ 677936 h 721117"/>
                <a:gd name="connsiteX4" fmla="*/ 2069980 w 4139963"/>
                <a:gd name="connsiteY4" fmla="*/ 366464 h 721117"/>
                <a:gd name="connsiteX5" fmla="*/ 110936 w 4139963"/>
                <a:gd name="connsiteY5" fmla="*/ 677936 h 721117"/>
                <a:gd name="connsiteX6" fmla="*/ 0 w 4139963"/>
                <a:gd name="connsiteY6" fmla="*/ 721115 h 721117"/>
                <a:gd name="connsiteX7" fmla="*/ 98269 w 4139963"/>
                <a:gd name="connsiteY7" fmla="*/ 631822 h 721117"/>
                <a:gd name="connsiteX8" fmla="*/ 2069981 w 4139963"/>
                <a:gd name="connsiteY8" fmla="*/ 0 h 7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9963" h="721117">
                  <a:moveTo>
                    <a:pt x="2069981" y="0"/>
                  </a:moveTo>
                  <a:cubicBezTo>
                    <a:pt x="2863778" y="0"/>
                    <a:pt x="3573033" y="245952"/>
                    <a:pt x="4041693" y="631822"/>
                  </a:cubicBezTo>
                  <a:lnTo>
                    <a:pt x="4139963" y="721117"/>
                  </a:lnTo>
                  <a:lnTo>
                    <a:pt x="4029024" y="677936"/>
                  </a:lnTo>
                  <a:cubicBezTo>
                    <a:pt x="3469804" y="481289"/>
                    <a:pt x="2795654" y="366464"/>
                    <a:pt x="2069980" y="366464"/>
                  </a:cubicBezTo>
                  <a:cubicBezTo>
                    <a:pt x="1344306" y="366464"/>
                    <a:pt x="670157" y="481289"/>
                    <a:pt x="110936" y="677936"/>
                  </a:cubicBezTo>
                  <a:lnTo>
                    <a:pt x="0" y="721115"/>
                  </a:lnTo>
                  <a:lnTo>
                    <a:pt x="98269" y="631822"/>
                  </a:lnTo>
                  <a:cubicBezTo>
                    <a:pt x="566929" y="245952"/>
                    <a:pt x="1276184" y="0"/>
                    <a:pt x="206998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grpSp>
        <p:nvGrpSpPr>
          <p:cNvPr id="27" name="组合 26"/>
          <p:cNvGrpSpPr/>
          <p:nvPr/>
        </p:nvGrpSpPr>
        <p:grpSpPr>
          <a:xfrm>
            <a:off x="700949" y="2533899"/>
            <a:ext cx="2519396" cy="901145"/>
            <a:chOff x="1579242" y="4900722"/>
            <a:chExt cx="2519396" cy="901145"/>
          </a:xfrm>
        </p:grpSpPr>
        <p:sp>
          <p:nvSpPr>
            <p:cNvPr id="28"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29"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grpSp>
        <p:nvGrpSpPr>
          <p:cNvPr id="30" name="组合 29"/>
          <p:cNvGrpSpPr/>
          <p:nvPr/>
        </p:nvGrpSpPr>
        <p:grpSpPr>
          <a:xfrm>
            <a:off x="700949" y="3930716"/>
            <a:ext cx="2519396" cy="901145"/>
            <a:chOff x="1579242" y="4900722"/>
            <a:chExt cx="2519396" cy="901145"/>
          </a:xfrm>
        </p:grpSpPr>
        <p:sp>
          <p:nvSpPr>
            <p:cNvPr id="31"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32"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grpSp>
        <p:nvGrpSpPr>
          <p:cNvPr id="45" name="组合 44"/>
          <p:cNvGrpSpPr/>
          <p:nvPr/>
        </p:nvGrpSpPr>
        <p:grpSpPr>
          <a:xfrm>
            <a:off x="8865978" y="2533899"/>
            <a:ext cx="2519396" cy="901145"/>
            <a:chOff x="1579242" y="4900722"/>
            <a:chExt cx="2519396" cy="901145"/>
          </a:xfrm>
        </p:grpSpPr>
        <p:sp>
          <p:nvSpPr>
            <p:cNvPr id="46"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7"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grpSp>
        <p:nvGrpSpPr>
          <p:cNvPr id="48" name="组合 47"/>
          <p:cNvGrpSpPr/>
          <p:nvPr/>
        </p:nvGrpSpPr>
        <p:grpSpPr>
          <a:xfrm>
            <a:off x="8865978" y="3930716"/>
            <a:ext cx="2519396" cy="901145"/>
            <a:chOff x="1579242" y="4900722"/>
            <a:chExt cx="2519396" cy="901145"/>
          </a:xfrm>
        </p:grpSpPr>
        <p:sp>
          <p:nvSpPr>
            <p:cNvPr id="49"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50"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1000"/>
                                        <p:tgtEl>
                                          <p:spTgt spid="45"/>
                                        </p:tgtEl>
                                      </p:cBhvr>
                                    </p:animEffect>
                                    <p:anim calcmode="lin" valueType="num">
                                      <p:cBhvr>
                                        <p:cTn id="29" dur="1000" fill="hold"/>
                                        <p:tgtEl>
                                          <p:spTgt spid="45"/>
                                        </p:tgtEl>
                                        <p:attrNameLst>
                                          <p:attrName>ppt_x</p:attrName>
                                        </p:attrNameLst>
                                      </p:cBhvr>
                                      <p:tavLst>
                                        <p:tav tm="0">
                                          <p:val>
                                            <p:strVal val="#ppt_x"/>
                                          </p:val>
                                        </p:tav>
                                        <p:tav tm="100000">
                                          <p:val>
                                            <p:strVal val="#ppt_x"/>
                                          </p:val>
                                        </p:tav>
                                      </p:tavLst>
                                    </p:anim>
                                    <p:anim calcmode="lin" valueType="num">
                                      <p:cBhvr>
                                        <p:cTn id="3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ṥļîḑé-Rectangle 2"/>
          <p:cNvSpPr/>
          <p:nvPr/>
        </p:nvSpPr>
        <p:spPr>
          <a:xfrm>
            <a:off x="1343472" y="3806464"/>
            <a:ext cx="2376264" cy="1705158"/>
          </a:xfrm>
          <a:prstGeom prst="rect">
            <a:avLst/>
          </a:prstGeom>
          <a:solidFill>
            <a:schemeClr val="accent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îṥļîḑé-Rectangle 7"/>
          <p:cNvSpPr/>
          <p:nvPr/>
        </p:nvSpPr>
        <p:spPr>
          <a:xfrm>
            <a:off x="6096000" y="3806464"/>
            <a:ext cx="2376264" cy="1705158"/>
          </a:xfrm>
          <a:prstGeom prst="rect">
            <a:avLst/>
          </a:prstGeom>
          <a:solidFill>
            <a:schemeClr val="accent2"/>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îṥļîḑé-Rectangle 6"/>
          <p:cNvSpPr/>
          <p:nvPr/>
        </p:nvSpPr>
        <p:spPr>
          <a:xfrm>
            <a:off x="3719736" y="2101308"/>
            <a:ext cx="2376264" cy="1705156"/>
          </a:xfrm>
          <a:prstGeom prst="rect">
            <a:avLst/>
          </a:prstGeom>
          <a:solidFill>
            <a:schemeClr val="accent2"/>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îṥļîḑé-Rectangle 10"/>
          <p:cNvSpPr/>
          <p:nvPr/>
        </p:nvSpPr>
        <p:spPr>
          <a:xfrm>
            <a:off x="8472264" y="2101308"/>
            <a:ext cx="2376264" cy="1705156"/>
          </a:xfrm>
          <a:prstGeom prst="rect">
            <a:avLst/>
          </a:prstGeom>
          <a:solidFill>
            <a:schemeClr val="accent1"/>
          </a:solid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pic>
        <p:nvPicPr>
          <p:cNvPr id="56" name="图片占位符 55"/>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45" r="45"/>
          <a:stretch>
            <a:fillRect/>
          </a:stretch>
        </p:blipFill>
        <p:spPr/>
      </p:pic>
      <p:pic>
        <p:nvPicPr>
          <p:cNvPr id="57" name="图片占位符 56"/>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45" r="45"/>
          <a:stretch>
            <a:fillRect/>
          </a:stretch>
        </p:blipFill>
        <p:spPr/>
      </p:pic>
      <p:pic>
        <p:nvPicPr>
          <p:cNvPr id="58" name="图片占位符 57"/>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45" r="45"/>
          <a:stretch>
            <a:fillRect/>
          </a:stretch>
        </p:blipFill>
        <p:spPr/>
      </p:pic>
      <p:pic>
        <p:nvPicPr>
          <p:cNvPr id="59" name="图片占位符 58"/>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l="45" r="45"/>
          <a:stretch>
            <a:fillRect/>
          </a:stretch>
        </p:blipFill>
        <p:spPr/>
      </p:pic>
      <p:sp>
        <p:nvSpPr>
          <p:cNvPr id="36" name="îṥļîḑé-Oval 35"/>
          <p:cNvSpPr/>
          <p:nvPr/>
        </p:nvSpPr>
        <p:spPr>
          <a:xfrm>
            <a:off x="2228527" y="3503388"/>
            <a:ext cx="606156" cy="606154"/>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7" name="îṥļîḑé-university7"/>
          <p:cNvSpPr/>
          <p:nvPr/>
        </p:nvSpPr>
        <p:spPr bwMode="auto">
          <a:xfrm>
            <a:off x="2388469" y="3668600"/>
            <a:ext cx="286272" cy="275730"/>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a:cs typeface="+mn-ea"/>
              <a:sym typeface="+mn-lt"/>
            </a:endParaRPr>
          </a:p>
        </p:txBody>
      </p:sp>
      <p:sp>
        <p:nvSpPr>
          <p:cNvPr id="34" name="îṥļîḑé-Oval 33"/>
          <p:cNvSpPr/>
          <p:nvPr/>
        </p:nvSpPr>
        <p:spPr>
          <a:xfrm>
            <a:off x="6981055" y="3503388"/>
            <a:ext cx="606156" cy="606154"/>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îṥļîḑé-Freeform 428"/>
          <p:cNvSpPr/>
          <p:nvPr/>
        </p:nvSpPr>
        <p:spPr bwMode="auto">
          <a:xfrm>
            <a:off x="7140997" y="3668600"/>
            <a:ext cx="286272" cy="275730"/>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cs typeface="+mn-ea"/>
              <a:sym typeface="+mn-lt"/>
            </a:endParaRPr>
          </a:p>
        </p:txBody>
      </p:sp>
      <p:sp>
        <p:nvSpPr>
          <p:cNvPr id="32" name="îṥļîḑé-Oval 31"/>
          <p:cNvSpPr/>
          <p:nvPr/>
        </p:nvSpPr>
        <p:spPr>
          <a:xfrm>
            <a:off x="4604791" y="3503388"/>
            <a:ext cx="606156" cy="606154"/>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3" name="îṥļîḑé-Freeform 70"/>
          <p:cNvSpPr/>
          <p:nvPr/>
        </p:nvSpPr>
        <p:spPr bwMode="auto">
          <a:xfrm>
            <a:off x="4764733" y="3668600"/>
            <a:ext cx="286272" cy="275730"/>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a:cs typeface="+mn-ea"/>
              <a:sym typeface="+mn-lt"/>
            </a:endParaRPr>
          </a:p>
        </p:txBody>
      </p:sp>
      <p:sp>
        <p:nvSpPr>
          <p:cNvPr id="30" name="îṥļîḑé-Oval 29"/>
          <p:cNvSpPr/>
          <p:nvPr/>
        </p:nvSpPr>
        <p:spPr>
          <a:xfrm>
            <a:off x="9357319" y="3503388"/>
            <a:ext cx="606156" cy="60615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1" name="îṥļîḑé-AutoShape 75"/>
          <p:cNvSpPr/>
          <p:nvPr/>
        </p:nvSpPr>
        <p:spPr bwMode="auto">
          <a:xfrm>
            <a:off x="9517261" y="3668600"/>
            <a:ext cx="286272" cy="275730"/>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endParaRPr>
              <a:cs typeface="+mn-ea"/>
              <a:sym typeface="+mn-lt"/>
            </a:endParaRPr>
          </a:p>
        </p:txBody>
      </p:sp>
      <p:sp>
        <p:nvSpPr>
          <p:cNvPr id="29" name="Text Placeholder 8"/>
          <p:cNvSpPr txBox="1"/>
          <p:nvPr/>
        </p:nvSpPr>
        <p:spPr>
          <a:xfrm>
            <a:off x="1263505" y="4307399"/>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solidFill>
                  <a:schemeClr val="bg1"/>
                </a:solidFill>
                <a:cs typeface="+mn-ea"/>
                <a:sym typeface="+mn-lt"/>
              </a:rPr>
              <a:t>标题文字添加</a:t>
            </a:r>
            <a:endParaRPr lang="en-US" altLang="zh-CN" sz="1600" b="1" dirty="0">
              <a:solidFill>
                <a:schemeClr val="bg1"/>
              </a:solidFill>
              <a:cs typeface="+mn-ea"/>
              <a:sym typeface="+mn-lt"/>
            </a:endParaRPr>
          </a:p>
        </p:txBody>
      </p:sp>
      <p:sp>
        <p:nvSpPr>
          <p:cNvPr id="38" name="Text Placeholder 9"/>
          <p:cNvSpPr txBox="1"/>
          <p:nvPr/>
        </p:nvSpPr>
        <p:spPr>
          <a:xfrm>
            <a:off x="1263505" y="4643742"/>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solidFill>
                  <a:schemeClr val="bg1"/>
                </a:solidFill>
                <a:cs typeface="+mn-ea"/>
                <a:sym typeface="+mn-lt"/>
              </a:rPr>
              <a:t>请在此粘贴或者输入你的文字内容请在此粘贴或者输入你的文字内容</a:t>
            </a:r>
            <a:endParaRPr lang="en-AU" altLang="zh-CN" sz="1200" dirty="0">
              <a:solidFill>
                <a:schemeClr val="bg1"/>
              </a:solidFill>
              <a:cs typeface="+mn-ea"/>
              <a:sym typeface="+mn-lt"/>
            </a:endParaRPr>
          </a:p>
        </p:txBody>
      </p:sp>
      <p:sp>
        <p:nvSpPr>
          <p:cNvPr id="39" name="Text Placeholder 8"/>
          <p:cNvSpPr txBox="1"/>
          <p:nvPr/>
        </p:nvSpPr>
        <p:spPr>
          <a:xfrm>
            <a:off x="3759936" y="2402424"/>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solidFill>
                  <a:schemeClr val="bg1"/>
                </a:solidFill>
                <a:cs typeface="+mn-ea"/>
                <a:sym typeface="+mn-lt"/>
              </a:rPr>
              <a:t>标题文字添加</a:t>
            </a:r>
            <a:endParaRPr lang="en-US" altLang="zh-CN" sz="1600" b="1" dirty="0">
              <a:solidFill>
                <a:schemeClr val="bg1"/>
              </a:solidFill>
              <a:cs typeface="+mn-ea"/>
              <a:sym typeface="+mn-lt"/>
            </a:endParaRPr>
          </a:p>
        </p:txBody>
      </p:sp>
      <p:sp>
        <p:nvSpPr>
          <p:cNvPr id="40" name="Text Placeholder 9"/>
          <p:cNvSpPr txBox="1"/>
          <p:nvPr/>
        </p:nvSpPr>
        <p:spPr>
          <a:xfrm>
            <a:off x="3759936" y="2738767"/>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solidFill>
                  <a:schemeClr val="bg1"/>
                </a:solidFill>
                <a:cs typeface="+mn-ea"/>
                <a:sym typeface="+mn-lt"/>
              </a:rPr>
              <a:t>请在此粘贴或者输入你的文字内容请在此粘贴或者输入你的文字内容</a:t>
            </a:r>
            <a:endParaRPr lang="en-AU" altLang="zh-CN" sz="1200" dirty="0">
              <a:solidFill>
                <a:schemeClr val="bg1"/>
              </a:solidFill>
              <a:cs typeface="+mn-ea"/>
              <a:sym typeface="+mn-lt"/>
            </a:endParaRPr>
          </a:p>
        </p:txBody>
      </p:sp>
      <p:sp>
        <p:nvSpPr>
          <p:cNvPr id="41" name="Text Placeholder 8"/>
          <p:cNvSpPr txBox="1"/>
          <p:nvPr/>
        </p:nvSpPr>
        <p:spPr>
          <a:xfrm>
            <a:off x="8472264" y="2402424"/>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solidFill>
                  <a:schemeClr val="bg1"/>
                </a:solidFill>
                <a:cs typeface="+mn-ea"/>
                <a:sym typeface="+mn-lt"/>
              </a:rPr>
              <a:t>标题文字添加</a:t>
            </a:r>
            <a:endParaRPr lang="en-US" altLang="zh-CN" sz="1600" b="1" dirty="0">
              <a:solidFill>
                <a:schemeClr val="bg1"/>
              </a:solidFill>
              <a:cs typeface="+mn-ea"/>
              <a:sym typeface="+mn-lt"/>
            </a:endParaRPr>
          </a:p>
        </p:txBody>
      </p:sp>
      <p:sp>
        <p:nvSpPr>
          <p:cNvPr id="42" name="Text Placeholder 9"/>
          <p:cNvSpPr txBox="1"/>
          <p:nvPr/>
        </p:nvSpPr>
        <p:spPr>
          <a:xfrm>
            <a:off x="8472264" y="2738767"/>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solidFill>
                  <a:schemeClr val="bg1"/>
                </a:solidFill>
                <a:cs typeface="+mn-ea"/>
                <a:sym typeface="+mn-lt"/>
              </a:rPr>
              <a:t>请在此粘贴或者输入你的文字内容请在此粘贴或者输入你的文字内容</a:t>
            </a:r>
            <a:endParaRPr lang="en-AU" altLang="zh-CN" sz="1200" dirty="0">
              <a:solidFill>
                <a:schemeClr val="bg1"/>
              </a:solidFill>
              <a:cs typeface="+mn-ea"/>
              <a:sym typeface="+mn-lt"/>
            </a:endParaRPr>
          </a:p>
        </p:txBody>
      </p:sp>
      <p:sp>
        <p:nvSpPr>
          <p:cNvPr id="53" name="Text Placeholder 8"/>
          <p:cNvSpPr txBox="1"/>
          <p:nvPr/>
        </p:nvSpPr>
        <p:spPr>
          <a:xfrm>
            <a:off x="6096000" y="4344209"/>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solidFill>
                  <a:schemeClr val="bg1"/>
                </a:solidFill>
                <a:cs typeface="+mn-ea"/>
                <a:sym typeface="+mn-lt"/>
              </a:rPr>
              <a:t>标题文字添加</a:t>
            </a:r>
            <a:endParaRPr lang="en-US" altLang="zh-CN" sz="1600" b="1" dirty="0">
              <a:solidFill>
                <a:schemeClr val="bg1"/>
              </a:solidFill>
              <a:cs typeface="+mn-ea"/>
              <a:sym typeface="+mn-lt"/>
            </a:endParaRPr>
          </a:p>
        </p:txBody>
      </p:sp>
      <p:sp>
        <p:nvSpPr>
          <p:cNvPr id="54" name="Text Placeholder 9"/>
          <p:cNvSpPr txBox="1"/>
          <p:nvPr/>
        </p:nvSpPr>
        <p:spPr>
          <a:xfrm>
            <a:off x="6096000" y="4680552"/>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solidFill>
                  <a:schemeClr val="bg1"/>
                </a:solidFill>
                <a:cs typeface="+mn-ea"/>
                <a:sym typeface="+mn-lt"/>
              </a:rPr>
              <a:t>请在此粘贴或者输入你的文字内容请在此粘贴或者输入你的文字内容</a:t>
            </a:r>
            <a:endParaRPr lang="en-AU" altLang="zh-CN" sz="1200"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fill="hold"/>
                                        <p:tgtEl>
                                          <p:spTgt spid="40"/>
                                        </p:tgtEl>
                                        <p:attrNameLst>
                                          <p:attrName>ppt_x</p:attrName>
                                        </p:attrNameLst>
                                      </p:cBhvr>
                                      <p:tavLst>
                                        <p:tav tm="0">
                                          <p:val>
                                            <p:strVal val="#ppt_x"/>
                                          </p:val>
                                        </p:tav>
                                        <p:tav tm="100000">
                                          <p:val>
                                            <p:strVal val="#ppt_x"/>
                                          </p:val>
                                        </p:tav>
                                      </p:tavLst>
                                    </p:anim>
                                    <p:anim calcmode="lin" valueType="num">
                                      <p:cBhvr additive="base">
                                        <p:cTn id="84" dur="500" fill="hold"/>
                                        <p:tgtEl>
                                          <p:spTgt spid="4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additive="base">
                                        <p:cTn id="87" dur="500" fill="hold"/>
                                        <p:tgtEl>
                                          <p:spTgt spid="41"/>
                                        </p:tgtEl>
                                        <p:attrNameLst>
                                          <p:attrName>ppt_x</p:attrName>
                                        </p:attrNameLst>
                                      </p:cBhvr>
                                      <p:tavLst>
                                        <p:tav tm="0">
                                          <p:val>
                                            <p:strVal val="#ppt_x"/>
                                          </p:val>
                                        </p:tav>
                                        <p:tav tm="100000">
                                          <p:val>
                                            <p:strVal val="#ppt_x"/>
                                          </p:val>
                                        </p:tav>
                                      </p:tavLst>
                                    </p:anim>
                                    <p:anim calcmode="lin" valueType="num">
                                      <p:cBhvr additive="base">
                                        <p:cTn id="88" dur="500" fill="hold"/>
                                        <p:tgtEl>
                                          <p:spTgt spid="4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 calcmode="lin" valueType="num">
                                      <p:cBhvr additive="base">
                                        <p:cTn id="95" dur="500" fill="hold"/>
                                        <p:tgtEl>
                                          <p:spTgt spid="53"/>
                                        </p:tgtEl>
                                        <p:attrNameLst>
                                          <p:attrName>ppt_x</p:attrName>
                                        </p:attrNameLst>
                                      </p:cBhvr>
                                      <p:tavLst>
                                        <p:tav tm="0">
                                          <p:val>
                                            <p:strVal val="#ppt_x"/>
                                          </p:val>
                                        </p:tav>
                                        <p:tav tm="100000">
                                          <p:val>
                                            <p:strVal val="#ppt_x"/>
                                          </p:val>
                                        </p:tav>
                                      </p:tavLst>
                                    </p:anim>
                                    <p:anim calcmode="lin" valueType="num">
                                      <p:cBhvr additive="base">
                                        <p:cTn id="96" dur="500" fill="hold"/>
                                        <p:tgtEl>
                                          <p:spTgt spid="5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additive="base">
                                        <p:cTn id="99" dur="500" fill="hold"/>
                                        <p:tgtEl>
                                          <p:spTgt spid="54"/>
                                        </p:tgtEl>
                                        <p:attrNameLst>
                                          <p:attrName>ppt_x</p:attrName>
                                        </p:attrNameLst>
                                      </p:cBhvr>
                                      <p:tavLst>
                                        <p:tav tm="0">
                                          <p:val>
                                            <p:strVal val="#ppt_x"/>
                                          </p:val>
                                        </p:tav>
                                        <p:tav tm="100000">
                                          <p:val>
                                            <p:strVal val="#ppt_x"/>
                                          </p:val>
                                        </p:tav>
                                      </p:tavLst>
                                    </p:anim>
                                    <p:anim calcmode="lin" valueType="num">
                                      <p:cBhvr additive="base">
                                        <p:cTn id="10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7" grpId="0" animBg="1"/>
      <p:bldP spid="11" grpId="0" animBg="1"/>
      <p:bldP spid="36" grpId="0" animBg="1"/>
      <p:bldP spid="37" grpId="0" animBg="1"/>
      <p:bldP spid="34" grpId="0" animBg="1"/>
      <p:bldP spid="35" grpId="0" animBg="1"/>
      <p:bldP spid="32" grpId="0" animBg="1"/>
      <p:bldP spid="33" grpId="0" animBg="1"/>
      <p:bldP spid="30" grpId="0" animBg="1"/>
      <p:bldP spid="31" grpId="0" animBg="1"/>
      <p:bldP spid="29" grpId="0"/>
      <p:bldP spid="38" grpId="0"/>
      <p:bldP spid="39" grpId="0"/>
      <p:bldP spid="40" grpId="0"/>
      <p:bldP spid="41" grpId="0"/>
      <p:bldP spid="42" grpId="0"/>
      <p:bldP spid="53"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36406" y="1767172"/>
            <a:ext cx="7492299" cy="2829552"/>
            <a:chOff x="3836406" y="1767172"/>
            <a:chExt cx="7492299" cy="2829552"/>
          </a:xfrm>
        </p:grpSpPr>
        <p:sp>
          <p:nvSpPr>
            <p:cNvPr id="40" name="TextBox 39"/>
            <p:cNvSpPr txBox="1"/>
            <p:nvPr/>
          </p:nvSpPr>
          <p:spPr>
            <a:xfrm>
              <a:off x="6857971" y="4258170"/>
              <a:ext cx="490840" cy="338554"/>
            </a:xfrm>
            <a:prstGeom prst="rect">
              <a:avLst/>
            </a:prstGeom>
            <a:noFill/>
          </p:spPr>
          <p:txBody>
            <a:bodyPr wrap="none" rtlCol="0">
              <a:spAutoFit/>
            </a:bodyPr>
            <a:lstStyle/>
            <a:p>
              <a:pPr algn="ctr"/>
              <a:r>
                <a:rPr lang="en-US" sz="1600" b="1">
                  <a:solidFill>
                    <a:srgbClr val="5C5C5C"/>
                  </a:solidFill>
                  <a:cs typeface="+mn-ea"/>
                  <a:sym typeface="+mn-lt"/>
                </a:rPr>
                <a:t>40%</a:t>
              </a:r>
              <a:endParaRPr lang="en-GB" sz="1600" b="1">
                <a:solidFill>
                  <a:srgbClr val="5C5C5C"/>
                </a:solidFill>
                <a:cs typeface="+mn-ea"/>
                <a:sym typeface="+mn-lt"/>
              </a:endParaRPr>
            </a:p>
          </p:txBody>
        </p:sp>
        <p:sp>
          <p:nvSpPr>
            <p:cNvPr id="41" name="TextBox 40"/>
            <p:cNvSpPr txBox="1"/>
            <p:nvPr/>
          </p:nvSpPr>
          <p:spPr>
            <a:xfrm>
              <a:off x="7507470" y="4258170"/>
              <a:ext cx="497252" cy="338554"/>
            </a:xfrm>
            <a:prstGeom prst="rect">
              <a:avLst/>
            </a:prstGeom>
            <a:noFill/>
          </p:spPr>
          <p:txBody>
            <a:bodyPr wrap="none" rtlCol="0">
              <a:spAutoFit/>
            </a:bodyPr>
            <a:lstStyle/>
            <a:p>
              <a:pPr algn="ctr"/>
              <a:r>
                <a:rPr lang="en-US" sz="1600" b="1">
                  <a:solidFill>
                    <a:srgbClr val="5C5C5C"/>
                  </a:solidFill>
                  <a:cs typeface="+mn-ea"/>
                  <a:sym typeface="+mn-lt"/>
                </a:rPr>
                <a:t>50%</a:t>
              </a:r>
              <a:endParaRPr lang="en-GB" sz="1600" b="1">
                <a:solidFill>
                  <a:srgbClr val="5C5C5C"/>
                </a:solidFill>
                <a:cs typeface="+mn-ea"/>
                <a:sym typeface="+mn-lt"/>
              </a:endParaRPr>
            </a:p>
          </p:txBody>
        </p:sp>
        <p:sp>
          <p:nvSpPr>
            <p:cNvPr id="42" name="TextBox 41"/>
            <p:cNvSpPr txBox="1"/>
            <p:nvPr/>
          </p:nvSpPr>
          <p:spPr>
            <a:xfrm>
              <a:off x="8143185" y="4258170"/>
              <a:ext cx="498855" cy="338554"/>
            </a:xfrm>
            <a:prstGeom prst="rect">
              <a:avLst/>
            </a:prstGeom>
            <a:noFill/>
          </p:spPr>
          <p:txBody>
            <a:bodyPr wrap="none" rtlCol="0">
              <a:spAutoFit/>
            </a:bodyPr>
            <a:lstStyle/>
            <a:p>
              <a:pPr algn="ctr"/>
              <a:r>
                <a:rPr lang="en-US" sz="1600" b="1">
                  <a:solidFill>
                    <a:srgbClr val="5C5C5C"/>
                  </a:solidFill>
                  <a:cs typeface="+mn-ea"/>
                  <a:sym typeface="+mn-lt"/>
                </a:rPr>
                <a:t>60%</a:t>
              </a:r>
              <a:endParaRPr lang="en-GB" sz="1600" b="1">
                <a:solidFill>
                  <a:srgbClr val="5C5C5C"/>
                </a:solidFill>
                <a:cs typeface="+mn-ea"/>
                <a:sym typeface="+mn-lt"/>
              </a:endParaRPr>
            </a:p>
          </p:txBody>
        </p:sp>
        <p:sp>
          <p:nvSpPr>
            <p:cNvPr id="43" name="TextBox 42"/>
            <p:cNvSpPr txBox="1"/>
            <p:nvPr/>
          </p:nvSpPr>
          <p:spPr>
            <a:xfrm>
              <a:off x="6172231" y="4258170"/>
              <a:ext cx="498855" cy="338554"/>
            </a:xfrm>
            <a:prstGeom prst="rect">
              <a:avLst/>
            </a:prstGeom>
            <a:noFill/>
          </p:spPr>
          <p:txBody>
            <a:bodyPr wrap="none" rtlCol="0">
              <a:spAutoFit/>
            </a:bodyPr>
            <a:lstStyle/>
            <a:p>
              <a:pPr algn="ctr"/>
              <a:r>
                <a:rPr lang="en-US" sz="1600" b="1">
                  <a:solidFill>
                    <a:srgbClr val="5C5C5C"/>
                  </a:solidFill>
                  <a:cs typeface="+mn-ea"/>
                  <a:sym typeface="+mn-lt"/>
                </a:rPr>
                <a:t>30%</a:t>
              </a:r>
              <a:endParaRPr lang="en-GB" sz="1600" b="1">
                <a:solidFill>
                  <a:srgbClr val="5C5C5C"/>
                </a:solidFill>
                <a:cs typeface="+mn-ea"/>
                <a:sym typeface="+mn-lt"/>
              </a:endParaRPr>
            </a:p>
          </p:txBody>
        </p:sp>
        <p:sp>
          <p:nvSpPr>
            <p:cNvPr id="44" name="TextBox 43"/>
            <p:cNvSpPr txBox="1"/>
            <p:nvPr/>
          </p:nvSpPr>
          <p:spPr>
            <a:xfrm>
              <a:off x="10771853" y="4258170"/>
              <a:ext cx="543739" cy="338554"/>
            </a:xfrm>
            <a:prstGeom prst="rect">
              <a:avLst/>
            </a:prstGeom>
            <a:noFill/>
          </p:spPr>
          <p:txBody>
            <a:bodyPr wrap="none" rtlCol="0">
              <a:spAutoFit/>
            </a:bodyPr>
            <a:lstStyle/>
            <a:p>
              <a:pPr algn="ctr"/>
              <a:r>
                <a:rPr lang="en-US" sz="1600" b="1">
                  <a:solidFill>
                    <a:srgbClr val="5C5C5C"/>
                  </a:solidFill>
                  <a:cs typeface="+mn-ea"/>
                  <a:sym typeface="+mn-lt"/>
                </a:rPr>
                <a:t>100%</a:t>
              </a:r>
              <a:endParaRPr lang="en-GB" sz="1600" b="1">
                <a:solidFill>
                  <a:srgbClr val="5C5C5C"/>
                </a:solidFill>
                <a:cs typeface="+mn-ea"/>
                <a:sym typeface="+mn-lt"/>
              </a:endParaRPr>
            </a:p>
          </p:txBody>
        </p:sp>
        <p:sp>
          <p:nvSpPr>
            <p:cNvPr id="45" name="TextBox 44"/>
            <p:cNvSpPr txBox="1"/>
            <p:nvPr/>
          </p:nvSpPr>
          <p:spPr>
            <a:xfrm>
              <a:off x="5490749" y="4258170"/>
              <a:ext cx="492443" cy="338554"/>
            </a:xfrm>
            <a:prstGeom prst="rect">
              <a:avLst/>
            </a:prstGeom>
            <a:noFill/>
          </p:spPr>
          <p:txBody>
            <a:bodyPr wrap="none" rtlCol="0">
              <a:spAutoFit/>
            </a:bodyPr>
            <a:lstStyle/>
            <a:p>
              <a:pPr algn="ctr"/>
              <a:r>
                <a:rPr lang="en-US" sz="1600" b="1">
                  <a:solidFill>
                    <a:srgbClr val="5C5C5C"/>
                  </a:solidFill>
                  <a:cs typeface="+mn-ea"/>
                  <a:sym typeface="+mn-lt"/>
                </a:rPr>
                <a:t>20%</a:t>
              </a:r>
              <a:endParaRPr lang="en-GB" sz="1600" b="1">
                <a:solidFill>
                  <a:srgbClr val="5C5C5C"/>
                </a:solidFill>
                <a:cs typeface="+mn-ea"/>
                <a:sym typeface="+mn-lt"/>
              </a:endParaRPr>
            </a:p>
          </p:txBody>
        </p:sp>
        <p:sp>
          <p:nvSpPr>
            <p:cNvPr id="46" name="TextBox 45"/>
            <p:cNvSpPr txBox="1"/>
            <p:nvPr/>
          </p:nvSpPr>
          <p:spPr>
            <a:xfrm>
              <a:off x="8763143" y="4258170"/>
              <a:ext cx="487633" cy="338554"/>
            </a:xfrm>
            <a:prstGeom prst="rect">
              <a:avLst/>
            </a:prstGeom>
            <a:noFill/>
          </p:spPr>
          <p:txBody>
            <a:bodyPr wrap="none" rtlCol="0">
              <a:spAutoFit/>
            </a:bodyPr>
            <a:lstStyle/>
            <a:p>
              <a:pPr algn="ctr"/>
              <a:r>
                <a:rPr lang="en-US" sz="1600" b="1">
                  <a:solidFill>
                    <a:srgbClr val="5C5C5C"/>
                  </a:solidFill>
                  <a:cs typeface="+mn-ea"/>
                  <a:sym typeface="+mn-lt"/>
                </a:rPr>
                <a:t>70%</a:t>
              </a:r>
              <a:endParaRPr lang="en-GB" sz="1600" b="1">
                <a:solidFill>
                  <a:srgbClr val="5C5C5C"/>
                </a:solidFill>
                <a:cs typeface="+mn-ea"/>
                <a:sym typeface="+mn-lt"/>
              </a:endParaRPr>
            </a:p>
          </p:txBody>
        </p:sp>
        <p:sp>
          <p:nvSpPr>
            <p:cNvPr id="47" name="TextBox 46"/>
            <p:cNvSpPr txBox="1"/>
            <p:nvPr/>
          </p:nvSpPr>
          <p:spPr>
            <a:xfrm>
              <a:off x="9400106" y="4258170"/>
              <a:ext cx="500457" cy="338554"/>
            </a:xfrm>
            <a:prstGeom prst="rect">
              <a:avLst/>
            </a:prstGeom>
            <a:noFill/>
          </p:spPr>
          <p:txBody>
            <a:bodyPr wrap="none" rtlCol="0">
              <a:spAutoFit/>
            </a:bodyPr>
            <a:lstStyle/>
            <a:p>
              <a:pPr algn="ctr"/>
              <a:r>
                <a:rPr lang="en-US" sz="1600" b="1">
                  <a:solidFill>
                    <a:srgbClr val="5C5C5C"/>
                  </a:solidFill>
                  <a:cs typeface="+mn-ea"/>
                  <a:sym typeface="+mn-lt"/>
                </a:rPr>
                <a:t>80%</a:t>
              </a:r>
              <a:endParaRPr lang="en-GB" sz="1600" b="1">
                <a:solidFill>
                  <a:srgbClr val="5C5C5C"/>
                </a:solidFill>
                <a:cs typeface="+mn-ea"/>
                <a:sym typeface="+mn-lt"/>
              </a:endParaRPr>
            </a:p>
          </p:txBody>
        </p:sp>
        <p:sp>
          <p:nvSpPr>
            <p:cNvPr id="48" name="TextBox 47"/>
            <p:cNvSpPr txBox="1"/>
            <p:nvPr/>
          </p:nvSpPr>
          <p:spPr>
            <a:xfrm>
              <a:off x="10086467" y="4258170"/>
              <a:ext cx="498855" cy="338554"/>
            </a:xfrm>
            <a:prstGeom prst="rect">
              <a:avLst/>
            </a:prstGeom>
            <a:noFill/>
          </p:spPr>
          <p:txBody>
            <a:bodyPr wrap="none" rtlCol="0">
              <a:spAutoFit/>
            </a:bodyPr>
            <a:lstStyle/>
            <a:p>
              <a:pPr algn="ctr"/>
              <a:r>
                <a:rPr lang="en-US" sz="1600" b="1">
                  <a:solidFill>
                    <a:srgbClr val="5C5C5C"/>
                  </a:solidFill>
                  <a:cs typeface="+mn-ea"/>
                  <a:sym typeface="+mn-lt"/>
                </a:rPr>
                <a:t>90%</a:t>
              </a:r>
              <a:endParaRPr lang="en-GB" sz="1600" b="1">
                <a:solidFill>
                  <a:srgbClr val="5C5C5C"/>
                </a:solidFill>
                <a:cs typeface="+mn-ea"/>
                <a:sym typeface="+mn-lt"/>
              </a:endParaRPr>
            </a:p>
          </p:txBody>
        </p:sp>
        <p:sp>
          <p:nvSpPr>
            <p:cNvPr id="49" name="TextBox 48"/>
            <p:cNvSpPr txBox="1"/>
            <p:nvPr/>
          </p:nvSpPr>
          <p:spPr>
            <a:xfrm>
              <a:off x="4364916" y="4258170"/>
              <a:ext cx="412292" cy="338554"/>
            </a:xfrm>
            <a:prstGeom prst="rect">
              <a:avLst/>
            </a:prstGeom>
            <a:noFill/>
          </p:spPr>
          <p:txBody>
            <a:bodyPr wrap="none" rtlCol="0">
              <a:spAutoFit/>
            </a:bodyPr>
            <a:lstStyle/>
            <a:p>
              <a:pPr algn="ctr"/>
              <a:r>
                <a:rPr lang="en-US" sz="1600" b="1">
                  <a:solidFill>
                    <a:srgbClr val="5C5C5C"/>
                  </a:solidFill>
                  <a:cs typeface="+mn-ea"/>
                  <a:sym typeface="+mn-lt"/>
                </a:rPr>
                <a:t>0%</a:t>
              </a:r>
              <a:endParaRPr lang="en-GB" sz="1600" b="1">
                <a:solidFill>
                  <a:srgbClr val="5C5C5C"/>
                </a:solidFill>
                <a:cs typeface="+mn-ea"/>
                <a:sym typeface="+mn-lt"/>
              </a:endParaRPr>
            </a:p>
          </p:txBody>
        </p:sp>
        <p:sp>
          <p:nvSpPr>
            <p:cNvPr id="50" name="TextBox 49"/>
            <p:cNvSpPr txBox="1"/>
            <p:nvPr/>
          </p:nvSpPr>
          <p:spPr>
            <a:xfrm>
              <a:off x="4883354" y="4258170"/>
              <a:ext cx="453970" cy="338554"/>
            </a:xfrm>
            <a:prstGeom prst="rect">
              <a:avLst/>
            </a:prstGeom>
            <a:noFill/>
          </p:spPr>
          <p:txBody>
            <a:bodyPr wrap="none" rtlCol="0">
              <a:spAutoFit/>
            </a:bodyPr>
            <a:lstStyle/>
            <a:p>
              <a:pPr algn="ctr"/>
              <a:r>
                <a:rPr lang="en-US" sz="1600" b="1">
                  <a:solidFill>
                    <a:srgbClr val="5C5C5C"/>
                  </a:solidFill>
                  <a:cs typeface="+mn-ea"/>
                  <a:sym typeface="+mn-lt"/>
                </a:rPr>
                <a:t>10%</a:t>
              </a:r>
              <a:endParaRPr lang="en-GB" sz="1600" b="1">
                <a:solidFill>
                  <a:srgbClr val="5C5C5C"/>
                </a:solidFill>
                <a:cs typeface="+mn-ea"/>
                <a:sym typeface="+mn-lt"/>
              </a:endParaRP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39612" y="1853363"/>
              <a:ext cx="516487" cy="369332"/>
            </a:xfrm>
            <a:prstGeom prst="rect">
              <a:avLst/>
            </a:prstGeom>
            <a:noFill/>
          </p:spPr>
          <p:txBody>
            <a:bodyPr wrap="none" rtlCol="0">
              <a:spAutoFit/>
            </a:bodyPr>
            <a:lstStyle/>
            <a:p>
              <a:pPr algn="r"/>
              <a:r>
                <a:rPr lang="en-US" b="1">
                  <a:solidFill>
                    <a:srgbClr val="5C5C5C"/>
                  </a:solidFill>
                  <a:cs typeface="+mn-ea"/>
                  <a:sym typeface="+mn-lt"/>
                </a:rPr>
                <a:t>2015</a:t>
              </a:r>
              <a:endParaRPr lang="en-GB" b="1">
                <a:solidFill>
                  <a:srgbClr val="5C5C5C"/>
                </a:solidFill>
                <a:cs typeface="+mn-ea"/>
                <a:sym typeface="+mn-lt"/>
              </a:endParaRPr>
            </a:p>
          </p:txBody>
        </p:sp>
        <p:sp>
          <p:nvSpPr>
            <p:cNvPr id="73" name="TextBox 72"/>
            <p:cNvSpPr txBox="1"/>
            <p:nvPr/>
          </p:nvSpPr>
          <p:spPr>
            <a:xfrm>
              <a:off x="3846024" y="2310563"/>
              <a:ext cx="510075" cy="369332"/>
            </a:xfrm>
            <a:prstGeom prst="rect">
              <a:avLst/>
            </a:prstGeom>
            <a:noFill/>
          </p:spPr>
          <p:txBody>
            <a:bodyPr wrap="none" rtlCol="0">
              <a:spAutoFit/>
            </a:bodyPr>
            <a:lstStyle/>
            <a:p>
              <a:pPr algn="r"/>
              <a:r>
                <a:rPr lang="en-US" b="1">
                  <a:solidFill>
                    <a:srgbClr val="5C5C5C"/>
                  </a:solidFill>
                  <a:cs typeface="+mn-ea"/>
                  <a:sym typeface="+mn-lt"/>
                </a:rPr>
                <a:t>2014</a:t>
              </a:r>
              <a:endParaRPr lang="en-GB" b="1">
                <a:solidFill>
                  <a:srgbClr val="5C5C5C"/>
                </a:solidFill>
                <a:cs typeface="+mn-ea"/>
                <a:sym typeface="+mn-lt"/>
              </a:endParaRPr>
            </a:p>
          </p:txBody>
        </p:sp>
        <p:sp>
          <p:nvSpPr>
            <p:cNvPr id="74" name="TextBox 73"/>
            <p:cNvSpPr txBox="1"/>
            <p:nvPr/>
          </p:nvSpPr>
          <p:spPr>
            <a:xfrm>
              <a:off x="3836406" y="2766884"/>
              <a:ext cx="519693" cy="369332"/>
            </a:xfrm>
            <a:prstGeom prst="rect">
              <a:avLst/>
            </a:prstGeom>
            <a:noFill/>
          </p:spPr>
          <p:txBody>
            <a:bodyPr wrap="none" rtlCol="0">
              <a:spAutoFit/>
            </a:bodyPr>
            <a:lstStyle/>
            <a:p>
              <a:pPr algn="r"/>
              <a:r>
                <a:rPr lang="en-US" b="1">
                  <a:solidFill>
                    <a:srgbClr val="5C5C5C"/>
                  </a:solidFill>
                  <a:cs typeface="+mn-ea"/>
                  <a:sym typeface="+mn-lt"/>
                </a:rPr>
                <a:t>2013</a:t>
              </a:r>
              <a:endParaRPr lang="en-GB" b="1">
                <a:solidFill>
                  <a:srgbClr val="5C5C5C"/>
                </a:solidFill>
                <a:cs typeface="+mn-ea"/>
                <a:sym typeface="+mn-lt"/>
              </a:endParaRPr>
            </a:p>
          </p:txBody>
        </p:sp>
        <p:sp>
          <p:nvSpPr>
            <p:cNvPr id="75" name="TextBox 74"/>
            <p:cNvSpPr txBox="1"/>
            <p:nvPr/>
          </p:nvSpPr>
          <p:spPr>
            <a:xfrm>
              <a:off x="3844420" y="3224963"/>
              <a:ext cx="511679" cy="369332"/>
            </a:xfrm>
            <a:prstGeom prst="rect">
              <a:avLst/>
            </a:prstGeom>
            <a:noFill/>
          </p:spPr>
          <p:txBody>
            <a:bodyPr wrap="none" rtlCol="0">
              <a:spAutoFit/>
            </a:bodyPr>
            <a:lstStyle/>
            <a:p>
              <a:pPr algn="r"/>
              <a:r>
                <a:rPr lang="en-US" b="1">
                  <a:solidFill>
                    <a:srgbClr val="5C5C5C"/>
                  </a:solidFill>
                  <a:cs typeface="+mn-ea"/>
                  <a:sym typeface="+mn-lt"/>
                </a:rPr>
                <a:t>2012</a:t>
              </a:r>
              <a:endParaRPr lang="en-GB" b="1">
                <a:solidFill>
                  <a:srgbClr val="5C5C5C"/>
                </a:solidFill>
                <a:cs typeface="+mn-ea"/>
                <a:sym typeface="+mn-lt"/>
              </a:endParaRPr>
            </a:p>
          </p:txBody>
        </p:sp>
        <p:sp>
          <p:nvSpPr>
            <p:cNvPr id="76" name="TextBox 75"/>
            <p:cNvSpPr txBox="1"/>
            <p:nvPr/>
          </p:nvSpPr>
          <p:spPr>
            <a:xfrm>
              <a:off x="3887702" y="3682163"/>
              <a:ext cx="468397" cy="369332"/>
            </a:xfrm>
            <a:prstGeom prst="rect">
              <a:avLst/>
            </a:prstGeom>
            <a:noFill/>
          </p:spPr>
          <p:txBody>
            <a:bodyPr wrap="none" rtlCol="0">
              <a:spAutoFit/>
            </a:bodyPr>
            <a:lstStyle/>
            <a:p>
              <a:pPr algn="r"/>
              <a:r>
                <a:rPr lang="en-US" b="1">
                  <a:solidFill>
                    <a:srgbClr val="5C5C5C"/>
                  </a:solidFill>
                  <a:cs typeface="+mn-ea"/>
                  <a:sym typeface="+mn-lt"/>
                </a:rPr>
                <a:t>2011</a:t>
              </a:r>
              <a:endParaRPr lang="en-GB" b="1">
                <a:solidFill>
                  <a:srgbClr val="5C5C5C"/>
                </a:solidFill>
                <a:cs typeface="+mn-ea"/>
                <a:sym typeface="+mn-lt"/>
              </a:endParaRPr>
            </a:p>
          </p:txBody>
        </p:sp>
      </p:grpSp>
      <p:sp>
        <p:nvSpPr>
          <p:cNvPr id="78" name="Oval 77"/>
          <p:cNvSpPr/>
          <p:nvPr/>
        </p:nvSpPr>
        <p:spPr>
          <a:xfrm>
            <a:off x="4698402" y="5013632"/>
            <a:ext cx="291356" cy="2913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79" name="TextBox 78"/>
          <p:cNvSpPr txBox="1"/>
          <p:nvPr/>
        </p:nvSpPr>
        <p:spPr>
          <a:xfrm>
            <a:off x="4989758" y="4974644"/>
            <a:ext cx="1107996" cy="369332"/>
          </a:xfrm>
          <a:prstGeom prst="rect">
            <a:avLst/>
          </a:prstGeom>
          <a:noFill/>
        </p:spPr>
        <p:txBody>
          <a:bodyPr wrap="none" rtlCol="0">
            <a:spAutoFit/>
          </a:bodyPr>
          <a:lstStyle/>
          <a:p>
            <a:r>
              <a:rPr lang="zh-CN" altLang="en-US" b="1" dirty="0">
                <a:solidFill>
                  <a:srgbClr val="5C5C5C"/>
                </a:solidFill>
                <a:cs typeface="+mn-ea"/>
                <a:sym typeface="+mn-lt"/>
              </a:rPr>
              <a:t>输入标题</a:t>
            </a:r>
            <a:endParaRPr lang="en-GB" b="1" dirty="0">
              <a:solidFill>
                <a:srgbClr val="5C5C5C"/>
              </a:solidFill>
              <a:cs typeface="+mn-ea"/>
              <a:sym typeface="+mn-lt"/>
            </a:endParaRPr>
          </a:p>
        </p:txBody>
      </p:sp>
      <p:sp>
        <p:nvSpPr>
          <p:cNvPr id="81" name="Oval 80"/>
          <p:cNvSpPr/>
          <p:nvPr/>
        </p:nvSpPr>
        <p:spPr>
          <a:xfrm>
            <a:off x="6864195" y="5013632"/>
            <a:ext cx="291356" cy="291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82" name="TextBox 81"/>
          <p:cNvSpPr txBox="1"/>
          <p:nvPr/>
        </p:nvSpPr>
        <p:spPr>
          <a:xfrm>
            <a:off x="7155551" y="4974644"/>
            <a:ext cx="1107996" cy="369332"/>
          </a:xfrm>
          <a:prstGeom prst="rect">
            <a:avLst/>
          </a:prstGeom>
          <a:noFill/>
        </p:spPr>
        <p:txBody>
          <a:bodyPr wrap="none" rtlCol="0">
            <a:spAutoFit/>
          </a:bodyPr>
          <a:lstStyle/>
          <a:p>
            <a:r>
              <a:rPr lang="zh-CN" altLang="en-US" b="1" dirty="0">
                <a:solidFill>
                  <a:srgbClr val="5C5C5C"/>
                </a:solidFill>
                <a:cs typeface="+mn-ea"/>
                <a:sym typeface="+mn-lt"/>
              </a:rPr>
              <a:t>输入标题</a:t>
            </a:r>
            <a:endParaRPr lang="en-GB" b="1" dirty="0">
              <a:solidFill>
                <a:srgbClr val="5C5C5C"/>
              </a:solidFill>
              <a:cs typeface="+mn-ea"/>
              <a:sym typeface="+mn-lt"/>
            </a:endParaRPr>
          </a:p>
        </p:txBody>
      </p:sp>
      <p:sp>
        <p:nvSpPr>
          <p:cNvPr id="84" name="Oval 83"/>
          <p:cNvSpPr/>
          <p:nvPr/>
        </p:nvSpPr>
        <p:spPr>
          <a:xfrm>
            <a:off x="9092719" y="5013632"/>
            <a:ext cx="291356" cy="2913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sp>
        <p:nvSpPr>
          <p:cNvPr id="85" name="TextBox 84"/>
          <p:cNvSpPr txBox="1"/>
          <p:nvPr/>
        </p:nvSpPr>
        <p:spPr>
          <a:xfrm>
            <a:off x="9384075" y="4974644"/>
            <a:ext cx="1107996" cy="369332"/>
          </a:xfrm>
          <a:prstGeom prst="rect">
            <a:avLst/>
          </a:prstGeom>
          <a:noFill/>
        </p:spPr>
        <p:txBody>
          <a:bodyPr wrap="none" rtlCol="0">
            <a:spAutoFit/>
          </a:bodyPr>
          <a:lstStyle/>
          <a:p>
            <a:r>
              <a:rPr lang="zh-CN" altLang="en-US" b="1" dirty="0">
                <a:solidFill>
                  <a:srgbClr val="5C5C5C"/>
                </a:solidFill>
                <a:cs typeface="+mn-ea"/>
                <a:sym typeface="+mn-lt"/>
              </a:rPr>
              <a:t>输入标题</a:t>
            </a:r>
            <a:endParaRPr lang="en-GB" b="1" dirty="0">
              <a:solidFill>
                <a:srgbClr val="5C5C5C"/>
              </a:solidFill>
              <a:cs typeface="+mn-ea"/>
              <a:sym typeface="+mn-lt"/>
            </a:endParaRPr>
          </a:p>
        </p:txBody>
      </p:sp>
      <p:grpSp>
        <p:nvGrpSpPr>
          <p:cNvPr id="94" name="Group 93"/>
          <p:cNvGrpSpPr/>
          <p:nvPr/>
        </p:nvGrpSpPr>
        <p:grpSpPr>
          <a:xfrm>
            <a:off x="754830" y="3423768"/>
            <a:ext cx="755703" cy="755703"/>
            <a:chOff x="6895745" y="6076124"/>
            <a:chExt cx="755703" cy="755703"/>
          </a:xfrm>
        </p:grpSpPr>
        <p:sp>
          <p:nvSpPr>
            <p:cNvPr id="95" name="Oval 94"/>
            <p:cNvSpPr/>
            <p:nvPr/>
          </p:nvSpPr>
          <p:spPr>
            <a:xfrm>
              <a:off x="6895745" y="607612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grpSp>
          <p:nvGrpSpPr>
            <p:cNvPr id="96" name="Group 95"/>
            <p:cNvGrpSpPr/>
            <p:nvPr/>
          </p:nvGrpSpPr>
          <p:grpSpPr>
            <a:xfrm>
              <a:off x="7162147" y="6226696"/>
              <a:ext cx="212181" cy="457727"/>
              <a:chOff x="4395788" y="2198688"/>
              <a:chExt cx="344488" cy="742951"/>
            </a:xfrm>
            <a:solidFill>
              <a:schemeClr val="bg2"/>
            </a:solidFill>
          </p:grpSpPr>
          <p:sp>
            <p:nvSpPr>
              <p:cNvPr id="97" name="Oval 96"/>
              <p:cNvSpPr>
                <a:spLocks noChangeArrowheads="1"/>
              </p:cNvSpPr>
              <p:nvPr/>
            </p:nvSpPr>
            <p:spPr bwMode="auto">
              <a:xfrm>
                <a:off x="4511675" y="2198688"/>
                <a:ext cx="109538" cy="1127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solidFill>
                    <a:srgbClr val="5C5C5C"/>
                  </a:solidFill>
                  <a:cs typeface="+mn-ea"/>
                  <a:sym typeface="+mn-lt"/>
                </a:endParaRPr>
              </a:p>
            </p:txBody>
          </p:sp>
          <p:sp>
            <p:nvSpPr>
              <p:cNvPr id="98"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solidFill>
                    <a:srgbClr val="5C5C5C"/>
                  </a:solidFill>
                  <a:cs typeface="+mn-ea"/>
                  <a:sym typeface="+mn-lt"/>
                </a:endParaRPr>
              </a:p>
            </p:txBody>
          </p:sp>
        </p:grpSp>
      </p:grpSp>
      <p:grpSp>
        <p:nvGrpSpPr>
          <p:cNvPr id="99" name="Group 98"/>
          <p:cNvGrpSpPr/>
          <p:nvPr/>
        </p:nvGrpSpPr>
        <p:grpSpPr>
          <a:xfrm>
            <a:off x="745460" y="2378917"/>
            <a:ext cx="755703" cy="755703"/>
            <a:chOff x="1354194" y="5911456"/>
            <a:chExt cx="755703" cy="755703"/>
          </a:xfrm>
        </p:grpSpPr>
        <p:sp>
          <p:nvSpPr>
            <p:cNvPr id="100" name="Oval 99"/>
            <p:cNvSpPr/>
            <p:nvPr/>
          </p:nvSpPr>
          <p:spPr>
            <a:xfrm>
              <a:off x="1354194" y="5911456"/>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cs typeface="+mn-ea"/>
                <a:sym typeface="+mn-lt"/>
              </a:endParaRPr>
            </a:p>
          </p:txBody>
        </p:sp>
        <p:grpSp>
          <p:nvGrpSpPr>
            <p:cNvPr id="101" name="Group 100"/>
            <p:cNvGrpSpPr/>
            <p:nvPr/>
          </p:nvGrpSpPr>
          <p:grpSpPr>
            <a:xfrm>
              <a:off x="1639245" y="6058413"/>
              <a:ext cx="185600" cy="472193"/>
              <a:chOff x="4422775" y="2198688"/>
              <a:chExt cx="292100" cy="742950"/>
            </a:xfrm>
            <a:solidFill>
              <a:schemeClr val="bg2"/>
            </a:solidFill>
          </p:grpSpPr>
          <p:sp>
            <p:nvSpPr>
              <p:cNvPr id="102"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solidFill>
                    <a:srgbClr val="5C5C5C"/>
                  </a:solidFill>
                  <a:cs typeface="+mn-ea"/>
                  <a:sym typeface="+mn-lt"/>
                </a:endParaRPr>
              </a:p>
            </p:txBody>
          </p:sp>
          <p:sp>
            <p:nvSpPr>
              <p:cNvPr id="103" name="Oval 13"/>
              <p:cNvSpPr>
                <a:spLocks noChangeArrowheads="1"/>
              </p:cNvSpPr>
              <p:nvPr/>
            </p:nvSpPr>
            <p:spPr bwMode="auto">
              <a:xfrm>
                <a:off x="4511675" y="2198688"/>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dirty="0">
                  <a:solidFill>
                    <a:srgbClr val="5C5C5C"/>
                  </a:solidFill>
                  <a:cs typeface="+mn-ea"/>
                  <a:sym typeface="+mn-lt"/>
                </a:endParaRPr>
              </a:p>
            </p:txBody>
          </p:sp>
        </p:grpSp>
      </p:grpSp>
      <p:sp>
        <p:nvSpPr>
          <p:cNvPr id="104" name="TextBox 103"/>
          <p:cNvSpPr txBox="1"/>
          <p:nvPr/>
        </p:nvSpPr>
        <p:spPr>
          <a:xfrm>
            <a:off x="1553676" y="2384191"/>
            <a:ext cx="785793" cy="461665"/>
          </a:xfrm>
          <a:prstGeom prst="rect">
            <a:avLst/>
          </a:prstGeom>
          <a:noFill/>
        </p:spPr>
        <p:txBody>
          <a:bodyPr wrap="none" rtlCol="0">
            <a:spAutoFit/>
          </a:bodyPr>
          <a:lstStyle/>
          <a:p>
            <a:r>
              <a:rPr lang="en-US" sz="2400" b="1">
                <a:solidFill>
                  <a:schemeClr val="accent1"/>
                </a:solidFill>
                <a:cs typeface="+mn-ea"/>
                <a:sym typeface="+mn-lt"/>
              </a:rPr>
              <a:t>1.234K</a:t>
            </a:r>
            <a:endParaRPr lang="en-GB" sz="2400" b="1">
              <a:solidFill>
                <a:schemeClr val="accent1"/>
              </a:solidFill>
              <a:cs typeface="+mn-ea"/>
              <a:sym typeface="+mn-lt"/>
            </a:endParaRPr>
          </a:p>
        </p:txBody>
      </p:sp>
      <p:sp>
        <p:nvSpPr>
          <p:cNvPr id="105" name="TextBox 104"/>
          <p:cNvSpPr txBox="1"/>
          <p:nvPr/>
        </p:nvSpPr>
        <p:spPr>
          <a:xfrm>
            <a:off x="1553891" y="2765287"/>
            <a:ext cx="990977" cy="369332"/>
          </a:xfrm>
          <a:prstGeom prst="rect">
            <a:avLst/>
          </a:prstGeom>
          <a:noFill/>
        </p:spPr>
        <p:txBody>
          <a:bodyPr wrap="none" rtlCol="0">
            <a:spAutoFit/>
          </a:bodyPr>
          <a:lstStyle/>
          <a:p>
            <a:r>
              <a:rPr lang="en-US">
                <a:solidFill>
                  <a:schemeClr val="accent1"/>
                </a:solidFill>
                <a:cs typeface="+mn-ea"/>
                <a:sym typeface="+mn-lt"/>
              </a:rPr>
              <a:t>Male Users</a:t>
            </a:r>
            <a:endParaRPr lang="en-GB">
              <a:solidFill>
                <a:schemeClr val="accent1"/>
              </a:solidFill>
              <a:cs typeface="+mn-ea"/>
              <a:sym typeface="+mn-lt"/>
            </a:endParaRPr>
          </a:p>
        </p:txBody>
      </p:sp>
      <p:sp>
        <p:nvSpPr>
          <p:cNvPr id="106" name="TextBox 105"/>
          <p:cNvSpPr txBox="1"/>
          <p:nvPr/>
        </p:nvSpPr>
        <p:spPr>
          <a:xfrm>
            <a:off x="1570978" y="3429043"/>
            <a:ext cx="785793" cy="461665"/>
          </a:xfrm>
          <a:prstGeom prst="rect">
            <a:avLst/>
          </a:prstGeom>
          <a:noFill/>
        </p:spPr>
        <p:txBody>
          <a:bodyPr wrap="none" rtlCol="0">
            <a:spAutoFit/>
          </a:bodyPr>
          <a:lstStyle/>
          <a:p>
            <a:r>
              <a:rPr lang="en-US" sz="2400" b="1">
                <a:solidFill>
                  <a:schemeClr val="accent1"/>
                </a:solidFill>
                <a:cs typeface="+mn-ea"/>
                <a:sym typeface="+mn-lt"/>
              </a:rPr>
              <a:t>1.234K</a:t>
            </a:r>
            <a:endParaRPr lang="en-GB" sz="2400" b="1">
              <a:solidFill>
                <a:schemeClr val="accent1"/>
              </a:solidFill>
              <a:cs typeface="+mn-ea"/>
              <a:sym typeface="+mn-lt"/>
            </a:endParaRPr>
          </a:p>
        </p:txBody>
      </p:sp>
      <p:sp>
        <p:nvSpPr>
          <p:cNvPr id="107" name="TextBox 106"/>
          <p:cNvSpPr txBox="1"/>
          <p:nvPr/>
        </p:nvSpPr>
        <p:spPr>
          <a:xfrm>
            <a:off x="1571193" y="3810139"/>
            <a:ext cx="1175322" cy="369332"/>
          </a:xfrm>
          <a:prstGeom prst="rect">
            <a:avLst/>
          </a:prstGeom>
          <a:noFill/>
        </p:spPr>
        <p:txBody>
          <a:bodyPr wrap="none" rtlCol="0">
            <a:spAutoFit/>
          </a:bodyPr>
          <a:lstStyle/>
          <a:p>
            <a:r>
              <a:rPr lang="en-US">
                <a:solidFill>
                  <a:schemeClr val="accent1"/>
                </a:solidFill>
                <a:cs typeface="+mn-ea"/>
                <a:sym typeface="+mn-lt"/>
              </a:rPr>
              <a:t>Female Users</a:t>
            </a:r>
            <a:endParaRPr lang="en-GB">
              <a:solidFill>
                <a:schemeClr val="accent1"/>
              </a:solidFill>
              <a:cs typeface="+mn-ea"/>
              <a:sym typeface="+mn-lt"/>
            </a:endParaRPr>
          </a:p>
        </p:txBody>
      </p:sp>
      <p:grpSp>
        <p:nvGrpSpPr>
          <p:cNvPr id="80" name="组合 79"/>
          <p:cNvGrpSpPr/>
          <p:nvPr/>
        </p:nvGrpSpPr>
        <p:grpSpPr>
          <a:xfrm>
            <a:off x="745460" y="4560567"/>
            <a:ext cx="2519396" cy="901145"/>
            <a:chOff x="1579242" y="4900722"/>
            <a:chExt cx="2519396" cy="901145"/>
          </a:xfrm>
        </p:grpSpPr>
        <p:sp>
          <p:nvSpPr>
            <p:cNvPr id="83"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86"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500"/>
                                        <p:tgtEl>
                                          <p:spTgt spid="85"/>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p:cTn id="35" dur="500" fill="hold"/>
                                        <p:tgtEl>
                                          <p:spTgt spid="99"/>
                                        </p:tgtEl>
                                        <p:attrNameLst>
                                          <p:attrName>ppt_w</p:attrName>
                                        </p:attrNameLst>
                                      </p:cBhvr>
                                      <p:tavLst>
                                        <p:tav tm="0">
                                          <p:val>
                                            <p:fltVal val="0"/>
                                          </p:val>
                                        </p:tav>
                                        <p:tav tm="100000">
                                          <p:val>
                                            <p:strVal val="#ppt_w"/>
                                          </p:val>
                                        </p:tav>
                                      </p:tavLst>
                                    </p:anim>
                                    <p:anim calcmode="lin" valueType="num">
                                      <p:cBhvr>
                                        <p:cTn id="36" dur="500" fill="hold"/>
                                        <p:tgtEl>
                                          <p:spTgt spid="99"/>
                                        </p:tgtEl>
                                        <p:attrNameLst>
                                          <p:attrName>ppt_h</p:attrName>
                                        </p:attrNameLst>
                                      </p:cBhvr>
                                      <p:tavLst>
                                        <p:tav tm="0">
                                          <p:val>
                                            <p:fltVal val="0"/>
                                          </p:val>
                                        </p:tav>
                                        <p:tav tm="100000">
                                          <p:val>
                                            <p:strVal val="#ppt_h"/>
                                          </p:val>
                                        </p:tav>
                                      </p:tavLst>
                                    </p:anim>
                                    <p:animEffect transition="in" filter="fade">
                                      <p:cBhvr>
                                        <p:cTn id="37" dur="500"/>
                                        <p:tgtEl>
                                          <p:spTgt spid="99"/>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04"/>
                                        </p:tgtEl>
                                        <p:attrNameLst>
                                          <p:attrName>style.visibility</p:attrName>
                                        </p:attrNameLst>
                                      </p:cBhvr>
                                      <p:to>
                                        <p:strVal val="visible"/>
                                      </p:to>
                                    </p:set>
                                    <p:anim calcmode="lin" valueType="num">
                                      <p:cBhvr>
                                        <p:cTn id="41" dur="500" fill="hold"/>
                                        <p:tgtEl>
                                          <p:spTgt spid="104"/>
                                        </p:tgtEl>
                                        <p:attrNameLst>
                                          <p:attrName>ppt_w</p:attrName>
                                        </p:attrNameLst>
                                      </p:cBhvr>
                                      <p:tavLst>
                                        <p:tav tm="0">
                                          <p:val>
                                            <p:fltVal val="0"/>
                                          </p:val>
                                        </p:tav>
                                        <p:tav tm="100000">
                                          <p:val>
                                            <p:strVal val="#ppt_w"/>
                                          </p:val>
                                        </p:tav>
                                      </p:tavLst>
                                    </p:anim>
                                    <p:anim calcmode="lin" valueType="num">
                                      <p:cBhvr>
                                        <p:cTn id="42" dur="500" fill="hold"/>
                                        <p:tgtEl>
                                          <p:spTgt spid="104"/>
                                        </p:tgtEl>
                                        <p:attrNameLst>
                                          <p:attrName>ppt_h</p:attrName>
                                        </p:attrNameLst>
                                      </p:cBhvr>
                                      <p:tavLst>
                                        <p:tav tm="0">
                                          <p:val>
                                            <p:fltVal val="0"/>
                                          </p:val>
                                        </p:tav>
                                        <p:tav tm="100000">
                                          <p:val>
                                            <p:strVal val="#ppt_h"/>
                                          </p:val>
                                        </p:tav>
                                      </p:tavLst>
                                    </p:anim>
                                    <p:animEffect transition="in" filter="fade">
                                      <p:cBhvr>
                                        <p:cTn id="43" dur="500"/>
                                        <p:tgtEl>
                                          <p:spTgt spid="104"/>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05"/>
                                        </p:tgtEl>
                                        <p:attrNameLst>
                                          <p:attrName>style.visibility</p:attrName>
                                        </p:attrNameLst>
                                      </p:cBhvr>
                                      <p:to>
                                        <p:strVal val="visible"/>
                                      </p:to>
                                    </p:set>
                                    <p:anim calcmode="lin" valueType="num">
                                      <p:cBhvr>
                                        <p:cTn id="47" dur="500" fill="hold"/>
                                        <p:tgtEl>
                                          <p:spTgt spid="105"/>
                                        </p:tgtEl>
                                        <p:attrNameLst>
                                          <p:attrName>ppt_w</p:attrName>
                                        </p:attrNameLst>
                                      </p:cBhvr>
                                      <p:tavLst>
                                        <p:tav tm="0">
                                          <p:val>
                                            <p:fltVal val="0"/>
                                          </p:val>
                                        </p:tav>
                                        <p:tav tm="100000">
                                          <p:val>
                                            <p:strVal val="#ppt_w"/>
                                          </p:val>
                                        </p:tav>
                                      </p:tavLst>
                                    </p:anim>
                                    <p:anim calcmode="lin" valueType="num">
                                      <p:cBhvr>
                                        <p:cTn id="48" dur="500" fill="hold"/>
                                        <p:tgtEl>
                                          <p:spTgt spid="105"/>
                                        </p:tgtEl>
                                        <p:attrNameLst>
                                          <p:attrName>ppt_h</p:attrName>
                                        </p:attrNameLst>
                                      </p:cBhvr>
                                      <p:tavLst>
                                        <p:tav tm="0">
                                          <p:val>
                                            <p:fltVal val="0"/>
                                          </p:val>
                                        </p:tav>
                                        <p:tav tm="100000">
                                          <p:val>
                                            <p:strVal val="#ppt_h"/>
                                          </p:val>
                                        </p:tav>
                                      </p:tavLst>
                                    </p:anim>
                                    <p:animEffect transition="in" filter="fade">
                                      <p:cBhvr>
                                        <p:cTn id="49" dur="500"/>
                                        <p:tgtEl>
                                          <p:spTgt spid="105"/>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p:cTn id="53" dur="500" fill="hold"/>
                                        <p:tgtEl>
                                          <p:spTgt spid="94"/>
                                        </p:tgtEl>
                                        <p:attrNameLst>
                                          <p:attrName>ppt_w</p:attrName>
                                        </p:attrNameLst>
                                      </p:cBhvr>
                                      <p:tavLst>
                                        <p:tav tm="0">
                                          <p:val>
                                            <p:fltVal val="0"/>
                                          </p:val>
                                        </p:tav>
                                        <p:tav tm="100000">
                                          <p:val>
                                            <p:strVal val="#ppt_w"/>
                                          </p:val>
                                        </p:tav>
                                      </p:tavLst>
                                    </p:anim>
                                    <p:anim calcmode="lin" valueType="num">
                                      <p:cBhvr>
                                        <p:cTn id="54" dur="500" fill="hold"/>
                                        <p:tgtEl>
                                          <p:spTgt spid="94"/>
                                        </p:tgtEl>
                                        <p:attrNameLst>
                                          <p:attrName>ppt_h</p:attrName>
                                        </p:attrNameLst>
                                      </p:cBhvr>
                                      <p:tavLst>
                                        <p:tav tm="0">
                                          <p:val>
                                            <p:fltVal val="0"/>
                                          </p:val>
                                        </p:tav>
                                        <p:tav tm="100000">
                                          <p:val>
                                            <p:strVal val="#ppt_h"/>
                                          </p:val>
                                        </p:tav>
                                      </p:tavLst>
                                    </p:anim>
                                    <p:animEffect transition="in" filter="fade">
                                      <p:cBhvr>
                                        <p:cTn id="55" dur="500"/>
                                        <p:tgtEl>
                                          <p:spTgt spid="94"/>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500" fill="hold"/>
                                        <p:tgtEl>
                                          <p:spTgt spid="106"/>
                                        </p:tgtEl>
                                        <p:attrNameLst>
                                          <p:attrName>ppt_w</p:attrName>
                                        </p:attrNameLst>
                                      </p:cBhvr>
                                      <p:tavLst>
                                        <p:tav tm="0">
                                          <p:val>
                                            <p:fltVal val="0"/>
                                          </p:val>
                                        </p:tav>
                                        <p:tav tm="100000">
                                          <p:val>
                                            <p:strVal val="#ppt_w"/>
                                          </p:val>
                                        </p:tav>
                                      </p:tavLst>
                                    </p:anim>
                                    <p:anim calcmode="lin" valueType="num">
                                      <p:cBhvr>
                                        <p:cTn id="60" dur="500" fill="hold"/>
                                        <p:tgtEl>
                                          <p:spTgt spid="106"/>
                                        </p:tgtEl>
                                        <p:attrNameLst>
                                          <p:attrName>ppt_h</p:attrName>
                                        </p:attrNameLst>
                                      </p:cBhvr>
                                      <p:tavLst>
                                        <p:tav tm="0">
                                          <p:val>
                                            <p:fltVal val="0"/>
                                          </p:val>
                                        </p:tav>
                                        <p:tav tm="100000">
                                          <p:val>
                                            <p:strVal val="#ppt_h"/>
                                          </p:val>
                                        </p:tav>
                                      </p:tavLst>
                                    </p:anim>
                                    <p:animEffect transition="in" filter="fade">
                                      <p:cBhvr>
                                        <p:cTn id="61" dur="500"/>
                                        <p:tgtEl>
                                          <p:spTgt spid="106"/>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07"/>
                                        </p:tgtEl>
                                        <p:attrNameLst>
                                          <p:attrName>style.visibility</p:attrName>
                                        </p:attrNameLst>
                                      </p:cBhvr>
                                      <p:to>
                                        <p:strVal val="visible"/>
                                      </p:to>
                                    </p:set>
                                    <p:anim calcmode="lin" valueType="num">
                                      <p:cBhvr>
                                        <p:cTn id="65" dur="500" fill="hold"/>
                                        <p:tgtEl>
                                          <p:spTgt spid="107"/>
                                        </p:tgtEl>
                                        <p:attrNameLst>
                                          <p:attrName>ppt_w</p:attrName>
                                        </p:attrNameLst>
                                      </p:cBhvr>
                                      <p:tavLst>
                                        <p:tav tm="0">
                                          <p:val>
                                            <p:fltVal val="0"/>
                                          </p:val>
                                        </p:tav>
                                        <p:tav tm="100000">
                                          <p:val>
                                            <p:strVal val="#ppt_w"/>
                                          </p:val>
                                        </p:tav>
                                      </p:tavLst>
                                    </p:anim>
                                    <p:anim calcmode="lin" valueType="num">
                                      <p:cBhvr>
                                        <p:cTn id="66" dur="500" fill="hold"/>
                                        <p:tgtEl>
                                          <p:spTgt spid="107"/>
                                        </p:tgtEl>
                                        <p:attrNameLst>
                                          <p:attrName>ppt_h</p:attrName>
                                        </p:attrNameLst>
                                      </p:cBhvr>
                                      <p:tavLst>
                                        <p:tav tm="0">
                                          <p:val>
                                            <p:fltVal val="0"/>
                                          </p:val>
                                        </p:tav>
                                        <p:tav tm="100000">
                                          <p:val>
                                            <p:strVal val="#ppt_h"/>
                                          </p:val>
                                        </p:tav>
                                      </p:tavLst>
                                    </p:anim>
                                    <p:animEffect transition="in" filter="fade">
                                      <p:cBhvr>
                                        <p:cTn id="67" dur="500"/>
                                        <p:tgtEl>
                                          <p:spTgt spid="107"/>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fade">
                                      <p:cBhvr>
                                        <p:cTn id="72" dur="1000"/>
                                        <p:tgtEl>
                                          <p:spTgt spid="80"/>
                                        </p:tgtEl>
                                      </p:cBhvr>
                                    </p:animEffect>
                                    <p:anim calcmode="lin" valueType="num">
                                      <p:cBhvr>
                                        <p:cTn id="73" dur="1000" fill="hold"/>
                                        <p:tgtEl>
                                          <p:spTgt spid="80"/>
                                        </p:tgtEl>
                                        <p:attrNameLst>
                                          <p:attrName>ppt_x</p:attrName>
                                        </p:attrNameLst>
                                      </p:cBhvr>
                                      <p:tavLst>
                                        <p:tav tm="0">
                                          <p:val>
                                            <p:strVal val="#ppt_x"/>
                                          </p:val>
                                        </p:tav>
                                        <p:tav tm="100000">
                                          <p:val>
                                            <p:strVal val="#ppt_x"/>
                                          </p:val>
                                        </p:tav>
                                      </p:tavLst>
                                    </p:anim>
                                    <p:anim calcmode="lin" valueType="num">
                                      <p:cBhvr>
                                        <p:cTn id="74"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1" grpId="0" animBg="1"/>
      <p:bldP spid="82" grpId="0"/>
      <p:bldP spid="84" grpId="0" animBg="1"/>
      <p:bldP spid="85" grpId="0"/>
      <p:bldP spid="104" grpId="0"/>
      <p:bldP spid="105" grpId="0"/>
      <p:bldP spid="106" grpId="0"/>
      <p:bldP spid="1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PA_组合 28"/>
          <p:cNvGrpSpPr/>
          <p:nvPr>
            <p:custDataLst>
              <p:tags r:id="rId1"/>
            </p:custDataLst>
          </p:nvPr>
        </p:nvGrpSpPr>
        <p:grpSpPr>
          <a:xfrm>
            <a:off x="5380483" y="2322045"/>
            <a:ext cx="1900060" cy="1922352"/>
            <a:chOff x="5380261" y="1891294"/>
            <a:chExt cx="1900646" cy="1922352"/>
          </a:xfrm>
          <a:solidFill>
            <a:schemeClr val="accent2"/>
          </a:solidFill>
        </p:grpSpPr>
        <p:sp>
          <p:nvSpPr>
            <p:cNvPr id="30" name="PA_椭圆 5"/>
            <p:cNvSpPr>
              <a:spLocks noChangeArrowheads="1"/>
            </p:cNvSpPr>
            <p:nvPr>
              <p:custDataLst>
                <p:tags r:id="rId36"/>
              </p:custDataLst>
            </p:nvPr>
          </p:nvSpPr>
          <p:spPr bwMode="auto">
            <a:xfrm>
              <a:off x="6149473" y="2682212"/>
              <a:ext cx="1131434" cy="11314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id-ID" sz="2400">
                <a:cs typeface="+mn-ea"/>
                <a:sym typeface="+mn-lt"/>
              </a:endParaRPr>
            </a:p>
          </p:txBody>
        </p:sp>
        <p:sp>
          <p:nvSpPr>
            <p:cNvPr id="31" name="PA_椭圆 6"/>
            <p:cNvSpPr>
              <a:spLocks noChangeArrowheads="1"/>
            </p:cNvSpPr>
            <p:nvPr>
              <p:custDataLst>
                <p:tags r:id="rId37"/>
              </p:custDataLst>
            </p:nvPr>
          </p:nvSpPr>
          <p:spPr bwMode="auto">
            <a:xfrm>
              <a:off x="5380261" y="1891294"/>
              <a:ext cx="769213" cy="76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id-ID" sz="2400">
                <a:cs typeface="+mn-ea"/>
                <a:sym typeface="+mn-lt"/>
              </a:endParaRPr>
            </a:p>
          </p:txBody>
        </p:sp>
        <p:sp>
          <p:nvSpPr>
            <p:cNvPr id="32" name="PA_任意多边形 7"/>
            <p:cNvSpPr/>
            <p:nvPr>
              <p:custDataLst>
                <p:tags r:id="rId38"/>
              </p:custDataLst>
            </p:nvPr>
          </p:nvSpPr>
          <p:spPr bwMode="auto">
            <a:xfrm>
              <a:off x="5734343" y="2253515"/>
              <a:ext cx="949645" cy="949645"/>
            </a:xfrm>
            <a:custGeom>
              <a:avLst/>
              <a:gdLst>
                <a:gd name="T0" fmla="*/ 214 w 487"/>
                <a:gd name="T1" fmla="*/ 487 h 487"/>
                <a:gd name="T2" fmla="*/ 0 w 487"/>
                <a:gd name="T3" fmla="*/ 208 h 487"/>
                <a:gd name="T4" fmla="*/ 212 w 487"/>
                <a:gd name="T5" fmla="*/ 0 h 487"/>
                <a:gd name="T6" fmla="*/ 487 w 487"/>
                <a:gd name="T7" fmla="*/ 220 h 487"/>
                <a:gd name="T8" fmla="*/ 214 w 487"/>
                <a:gd name="T9" fmla="*/ 487 h 487"/>
              </a:gdLst>
              <a:ahLst/>
              <a:cxnLst>
                <a:cxn ang="0">
                  <a:pos x="T0" y="T1"/>
                </a:cxn>
                <a:cxn ang="0">
                  <a:pos x="T2" y="T3"/>
                </a:cxn>
                <a:cxn ang="0">
                  <a:pos x="T4" y="T5"/>
                </a:cxn>
                <a:cxn ang="0">
                  <a:pos x="T6" y="T7"/>
                </a:cxn>
                <a:cxn ang="0">
                  <a:pos x="T8" y="T9"/>
                </a:cxn>
              </a:cxnLst>
              <a:rect l="0" t="0" r="r" b="b"/>
              <a:pathLst>
                <a:path w="487" h="487">
                  <a:moveTo>
                    <a:pt x="214" y="487"/>
                  </a:moveTo>
                  <a:cubicBezTo>
                    <a:pt x="230" y="279"/>
                    <a:pt x="142" y="219"/>
                    <a:pt x="0" y="208"/>
                  </a:cubicBezTo>
                  <a:cubicBezTo>
                    <a:pt x="212" y="0"/>
                    <a:pt x="212" y="0"/>
                    <a:pt x="212" y="0"/>
                  </a:cubicBezTo>
                  <a:cubicBezTo>
                    <a:pt x="220" y="143"/>
                    <a:pt x="278" y="232"/>
                    <a:pt x="487" y="220"/>
                  </a:cubicBezTo>
                  <a:lnTo>
                    <a:pt x="214" y="4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id-ID" sz="2400">
                <a:cs typeface="+mn-ea"/>
                <a:sym typeface="+mn-lt"/>
              </a:endParaRPr>
            </a:p>
          </p:txBody>
        </p:sp>
      </p:grpSp>
      <p:grpSp>
        <p:nvGrpSpPr>
          <p:cNvPr id="35" name="PA_组合 34"/>
          <p:cNvGrpSpPr/>
          <p:nvPr>
            <p:custDataLst>
              <p:tags r:id="rId2"/>
            </p:custDataLst>
          </p:nvPr>
        </p:nvGrpSpPr>
        <p:grpSpPr>
          <a:xfrm>
            <a:off x="4974975" y="4403125"/>
            <a:ext cx="1900060" cy="1922352"/>
            <a:chOff x="4974627" y="3972373"/>
            <a:chExt cx="1900647" cy="1922352"/>
          </a:xfrm>
          <a:solidFill>
            <a:schemeClr val="accent2"/>
          </a:solidFill>
        </p:grpSpPr>
        <p:sp>
          <p:nvSpPr>
            <p:cNvPr id="36" name="PA_椭圆 11"/>
            <p:cNvSpPr>
              <a:spLocks noChangeArrowheads="1"/>
            </p:cNvSpPr>
            <p:nvPr>
              <p:custDataLst>
                <p:tags r:id="rId33"/>
              </p:custDataLst>
            </p:nvPr>
          </p:nvSpPr>
          <p:spPr bwMode="auto">
            <a:xfrm>
              <a:off x="4974627" y="3972373"/>
              <a:ext cx="1132791" cy="1132791"/>
            </a:xfrm>
            <a:prstGeom prst="ellipse">
              <a:avLst/>
            </a:prstGeom>
            <a:grpFill/>
            <a:ln>
              <a:noFill/>
            </a:ln>
          </p:spPr>
          <p:txBody>
            <a:bodyPr vert="horz" wrap="square" lIns="121882" tIns="60941" rIns="121882" bIns="60941" numCol="1" anchor="t" anchorCtr="0" compatLnSpc="1"/>
            <a:lstStyle/>
            <a:p>
              <a:endParaRPr lang="id-ID" sz="2400">
                <a:cs typeface="+mn-ea"/>
                <a:sym typeface="+mn-lt"/>
              </a:endParaRPr>
            </a:p>
          </p:txBody>
        </p:sp>
        <p:sp>
          <p:nvSpPr>
            <p:cNvPr id="37" name="PA_椭圆 12"/>
            <p:cNvSpPr>
              <a:spLocks noChangeArrowheads="1"/>
            </p:cNvSpPr>
            <p:nvPr>
              <p:custDataLst>
                <p:tags r:id="rId34"/>
              </p:custDataLst>
            </p:nvPr>
          </p:nvSpPr>
          <p:spPr bwMode="auto">
            <a:xfrm>
              <a:off x="6107418" y="5126869"/>
              <a:ext cx="767856" cy="767856"/>
            </a:xfrm>
            <a:prstGeom prst="ellipse">
              <a:avLst/>
            </a:prstGeom>
            <a:grpFill/>
            <a:ln>
              <a:noFill/>
            </a:ln>
          </p:spPr>
          <p:txBody>
            <a:bodyPr vert="horz" wrap="square" lIns="121882" tIns="60941" rIns="121882" bIns="60941" numCol="1" anchor="t" anchorCtr="0" compatLnSpc="1"/>
            <a:lstStyle/>
            <a:p>
              <a:endParaRPr lang="id-ID" sz="2400">
                <a:cs typeface="+mn-ea"/>
                <a:sym typeface="+mn-lt"/>
              </a:endParaRPr>
            </a:p>
          </p:txBody>
        </p:sp>
        <p:sp>
          <p:nvSpPr>
            <p:cNvPr id="38" name="PA_任意多边形 13"/>
            <p:cNvSpPr/>
            <p:nvPr>
              <p:custDataLst>
                <p:tags r:id="rId35"/>
              </p:custDataLst>
            </p:nvPr>
          </p:nvSpPr>
          <p:spPr bwMode="auto">
            <a:xfrm>
              <a:off x="5572903" y="4582859"/>
              <a:ext cx="946932" cy="949645"/>
            </a:xfrm>
            <a:custGeom>
              <a:avLst/>
              <a:gdLst>
                <a:gd name="T0" fmla="*/ 273 w 486"/>
                <a:gd name="T1" fmla="*/ 0 h 487"/>
                <a:gd name="T2" fmla="*/ 486 w 486"/>
                <a:gd name="T3" fmla="*/ 280 h 487"/>
                <a:gd name="T4" fmla="*/ 274 w 486"/>
                <a:gd name="T5" fmla="*/ 487 h 487"/>
                <a:gd name="T6" fmla="*/ 0 w 486"/>
                <a:gd name="T7" fmla="*/ 267 h 487"/>
                <a:gd name="T8" fmla="*/ 273 w 486"/>
                <a:gd name="T9" fmla="*/ 0 h 487"/>
              </a:gdLst>
              <a:ahLst/>
              <a:cxnLst>
                <a:cxn ang="0">
                  <a:pos x="T0" y="T1"/>
                </a:cxn>
                <a:cxn ang="0">
                  <a:pos x="T2" y="T3"/>
                </a:cxn>
                <a:cxn ang="0">
                  <a:pos x="T4" y="T5"/>
                </a:cxn>
                <a:cxn ang="0">
                  <a:pos x="T6" y="T7"/>
                </a:cxn>
                <a:cxn ang="0">
                  <a:pos x="T8" y="T9"/>
                </a:cxn>
              </a:cxnLst>
              <a:rect l="0" t="0" r="r" b="b"/>
              <a:pathLst>
                <a:path w="486" h="487">
                  <a:moveTo>
                    <a:pt x="273" y="0"/>
                  </a:moveTo>
                  <a:cubicBezTo>
                    <a:pt x="257" y="209"/>
                    <a:pt x="345" y="268"/>
                    <a:pt x="486" y="280"/>
                  </a:cubicBezTo>
                  <a:cubicBezTo>
                    <a:pt x="274" y="487"/>
                    <a:pt x="274" y="487"/>
                    <a:pt x="274" y="487"/>
                  </a:cubicBezTo>
                  <a:cubicBezTo>
                    <a:pt x="266" y="345"/>
                    <a:pt x="209" y="256"/>
                    <a:pt x="0" y="267"/>
                  </a:cubicBezTo>
                  <a:lnTo>
                    <a:pt x="273" y="0"/>
                  </a:lnTo>
                  <a:close/>
                </a:path>
              </a:pathLst>
            </a:custGeom>
            <a:grpFill/>
            <a:ln>
              <a:noFill/>
            </a:ln>
          </p:spPr>
          <p:txBody>
            <a:bodyPr vert="horz" wrap="square" lIns="121882" tIns="60941" rIns="121882" bIns="60941" numCol="1" anchor="t" anchorCtr="0" compatLnSpc="1"/>
            <a:lstStyle/>
            <a:p>
              <a:endParaRPr lang="id-ID" sz="2400">
                <a:cs typeface="+mn-ea"/>
                <a:sym typeface="+mn-lt"/>
              </a:endParaRPr>
            </a:p>
          </p:txBody>
        </p:sp>
      </p:grpSp>
      <p:grpSp>
        <p:nvGrpSpPr>
          <p:cNvPr id="39" name="PA_组合 38"/>
          <p:cNvGrpSpPr/>
          <p:nvPr>
            <p:custDataLst>
              <p:tags r:id="rId3"/>
            </p:custDataLst>
          </p:nvPr>
        </p:nvGrpSpPr>
        <p:grpSpPr>
          <a:xfrm>
            <a:off x="6238969" y="3608136"/>
            <a:ext cx="1921760" cy="1902004"/>
            <a:chOff x="6239011" y="3177384"/>
            <a:chExt cx="1922353" cy="1902003"/>
          </a:xfrm>
          <a:solidFill>
            <a:schemeClr val="accent4"/>
          </a:solidFill>
        </p:grpSpPr>
        <p:sp>
          <p:nvSpPr>
            <p:cNvPr id="45" name="PA_椭圆 14"/>
            <p:cNvSpPr>
              <a:spLocks noChangeArrowheads="1"/>
            </p:cNvSpPr>
            <p:nvPr>
              <p:custDataLst>
                <p:tags r:id="rId30"/>
              </p:custDataLst>
            </p:nvPr>
          </p:nvSpPr>
          <p:spPr bwMode="auto">
            <a:xfrm>
              <a:off x="6239011" y="3946596"/>
              <a:ext cx="1131434" cy="1132791"/>
            </a:xfrm>
            <a:prstGeom prst="ellipse">
              <a:avLst/>
            </a:prstGeom>
            <a:solidFill>
              <a:schemeClr val="accent1"/>
            </a:solidFill>
            <a:ln>
              <a:noFill/>
            </a:ln>
          </p:spPr>
          <p:txBody>
            <a:bodyPr vert="horz" wrap="square" lIns="121882" tIns="60941" rIns="121882" bIns="60941" numCol="1" anchor="t" anchorCtr="0" compatLnSpc="1"/>
            <a:lstStyle/>
            <a:p>
              <a:endParaRPr lang="id-ID" sz="2400">
                <a:cs typeface="+mn-ea"/>
                <a:sym typeface="+mn-lt"/>
              </a:endParaRPr>
            </a:p>
          </p:txBody>
        </p:sp>
        <p:sp>
          <p:nvSpPr>
            <p:cNvPr id="46" name="PA_椭圆 15"/>
            <p:cNvSpPr>
              <a:spLocks noChangeArrowheads="1"/>
            </p:cNvSpPr>
            <p:nvPr>
              <p:custDataLst>
                <p:tags r:id="rId31"/>
              </p:custDataLst>
            </p:nvPr>
          </p:nvSpPr>
          <p:spPr bwMode="auto">
            <a:xfrm>
              <a:off x="7392151" y="3177384"/>
              <a:ext cx="769213" cy="769213"/>
            </a:xfrm>
            <a:prstGeom prst="ellipse">
              <a:avLst/>
            </a:prstGeom>
            <a:solidFill>
              <a:schemeClr val="accent1"/>
            </a:solidFill>
            <a:ln>
              <a:noFill/>
            </a:ln>
          </p:spPr>
          <p:txBody>
            <a:bodyPr vert="horz" wrap="square" lIns="121882" tIns="60941" rIns="121882" bIns="60941" numCol="1" anchor="t" anchorCtr="0" compatLnSpc="1"/>
            <a:lstStyle/>
            <a:p>
              <a:endParaRPr lang="id-ID" sz="2400">
                <a:cs typeface="+mn-ea"/>
                <a:sym typeface="+mn-lt"/>
              </a:endParaRPr>
            </a:p>
          </p:txBody>
        </p:sp>
        <p:sp>
          <p:nvSpPr>
            <p:cNvPr id="47" name="PA_任意多边形 16"/>
            <p:cNvSpPr/>
            <p:nvPr>
              <p:custDataLst>
                <p:tags r:id="rId32"/>
              </p:custDataLst>
            </p:nvPr>
          </p:nvSpPr>
          <p:spPr bwMode="auto">
            <a:xfrm>
              <a:off x="6849497" y="3532823"/>
              <a:ext cx="948289" cy="948289"/>
            </a:xfrm>
            <a:custGeom>
              <a:avLst/>
              <a:gdLst>
                <a:gd name="T0" fmla="*/ 0 w 486"/>
                <a:gd name="T1" fmla="*/ 213 h 486"/>
                <a:gd name="T2" fmla="*/ 279 w 486"/>
                <a:gd name="T3" fmla="*/ 0 h 486"/>
                <a:gd name="T4" fmla="*/ 486 w 486"/>
                <a:gd name="T5" fmla="*/ 212 h 486"/>
                <a:gd name="T6" fmla="*/ 267 w 486"/>
                <a:gd name="T7" fmla="*/ 486 h 486"/>
                <a:gd name="T8" fmla="*/ 0 w 486"/>
                <a:gd name="T9" fmla="*/ 213 h 486"/>
              </a:gdLst>
              <a:ahLst/>
              <a:cxnLst>
                <a:cxn ang="0">
                  <a:pos x="T0" y="T1"/>
                </a:cxn>
                <a:cxn ang="0">
                  <a:pos x="T2" y="T3"/>
                </a:cxn>
                <a:cxn ang="0">
                  <a:pos x="T4" y="T5"/>
                </a:cxn>
                <a:cxn ang="0">
                  <a:pos x="T6" y="T7"/>
                </a:cxn>
                <a:cxn ang="0">
                  <a:pos x="T8" y="T9"/>
                </a:cxn>
              </a:cxnLst>
              <a:rect l="0" t="0" r="r" b="b"/>
              <a:pathLst>
                <a:path w="486" h="486">
                  <a:moveTo>
                    <a:pt x="0" y="213"/>
                  </a:moveTo>
                  <a:cubicBezTo>
                    <a:pt x="208" y="230"/>
                    <a:pt x="268" y="142"/>
                    <a:pt x="279" y="0"/>
                  </a:cubicBezTo>
                  <a:cubicBezTo>
                    <a:pt x="486" y="212"/>
                    <a:pt x="486" y="212"/>
                    <a:pt x="486" y="212"/>
                  </a:cubicBezTo>
                  <a:cubicBezTo>
                    <a:pt x="344" y="220"/>
                    <a:pt x="255" y="277"/>
                    <a:pt x="267" y="486"/>
                  </a:cubicBezTo>
                  <a:lnTo>
                    <a:pt x="0" y="213"/>
                  </a:lnTo>
                  <a:close/>
                </a:path>
              </a:pathLst>
            </a:custGeom>
            <a:solidFill>
              <a:schemeClr val="accent1"/>
            </a:solidFill>
            <a:ln>
              <a:noFill/>
            </a:ln>
          </p:spPr>
          <p:txBody>
            <a:bodyPr vert="horz" wrap="square" lIns="121882" tIns="60941" rIns="121882" bIns="60941" numCol="1" anchor="t" anchorCtr="0" compatLnSpc="1"/>
            <a:lstStyle/>
            <a:p>
              <a:endParaRPr lang="id-ID" sz="2400">
                <a:cs typeface="+mn-ea"/>
                <a:sym typeface="+mn-lt"/>
              </a:endParaRPr>
            </a:p>
          </p:txBody>
        </p:sp>
      </p:grpSp>
      <p:grpSp>
        <p:nvGrpSpPr>
          <p:cNvPr id="48" name="PA_组合 47"/>
          <p:cNvGrpSpPr/>
          <p:nvPr>
            <p:custDataLst>
              <p:tags r:id="rId4"/>
            </p:custDataLst>
          </p:nvPr>
        </p:nvGrpSpPr>
        <p:grpSpPr>
          <a:xfrm>
            <a:off x="4067665" y="3138741"/>
            <a:ext cx="1921760" cy="1902004"/>
            <a:chOff x="4067038" y="2707989"/>
            <a:chExt cx="1922353" cy="1902003"/>
          </a:xfrm>
          <a:solidFill>
            <a:schemeClr val="accent2"/>
          </a:solidFill>
        </p:grpSpPr>
        <p:sp>
          <p:nvSpPr>
            <p:cNvPr id="49" name="PA_椭圆 8"/>
            <p:cNvSpPr>
              <a:spLocks noChangeArrowheads="1"/>
            </p:cNvSpPr>
            <p:nvPr>
              <p:custDataLst>
                <p:tags r:id="rId27"/>
              </p:custDataLst>
            </p:nvPr>
          </p:nvSpPr>
          <p:spPr bwMode="auto">
            <a:xfrm>
              <a:off x="4856600" y="2707989"/>
              <a:ext cx="1132791" cy="1131434"/>
            </a:xfrm>
            <a:prstGeom prst="ellipse">
              <a:avLst/>
            </a:prstGeom>
            <a:solidFill>
              <a:schemeClr val="accent1"/>
            </a:solidFill>
            <a:ln>
              <a:noFill/>
            </a:ln>
          </p:spPr>
          <p:txBody>
            <a:bodyPr vert="horz" wrap="square" lIns="121882" tIns="60941" rIns="121882" bIns="60941" numCol="1" anchor="t" anchorCtr="0" compatLnSpc="1"/>
            <a:lstStyle/>
            <a:p>
              <a:endParaRPr lang="id-ID" sz="2400">
                <a:cs typeface="+mn-ea"/>
                <a:sym typeface="+mn-lt"/>
              </a:endParaRPr>
            </a:p>
          </p:txBody>
        </p:sp>
        <p:sp>
          <p:nvSpPr>
            <p:cNvPr id="50" name="PA_椭圆 9"/>
            <p:cNvSpPr>
              <a:spLocks noChangeArrowheads="1"/>
            </p:cNvSpPr>
            <p:nvPr>
              <p:custDataLst>
                <p:tags r:id="rId28"/>
              </p:custDataLst>
            </p:nvPr>
          </p:nvSpPr>
          <p:spPr bwMode="auto">
            <a:xfrm>
              <a:off x="4067038" y="3839423"/>
              <a:ext cx="769213" cy="770569"/>
            </a:xfrm>
            <a:prstGeom prst="ellipse">
              <a:avLst/>
            </a:prstGeom>
            <a:solidFill>
              <a:schemeClr val="accent1"/>
            </a:solidFill>
            <a:ln>
              <a:noFill/>
            </a:ln>
          </p:spPr>
          <p:txBody>
            <a:bodyPr vert="horz" wrap="square" lIns="121882" tIns="60941" rIns="121882" bIns="60941" numCol="1" anchor="t" anchorCtr="0" compatLnSpc="1"/>
            <a:lstStyle/>
            <a:p>
              <a:endParaRPr lang="id-ID" sz="2400">
                <a:cs typeface="+mn-ea"/>
                <a:sym typeface="+mn-lt"/>
              </a:endParaRPr>
            </a:p>
          </p:txBody>
        </p:sp>
        <p:sp>
          <p:nvSpPr>
            <p:cNvPr id="51" name="PA_任意多边形 10"/>
            <p:cNvSpPr/>
            <p:nvPr>
              <p:custDataLst>
                <p:tags r:id="rId29"/>
              </p:custDataLst>
            </p:nvPr>
          </p:nvSpPr>
          <p:spPr bwMode="auto">
            <a:xfrm>
              <a:off x="4430616" y="3304908"/>
              <a:ext cx="949645" cy="949645"/>
            </a:xfrm>
            <a:custGeom>
              <a:avLst/>
              <a:gdLst>
                <a:gd name="T0" fmla="*/ 487 w 487"/>
                <a:gd name="T1" fmla="*/ 274 h 487"/>
                <a:gd name="T2" fmla="*/ 207 w 487"/>
                <a:gd name="T3" fmla="*/ 487 h 487"/>
                <a:gd name="T4" fmla="*/ 0 w 487"/>
                <a:gd name="T5" fmla="*/ 275 h 487"/>
                <a:gd name="T6" fmla="*/ 220 w 487"/>
                <a:gd name="T7" fmla="*/ 0 h 487"/>
                <a:gd name="T8" fmla="*/ 487 w 487"/>
                <a:gd name="T9" fmla="*/ 274 h 487"/>
              </a:gdLst>
              <a:ahLst/>
              <a:cxnLst>
                <a:cxn ang="0">
                  <a:pos x="T0" y="T1"/>
                </a:cxn>
                <a:cxn ang="0">
                  <a:pos x="T2" y="T3"/>
                </a:cxn>
                <a:cxn ang="0">
                  <a:pos x="T4" y="T5"/>
                </a:cxn>
                <a:cxn ang="0">
                  <a:pos x="T6" y="T7"/>
                </a:cxn>
                <a:cxn ang="0">
                  <a:pos x="T8" y="T9"/>
                </a:cxn>
              </a:cxnLst>
              <a:rect l="0" t="0" r="r" b="b"/>
              <a:pathLst>
                <a:path w="487" h="487">
                  <a:moveTo>
                    <a:pt x="487" y="274"/>
                  </a:moveTo>
                  <a:cubicBezTo>
                    <a:pt x="278" y="257"/>
                    <a:pt x="219" y="345"/>
                    <a:pt x="207" y="487"/>
                  </a:cubicBezTo>
                  <a:cubicBezTo>
                    <a:pt x="0" y="275"/>
                    <a:pt x="0" y="275"/>
                    <a:pt x="0" y="275"/>
                  </a:cubicBezTo>
                  <a:cubicBezTo>
                    <a:pt x="142" y="267"/>
                    <a:pt x="231" y="209"/>
                    <a:pt x="220" y="0"/>
                  </a:cubicBezTo>
                  <a:lnTo>
                    <a:pt x="487" y="274"/>
                  </a:lnTo>
                  <a:close/>
                </a:path>
              </a:pathLst>
            </a:custGeom>
            <a:solidFill>
              <a:schemeClr val="accent1"/>
            </a:solidFill>
            <a:ln>
              <a:noFill/>
            </a:ln>
          </p:spPr>
          <p:txBody>
            <a:bodyPr vert="horz" wrap="square" lIns="121882" tIns="60941" rIns="121882" bIns="60941" numCol="1" anchor="t" anchorCtr="0" compatLnSpc="1"/>
            <a:lstStyle/>
            <a:p>
              <a:endParaRPr lang="id-ID" sz="2400">
                <a:cs typeface="+mn-ea"/>
                <a:sym typeface="+mn-lt"/>
              </a:endParaRPr>
            </a:p>
          </p:txBody>
        </p:sp>
      </p:grpSp>
      <p:sp>
        <p:nvSpPr>
          <p:cNvPr id="52" name="PA_文本框 51"/>
          <p:cNvSpPr txBox="1"/>
          <p:nvPr>
            <p:custDataLst>
              <p:tags r:id="rId5"/>
            </p:custDataLst>
          </p:nvPr>
        </p:nvSpPr>
        <p:spPr>
          <a:xfrm>
            <a:off x="5423204" y="2485270"/>
            <a:ext cx="646334" cy="461508"/>
          </a:xfrm>
          <a:prstGeom prst="rect">
            <a:avLst/>
          </a:prstGeom>
          <a:noFill/>
        </p:spPr>
        <p:txBody>
          <a:bodyPr wrap="square" lIns="91412" tIns="45706" rIns="91412" bIns="45706" rtlCol="0">
            <a:spAutoFit/>
          </a:bodyPr>
          <a:lstStyle/>
          <a:p>
            <a:pPr algn="ctr"/>
            <a:r>
              <a:rPr lang="id-ID" sz="2400" b="1" dirty="0">
                <a:solidFill>
                  <a:schemeClr val="bg1"/>
                </a:solidFill>
                <a:cs typeface="+mn-ea"/>
                <a:sym typeface="+mn-lt"/>
              </a:rPr>
              <a:t>01</a:t>
            </a:r>
          </a:p>
        </p:txBody>
      </p:sp>
      <p:sp>
        <p:nvSpPr>
          <p:cNvPr id="53" name="PA_文本框 52"/>
          <p:cNvSpPr txBox="1"/>
          <p:nvPr>
            <p:custDataLst>
              <p:tags r:id="rId6"/>
            </p:custDataLst>
          </p:nvPr>
        </p:nvSpPr>
        <p:spPr>
          <a:xfrm>
            <a:off x="7407475" y="3761908"/>
            <a:ext cx="732585" cy="461508"/>
          </a:xfrm>
          <a:prstGeom prst="rect">
            <a:avLst/>
          </a:prstGeom>
          <a:noFill/>
        </p:spPr>
        <p:txBody>
          <a:bodyPr wrap="square" lIns="91412" tIns="45706" rIns="91412" bIns="45706" rtlCol="0">
            <a:spAutoFit/>
          </a:bodyPr>
          <a:lstStyle/>
          <a:p>
            <a:pPr algn="ctr"/>
            <a:r>
              <a:rPr lang="id-ID" sz="2400" b="1" dirty="0">
                <a:solidFill>
                  <a:schemeClr val="bg1"/>
                </a:solidFill>
                <a:cs typeface="+mn-ea"/>
                <a:sym typeface="+mn-lt"/>
              </a:rPr>
              <a:t>02</a:t>
            </a:r>
          </a:p>
        </p:txBody>
      </p:sp>
      <p:sp>
        <p:nvSpPr>
          <p:cNvPr id="54" name="PA_文本框 53"/>
          <p:cNvSpPr txBox="1"/>
          <p:nvPr>
            <p:custDataLst>
              <p:tags r:id="rId7"/>
            </p:custDataLst>
          </p:nvPr>
        </p:nvSpPr>
        <p:spPr>
          <a:xfrm>
            <a:off x="6121695" y="5710514"/>
            <a:ext cx="732585" cy="461508"/>
          </a:xfrm>
          <a:prstGeom prst="rect">
            <a:avLst/>
          </a:prstGeom>
          <a:noFill/>
        </p:spPr>
        <p:txBody>
          <a:bodyPr wrap="square" lIns="91412" tIns="45706" rIns="91412" bIns="45706" rtlCol="0">
            <a:spAutoFit/>
          </a:bodyPr>
          <a:lstStyle/>
          <a:p>
            <a:pPr algn="ctr"/>
            <a:r>
              <a:rPr lang="id-ID" sz="2400" b="1" dirty="0">
                <a:solidFill>
                  <a:schemeClr val="bg1"/>
                </a:solidFill>
                <a:cs typeface="+mn-ea"/>
                <a:sym typeface="+mn-lt"/>
              </a:rPr>
              <a:t>03</a:t>
            </a:r>
          </a:p>
        </p:txBody>
      </p:sp>
      <p:sp>
        <p:nvSpPr>
          <p:cNvPr id="55" name="PA_文本框 54"/>
          <p:cNvSpPr txBox="1"/>
          <p:nvPr>
            <p:custDataLst>
              <p:tags r:id="rId8"/>
            </p:custDataLst>
          </p:nvPr>
        </p:nvSpPr>
        <p:spPr>
          <a:xfrm>
            <a:off x="4081075" y="4422708"/>
            <a:ext cx="732585" cy="461508"/>
          </a:xfrm>
          <a:prstGeom prst="rect">
            <a:avLst/>
          </a:prstGeom>
          <a:noFill/>
        </p:spPr>
        <p:txBody>
          <a:bodyPr wrap="square" lIns="91412" tIns="45706" rIns="91412" bIns="45706" rtlCol="0">
            <a:spAutoFit/>
          </a:bodyPr>
          <a:lstStyle/>
          <a:p>
            <a:pPr algn="ctr"/>
            <a:r>
              <a:rPr lang="id-ID" sz="2400" b="1" dirty="0">
                <a:solidFill>
                  <a:schemeClr val="bg1"/>
                </a:solidFill>
                <a:cs typeface="+mn-ea"/>
                <a:sym typeface="+mn-lt"/>
              </a:rPr>
              <a:t>04</a:t>
            </a:r>
          </a:p>
        </p:txBody>
      </p:sp>
      <p:cxnSp>
        <p:nvCxnSpPr>
          <p:cNvPr id="60" name="PA_ElbowConnector 59"/>
          <p:cNvCxnSpPr/>
          <p:nvPr>
            <p:custDataLst>
              <p:tags r:id="rId9"/>
            </p:custDataLst>
          </p:nvPr>
        </p:nvCxnSpPr>
        <p:spPr>
          <a:xfrm rot="10800000">
            <a:off x="3513110" y="5677006"/>
            <a:ext cx="2402331" cy="387784"/>
          </a:xfrm>
          <a:prstGeom prst="bentConnector3">
            <a:avLst>
              <a:gd name="adj1" fmla="val 50000"/>
            </a:avLst>
          </a:prstGeom>
          <a:ln w="19050" cap="flat" cmpd="sng" algn="ctr">
            <a:solidFill>
              <a:schemeClr val="accent1"/>
            </a:solidFill>
            <a:prstDash val="sysDash"/>
            <a:round/>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1" name="PA_直接连接符 60"/>
          <p:cNvCxnSpPr/>
          <p:nvPr>
            <p:custDataLst>
              <p:tags r:id="rId10"/>
            </p:custDataLst>
          </p:nvPr>
        </p:nvCxnSpPr>
        <p:spPr>
          <a:xfrm>
            <a:off x="6261262" y="2669698"/>
            <a:ext cx="1979389" cy="0"/>
          </a:xfrm>
          <a:prstGeom prst="line">
            <a:avLst/>
          </a:prstGeom>
          <a:ln w="19050" cap="flat" cmpd="sng" algn="ctr">
            <a:solidFill>
              <a:schemeClr val="accent1"/>
            </a:solidFill>
            <a:prstDash val="sysDash"/>
            <a:round/>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2" name="PA_ElbowConnector 61"/>
          <p:cNvCxnSpPr/>
          <p:nvPr>
            <p:custDataLst>
              <p:tags r:id="rId11"/>
            </p:custDataLst>
          </p:nvPr>
        </p:nvCxnSpPr>
        <p:spPr>
          <a:xfrm rot="16200000" flipV="1">
            <a:off x="3375716" y="3148383"/>
            <a:ext cx="1212354" cy="749783"/>
          </a:xfrm>
          <a:prstGeom prst="bentConnector3">
            <a:avLst>
              <a:gd name="adj1" fmla="val 100000"/>
            </a:avLst>
          </a:prstGeom>
          <a:ln w="19050">
            <a:solidFill>
              <a:schemeClr val="accent2"/>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63" name="PA_ElbowConnector 62"/>
          <p:cNvCxnSpPr/>
          <p:nvPr>
            <p:custDataLst>
              <p:tags r:id="rId12"/>
            </p:custDataLst>
          </p:nvPr>
        </p:nvCxnSpPr>
        <p:spPr>
          <a:xfrm>
            <a:off x="7828136" y="4482099"/>
            <a:ext cx="975897" cy="574006"/>
          </a:xfrm>
          <a:prstGeom prst="bentConnector3">
            <a:avLst>
              <a:gd name="adj1" fmla="val 1587"/>
            </a:avLst>
          </a:prstGeom>
          <a:ln w="19050">
            <a:solidFill>
              <a:schemeClr val="accent4"/>
            </a:solidFill>
            <a:prstDash val="sysDash"/>
            <a:tailEnd type="diamond"/>
          </a:ln>
        </p:spPr>
        <p:style>
          <a:lnRef idx="1">
            <a:schemeClr val="accent1"/>
          </a:lnRef>
          <a:fillRef idx="0">
            <a:schemeClr val="accent1"/>
          </a:fillRef>
          <a:effectRef idx="0">
            <a:schemeClr val="accent1"/>
          </a:effectRef>
          <a:fontRef idx="minor">
            <a:schemeClr val="tx1"/>
          </a:fontRef>
        </p:style>
      </p:cxnSp>
      <p:grpSp>
        <p:nvGrpSpPr>
          <p:cNvPr id="70" name="PA_组合 69"/>
          <p:cNvGrpSpPr/>
          <p:nvPr>
            <p:custDataLst>
              <p:tags r:id="rId13"/>
            </p:custDataLst>
          </p:nvPr>
        </p:nvGrpSpPr>
        <p:grpSpPr>
          <a:xfrm>
            <a:off x="6439984" y="3456905"/>
            <a:ext cx="547791" cy="417157"/>
            <a:chOff x="2320926" y="1616075"/>
            <a:chExt cx="492124" cy="374650"/>
          </a:xfrm>
          <a:solidFill>
            <a:schemeClr val="bg1"/>
          </a:solidFill>
        </p:grpSpPr>
        <p:sp>
          <p:nvSpPr>
            <p:cNvPr id="71" name="PA_任意多边形 20"/>
            <p:cNvSpPr/>
            <p:nvPr>
              <p:custDataLst>
                <p:tags r:id="rId24"/>
              </p:custDataLst>
            </p:nvPr>
          </p:nvSpPr>
          <p:spPr bwMode="auto">
            <a:xfrm>
              <a:off x="2541588" y="1793875"/>
              <a:ext cx="52387" cy="53975"/>
            </a:xfrm>
            <a:custGeom>
              <a:avLst/>
              <a:gdLst>
                <a:gd name="T0" fmla="*/ 10 w 14"/>
                <a:gd name="T1" fmla="*/ 14 h 14"/>
                <a:gd name="T2" fmla="*/ 14 w 14"/>
                <a:gd name="T3" fmla="*/ 10 h 14"/>
                <a:gd name="T4" fmla="*/ 14 w 14"/>
                <a:gd name="T5" fmla="*/ 4 h 14"/>
                <a:gd name="T6" fmla="*/ 10 w 14"/>
                <a:gd name="T7" fmla="*/ 0 h 14"/>
                <a:gd name="T8" fmla="*/ 4 w 14"/>
                <a:gd name="T9" fmla="*/ 0 h 14"/>
                <a:gd name="T10" fmla="*/ 0 w 14"/>
                <a:gd name="T11" fmla="*/ 4 h 14"/>
                <a:gd name="T12" fmla="*/ 0 w 14"/>
                <a:gd name="T13" fmla="*/ 10 h 14"/>
                <a:gd name="T14" fmla="*/ 4 w 14"/>
                <a:gd name="T15" fmla="*/ 14 h 14"/>
                <a:gd name="T16" fmla="*/ 10 w 14"/>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0" y="14"/>
                  </a:moveTo>
                  <a:cubicBezTo>
                    <a:pt x="12" y="14"/>
                    <a:pt x="14" y="13"/>
                    <a:pt x="14" y="10"/>
                  </a:cubicBezTo>
                  <a:cubicBezTo>
                    <a:pt x="14" y="4"/>
                    <a:pt x="14" y="4"/>
                    <a:pt x="14" y="4"/>
                  </a:cubicBezTo>
                  <a:cubicBezTo>
                    <a:pt x="14" y="2"/>
                    <a:pt x="12" y="0"/>
                    <a:pt x="10" y="0"/>
                  </a:cubicBezTo>
                  <a:cubicBezTo>
                    <a:pt x="4" y="0"/>
                    <a:pt x="4" y="0"/>
                    <a:pt x="4" y="0"/>
                  </a:cubicBezTo>
                  <a:cubicBezTo>
                    <a:pt x="2" y="0"/>
                    <a:pt x="0" y="2"/>
                    <a:pt x="0" y="4"/>
                  </a:cubicBezTo>
                  <a:cubicBezTo>
                    <a:pt x="0" y="10"/>
                    <a:pt x="0" y="10"/>
                    <a:pt x="0" y="10"/>
                  </a:cubicBezTo>
                  <a:cubicBezTo>
                    <a:pt x="0" y="13"/>
                    <a:pt x="2" y="14"/>
                    <a:pt x="4" y="14"/>
                  </a:cubicBezTo>
                  <a:lnTo>
                    <a:pt x="1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id-ID" sz="2400">
                <a:cs typeface="+mn-ea"/>
                <a:sym typeface="+mn-lt"/>
              </a:endParaRPr>
            </a:p>
          </p:txBody>
        </p:sp>
        <p:sp>
          <p:nvSpPr>
            <p:cNvPr id="72" name="PA_任意多边形 21"/>
            <p:cNvSpPr>
              <a:spLocks noEditPoints="1"/>
            </p:cNvSpPr>
            <p:nvPr>
              <p:custDataLst>
                <p:tags r:id="rId25"/>
              </p:custDataLst>
            </p:nvPr>
          </p:nvSpPr>
          <p:spPr bwMode="auto">
            <a:xfrm>
              <a:off x="2320926" y="1616075"/>
              <a:ext cx="492124" cy="196850"/>
            </a:xfrm>
            <a:custGeom>
              <a:avLst/>
              <a:gdLst>
                <a:gd name="T0" fmla="*/ 116 w 128"/>
                <a:gd name="T1" fmla="*/ 17 h 51"/>
                <a:gd name="T2" fmla="*/ 90 w 128"/>
                <a:gd name="T3" fmla="*/ 17 h 51"/>
                <a:gd name="T4" fmla="*/ 90 w 128"/>
                <a:gd name="T5" fmla="*/ 12 h 51"/>
                <a:gd name="T6" fmla="*/ 80 w 128"/>
                <a:gd name="T7" fmla="*/ 0 h 51"/>
                <a:gd name="T8" fmla="*/ 49 w 128"/>
                <a:gd name="T9" fmla="*/ 0 h 51"/>
                <a:gd name="T10" fmla="*/ 38 w 128"/>
                <a:gd name="T11" fmla="*/ 12 h 51"/>
                <a:gd name="T12" fmla="*/ 38 w 128"/>
                <a:gd name="T13" fmla="*/ 17 h 51"/>
                <a:gd name="T14" fmla="*/ 12 w 128"/>
                <a:gd name="T15" fmla="*/ 17 h 51"/>
                <a:gd name="T16" fmla="*/ 0 w 128"/>
                <a:gd name="T17" fmla="*/ 29 h 51"/>
                <a:gd name="T18" fmla="*/ 0 w 128"/>
                <a:gd name="T19" fmla="*/ 51 h 51"/>
                <a:gd name="T20" fmla="*/ 53 w 128"/>
                <a:gd name="T21" fmla="*/ 51 h 51"/>
                <a:gd name="T22" fmla="*/ 53 w 128"/>
                <a:gd name="T23" fmla="*/ 50 h 51"/>
                <a:gd name="T24" fmla="*/ 61 w 128"/>
                <a:gd name="T25" fmla="*/ 42 h 51"/>
                <a:gd name="T26" fmla="*/ 67 w 128"/>
                <a:gd name="T27" fmla="*/ 42 h 51"/>
                <a:gd name="T28" fmla="*/ 75 w 128"/>
                <a:gd name="T29" fmla="*/ 50 h 51"/>
                <a:gd name="T30" fmla="*/ 75 w 128"/>
                <a:gd name="T31" fmla="*/ 51 h 51"/>
                <a:gd name="T32" fmla="*/ 128 w 128"/>
                <a:gd name="T33" fmla="*/ 51 h 51"/>
                <a:gd name="T34" fmla="*/ 128 w 128"/>
                <a:gd name="T35" fmla="*/ 29 h 51"/>
                <a:gd name="T36" fmla="*/ 116 w 128"/>
                <a:gd name="T37" fmla="*/ 17 h 51"/>
                <a:gd name="T38" fmla="*/ 44 w 128"/>
                <a:gd name="T39" fmla="*/ 12 h 51"/>
                <a:gd name="T40" fmla="*/ 49 w 128"/>
                <a:gd name="T41" fmla="*/ 6 h 51"/>
                <a:gd name="T42" fmla="*/ 79 w 128"/>
                <a:gd name="T43" fmla="*/ 6 h 51"/>
                <a:gd name="T44" fmla="*/ 84 w 128"/>
                <a:gd name="T45" fmla="*/ 12 h 51"/>
                <a:gd name="T46" fmla="*/ 84 w 128"/>
                <a:gd name="T47" fmla="*/ 17 h 51"/>
                <a:gd name="T48" fmla="*/ 44 w 128"/>
                <a:gd name="T49" fmla="*/ 17 h 51"/>
                <a:gd name="T50" fmla="*/ 44 w 128"/>
                <a:gd name="T51"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51">
                  <a:moveTo>
                    <a:pt x="116" y="17"/>
                  </a:moveTo>
                  <a:cubicBezTo>
                    <a:pt x="90" y="17"/>
                    <a:pt x="90" y="17"/>
                    <a:pt x="90" y="17"/>
                  </a:cubicBezTo>
                  <a:cubicBezTo>
                    <a:pt x="90" y="12"/>
                    <a:pt x="90" y="12"/>
                    <a:pt x="90" y="12"/>
                  </a:cubicBezTo>
                  <a:cubicBezTo>
                    <a:pt x="90" y="6"/>
                    <a:pt x="85" y="0"/>
                    <a:pt x="80" y="0"/>
                  </a:cubicBezTo>
                  <a:cubicBezTo>
                    <a:pt x="49" y="0"/>
                    <a:pt x="49" y="0"/>
                    <a:pt x="49" y="0"/>
                  </a:cubicBezTo>
                  <a:cubicBezTo>
                    <a:pt x="43" y="0"/>
                    <a:pt x="38" y="6"/>
                    <a:pt x="38" y="12"/>
                  </a:cubicBezTo>
                  <a:cubicBezTo>
                    <a:pt x="38" y="17"/>
                    <a:pt x="38" y="17"/>
                    <a:pt x="38" y="17"/>
                  </a:cubicBezTo>
                  <a:cubicBezTo>
                    <a:pt x="12" y="17"/>
                    <a:pt x="12" y="17"/>
                    <a:pt x="12" y="17"/>
                  </a:cubicBezTo>
                  <a:cubicBezTo>
                    <a:pt x="6" y="17"/>
                    <a:pt x="0" y="22"/>
                    <a:pt x="0" y="29"/>
                  </a:cubicBezTo>
                  <a:cubicBezTo>
                    <a:pt x="0" y="51"/>
                    <a:pt x="0" y="51"/>
                    <a:pt x="0" y="51"/>
                  </a:cubicBezTo>
                  <a:cubicBezTo>
                    <a:pt x="53" y="51"/>
                    <a:pt x="53" y="51"/>
                    <a:pt x="53" y="51"/>
                  </a:cubicBezTo>
                  <a:cubicBezTo>
                    <a:pt x="53" y="50"/>
                    <a:pt x="53" y="50"/>
                    <a:pt x="53" y="50"/>
                  </a:cubicBezTo>
                  <a:cubicBezTo>
                    <a:pt x="53" y="46"/>
                    <a:pt x="57" y="42"/>
                    <a:pt x="61" y="42"/>
                  </a:cubicBezTo>
                  <a:cubicBezTo>
                    <a:pt x="67" y="42"/>
                    <a:pt x="67" y="42"/>
                    <a:pt x="67" y="42"/>
                  </a:cubicBezTo>
                  <a:cubicBezTo>
                    <a:pt x="72" y="42"/>
                    <a:pt x="75" y="46"/>
                    <a:pt x="75" y="50"/>
                  </a:cubicBezTo>
                  <a:cubicBezTo>
                    <a:pt x="75" y="51"/>
                    <a:pt x="75" y="51"/>
                    <a:pt x="75" y="51"/>
                  </a:cubicBezTo>
                  <a:cubicBezTo>
                    <a:pt x="128" y="51"/>
                    <a:pt x="128" y="51"/>
                    <a:pt x="128" y="51"/>
                  </a:cubicBezTo>
                  <a:cubicBezTo>
                    <a:pt x="128" y="29"/>
                    <a:pt x="128" y="29"/>
                    <a:pt x="128" y="29"/>
                  </a:cubicBezTo>
                  <a:cubicBezTo>
                    <a:pt x="128" y="22"/>
                    <a:pt x="123" y="17"/>
                    <a:pt x="116" y="17"/>
                  </a:cubicBezTo>
                  <a:close/>
                  <a:moveTo>
                    <a:pt x="44" y="12"/>
                  </a:moveTo>
                  <a:cubicBezTo>
                    <a:pt x="44" y="9"/>
                    <a:pt x="47" y="6"/>
                    <a:pt x="49" y="6"/>
                  </a:cubicBezTo>
                  <a:cubicBezTo>
                    <a:pt x="79" y="6"/>
                    <a:pt x="79" y="6"/>
                    <a:pt x="79" y="6"/>
                  </a:cubicBezTo>
                  <a:cubicBezTo>
                    <a:pt x="82" y="6"/>
                    <a:pt x="84" y="9"/>
                    <a:pt x="84" y="12"/>
                  </a:cubicBezTo>
                  <a:cubicBezTo>
                    <a:pt x="84" y="17"/>
                    <a:pt x="84" y="17"/>
                    <a:pt x="84" y="17"/>
                  </a:cubicBezTo>
                  <a:cubicBezTo>
                    <a:pt x="44" y="17"/>
                    <a:pt x="44" y="17"/>
                    <a:pt x="44" y="17"/>
                  </a:cubicBezTo>
                  <a:lnTo>
                    <a:pt x="4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id-ID" sz="2400">
                <a:cs typeface="+mn-ea"/>
                <a:sym typeface="+mn-lt"/>
              </a:endParaRPr>
            </a:p>
          </p:txBody>
        </p:sp>
        <p:sp>
          <p:nvSpPr>
            <p:cNvPr id="73" name="PA_任意多边形 22"/>
            <p:cNvSpPr/>
            <p:nvPr>
              <p:custDataLst>
                <p:tags r:id="rId26"/>
              </p:custDataLst>
            </p:nvPr>
          </p:nvSpPr>
          <p:spPr bwMode="auto">
            <a:xfrm>
              <a:off x="2333625" y="1828800"/>
              <a:ext cx="468312" cy="161925"/>
            </a:xfrm>
            <a:custGeom>
              <a:avLst/>
              <a:gdLst>
                <a:gd name="T0" fmla="*/ 72 w 122"/>
                <a:gd name="T1" fmla="*/ 1 h 42"/>
                <a:gd name="T2" fmla="*/ 64 w 122"/>
                <a:gd name="T3" fmla="*/ 9 h 42"/>
                <a:gd name="T4" fmla="*/ 58 w 122"/>
                <a:gd name="T5" fmla="*/ 9 h 42"/>
                <a:gd name="T6" fmla="*/ 51 w 122"/>
                <a:gd name="T7" fmla="*/ 1 h 42"/>
                <a:gd name="T8" fmla="*/ 51 w 122"/>
                <a:gd name="T9" fmla="*/ 0 h 42"/>
                <a:gd name="T10" fmla="*/ 0 w 122"/>
                <a:gd name="T11" fmla="*/ 0 h 42"/>
                <a:gd name="T12" fmla="*/ 0 w 122"/>
                <a:gd name="T13" fmla="*/ 30 h 42"/>
                <a:gd name="T14" fmla="*/ 12 w 122"/>
                <a:gd name="T15" fmla="*/ 42 h 42"/>
                <a:gd name="T16" fmla="*/ 111 w 122"/>
                <a:gd name="T17" fmla="*/ 42 h 42"/>
                <a:gd name="T18" fmla="*/ 122 w 122"/>
                <a:gd name="T19" fmla="*/ 30 h 42"/>
                <a:gd name="T20" fmla="*/ 122 w 122"/>
                <a:gd name="T21" fmla="*/ 0 h 42"/>
                <a:gd name="T22" fmla="*/ 72 w 122"/>
                <a:gd name="T23" fmla="*/ 0 h 42"/>
                <a:gd name="T24" fmla="*/ 72 w 122"/>
                <a:gd name="T25"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42">
                  <a:moveTo>
                    <a:pt x="72" y="1"/>
                  </a:moveTo>
                  <a:cubicBezTo>
                    <a:pt x="72" y="6"/>
                    <a:pt x="68" y="9"/>
                    <a:pt x="64" y="9"/>
                  </a:cubicBezTo>
                  <a:cubicBezTo>
                    <a:pt x="58" y="9"/>
                    <a:pt x="58" y="9"/>
                    <a:pt x="58" y="9"/>
                  </a:cubicBezTo>
                  <a:cubicBezTo>
                    <a:pt x="54" y="9"/>
                    <a:pt x="51" y="6"/>
                    <a:pt x="51" y="1"/>
                  </a:cubicBezTo>
                  <a:cubicBezTo>
                    <a:pt x="51" y="0"/>
                    <a:pt x="51" y="0"/>
                    <a:pt x="51" y="0"/>
                  </a:cubicBezTo>
                  <a:cubicBezTo>
                    <a:pt x="0" y="0"/>
                    <a:pt x="0" y="0"/>
                    <a:pt x="0" y="0"/>
                  </a:cubicBezTo>
                  <a:cubicBezTo>
                    <a:pt x="0" y="30"/>
                    <a:pt x="0" y="30"/>
                    <a:pt x="0" y="30"/>
                  </a:cubicBezTo>
                  <a:cubicBezTo>
                    <a:pt x="0" y="36"/>
                    <a:pt x="5" y="42"/>
                    <a:pt x="12" y="42"/>
                  </a:cubicBezTo>
                  <a:cubicBezTo>
                    <a:pt x="111" y="42"/>
                    <a:pt x="111" y="42"/>
                    <a:pt x="111" y="42"/>
                  </a:cubicBezTo>
                  <a:cubicBezTo>
                    <a:pt x="117" y="42"/>
                    <a:pt x="122" y="36"/>
                    <a:pt x="122" y="30"/>
                  </a:cubicBezTo>
                  <a:cubicBezTo>
                    <a:pt x="122" y="0"/>
                    <a:pt x="122" y="0"/>
                    <a:pt x="122" y="0"/>
                  </a:cubicBezTo>
                  <a:cubicBezTo>
                    <a:pt x="72" y="0"/>
                    <a:pt x="72" y="0"/>
                    <a:pt x="72" y="0"/>
                  </a:cubicBezTo>
                  <a:lnTo>
                    <a:pt x="7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id-ID" sz="2400">
                <a:cs typeface="+mn-ea"/>
                <a:sym typeface="+mn-lt"/>
              </a:endParaRPr>
            </a:p>
          </p:txBody>
        </p:sp>
      </p:grpSp>
      <p:sp>
        <p:nvSpPr>
          <p:cNvPr id="74" name="PA_任意多边形 26"/>
          <p:cNvSpPr>
            <a:spLocks noEditPoints="1"/>
          </p:cNvSpPr>
          <p:nvPr>
            <p:custDataLst>
              <p:tags r:id="rId14"/>
            </p:custDataLst>
          </p:nvPr>
        </p:nvSpPr>
        <p:spPr bwMode="auto">
          <a:xfrm>
            <a:off x="6488536" y="4618034"/>
            <a:ext cx="641613" cy="641811"/>
          </a:xfrm>
          <a:custGeom>
            <a:avLst/>
            <a:gdLst>
              <a:gd name="T0" fmla="*/ 96 w 660"/>
              <a:gd name="T1" fmla="*/ 96 h 660"/>
              <a:gd name="T2" fmla="*/ 96 w 660"/>
              <a:gd name="T3" fmla="*/ 563 h 660"/>
              <a:gd name="T4" fmla="*/ 563 w 660"/>
              <a:gd name="T5" fmla="*/ 563 h 660"/>
              <a:gd name="T6" fmla="*/ 563 w 660"/>
              <a:gd name="T7" fmla="*/ 96 h 660"/>
              <a:gd name="T8" fmla="*/ 578 w 660"/>
              <a:gd name="T9" fmla="*/ 180 h 660"/>
              <a:gd name="T10" fmla="*/ 465 w 660"/>
              <a:gd name="T11" fmla="*/ 120 h 660"/>
              <a:gd name="T12" fmla="*/ 380 w 660"/>
              <a:gd name="T13" fmla="*/ 44 h 660"/>
              <a:gd name="T14" fmla="*/ 578 w 660"/>
              <a:gd name="T15" fmla="*/ 180 h 660"/>
              <a:gd name="T16" fmla="*/ 482 w 660"/>
              <a:gd name="T17" fmla="*/ 474 h 660"/>
              <a:gd name="T18" fmla="*/ 619 w 660"/>
              <a:gd name="T19" fmla="*/ 340 h 660"/>
              <a:gd name="T20" fmla="*/ 341 w 660"/>
              <a:gd name="T21" fmla="*/ 619 h 660"/>
              <a:gd name="T22" fmla="*/ 340 w 660"/>
              <a:gd name="T23" fmla="*/ 548 h 660"/>
              <a:gd name="T24" fmla="*/ 440 w 660"/>
              <a:gd name="T25" fmla="*/ 506 h 660"/>
              <a:gd name="T26" fmla="*/ 220 w 660"/>
              <a:gd name="T27" fmla="*/ 506 h 660"/>
              <a:gd name="T28" fmla="*/ 320 w 660"/>
              <a:gd name="T29" fmla="*/ 548 h 660"/>
              <a:gd name="T30" fmla="*/ 319 w 660"/>
              <a:gd name="T31" fmla="*/ 619 h 660"/>
              <a:gd name="T32" fmla="*/ 65 w 660"/>
              <a:gd name="T33" fmla="*/ 213 h 660"/>
              <a:gd name="T34" fmla="*/ 151 w 660"/>
              <a:gd name="T35" fmla="*/ 281 h 660"/>
              <a:gd name="T36" fmla="*/ 40 w 660"/>
              <a:gd name="T37" fmla="*/ 320 h 660"/>
              <a:gd name="T38" fmla="*/ 319 w 660"/>
              <a:gd name="T39" fmla="*/ 40 h 660"/>
              <a:gd name="T40" fmla="*/ 320 w 660"/>
              <a:gd name="T41" fmla="*/ 147 h 660"/>
              <a:gd name="T42" fmla="*/ 319 w 660"/>
              <a:gd name="T43" fmla="*/ 40 h 660"/>
              <a:gd name="T44" fmla="*/ 419 w 660"/>
              <a:gd name="T45" fmla="*/ 151 h 660"/>
              <a:gd name="T46" fmla="*/ 340 w 660"/>
              <a:gd name="T47" fmla="*/ 40 h 660"/>
              <a:gd name="T48" fmla="*/ 429 w 660"/>
              <a:gd name="T49" fmla="*/ 135 h 660"/>
              <a:gd name="T50" fmla="*/ 416 w 660"/>
              <a:gd name="T51" fmla="*/ 177 h 660"/>
              <a:gd name="T52" fmla="*/ 471 w 660"/>
              <a:gd name="T53" fmla="*/ 219 h 660"/>
              <a:gd name="T54" fmla="*/ 340 w 660"/>
              <a:gd name="T55" fmla="*/ 320 h 660"/>
              <a:gd name="T56" fmla="*/ 488 w 660"/>
              <a:gd name="T57" fmla="*/ 169 h 660"/>
              <a:gd name="T58" fmla="*/ 442 w 660"/>
              <a:gd name="T59" fmla="*/ 169 h 660"/>
              <a:gd name="T60" fmla="*/ 488 w 660"/>
              <a:gd name="T61" fmla="*/ 169 h 660"/>
              <a:gd name="T62" fmla="*/ 320 w 660"/>
              <a:gd name="T63" fmla="*/ 320 h 660"/>
              <a:gd name="T64" fmla="*/ 173 w 660"/>
              <a:gd name="T65" fmla="*/ 282 h 660"/>
              <a:gd name="T66" fmla="*/ 320 w 660"/>
              <a:gd name="T67" fmla="*/ 173 h 660"/>
              <a:gd name="T68" fmla="*/ 159 w 660"/>
              <a:gd name="T69" fmla="*/ 352 h 660"/>
              <a:gd name="T70" fmla="*/ 159 w 660"/>
              <a:gd name="T71" fmla="*/ 307 h 660"/>
              <a:gd name="T72" fmla="*/ 40 w 660"/>
              <a:gd name="T73" fmla="*/ 340 h 660"/>
              <a:gd name="T74" fmla="*/ 151 w 660"/>
              <a:gd name="T75" fmla="*/ 379 h 660"/>
              <a:gd name="T76" fmla="*/ 65 w 660"/>
              <a:gd name="T77" fmla="*/ 447 h 660"/>
              <a:gd name="T78" fmla="*/ 173 w 660"/>
              <a:gd name="T79" fmla="*/ 377 h 660"/>
              <a:gd name="T80" fmla="*/ 320 w 660"/>
              <a:gd name="T81" fmla="*/ 340 h 660"/>
              <a:gd name="T82" fmla="*/ 282 w 660"/>
              <a:gd name="T83" fmla="*/ 486 h 660"/>
              <a:gd name="T84" fmla="*/ 173 w 660"/>
              <a:gd name="T85" fmla="*/ 377 h 660"/>
              <a:gd name="T86" fmla="*/ 330 w 660"/>
              <a:gd name="T87" fmla="*/ 523 h 660"/>
              <a:gd name="T88" fmla="*/ 330 w 660"/>
              <a:gd name="T89" fmla="*/ 477 h 660"/>
              <a:gd name="T90" fmla="*/ 377 w 660"/>
              <a:gd name="T91" fmla="*/ 486 h 660"/>
              <a:gd name="T92" fmla="*/ 340 w 660"/>
              <a:gd name="T93" fmla="*/ 340 h 660"/>
              <a:gd name="T94" fmla="*/ 455 w 660"/>
              <a:gd name="T95" fmla="*/ 478 h 660"/>
              <a:gd name="T96" fmla="*/ 512 w 660"/>
              <a:gd name="T97" fmla="*/ 320 h 660"/>
              <a:gd name="T98" fmla="*/ 510 w 660"/>
              <a:gd name="T99" fmla="*/ 191 h 660"/>
              <a:gd name="T100" fmla="*/ 619 w 660"/>
              <a:gd name="T101" fmla="*/ 320 h 660"/>
              <a:gd name="T102" fmla="*/ 125 w 660"/>
              <a:gd name="T103" fmla="*/ 125 h 660"/>
              <a:gd name="T104" fmla="*/ 195 w 660"/>
              <a:gd name="T105" fmla="*/ 151 h 660"/>
              <a:gd name="T106" fmla="*/ 81 w 660"/>
              <a:gd name="T107" fmla="*/ 180 h 660"/>
              <a:gd name="T108" fmla="*/ 81 w 660"/>
              <a:gd name="T109" fmla="*/ 479 h 660"/>
              <a:gd name="T110" fmla="*/ 195 w 660"/>
              <a:gd name="T111" fmla="*/ 508 h 660"/>
              <a:gd name="T112" fmla="*/ 125 w 660"/>
              <a:gd name="T113" fmla="*/ 535 h 660"/>
              <a:gd name="T114" fmla="*/ 535 w 660"/>
              <a:gd name="T115" fmla="*/ 535 h 660"/>
              <a:gd name="T116" fmla="*/ 465 w 660"/>
              <a:gd name="T117" fmla="*/ 508 h 660"/>
              <a:gd name="T118" fmla="*/ 578 w 660"/>
              <a:gd name="T119" fmla="*/ 47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0" h="660">
                <a:moveTo>
                  <a:pt x="330" y="0"/>
                </a:moveTo>
                <a:cubicBezTo>
                  <a:pt x="242" y="0"/>
                  <a:pt x="159" y="34"/>
                  <a:pt x="96" y="96"/>
                </a:cubicBezTo>
                <a:cubicBezTo>
                  <a:pt x="34" y="159"/>
                  <a:pt x="0" y="242"/>
                  <a:pt x="0" y="330"/>
                </a:cubicBezTo>
                <a:cubicBezTo>
                  <a:pt x="0" y="418"/>
                  <a:pt x="34" y="501"/>
                  <a:pt x="96" y="563"/>
                </a:cubicBezTo>
                <a:cubicBezTo>
                  <a:pt x="159" y="626"/>
                  <a:pt x="242" y="660"/>
                  <a:pt x="330" y="660"/>
                </a:cubicBezTo>
                <a:cubicBezTo>
                  <a:pt x="418" y="660"/>
                  <a:pt x="501" y="626"/>
                  <a:pt x="563" y="563"/>
                </a:cubicBezTo>
                <a:cubicBezTo>
                  <a:pt x="626" y="501"/>
                  <a:pt x="660" y="418"/>
                  <a:pt x="660" y="330"/>
                </a:cubicBezTo>
                <a:cubicBezTo>
                  <a:pt x="660" y="242"/>
                  <a:pt x="626" y="159"/>
                  <a:pt x="563" y="96"/>
                </a:cubicBezTo>
                <a:cubicBezTo>
                  <a:pt x="501" y="34"/>
                  <a:pt x="418" y="0"/>
                  <a:pt x="330" y="0"/>
                </a:cubicBezTo>
                <a:close/>
                <a:moveTo>
                  <a:pt x="578" y="180"/>
                </a:moveTo>
                <a:cubicBezTo>
                  <a:pt x="557" y="175"/>
                  <a:pt x="536" y="169"/>
                  <a:pt x="514" y="165"/>
                </a:cubicBezTo>
                <a:cubicBezTo>
                  <a:pt x="512" y="140"/>
                  <a:pt x="491" y="120"/>
                  <a:pt x="465" y="120"/>
                </a:cubicBezTo>
                <a:cubicBezTo>
                  <a:pt x="459" y="120"/>
                  <a:pt x="453" y="121"/>
                  <a:pt x="448" y="123"/>
                </a:cubicBezTo>
                <a:cubicBezTo>
                  <a:pt x="429" y="95"/>
                  <a:pt x="406" y="68"/>
                  <a:pt x="380" y="44"/>
                </a:cubicBezTo>
                <a:cubicBezTo>
                  <a:pt x="438" y="54"/>
                  <a:pt x="492" y="82"/>
                  <a:pt x="535" y="125"/>
                </a:cubicBezTo>
                <a:cubicBezTo>
                  <a:pt x="552" y="142"/>
                  <a:pt x="566" y="160"/>
                  <a:pt x="578" y="180"/>
                </a:cubicBezTo>
                <a:close/>
                <a:moveTo>
                  <a:pt x="595" y="447"/>
                </a:moveTo>
                <a:cubicBezTo>
                  <a:pt x="558" y="458"/>
                  <a:pt x="520" y="467"/>
                  <a:pt x="482" y="474"/>
                </a:cubicBezTo>
                <a:cubicBezTo>
                  <a:pt x="501" y="431"/>
                  <a:pt x="511" y="386"/>
                  <a:pt x="512" y="340"/>
                </a:cubicBezTo>
                <a:cubicBezTo>
                  <a:pt x="619" y="340"/>
                  <a:pt x="619" y="340"/>
                  <a:pt x="619" y="340"/>
                </a:cubicBezTo>
                <a:cubicBezTo>
                  <a:pt x="618" y="377"/>
                  <a:pt x="610" y="413"/>
                  <a:pt x="595" y="447"/>
                </a:cubicBezTo>
                <a:close/>
                <a:moveTo>
                  <a:pt x="341" y="619"/>
                </a:moveTo>
                <a:cubicBezTo>
                  <a:pt x="341" y="619"/>
                  <a:pt x="340" y="619"/>
                  <a:pt x="340" y="619"/>
                </a:cubicBezTo>
                <a:cubicBezTo>
                  <a:pt x="340" y="548"/>
                  <a:pt x="340" y="548"/>
                  <a:pt x="340" y="548"/>
                </a:cubicBezTo>
                <a:cubicBezTo>
                  <a:pt x="359" y="545"/>
                  <a:pt x="374" y="530"/>
                  <a:pt x="378" y="512"/>
                </a:cubicBezTo>
                <a:cubicBezTo>
                  <a:pt x="399" y="511"/>
                  <a:pt x="419" y="509"/>
                  <a:pt x="440" y="506"/>
                </a:cubicBezTo>
                <a:cubicBezTo>
                  <a:pt x="415" y="548"/>
                  <a:pt x="382" y="586"/>
                  <a:pt x="341" y="619"/>
                </a:cubicBezTo>
                <a:close/>
                <a:moveTo>
                  <a:pt x="220" y="506"/>
                </a:moveTo>
                <a:cubicBezTo>
                  <a:pt x="240" y="509"/>
                  <a:pt x="261" y="511"/>
                  <a:pt x="282" y="512"/>
                </a:cubicBezTo>
                <a:cubicBezTo>
                  <a:pt x="286" y="530"/>
                  <a:pt x="301" y="545"/>
                  <a:pt x="320" y="548"/>
                </a:cubicBezTo>
                <a:cubicBezTo>
                  <a:pt x="320" y="619"/>
                  <a:pt x="320" y="619"/>
                  <a:pt x="320" y="619"/>
                </a:cubicBezTo>
                <a:cubicBezTo>
                  <a:pt x="319" y="619"/>
                  <a:pt x="319" y="619"/>
                  <a:pt x="319" y="619"/>
                </a:cubicBezTo>
                <a:cubicBezTo>
                  <a:pt x="278" y="586"/>
                  <a:pt x="245" y="548"/>
                  <a:pt x="220" y="506"/>
                </a:cubicBezTo>
                <a:close/>
                <a:moveTo>
                  <a:pt x="65" y="213"/>
                </a:moveTo>
                <a:cubicBezTo>
                  <a:pt x="102" y="201"/>
                  <a:pt x="140" y="192"/>
                  <a:pt x="178" y="186"/>
                </a:cubicBezTo>
                <a:cubicBezTo>
                  <a:pt x="164" y="216"/>
                  <a:pt x="155" y="248"/>
                  <a:pt x="151" y="281"/>
                </a:cubicBezTo>
                <a:cubicBezTo>
                  <a:pt x="130" y="284"/>
                  <a:pt x="114" y="300"/>
                  <a:pt x="110" y="320"/>
                </a:cubicBezTo>
                <a:cubicBezTo>
                  <a:pt x="40" y="320"/>
                  <a:pt x="40" y="320"/>
                  <a:pt x="40" y="320"/>
                </a:cubicBezTo>
                <a:cubicBezTo>
                  <a:pt x="42" y="282"/>
                  <a:pt x="50" y="246"/>
                  <a:pt x="65" y="213"/>
                </a:cubicBezTo>
                <a:close/>
                <a:moveTo>
                  <a:pt x="319" y="40"/>
                </a:moveTo>
                <a:cubicBezTo>
                  <a:pt x="319" y="40"/>
                  <a:pt x="319" y="40"/>
                  <a:pt x="320" y="40"/>
                </a:cubicBezTo>
                <a:cubicBezTo>
                  <a:pt x="320" y="147"/>
                  <a:pt x="320" y="147"/>
                  <a:pt x="320" y="147"/>
                </a:cubicBezTo>
                <a:cubicBezTo>
                  <a:pt x="286" y="147"/>
                  <a:pt x="253" y="149"/>
                  <a:pt x="220" y="153"/>
                </a:cubicBezTo>
                <a:cubicBezTo>
                  <a:pt x="245" y="111"/>
                  <a:pt x="278" y="73"/>
                  <a:pt x="319" y="40"/>
                </a:cubicBezTo>
                <a:close/>
                <a:moveTo>
                  <a:pt x="429" y="135"/>
                </a:moveTo>
                <a:cubicBezTo>
                  <a:pt x="425" y="140"/>
                  <a:pt x="421" y="145"/>
                  <a:pt x="419" y="151"/>
                </a:cubicBezTo>
                <a:cubicBezTo>
                  <a:pt x="393" y="148"/>
                  <a:pt x="366" y="147"/>
                  <a:pt x="340" y="147"/>
                </a:cubicBezTo>
                <a:cubicBezTo>
                  <a:pt x="340" y="40"/>
                  <a:pt x="340" y="40"/>
                  <a:pt x="340" y="40"/>
                </a:cubicBezTo>
                <a:cubicBezTo>
                  <a:pt x="340" y="40"/>
                  <a:pt x="341" y="40"/>
                  <a:pt x="341" y="40"/>
                </a:cubicBezTo>
                <a:cubicBezTo>
                  <a:pt x="376" y="69"/>
                  <a:pt x="406" y="101"/>
                  <a:pt x="429" y="135"/>
                </a:cubicBezTo>
                <a:close/>
                <a:moveTo>
                  <a:pt x="340" y="173"/>
                </a:moveTo>
                <a:cubicBezTo>
                  <a:pt x="365" y="173"/>
                  <a:pt x="391" y="174"/>
                  <a:pt x="416" y="177"/>
                </a:cubicBezTo>
                <a:cubicBezTo>
                  <a:pt x="420" y="201"/>
                  <a:pt x="440" y="219"/>
                  <a:pt x="465" y="219"/>
                </a:cubicBezTo>
                <a:cubicBezTo>
                  <a:pt x="467" y="219"/>
                  <a:pt x="469" y="219"/>
                  <a:pt x="471" y="219"/>
                </a:cubicBezTo>
                <a:cubicBezTo>
                  <a:pt x="482" y="251"/>
                  <a:pt x="489" y="285"/>
                  <a:pt x="490" y="320"/>
                </a:cubicBezTo>
                <a:cubicBezTo>
                  <a:pt x="340" y="320"/>
                  <a:pt x="340" y="320"/>
                  <a:pt x="340" y="320"/>
                </a:cubicBezTo>
                <a:lnTo>
                  <a:pt x="340" y="173"/>
                </a:lnTo>
                <a:close/>
                <a:moveTo>
                  <a:pt x="488" y="169"/>
                </a:moveTo>
                <a:cubicBezTo>
                  <a:pt x="488" y="182"/>
                  <a:pt x="478" y="192"/>
                  <a:pt x="465" y="192"/>
                </a:cubicBezTo>
                <a:cubicBezTo>
                  <a:pt x="452" y="192"/>
                  <a:pt x="442" y="182"/>
                  <a:pt x="442" y="169"/>
                </a:cubicBezTo>
                <a:cubicBezTo>
                  <a:pt x="442" y="157"/>
                  <a:pt x="452" y="147"/>
                  <a:pt x="465" y="147"/>
                </a:cubicBezTo>
                <a:cubicBezTo>
                  <a:pt x="478" y="147"/>
                  <a:pt x="488" y="157"/>
                  <a:pt x="488" y="169"/>
                </a:cubicBezTo>
                <a:close/>
                <a:moveTo>
                  <a:pt x="320" y="173"/>
                </a:moveTo>
                <a:cubicBezTo>
                  <a:pt x="320" y="320"/>
                  <a:pt x="320" y="320"/>
                  <a:pt x="320" y="320"/>
                </a:cubicBezTo>
                <a:cubicBezTo>
                  <a:pt x="207" y="320"/>
                  <a:pt x="207" y="320"/>
                  <a:pt x="207" y="320"/>
                </a:cubicBezTo>
                <a:cubicBezTo>
                  <a:pt x="204" y="302"/>
                  <a:pt x="190" y="288"/>
                  <a:pt x="173" y="282"/>
                </a:cubicBezTo>
                <a:cubicBezTo>
                  <a:pt x="178" y="248"/>
                  <a:pt x="189" y="214"/>
                  <a:pt x="204" y="181"/>
                </a:cubicBezTo>
                <a:cubicBezTo>
                  <a:pt x="243" y="176"/>
                  <a:pt x="281" y="173"/>
                  <a:pt x="320" y="173"/>
                </a:cubicBezTo>
                <a:close/>
                <a:moveTo>
                  <a:pt x="181" y="330"/>
                </a:moveTo>
                <a:cubicBezTo>
                  <a:pt x="181" y="342"/>
                  <a:pt x="171" y="352"/>
                  <a:pt x="159" y="352"/>
                </a:cubicBezTo>
                <a:cubicBezTo>
                  <a:pt x="146" y="352"/>
                  <a:pt x="136" y="342"/>
                  <a:pt x="136" y="330"/>
                </a:cubicBezTo>
                <a:cubicBezTo>
                  <a:pt x="136" y="317"/>
                  <a:pt x="146" y="307"/>
                  <a:pt x="159" y="307"/>
                </a:cubicBezTo>
                <a:cubicBezTo>
                  <a:pt x="171" y="307"/>
                  <a:pt x="181" y="317"/>
                  <a:pt x="181" y="330"/>
                </a:cubicBezTo>
                <a:close/>
                <a:moveTo>
                  <a:pt x="40" y="340"/>
                </a:moveTo>
                <a:cubicBezTo>
                  <a:pt x="110" y="340"/>
                  <a:pt x="110" y="340"/>
                  <a:pt x="110" y="340"/>
                </a:cubicBezTo>
                <a:cubicBezTo>
                  <a:pt x="114" y="360"/>
                  <a:pt x="130" y="375"/>
                  <a:pt x="151" y="379"/>
                </a:cubicBezTo>
                <a:cubicBezTo>
                  <a:pt x="155" y="411"/>
                  <a:pt x="164" y="443"/>
                  <a:pt x="178" y="474"/>
                </a:cubicBezTo>
                <a:cubicBezTo>
                  <a:pt x="140" y="467"/>
                  <a:pt x="102" y="458"/>
                  <a:pt x="65" y="447"/>
                </a:cubicBezTo>
                <a:cubicBezTo>
                  <a:pt x="50" y="413"/>
                  <a:pt x="42" y="377"/>
                  <a:pt x="40" y="340"/>
                </a:cubicBezTo>
                <a:close/>
                <a:moveTo>
                  <a:pt x="173" y="377"/>
                </a:moveTo>
                <a:cubicBezTo>
                  <a:pt x="190" y="372"/>
                  <a:pt x="204" y="358"/>
                  <a:pt x="207" y="340"/>
                </a:cubicBezTo>
                <a:cubicBezTo>
                  <a:pt x="320" y="340"/>
                  <a:pt x="320" y="340"/>
                  <a:pt x="320" y="340"/>
                </a:cubicBezTo>
                <a:cubicBezTo>
                  <a:pt x="320" y="451"/>
                  <a:pt x="320" y="451"/>
                  <a:pt x="320" y="451"/>
                </a:cubicBezTo>
                <a:cubicBezTo>
                  <a:pt x="302" y="455"/>
                  <a:pt x="288" y="468"/>
                  <a:pt x="282" y="486"/>
                </a:cubicBezTo>
                <a:cubicBezTo>
                  <a:pt x="256" y="484"/>
                  <a:pt x="230" y="482"/>
                  <a:pt x="204" y="478"/>
                </a:cubicBezTo>
                <a:cubicBezTo>
                  <a:pt x="189" y="446"/>
                  <a:pt x="178" y="412"/>
                  <a:pt x="173" y="377"/>
                </a:cubicBezTo>
                <a:close/>
                <a:moveTo>
                  <a:pt x="353" y="500"/>
                </a:moveTo>
                <a:cubicBezTo>
                  <a:pt x="353" y="512"/>
                  <a:pt x="342" y="523"/>
                  <a:pt x="330" y="523"/>
                </a:cubicBezTo>
                <a:cubicBezTo>
                  <a:pt x="317" y="523"/>
                  <a:pt x="307" y="512"/>
                  <a:pt x="307" y="500"/>
                </a:cubicBezTo>
                <a:cubicBezTo>
                  <a:pt x="307" y="487"/>
                  <a:pt x="317" y="477"/>
                  <a:pt x="330" y="477"/>
                </a:cubicBezTo>
                <a:cubicBezTo>
                  <a:pt x="342" y="477"/>
                  <a:pt x="353" y="487"/>
                  <a:pt x="353" y="500"/>
                </a:cubicBezTo>
                <a:close/>
                <a:moveTo>
                  <a:pt x="377" y="486"/>
                </a:moveTo>
                <a:cubicBezTo>
                  <a:pt x="372" y="468"/>
                  <a:pt x="358" y="455"/>
                  <a:pt x="340" y="451"/>
                </a:cubicBezTo>
                <a:cubicBezTo>
                  <a:pt x="340" y="340"/>
                  <a:pt x="340" y="340"/>
                  <a:pt x="340" y="340"/>
                </a:cubicBezTo>
                <a:cubicBezTo>
                  <a:pt x="490" y="340"/>
                  <a:pt x="490" y="340"/>
                  <a:pt x="490" y="340"/>
                </a:cubicBezTo>
                <a:cubicBezTo>
                  <a:pt x="488" y="387"/>
                  <a:pt x="477" y="434"/>
                  <a:pt x="455" y="478"/>
                </a:cubicBezTo>
                <a:cubicBezTo>
                  <a:pt x="430" y="482"/>
                  <a:pt x="404" y="484"/>
                  <a:pt x="377" y="486"/>
                </a:cubicBezTo>
                <a:close/>
                <a:moveTo>
                  <a:pt x="512" y="320"/>
                </a:moveTo>
                <a:cubicBezTo>
                  <a:pt x="511" y="283"/>
                  <a:pt x="504" y="246"/>
                  <a:pt x="492" y="211"/>
                </a:cubicBezTo>
                <a:cubicBezTo>
                  <a:pt x="500" y="206"/>
                  <a:pt x="506" y="199"/>
                  <a:pt x="510" y="191"/>
                </a:cubicBezTo>
                <a:cubicBezTo>
                  <a:pt x="539" y="197"/>
                  <a:pt x="567" y="204"/>
                  <a:pt x="595" y="213"/>
                </a:cubicBezTo>
                <a:cubicBezTo>
                  <a:pt x="610" y="246"/>
                  <a:pt x="618" y="282"/>
                  <a:pt x="619" y="320"/>
                </a:cubicBezTo>
                <a:lnTo>
                  <a:pt x="512" y="320"/>
                </a:lnTo>
                <a:close/>
                <a:moveTo>
                  <a:pt x="125" y="125"/>
                </a:moveTo>
                <a:cubicBezTo>
                  <a:pt x="168" y="82"/>
                  <a:pt x="221" y="54"/>
                  <a:pt x="280" y="44"/>
                </a:cubicBezTo>
                <a:cubicBezTo>
                  <a:pt x="245" y="76"/>
                  <a:pt x="217" y="112"/>
                  <a:pt x="195" y="151"/>
                </a:cubicBezTo>
                <a:cubicBezTo>
                  <a:pt x="194" y="153"/>
                  <a:pt x="193" y="155"/>
                  <a:pt x="192" y="157"/>
                </a:cubicBezTo>
                <a:cubicBezTo>
                  <a:pt x="155" y="162"/>
                  <a:pt x="118" y="170"/>
                  <a:pt x="81" y="180"/>
                </a:cubicBezTo>
                <a:cubicBezTo>
                  <a:pt x="93" y="160"/>
                  <a:pt x="108" y="142"/>
                  <a:pt x="125" y="125"/>
                </a:cubicBezTo>
                <a:close/>
                <a:moveTo>
                  <a:pt x="81" y="479"/>
                </a:moveTo>
                <a:cubicBezTo>
                  <a:pt x="118" y="489"/>
                  <a:pt x="155" y="497"/>
                  <a:pt x="192" y="503"/>
                </a:cubicBezTo>
                <a:cubicBezTo>
                  <a:pt x="193" y="505"/>
                  <a:pt x="194" y="506"/>
                  <a:pt x="195" y="508"/>
                </a:cubicBezTo>
                <a:cubicBezTo>
                  <a:pt x="217" y="547"/>
                  <a:pt x="245" y="583"/>
                  <a:pt x="280" y="615"/>
                </a:cubicBezTo>
                <a:cubicBezTo>
                  <a:pt x="221" y="605"/>
                  <a:pt x="168" y="577"/>
                  <a:pt x="125" y="535"/>
                </a:cubicBezTo>
                <a:cubicBezTo>
                  <a:pt x="108" y="518"/>
                  <a:pt x="93" y="499"/>
                  <a:pt x="81" y="479"/>
                </a:cubicBezTo>
                <a:close/>
                <a:moveTo>
                  <a:pt x="535" y="535"/>
                </a:moveTo>
                <a:cubicBezTo>
                  <a:pt x="492" y="577"/>
                  <a:pt x="438" y="605"/>
                  <a:pt x="380" y="615"/>
                </a:cubicBezTo>
                <a:cubicBezTo>
                  <a:pt x="415" y="583"/>
                  <a:pt x="443" y="547"/>
                  <a:pt x="465" y="508"/>
                </a:cubicBezTo>
                <a:cubicBezTo>
                  <a:pt x="466" y="506"/>
                  <a:pt x="467" y="505"/>
                  <a:pt x="468" y="503"/>
                </a:cubicBezTo>
                <a:cubicBezTo>
                  <a:pt x="505" y="497"/>
                  <a:pt x="542" y="489"/>
                  <a:pt x="578" y="479"/>
                </a:cubicBezTo>
                <a:cubicBezTo>
                  <a:pt x="566" y="499"/>
                  <a:pt x="552" y="518"/>
                  <a:pt x="535" y="535"/>
                </a:cubicBezTo>
                <a:close/>
              </a:path>
            </a:pathLst>
          </a:custGeom>
          <a:solidFill>
            <a:schemeClr val="bg1"/>
          </a:solidFill>
          <a:ln>
            <a:noFill/>
          </a:ln>
        </p:spPr>
        <p:txBody>
          <a:bodyPr vert="horz" wrap="square" lIns="91412" tIns="45706" rIns="91412" bIns="45706" numCol="1" anchor="t" anchorCtr="0" compatLnSpc="1"/>
          <a:lstStyle/>
          <a:p>
            <a:endParaRPr lang="id-ID" sz="2400">
              <a:cs typeface="+mn-ea"/>
              <a:sym typeface="+mn-lt"/>
            </a:endParaRPr>
          </a:p>
        </p:txBody>
      </p:sp>
      <p:grpSp>
        <p:nvGrpSpPr>
          <p:cNvPr id="75" name="PA_组合 74"/>
          <p:cNvGrpSpPr/>
          <p:nvPr>
            <p:custDataLst>
              <p:tags r:id="rId15"/>
            </p:custDataLst>
          </p:nvPr>
        </p:nvGrpSpPr>
        <p:grpSpPr>
          <a:xfrm>
            <a:off x="5150074" y="3327914"/>
            <a:ext cx="554014" cy="647018"/>
            <a:chOff x="3254375" y="804863"/>
            <a:chExt cx="625475" cy="730250"/>
          </a:xfrm>
          <a:solidFill>
            <a:schemeClr val="bg1"/>
          </a:solidFill>
        </p:grpSpPr>
        <p:sp>
          <p:nvSpPr>
            <p:cNvPr id="76" name="PA_任意多边形 30"/>
            <p:cNvSpPr/>
            <p:nvPr>
              <p:custDataLst>
                <p:tags r:id="rId21"/>
              </p:custDataLst>
            </p:nvPr>
          </p:nvSpPr>
          <p:spPr bwMode="auto">
            <a:xfrm>
              <a:off x="3254375" y="1208088"/>
              <a:ext cx="625475" cy="327025"/>
            </a:xfrm>
            <a:custGeom>
              <a:avLst/>
              <a:gdLst>
                <a:gd name="T0" fmla="*/ 124 w 164"/>
                <a:gd name="T1" fmla="*/ 0 h 86"/>
                <a:gd name="T2" fmla="*/ 108 w 164"/>
                <a:gd name="T3" fmla="*/ 0 h 86"/>
                <a:gd name="T4" fmla="*/ 95 w 164"/>
                <a:gd name="T5" fmla="*/ 44 h 86"/>
                <a:gd name="T6" fmla="*/ 84 w 164"/>
                <a:gd name="T7" fmla="*/ 21 h 86"/>
                <a:gd name="T8" fmla="*/ 95 w 164"/>
                <a:gd name="T9" fmla="*/ 8 h 86"/>
                <a:gd name="T10" fmla="*/ 94 w 164"/>
                <a:gd name="T11" fmla="*/ 6 h 86"/>
                <a:gd name="T12" fmla="*/ 81 w 164"/>
                <a:gd name="T13" fmla="*/ 7 h 86"/>
                <a:gd name="T14" fmla="*/ 69 w 164"/>
                <a:gd name="T15" fmla="*/ 6 h 86"/>
                <a:gd name="T16" fmla="*/ 68 w 164"/>
                <a:gd name="T17" fmla="*/ 7 h 86"/>
                <a:gd name="T18" fmla="*/ 80 w 164"/>
                <a:gd name="T19" fmla="*/ 22 h 86"/>
                <a:gd name="T20" fmla="*/ 70 w 164"/>
                <a:gd name="T21" fmla="*/ 45 h 86"/>
                <a:gd name="T22" fmla="*/ 57 w 164"/>
                <a:gd name="T23" fmla="*/ 0 h 86"/>
                <a:gd name="T24" fmla="*/ 40 w 164"/>
                <a:gd name="T25" fmla="*/ 0 h 86"/>
                <a:gd name="T26" fmla="*/ 0 w 164"/>
                <a:gd name="T27" fmla="*/ 40 h 86"/>
                <a:gd name="T28" fmla="*/ 0 w 164"/>
                <a:gd name="T29" fmla="*/ 86 h 86"/>
                <a:gd name="T30" fmla="*/ 164 w 164"/>
                <a:gd name="T31" fmla="*/ 86 h 86"/>
                <a:gd name="T32" fmla="*/ 164 w 164"/>
                <a:gd name="T33" fmla="*/ 40 h 86"/>
                <a:gd name="T34" fmla="*/ 124 w 164"/>
                <a:gd name="T3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86">
                  <a:moveTo>
                    <a:pt x="124" y="0"/>
                  </a:moveTo>
                  <a:cubicBezTo>
                    <a:pt x="108" y="0"/>
                    <a:pt x="108" y="0"/>
                    <a:pt x="108" y="0"/>
                  </a:cubicBezTo>
                  <a:cubicBezTo>
                    <a:pt x="95" y="44"/>
                    <a:pt x="95" y="44"/>
                    <a:pt x="95" y="44"/>
                  </a:cubicBezTo>
                  <a:cubicBezTo>
                    <a:pt x="84" y="21"/>
                    <a:pt x="84" y="21"/>
                    <a:pt x="84" y="21"/>
                  </a:cubicBezTo>
                  <a:cubicBezTo>
                    <a:pt x="95" y="8"/>
                    <a:pt x="95" y="8"/>
                    <a:pt x="95" y="8"/>
                  </a:cubicBezTo>
                  <a:cubicBezTo>
                    <a:pt x="94" y="6"/>
                    <a:pt x="94" y="6"/>
                    <a:pt x="94" y="6"/>
                  </a:cubicBezTo>
                  <a:cubicBezTo>
                    <a:pt x="90" y="7"/>
                    <a:pt x="86" y="7"/>
                    <a:pt x="81" y="7"/>
                  </a:cubicBezTo>
                  <a:cubicBezTo>
                    <a:pt x="77" y="7"/>
                    <a:pt x="73" y="7"/>
                    <a:pt x="69" y="6"/>
                  </a:cubicBezTo>
                  <a:cubicBezTo>
                    <a:pt x="68" y="7"/>
                    <a:pt x="68" y="7"/>
                    <a:pt x="68" y="7"/>
                  </a:cubicBezTo>
                  <a:cubicBezTo>
                    <a:pt x="80" y="22"/>
                    <a:pt x="80" y="22"/>
                    <a:pt x="80" y="22"/>
                  </a:cubicBezTo>
                  <a:cubicBezTo>
                    <a:pt x="70" y="45"/>
                    <a:pt x="70" y="45"/>
                    <a:pt x="70" y="45"/>
                  </a:cubicBezTo>
                  <a:cubicBezTo>
                    <a:pt x="57" y="0"/>
                    <a:pt x="57" y="0"/>
                    <a:pt x="57" y="0"/>
                  </a:cubicBezTo>
                  <a:cubicBezTo>
                    <a:pt x="40" y="0"/>
                    <a:pt x="40" y="0"/>
                    <a:pt x="40" y="0"/>
                  </a:cubicBezTo>
                  <a:cubicBezTo>
                    <a:pt x="18" y="0"/>
                    <a:pt x="0" y="18"/>
                    <a:pt x="0" y="40"/>
                  </a:cubicBezTo>
                  <a:cubicBezTo>
                    <a:pt x="0" y="86"/>
                    <a:pt x="0" y="86"/>
                    <a:pt x="0" y="86"/>
                  </a:cubicBezTo>
                  <a:cubicBezTo>
                    <a:pt x="164" y="86"/>
                    <a:pt x="164" y="86"/>
                    <a:pt x="164" y="86"/>
                  </a:cubicBezTo>
                  <a:cubicBezTo>
                    <a:pt x="164" y="40"/>
                    <a:pt x="164" y="40"/>
                    <a:pt x="164" y="40"/>
                  </a:cubicBezTo>
                  <a:cubicBezTo>
                    <a:pt x="164" y="18"/>
                    <a:pt x="147" y="0"/>
                    <a:pt x="1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id-ID" sz="2400">
                <a:cs typeface="+mn-ea"/>
                <a:sym typeface="+mn-lt"/>
              </a:endParaRPr>
            </a:p>
          </p:txBody>
        </p:sp>
        <p:sp>
          <p:nvSpPr>
            <p:cNvPr id="77" name="PA_任意多边形 31"/>
            <p:cNvSpPr>
              <a:spLocks noEditPoints="1"/>
            </p:cNvSpPr>
            <p:nvPr>
              <p:custDataLst>
                <p:tags r:id="rId22"/>
              </p:custDataLst>
            </p:nvPr>
          </p:nvSpPr>
          <p:spPr bwMode="auto">
            <a:xfrm>
              <a:off x="3379788" y="804863"/>
              <a:ext cx="377825" cy="403225"/>
            </a:xfrm>
            <a:custGeom>
              <a:avLst/>
              <a:gdLst>
                <a:gd name="T0" fmla="*/ 91 w 99"/>
                <a:gd name="T1" fmla="*/ 38 h 106"/>
                <a:gd name="T2" fmla="*/ 49 w 99"/>
                <a:gd name="T3" fmla="*/ 0 h 106"/>
                <a:gd name="T4" fmla="*/ 8 w 99"/>
                <a:gd name="T5" fmla="*/ 38 h 106"/>
                <a:gd name="T6" fmla="*/ 0 w 99"/>
                <a:gd name="T7" fmla="*/ 53 h 106"/>
                <a:gd name="T8" fmla="*/ 11 w 99"/>
                <a:gd name="T9" fmla="*/ 68 h 106"/>
                <a:gd name="T10" fmla="*/ 12 w 99"/>
                <a:gd name="T11" fmla="*/ 68 h 106"/>
                <a:gd name="T12" fmla="*/ 49 w 99"/>
                <a:gd name="T13" fmla="*/ 106 h 106"/>
                <a:gd name="T14" fmla="*/ 87 w 99"/>
                <a:gd name="T15" fmla="*/ 68 h 106"/>
                <a:gd name="T16" fmla="*/ 88 w 99"/>
                <a:gd name="T17" fmla="*/ 68 h 106"/>
                <a:gd name="T18" fmla="*/ 99 w 99"/>
                <a:gd name="T19" fmla="*/ 53 h 106"/>
                <a:gd name="T20" fmla="*/ 91 w 99"/>
                <a:gd name="T21" fmla="*/ 38 h 106"/>
                <a:gd name="T22" fmla="*/ 76 w 99"/>
                <a:gd name="T23" fmla="*/ 44 h 106"/>
                <a:gd name="T24" fmla="*/ 71 w 99"/>
                <a:gd name="T25" fmla="*/ 44 h 106"/>
                <a:gd name="T26" fmla="*/ 71 w 99"/>
                <a:gd name="T27" fmla="*/ 49 h 106"/>
                <a:gd name="T28" fmla="*/ 75 w 99"/>
                <a:gd name="T29" fmla="*/ 51 h 106"/>
                <a:gd name="T30" fmla="*/ 76 w 99"/>
                <a:gd name="T31" fmla="*/ 53 h 106"/>
                <a:gd name="T32" fmla="*/ 71 w 99"/>
                <a:gd name="T33" fmla="*/ 62 h 106"/>
                <a:gd name="T34" fmla="*/ 68 w 99"/>
                <a:gd name="T35" fmla="*/ 62 h 106"/>
                <a:gd name="T36" fmla="*/ 65 w 99"/>
                <a:gd name="T37" fmla="*/ 59 h 106"/>
                <a:gd name="T38" fmla="*/ 60 w 99"/>
                <a:gd name="T39" fmla="*/ 63 h 106"/>
                <a:gd name="T40" fmla="*/ 62 w 99"/>
                <a:gd name="T41" fmla="*/ 67 h 106"/>
                <a:gd name="T42" fmla="*/ 61 w 99"/>
                <a:gd name="T43" fmla="*/ 69 h 106"/>
                <a:gd name="T44" fmla="*/ 52 w 99"/>
                <a:gd name="T45" fmla="*/ 72 h 106"/>
                <a:gd name="T46" fmla="*/ 49 w 99"/>
                <a:gd name="T47" fmla="*/ 70 h 106"/>
                <a:gd name="T48" fmla="*/ 49 w 99"/>
                <a:gd name="T49" fmla="*/ 66 h 106"/>
                <a:gd name="T50" fmla="*/ 43 w 99"/>
                <a:gd name="T51" fmla="*/ 65 h 106"/>
                <a:gd name="T52" fmla="*/ 42 w 99"/>
                <a:gd name="T53" fmla="*/ 69 h 106"/>
                <a:gd name="T54" fmla="*/ 40 w 99"/>
                <a:gd name="T55" fmla="*/ 70 h 106"/>
                <a:gd name="T56" fmla="*/ 31 w 99"/>
                <a:gd name="T57" fmla="*/ 65 h 106"/>
                <a:gd name="T58" fmla="*/ 31 w 99"/>
                <a:gd name="T59" fmla="*/ 62 h 106"/>
                <a:gd name="T60" fmla="*/ 34 w 99"/>
                <a:gd name="T61" fmla="*/ 59 h 106"/>
                <a:gd name="T62" fmla="*/ 30 w 99"/>
                <a:gd name="T63" fmla="*/ 55 h 106"/>
                <a:gd name="T64" fmla="*/ 26 w 99"/>
                <a:gd name="T65" fmla="*/ 57 h 106"/>
                <a:gd name="T66" fmla="*/ 24 w 99"/>
                <a:gd name="T67" fmla="*/ 55 h 106"/>
                <a:gd name="T68" fmla="*/ 21 w 99"/>
                <a:gd name="T69" fmla="*/ 46 h 106"/>
                <a:gd name="T70" fmla="*/ 23 w 99"/>
                <a:gd name="T71" fmla="*/ 44 h 106"/>
                <a:gd name="T72" fmla="*/ 27 w 99"/>
                <a:gd name="T73" fmla="*/ 44 h 106"/>
                <a:gd name="T74" fmla="*/ 28 w 99"/>
                <a:gd name="T75" fmla="*/ 38 h 106"/>
                <a:gd name="T76" fmla="*/ 24 w 99"/>
                <a:gd name="T77" fmla="*/ 37 h 106"/>
                <a:gd name="T78" fmla="*/ 23 w 99"/>
                <a:gd name="T79" fmla="*/ 34 h 106"/>
                <a:gd name="T80" fmla="*/ 28 w 99"/>
                <a:gd name="T81" fmla="*/ 26 h 106"/>
                <a:gd name="T82" fmla="*/ 31 w 99"/>
                <a:gd name="T83" fmla="*/ 25 h 106"/>
                <a:gd name="T84" fmla="*/ 34 w 99"/>
                <a:gd name="T85" fmla="*/ 28 h 106"/>
                <a:gd name="T86" fmla="*/ 38 w 99"/>
                <a:gd name="T87" fmla="*/ 25 h 106"/>
                <a:gd name="T88" fmla="*/ 36 w 99"/>
                <a:gd name="T89" fmla="*/ 21 h 106"/>
                <a:gd name="T90" fmla="*/ 37 w 99"/>
                <a:gd name="T91" fmla="*/ 18 h 106"/>
                <a:gd name="T92" fmla="*/ 47 w 99"/>
                <a:gd name="T93" fmla="*/ 16 h 106"/>
                <a:gd name="T94" fmla="*/ 49 w 99"/>
                <a:gd name="T95" fmla="*/ 17 h 106"/>
                <a:gd name="T96" fmla="*/ 49 w 99"/>
                <a:gd name="T97" fmla="*/ 22 h 106"/>
                <a:gd name="T98" fmla="*/ 55 w 99"/>
                <a:gd name="T99" fmla="*/ 22 h 106"/>
                <a:gd name="T100" fmla="*/ 56 w 99"/>
                <a:gd name="T101" fmla="*/ 18 h 106"/>
                <a:gd name="T102" fmla="*/ 59 w 99"/>
                <a:gd name="T103" fmla="*/ 17 h 106"/>
                <a:gd name="T104" fmla="*/ 67 w 99"/>
                <a:gd name="T105" fmla="*/ 22 h 106"/>
                <a:gd name="T106" fmla="*/ 68 w 99"/>
                <a:gd name="T107" fmla="*/ 25 h 106"/>
                <a:gd name="T108" fmla="*/ 65 w 99"/>
                <a:gd name="T109" fmla="*/ 28 h 106"/>
                <a:gd name="T110" fmla="*/ 68 w 99"/>
                <a:gd name="T111" fmla="*/ 33 h 106"/>
                <a:gd name="T112" fmla="*/ 72 w 99"/>
                <a:gd name="T113" fmla="*/ 31 h 106"/>
                <a:gd name="T114" fmla="*/ 75 w 99"/>
                <a:gd name="T115" fmla="*/ 32 h 106"/>
                <a:gd name="T116" fmla="*/ 77 w 99"/>
                <a:gd name="T117" fmla="*/ 41 h 106"/>
                <a:gd name="T118" fmla="*/ 76 w 99"/>
                <a:gd name="T119" fmla="*/ 4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 h="106">
                  <a:moveTo>
                    <a:pt x="91" y="38"/>
                  </a:moveTo>
                  <a:cubicBezTo>
                    <a:pt x="89" y="12"/>
                    <a:pt x="71" y="0"/>
                    <a:pt x="49" y="0"/>
                  </a:cubicBezTo>
                  <a:cubicBezTo>
                    <a:pt x="27" y="0"/>
                    <a:pt x="10" y="12"/>
                    <a:pt x="8" y="38"/>
                  </a:cubicBezTo>
                  <a:cubicBezTo>
                    <a:pt x="3" y="40"/>
                    <a:pt x="0" y="46"/>
                    <a:pt x="0" y="53"/>
                  </a:cubicBezTo>
                  <a:cubicBezTo>
                    <a:pt x="0" y="61"/>
                    <a:pt x="5" y="68"/>
                    <a:pt x="11" y="68"/>
                  </a:cubicBezTo>
                  <a:cubicBezTo>
                    <a:pt x="11" y="68"/>
                    <a:pt x="12" y="68"/>
                    <a:pt x="12" y="68"/>
                  </a:cubicBezTo>
                  <a:cubicBezTo>
                    <a:pt x="19" y="88"/>
                    <a:pt x="33" y="106"/>
                    <a:pt x="49" y="106"/>
                  </a:cubicBezTo>
                  <a:cubicBezTo>
                    <a:pt x="66" y="106"/>
                    <a:pt x="80" y="88"/>
                    <a:pt x="87" y="68"/>
                  </a:cubicBezTo>
                  <a:cubicBezTo>
                    <a:pt x="87" y="68"/>
                    <a:pt x="87" y="68"/>
                    <a:pt x="88" y="68"/>
                  </a:cubicBezTo>
                  <a:cubicBezTo>
                    <a:pt x="94" y="68"/>
                    <a:pt x="99" y="61"/>
                    <a:pt x="99" y="53"/>
                  </a:cubicBezTo>
                  <a:cubicBezTo>
                    <a:pt x="99" y="46"/>
                    <a:pt x="95" y="40"/>
                    <a:pt x="91" y="38"/>
                  </a:cubicBezTo>
                  <a:close/>
                  <a:moveTo>
                    <a:pt x="76" y="44"/>
                  </a:moveTo>
                  <a:cubicBezTo>
                    <a:pt x="71" y="44"/>
                    <a:pt x="71" y="44"/>
                    <a:pt x="71" y="44"/>
                  </a:cubicBezTo>
                  <a:cubicBezTo>
                    <a:pt x="71" y="46"/>
                    <a:pt x="71" y="48"/>
                    <a:pt x="71" y="49"/>
                  </a:cubicBezTo>
                  <a:cubicBezTo>
                    <a:pt x="75" y="51"/>
                    <a:pt x="75" y="51"/>
                    <a:pt x="75" y="51"/>
                  </a:cubicBezTo>
                  <a:cubicBezTo>
                    <a:pt x="76" y="51"/>
                    <a:pt x="76" y="52"/>
                    <a:pt x="76" y="53"/>
                  </a:cubicBezTo>
                  <a:cubicBezTo>
                    <a:pt x="74" y="56"/>
                    <a:pt x="73" y="59"/>
                    <a:pt x="71" y="62"/>
                  </a:cubicBezTo>
                  <a:cubicBezTo>
                    <a:pt x="70" y="63"/>
                    <a:pt x="69" y="63"/>
                    <a:pt x="68" y="62"/>
                  </a:cubicBezTo>
                  <a:cubicBezTo>
                    <a:pt x="65" y="59"/>
                    <a:pt x="65" y="59"/>
                    <a:pt x="65" y="59"/>
                  </a:cubicBezTo>
                  <a:cubicBezTo>
                    <a:pt x="64" y="61"/>
                    <a:pt x="62" y="62"/>
                    <a:pt x="60" y="63"/>
                  </a:cubicBezTo>
                  <a:cubicBezTo>
                    <a:pt x="62" y="67"/>
                    <a:pt x="62" y="67"/>
                    <a:pt x="62" y="67"/>
                  </a:cubicBezTo>
                  <a:cubicBezTo>
                    <a:pt x="63" y="67"/>
                    <a:pt x="62" y="69"/>
                    <a:pt x="61" y="69"/>
                  </a:cubicBezTo>
                  <a:cubicBezTo>
                    <a:pt x="58" y="71"/>
                    <a:pt x="55" y="71"/>
                    <a:pt x="52" y="72"/>
                  </a:cubicBezTo>
                  <a:cubicBezTo>
                    <a:pt x="50" y="72"/>
                    <a:pt x="49" y="71"/>
                    <a:pt x="49" y="70"/>
                  </a:cubicBezTo>
                  <a:cubicBezTo>
                    <a:pt x="49" y="66"/>
                    <a:pt x="49" y="66"/>
                    <a:pt x="49" y="66"/>
                  </a:cubicBezTo>
                  <a:cubicBezTo>
                    <a:pt x="47" y="66"/>
                    <a:pt x="45" y="66"/>
                    <a:pt x="43" y="65"/>
                  </a:cubicBezTo>
                  <a:cubicBezTo>
                    <a:pt x="42" y="69"/>
                    <a:pt x="42" y="69"/>
                    <a:pt x="42" y="69"/>
                  </a:cubicBezTo>
                  <a:cubicBezTo>
                    <a:pt x="42" y="70"/>
                    <a:pt x="41" y="71"/>
                    <a:pt x="40" y="70"/>
                  </a:cubicBezTo>
                  <a:cubicBezTo>
                    <a:pt x="37" y="69"/>
                    <a:pt x="34" y="67"/>
                    <a:pt x="31" y="65"/>
                  </a:cubicBezTo>
                  <a:cubicBezTo>
                    <a:pt x="30" y="64"/>
                    <a:pt x="30" y="63"/>
                    <a:pt x="31" y="62"/>
                  </a:cubicBezTo>
                  <a:cubicBezTo>
                    <a:pt x="34" y="59"/>
                    <a:pt x="34" y="59"/>
                    <a:pt x="34" y="59"/>
                  </a:cubicBezTo>
                  <a:cubicBezTo>
                    <a:pt x="32" y="58"/>
                    <a:pt x="31" y="56"/>
                    <a:pt x="30" y="55"/>
                  </a:cubicBezTo>
                  <a:cubicBezTo>
                    <a:pt x="26" y="57"/>
                    <a:pt x="26" y="57"/>
                    <a:pt x="26" y="57"/>
                  </a:cubicBezTo>
                  <a:cubicBezTo>
                    <a:pt x="26" y="57"/>
                    <a:pt x="24" y="57"/>
                    <a:pt x="24" y="55"/>
                  </a:cubicBezTo>
                  <a:cubicBezTo>
                    <a:pt x="22" y="53"/>
                    <a:pt x="22" y="49"/>
                    <a:pt x="21" y="46"/>
                  </a:cubicBezTo>
                  <a:cubicBezTo>
                    <a:pt x="21" y="45"/>
                    <a:pt x="22" y="44"/>
                    <a:pt x="23" y="44"/>
                  </a:cubicBezTo>
                  <a:cubicBezTo>
                    <a:pt x="27" y="44"/>
                    <a:pt x="27" y="44"/>
                    <a:pt x="27" y="44"/>
                  </a:cubicBezTo>
                  <a:cubicBezTo>
                    <a:pt x="27" y="42"/>
                    <a:pt x="27" y="40"/>
                    <a:pt x="28" y="38"/>
                  </a:cubicBezTo>
                  <a:cubicBezTo>
                    <a:pt x="24" y="37"/>
                    <a:pt x="24" y="37"/>
                    <a:pt x="24" y="37"/>
                  </a:cubicBezTo>
                  <a:cubicBezTo>
                    <a:pt x="23" y="37"/>
                    <a:pt x="22" y="35"/>
                    <a:pt x="23" y="34"/>
                  </a:cubicBezTo>
                  <a:cubicBezTo>
                    <a:pt x="24" y="31"/>
                    <a:pt x="26" y="28"/>
                    <a:pt x="28" y="26"/>
                  </a:cubicBezTo>
                  <a:cubicBezTo>
                    <a:pt x="29" y="25"/>
                    <a:pt x="30" y="24"/>
                    <a:pt x="31" y="25"/>
                  </a:cubicBezTo>
                  <a:cubicBezTo>
                    <a:pt x="34" y="28"/>
                    <a:pt x="34" y="28"/>
                    <a:pt x="34" y="28"/>
                  </a:cubicBezTo>
                  <a:cubicBezTo>
                    <a:pt x="35" y="27"/>
                    <a:pt x="36" y="25"/>
                    <a:pt x="38" y="25"/>
                  </a:cubicBezTo>
                  <a:cubicBezTo>
                    <a:pt x="36" y="21"/>
                    <a:pt x="36" y="21"/>
                    <a:pt x="36" y="21"/>
                  </a:cubicBezTo>
                  <a:cubicBezTo>
                    <a:pt x="36" y="20"/>
                    <a:pt x="36" y="19"/>
                    <a:pt x="37" y="18"/>
                  </a:cubicBezTo>
                  <a:cubicBezTo>
                    <a:pt x="40" y="17"/>
                    <a:pt x="44" y="16"/>
                    <a:pt x="47" y="16"/>
                  </a:cubicBezTo>
                  <a:cubicBezTo>
                    <a:pt x="48" y="16"/>
                    <a:pt x="49" y="16"/>
                    <a:pt x="49" y="17"/>
                  </a:cubicBezTo>
                  <a:cubicBezTo>
                    <a:pt x="49" y="22"/>
                    <a:pt x="49" y="22"/>
                    <a:pt x="49" y="22"/>
                  </a:cubicBezTo>
                  <a:cubicBezTo>
                    <a:pt x="51" y="22"/>
                    <a:pt x="53" y="22"/>
                    <a:pt x="55" y="22"/>
                  </a:cubicBezTo>
                  <a:cubicBezTo>
                    <a:pt x="56" y="18"/>
                    <a:pt x="56" y="18"/>
                    <a:pt x="56" y="18"/>
                  </a:cubicBezTo>
                  <a:cubicBezTo>
                    <a:pt x="56" y="17"/>
                    <a:pt x="58" y="17"/>
                    <a:pt x="59" y="17"/>
                  </a:cubicBezTo>
                  <a:cubicBezTo>
                    <a:pt x="62" y="19"/>
                    <a:pt x="65" y="20"/>
                    <a:pt x="67" y="22"/>
                  </a:cubicBezTo>
                  <a:cubicBezTo>
                    <a:pt x="68" y="23"/>
                    <a:pt x="69" y="24"/>
                    <a:pt x="68" y="25"/>
                  </a:cubicBezTo>
                  <a:cubicBezTo>
                    <a:pt x="65" y="28"/>
                    <a:pt x="65" y="28"/>
                    <a:pt x="65" y="28"/>
                  </a:cubicBezTo>
                  <a:cubicBezTo>
                    <a:pt x="66" y="29"/>
                    <a:pt x="67" y="31"/>
                    <a:pt x="68" y="33"/>
                  </a:cubicBezTo>
                  <a:cubicBezTo>
                    <a:pt x="72" y="31"/>
                    <a:pt x="72" y="31"/>
                    <a:pt x="72" y="31"/>
                  </a:cubicBezTo>
                  <a:cubicBezTo>
                    <a:pt x="73" y="30"/>
                    <a:pt x="74" y="31"/>
                    <a:pt x="75" y="32"/>
                  </a:cubicBezTo>
                  <a:cubicBezTo>
                    <a:pt x="76" y="35"/>
                    <a:pt x="77" y="38"/>
                    <a:pt x="77" y="41"/>
                  </a:cubicBezTo>
                  <a:cubicBezTo>
                    <a:pt x="77" y="43"/>
                    <a:pt x="77" y="44"/>
                    <a:pt x="7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id-ID" sz="2400">
                <a:cs typeface="+mn-ea"/>
                <a:sym typeface="+mn-lt"/>
              </a:endParaRPr>
            </a:p>
          </p:txBody>
        </p:sp>
        <p:sp>
          <p:nvSpPr>
            <p:cNvPr id="78" name="PA_椭圆 32"/>
            <p:cNvSpPr>
              <a:spLocks noChangeArrowheads="1"/>
            </p:cNvSpPr>
            <p:nvPr>
              <p:custDataLst>
                <p:tags r:id="rId23"/>
              </p:custDataLst>
            </p:nvPr>
          </p:nvSpPr>
          <p:spPr bwMode="auto">
            <a:xfrm>
              <a:off x="3521075" y="927101"/>
              <a:ext cx="92075" cy="92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id-ID" sz="2400">
                <a:cs typeface="+mn-ea"/>
                <a:sym typeface="+mn-lt"/>
              </a:endParaRPr>
            </a:p>
          </p:txBody>
        </p:sp>
      </p:grpSp>
      <p:grpSp>
        <p:nvGrpSpPr>
          <p:cNvPr id="79" name="PA_组合 78"/>
          <p:cNvGrpSpPr/>
          <p:nvPr>
            <p:custDataLst>
              <p:tags r:id="rId16"/>
            </p:custDataLst>
          </p:nvPr>
        </p:nvGrpSpPr>
        <p:grpSpPr>
          <a:xfrm>
            <a:off x="5251326" y="4620451"/>
            <a:ext cx="570243" cy="693450"/>
            <a:chOff x="8890000" y="223838"/>
            <a:chExt cx="404813" cy="492126"/>
          </a:xfrm>
          <a:solidFill>
            <a:schemeClr val="bg1"/>
          </a:solidFill>
        </p:grpSpPr>
        <p:sp>
          <p:nvSpPr>
            <p:cNvPr id="80" name="PA_任意多边形 36"/>
            <p:cNvSpPr>
              <a:spLocks noEditPoints="1"/>
            </p:cNvSpPr>
            <p:nvPr>
              <p:custDataLst>
                <p:tags r:id="rId17"/>
              </p:custDataLst>
            </p:nvPr>
          </p:nvSpPr>
          <p:spPr bwMode="auto">
            <a:xfrm>
              <a:off x="8924925" y="223838"/>
              <a:ext cx="323850" cy="327025"/>
            </a:xfrm>
            <a:custGeom>
              <a:avLst/>
              <a:gdLst>
                <a:gd name="T0" fmla="*/ 84 w 84"/>
                <a:gd name="T1" fmla="*/ 42 h 85"/>
                <a:gd name="T2" fmla="*/ 42 w 84"/>
                <a:gd name="T3" fmla="*/ 0 h 85"/>
                <a:gd name="T4" fmla="*/ 0 w 84"/>
                <a:gd name="T5" fmla="*/ 42 h 85"/>
                <a:gd name="T6" fmla="*/ 42 w 84"/>
                <a:gd name="T7" fmla="*/ 85 h 85"/>
                <a:gd name="T8" fmla="*/ 84 w 84"/>
                <a:gd name="T9" fmla="*/ 42 h 85"/>
                <a:gd name="T10" fmla="*/ 42 w 84"/>
                <a:gd name="T11" fmla="*/ 72 h 85"/>
                <a:gd name="T12" fmla="*/ 12 w 84"/>
                <a:gd name="T13" fmla="*/ 42 h 85"/>
                <a:gd name="T14" fmla="*/ 42 w 84"/>
                <a:gd name="T15" fmla="*/ 13 h 85"/>
                <a:gd name="T16" fmla="*/ 72 w 84"/>
                <a:gd name="T17" fmla="*/ 42 h 85"/>
                <a:gd name="T18" fmla="*/ 42 w 84"/>
                <a:gd name="T19"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84" y="42"/>
                  </a:moveTo>
                  <a:cubicBezTo>
                    <a:pt x="84" y="19"/>
                    <a:pt x="65" y="0"/>
                    <a:pt x="42" y="0"/>
                  </a:cubicBezTo>
                  <a:cubicBezTo>
                    <a:pt x="19" y="0"/>
                    <a:pt x="0" y="19"/>
                    <a:pt x="0" y="42"/>
                  </a:cubicBezTo>
                  <a:cubicBezTo>
                    <a:pt x="0" y="66"/>
                    <a:pt x="19" y="85"/>
                    <a:pt x="42" y="85"/>
                  </a:cubicBezTo>
                  <a:cubicBezTo>
                    <a:pt x="65" y="85"/>
                    <a:pt x="84" y="66"/>
                    <a:pt x="84" y="42"/>
                  </a:cubicBezTo>
                  <a:close/>
                  <a:moveTo>
                    <a:pt x="42" y="72"/>
                  </a:moveTo>
                  <a:cubicBezTo>
                    <a:pt x="26" y="72"/>
                    <a:pt x="12" y="59"/>
                    <a:pt x="12" y="42"/>
                  </a:cubicBezTo>
                  <a:cubicBezTo>
                    <a:pt x="12" y="26"/>
                    <a:pt x="26" y="13"/>
                    <a:pt x="42" y="13"/>
                  </a:cubicBezTo>
                  <a:cubicBezTo>
                    <a:pt x="58" y="13"/>
                    <a:pt x="72" y="26"/>
                    <a:pt x="72" y="42"/>
                  </a:cubicBezTo>
                  <a:cubicBezTo>
                    <a:pt x="72" y="59"/>
                    <a:pt x="58" y="72"/>
                    <a:pt x="4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id-ID" sz="2400">
                <a:cs typeface="+mn-ea"/>
                <a:sym typeface="+mn-lt"/>
              </a:endParaRPr>
            </a:p>
          </p:txBody>
        </p:sp>
        <p:sp>
          <p:nvSpPr>
            <p:cNvPr id="81" name="PA_任意多边形 37"/>
            <p:cNvSpPr/>
            <p:nvPr>
              <p:custDataLst>
                <p:tags r:id="rId18"/>
              </p:custDataLst>
            </p:nvPr>
          </p:nvSpPr>
          <p:spPr bwMode="auto">
            <a:xfrm>
              <a:off x="9099550" y="519113"/>
              <a:ext cx="195263" cy="196850"/>
            </a:xfrm>
            <a:custGeom>
              <a:avLst/>
              <a:gdLst>
                <a:gd name="T0" fmla="*/ 28 w 51"/>
                <a:gd name="T1" fmla="*/ 0 h 51"/>
                <a:gd name="T2" fmla="*/ 0 w 51"/>
                <a:gd name="T3" fmla="*/ 12 h 51"/>
                <a:gd name="T4" fmla="*/ 26 w 51"/>
                <a:gd name="T5" fmla="*/ 51 h 51"/>
                <a:gd name="T6" fmla="*/ 29 w 51"/>
                <a:gd name="T7" fmla="*/ 29 h 51"/>
                <a:gd name="T8" fmla="*/ 51 w 51"/>
                <a:gd name="T9" fmla="*/ 35 h 51"/>
                <a:gd name="T10" fmla="*/ 28 w 51"/>
                <a:gd name="T11" fmla="*/ 0 h 51"/>
              </a:gdLst>
              <a:ahLst/>
              <a:cxnLst>
                <a:cxn ang="0">
                  <a:pos x="T0" y="T1"/>
                </a:cxn>
                <a:cxn ang="0">
                  <a:pos x="T2" y="T3"/>
                </a:cxn>
                <a:cxn ang="0">
                  <a:pos x="T4" y="T5"/>
                </a:cxn>
                <a:cxn ang="0">
                  <a:pos x="T6" y="T7"/>
                </a:cxn>
                <a:cxn ang="0">
                  <a:pos x="T8" y="T9"/>
                </a:cxn>
                <a:cxn ang="0">
                  <a:pos x="T10" y="T11"/>
                </a:cxn>
              </a:cxnLst>
              <a:rect l="0" t="0" r="r" b="b"/>
              <a:pathLst>
                <a:path w="51" h="51">
                  <a:moveTo>
                    <a:pt x="28" y="0"/>
                  </a:moveTo>
                  <a:cubicBezTo>
                    <a:pt x="21" y="7"/>
                    <a:pt x="11" y="11"/>
                    <a:pt x="0" y="12"/>
                  </a:cubicBezTo>
                  <a:cubicBezTo>
                    <a:pt x="26" y="51"/>
                    <a:pt x="26" y="51"/>
                    <a:pt x="26" y="51"/>
                  </a:cubicBezTo>
                  <a:cubicBezTo>
                    <a:pt x="29" y="29"/>
                    <a:pt x="29" y="29"/>
                    <a:pt x="29" y="29"/>
                  </a:cubicBezTo>
                  <a:cubicBezTo>
                    <a:pt x="51" y="35"/>
                    <a:pt x="51" y="35"/>
                    <a:pt x="51" y="35"/>
                  </a:cubicBez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id-ID" sz="2400">
                <a:cs typeface="+mn-ea"/>
                <a:sym typeface="+mn-lt"/>
              </a:endParaRPr>
            </a:p>
          </p:txBody>
        </p:sp>
        <p:sp>
          <p:nvSpPr>
            <p:cNvPr id="82" name="PA_任意多边形 38"/>
            <p:cNvSpPr/>
            <p:nvPr>
              <p:custDataLst>
                <p:tags r:id="rId19"/>
              </p:custDataLst>
            </p:nvPr>
          </p:nvSpPr>
          <p:spPr bwMode="auto">
            <a:xfrm>
              <a:off x="8890000" y="527051"/>
              <a:ext cx="196850" cy="188913"/>
            </a:xfrm>
            <a:custGeom>
              <a:avLst/>
              <a:gdLst>
                <a:gd name="T0" fmla="*/ 0 w 51"/>
                <a:gd name="T1" fmla="*/ 33 h 49"/>
                <a:gd name="T2" fmla="*/ 22 w 51"/>
                <a:gd name="T3" fmla="*/ 27 h 49"/>
                <a:gd name="T4" fmla="*/ 25 w 51"/>
                <a:gd name="T5" fmla="*/ 49 h 49"/>
                <a:gd name="T6" fmla="*/ 51 w 51"/>
                <a:gd name="T7" fmla="*/ 10 h 49"/>
                <a:gd name="T8" fmla="*/ 22 w 51"/>
                <a:gd name="T9" fmla="*/ 0 h 49"/>
                <a:gd name="T10" fmla="*/ 0 w 51"/>
                <a:gd name="T11" fmla="*/ 33 h 49"/>
              </a:gdLst>
              <a:ahLst/>
              <a:cxnLst>
                <a:cxn ang="0">
                  <a:pos x="T0" y="T1"/>
                </a:cxn>
                <a:cxn ang="0">
                  <a:pos x="T2" y="T3"/>
                </a:cxn>
                <a:cxn ang="0">
                  <a:pos x="T4" y="T5"/>
                </a:cxn>
                <a:cxn ang="0">
                  <a:pos x="T6" y="T7"/>
                </a:cxn>
                <a:cxn ang="0">
                  <a:pos x="T8" y="T9"/>
                </a:cxn>
                <a:cxn ang="0">
                  <a:pos x="T10" y="T11"/>
                </a:cxn>
              </a:cxnLst>
              <a:rect l="0" t="0" r="r" b="b"/>
              <a:pathLst>
                <a:path w="51" h="49">
                  <a:moveTo>
                    <a:pt x="0" y="33"/>
                  </a:moveTo>
                  <a:cubicBezTo>
                    <a:pt x="22" y="27"/>
                    <a:pt x="22" y="27"/>
                    <a:pt x="22" y="27"/>
                  </a:cubicBezTo>
                  <a:cubicBezTo>
                    <a:pt x="25" y="49"/>
                    <a:pt x="25" y="49"/>
                    <a:pt x="25" y="49"/>
                  </a:cubicBezTo>
                  <a:cubicBezTo>
                    <a:pt x="51" y="10"/>
                    <a:pt x="51" y="10"/>
                    <a:pt x="51" y="10"/>
                  </a:cubicBezTo>
                  <a:cubicBezTo>
                    <a:pt x="40" y="10"/>
                    <a:pt x="30" y="6"/>
                    <a:pt x="22" y="0"/>
                  </a:cubicBez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id-ID" sz="2400">
                <a:cs typeface="+mn-ea"/>
                <a:sym typeface="+mn-lt"/>
              </a:endParaRPr>
            </a:p>
          </p:txBody>
        </p:sp>
        <p:sp>
          <p:nvSpPr>
            <p:cNvPr id="83" name="PA_任意多边形 39"/>
            <p:cNvSpPr/>
            <p:nvPr>
              <p:custDataLst>
                <p:tags r:id="rId20"/>
              </p:custDataLst>
            </p:nvPr>
          </p:nvSpPr>
          <p:spPr bwMode="auto">
            <a:xfrm>
              <a:off x="9010650" y="307976"/>
              <a:ext cx="157163" cy="149225"/>
            </a:xfrm>
            <a:custGeom>
              <a:avLst/>
              <a:gdLst>
                <a:gd name="T0" fmla="*/ 38 w 41"/>
                <a:gd name="T1" fmla="*/ 14 h 39"/>
                <a:gd name="T2" fmla="*/ 31 w 41"/>
                <a:gd name="T3" fmla="*/ 13 h 39"/>
                <a:gd name="T4" fmla="*/ 25 w 41"/>
                <a:gd name="T5" fmla="*/ 9 h 39"/>
                <a:gd name="T6" fmla="*/ 22 w 41"/>
                <a:gd name="T7" fmla="*/ 2 h 39"/>
                <a:gd name="T8" fmla="*/ 19 w 41"/>
                <a:gd name="T9" fmla="*/ 2 h 39"/>
                <a:gd name="T10" fmla="*/ 16 w 41"/>
                <a:gd name="T11" fmla="*/ 9 h 39"/>
                <a:gd name="T12" fmla="*/ 10 w 41"/>
                <a:gd name="T13" fmla="*/ 13 h 39"/>
                <a:gd name="T14" fmla="*/ 2 w 41"/>
                <a:gd name="T15" fmla="*/ 14 h 39"/>
                <a:gd name="T16" fmla="*/ 1 w 41"/>
                <a:gd name="T17" fmla="*/ 17 h 39"/>
                <a:gd name="T18" fmla="*/ 7 w 41"/>
                <a:gd name="T19" fmla="*/ 22 h 39"/>
                <a:gd name="T20" fmla="*/ 9 w 41"/>
                <a:gd name="T21" fmla="*/ 29 h 39"/>
                <a:gd name="T22" fmla="*/ 8 w 41"/>
                <a:gd name="T23" fmla="*/ 36 h 39"/>
                <a:gd name="T24" fmla="*/ 10 w 41"/>
                <a:gd name="T25" fmla="*/ 38 h 39"/>
                <a:gd name="T26" fmla="*/ 17 w 41"/>
                <a:gd name="T27" fmla="*/ 34 h 39"/>
                <a:gd name="T28" fmla="*/ 24 w 41"/>
                <a:gd name="T29" fmla="*/ 34 h 39"/>
                <a:gd name="T30" fmla="*/ 30 w 41"/>
                <a:gd name="T31" fmla="*/ 38 h 39"/>
                <a:gd name="T32" fmla="*/ 33 w 41"/>
                <a:gd name="T33" fmla="*/ 36 h 39"/>
                <a:gd name="T34" fmla="*/ 31 w 41"/>
                <a:gd name="T35" fmla="*/ 29 h 39"/>
                <a:gd name="T36" fmla="*/ 34 w 41"/>
                <a:gd name="T37" fmla="*/ 22 h 39"/>
                <a:gd name="T38" fmla="*/ 39 w 41"/>
                <a:gd name="T39" fmla="*/ 17 h 39"/>
                <a:gd name="T40" fmla="*/ 38 w 41"/>
                <a:gd name="T4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14"/>
                  </a:moveTo>
                  <a:cubicBezTo>
                    <a:pt x="31" y="13"/>
                    <a:pt x="31" y="13"/>
                    <a:pt x="31" y="13"/>
                  </a:cubicBezTo>
                  <a:cubicBezTo>
                    <a:pt x="29" y="13"/>
                    <a:pt x="26" y="11"/>
                    <a:pt x="25" y="9"/>
                  </a:cubicBezTo>
                  <a:cubicBezTo>
                    <a:pt x="22" y="2"/>
                    <a:pt x="22" y="2"/>
                    <a:pt x="22" y="2"/>
                  </a:cubicBezTo>
                  <a:cubicBezTo>
                    <a:pt x="21" y="0"/>
                    <a:pt x="20" y="0"/>
                    <a:pt x="19" y="2"/>
                  </a:cubicBezTo>
                  <a:cubicBezTo>
                    <a:pt x="16" y="9"/>
                    <a:pt x="16" y="9"/>
                    <a:pt x="16" y="9"/>
                  </a:cubicBezTo>
                  <a:cubicBezTo>
                    <a:pt x="15" y="11"/>
                    <a:pt x="12" y="13"/>
                    <a:pt x="10" y="13"/>
                  </a:cubicBezTo>
                  <a:cubicBezTo>
                    <a:pt x="2" y="14"/>
                    <a:pt x="2" y="14"/>
                    <a:pt x="2" y="14"/>
                  </a:cubicBezTo>
                  <a:cubicBezTo>
                    <a:pt x="0" y="14"/>
                    <a:pt x="0" y="16"/>
                    <a:pt x="1" y="17"/>
                  </a:cubicBezTo>
                  <a:cubicBezTo>
                    <a:pt x="7" y="22"/>
                    <a:pt x="7" y="22"/>
                    <a:pt x="7" y="22"/>
                  </a:cubicBezTo>
                  <a:cubicBezTo>
                    <a:pt x="9" y="24"/>
                    <a:pt x="10" y="27"/>
                    <a:pt x="9" y="29"/>
                  </a:cubicBezTo>
                  <a:cubicBezTo>
                    <a:pt x="8" y="36"/>
                    <a:pt x="8" y="36"/>
                    <a:pt x="8" y="36"/>
                  </a:cubicBezTo>
                  <a:cubicBezTo>
                    <a:pt x="7" y="38"/>
                    <a:pt x="8" y="39"/>
                    <a:pt x="10" y="38"/>
                  </a:cubicBezTo>
                  <a:cubicBezTo>
                    <a:pt x="17" y="34"/>
                    <a:pt x="17" y="34"/>
                    <a:pt x="17" y="34"/>
                  </a:cubicBezTo>
                  <a:cubicBezTo>
                    <a:pt x="19" y="33"/>
                    <a:pt x="22" y="33"/>
                    <a:pt x="24" y="34"/>
                  </a:cubicBezTo>
                  <a:cubicBezTo>
                    <a:pt x="30" y="38"/>
                    <a:pt x="30" y="38"/>
                    <a:pt x="30" y="38"/>
                  </a:cubicBezTo>
                  <a:cubicBezTo>
                    <a:pt x="32" y="39"/>
                    <a:pt x="34" y="38"/>
                    <a:pt x="33" y="36"/>
                  </a:cubicBezTo>
                  <a:cubicBezTo>
                    <a:pt x="31" y="29"/>
                    <a:pt x="31" y="29"/>
                    <a:pt x="31" y="29"/>
                  </a:cubicBezTo>
                  <a:cubicBezTo>
                    <a:pt x="31" y="27"/>
                    <a:pt x="32" y="24"/>
                    <a:pt x="34" y="22"/>
                  </a:cubicBezTo>
                  <a:cubicBezTo>
                    <a:pt x="39" y="17"/>
                    <a:pt x="39" y="17"/>
                    <a:pt x="39" y="17"/>
                  </a:cubicBezTo>
                  <a:cubicBezTo>
                    <a:pt x="41" y="16"/>
                    <a:pt x="41" y="14"/>
                    <a:pt x="3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id-ID" sz="2400">
                <a:cs typeface="+mn-ea"/>
                <a:sym typeface="+mn-lt"/>
              </a:endParaRPr>
            </a:p>
          </p:txBody>
        </p:sp>
      </p:grpSp>
      <p:grpSp>
        <p:nvGrpSpPr>
          <p:cNvPr id="86" name="组合 85"/>
          <p:cNvGrpSpPr/>
          <p:nvPr/>
        </p:nvGrpSpPr>
        <p:grpSpPr>
          <a:xfrm>
            <a:off x="657708" y="2426769"/>
            <a:ext cx="2519396" cy="901145"/>
            <a:chOff x="1579242" y="4900722"/>
            <a:chExt cx="2519396" cy="901145"/>
          </a:xfrm>
        </p:grpSpPr>
        <p:sp>
          <p:nvSpPr>
            <p:cNvPr id="87"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88"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grpSp>
        <p:nvGrpSpPr>
          <p:cNvPr id="89" name="组合 88"/>
          <p:cNvGrpSpPr/>
          <p:nvPr/>
        </p:nvGrpSpPr>
        <p:grpSpPr>
          <a:xfrm>
            <a:off x="657708" y="4884216"/>
            <a:ext cx="2519396" cy="901145"/>
            <a:chOff x="1579242" y="4900722"/>
            <a:chExt cx="2519396" cy="901145"/>
          </a:xfrm>
        </p:grpSpPr>
        <p:sp>
          <p:nvSpPr>
            <p:cNvPr id="90"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91"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grpSp>
        <p:nvGrpSpPr>
          <p:cNvPr id="92" name="组合 91"/>
          <p:cNvGrpSpPr/>
          <p:nvPr/>
        </p:nvGrpSpPr>
        <p:grpSpPr>
          <a:xfrm>
            <a:off x="9262115" y="2426769"/>
            <a:ext cx="2519396" cy="901145"/>
            <a:chOff x="1579242" y="4900722"/>
            <a:chExt cx="2519396" cy="901145"/>
          </a:xfrm>
        </p:grpSpPr>
        <p:sp>
          <p:nvSpPr>
            <p:cNvPr id="93"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94"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grpSp>
        <p:nvGrpSpPr>
          <p:cNvPr id="95" name="组合 94"/>
          <p:cNvGrpSpPr/>
          <p:nvPr/>
        </p:nvGrpSpPr>
        <p:grpSpPr>
          <a:xfrm>
            <a:off x="9262115" y="4884216"/>
            <a:ext cx="2519396" cy="901145"/>
            <a:chOff x="1579242" y="4900722"/>
            <a:chExt cx="2519396" cy="901145"/>
          </a:xfrm>
        </p:grpSpPr>
        <p:sp>
          <p:nvSpPr>
            <p:cNvPr id="96"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97"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p:cTn id="27" dur="500" fill="hold"/>
                                        <p:tgtEl>
                                          <p:spTgt spid="75"/>
                                        </p:tgtEl>
                                        <p:attrNameLst>
                                          <p:attrName>ppt_w</p:attrName>
                                        </p:attrNameLst>
                                      </p:cBhvr>
                                      <p:tavLst>
                                        <p:tav tm="0">
                                          <p:val>
                                            <p:fltVal val="0"/>
                                          </p:val>
                                        </p:tav>
                                        <p:tav tm="100000">
                                          <p:val>
                                            <p:strVal val="#ppt_w"/>
                                          </p:val>
                                        </p:tav>
                                      </p:tavLst>
                                    </p:anim>
                                    <p:anim calcmode="lin" valueType="num">
                                      <p:cBhvr>
                                        <p:cTn id="28" dur="500" fill="hold"/>
                                        <p:tgtEl>
                                          <p:spTgt spid="75"/>
                                        </p:tgtEl>
                                        <p:attrNameLst>
                                          <p:attrName>ppt_h</p:attrName>
                                        </p:attrNameLst>
                                      </p:cBhvr>
                                      <p:tavLst>
                                        <p:tav tm="0">
                                          <p:val>
                                            <p:fltVal val="0"/>
                                          </p:val>
                                        </p:tav>
                                        <p:tav tm="100000">
                                          <p:val>
                                            <p:strVal val="#ppt_h"/>
                                          </p:val>
                                        </p:tav>
                                      </p:tavLst>
                                    </p:anim>
                                    <p:animEffect transition="in" filter="fade">
                                      <p:cBhvr>
                                        <p:cTn id="29" dur="500"/>
                                        <p:tgtEl>
                                          <p:spTgt spid="75"/>
                                        </p:tgtEl>
                                      </p:cBhvr>
                                    </p:animEffect>
                                  </p:childTnLst>
                                </p:cTn>
                              </p:par>
                              <p:par>
                                <p:cTn id="30" presetID="53" presetClass="entr" presetSubtype="16"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p:cTn id="32" dur="500" fill="hold"/>
                                        <p:tgtEl>
                                          <p:spTgt spid="70"/>
                                        </p:tgtEl>
                                        <p:attrNameLst>
                                          <p:attrName>ppt_w</p:attrName>
                                        </p:attrNameLst>
                                      </p:cBhvr>
                                      <p:tavLst>
                                        <p:tav tm="0">
                                          <p:val>
                                            <p:fltVal val="0"/>
                                          </p:val>
                                        </p:tav>
                                        <p:tav tm="100000">
                                          <p:val>
                                            <p:strVal val="#ppt_w"/>
                                          </p:val>
                                        </p:tav>
                                      </p:tavLst>
                                    </p:anim>
                                    <p:anim calcmode="lin" valueType="num">
                                      <p:cBhvr>
                                        <p:cTn id="33" dur="500" fill="hold"/>
                                        <p:tgtEl>
                                          <p:spTgt spid="70"/>
                                        </p:tgtEl>
                                        <p:attrNameLst>
                                          <p:attrName>ppt_h</p:attrName>
                                        </p:attrNameLst>
                                      </p:cBhvr>
                                      <p:tavLst>
                                        <p:tav tm="0">
                                          <p:val>
                                            <p:fltVal val="0"/>
                                          </p:val>
                                        </p:tav>
                                        <p:tav tm="100000">
                                          <p:val>
                                            <p:strVal val="#ppt_h"/>
                                          </p:val>
                                        </p:tav>
                                      </p:tavLst>
                                    </p:anim>
                                    <p:animEffect transition="in" filter="fade">
                                      <p:cBhvr>
                                        <p:cTn id="34" dur="500"/>
                                        <p:tgtEl>
                                          <p:spTgt spid="7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p:cTn id="37" dur="500" fill="hold"/>
                                        <p:tgtEl>
                                          <p:spTgt spid="74"/>
                                        </p:tgtEl>
                                        <p:attrNameLst>
                                          <p:attrName>ppt_w</p:attrName>
                                        </p:attrNameLst>
                                      </p:cBhvr>
                                      <p:tavLst>
                                        <p:tav tm="0">
                                          <p:val>
                                            <p:fltVal val="0"/>
                                          </p:val>
                                        </p:tav>
                                        <p:tav tm="100000">
                                          <p:val>
                                            <p:strVal val="#ppt_w"/>
                                          </p:val>
                                        </p:tav>
                                      </p:tavLst>
                                    </p:anim>
                                    <p:anim calcmode="lin" valueType="num">
                                      <p:cBhvr>
                                        <p:cTn id="38" dur="500" fill="hold"/>
                                        <p:tgtEl>
                                          <p:spTgt spid="74"/>
                                        </p:tgtEl>
                                        <p:attrNameLst>
                                          <p:attrName>ppt_h</p:attrName>
                                        </p:attrNameLst>
                                      </p:cBhvr>
                                      <p:tavLst>
                                        <p:tav tm="0">
                                          <p:val>
                                            <p:fltVal val="0"/>
                                          </p:val>
                                        </p:tav>
                                        <p:tav tm="100000">
                                          <p:val>
                                            <p:strVal val="#ppt_h"/>
                                          </p:val>
                                        </p:tav>
                                      </p:tavLst>
                                    </p:anim>
                                    <p:animEffect transition="in" filter="fade">
                                      <p:cBhvr>
                                        <p:cTn id="39" dur="500"/>
                                        <p:tgtEl>
                                          <p:spTgt spid="74"/>
                                        </p:tgtEl>
                                      </p:cBhvr>
                                    </p:animEffect>
                                  </p:childTnLst>
                                </p:cTn>
                              </p:par>
                              <p:par>
                                <p:cTn id="40" presetID="53" presetClass="entr" presetSubtype="16" fill="hold"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p:cTn id="42" dur="500" fill="hold"/>
                                        <p:tgtEl>
                                          <p:spTgt spid="79"/>
                                        </p:tgtEl>
                                        <p:attrNameLst>
                                          <p:attrName>ppt_w</p:attrName>
                                        </p:attrNameLst>
                                      </p:cBhvr>
                                      <p:tavLst>
                                        <p:tav tm="0">
                                          <p:val>
                                            <p:fltVal val="0"/>
                                          </p:val>
                                        </p:tav>
                                        <p:tav tm="100000">
                                          <p:val>
                                            <p:strVal val="#ppt_w"/>
                                          </p:val>
                                        </p:tav>
                                      </p:tavLst>
                                    </p:anim>
                                    <p:anim calcmode="lin" valueType="num">
                                      <p:cBhvr>
                                        <p:cTn id="43" dur="500" fill="hold"/>
                                        <p:tgtEl>
                                          <p:spTgt spid="79"/>
                                        </p:tgtEl>
                                        <p:attrNameLst>
                                          <p:attrName>ppt_h</p:attrName>
                                        </p:attrNameLst>
                                      </p:cBhvr>
                                      <p:tavLst>
                                        <p:tav tm="0">
                                          <p:val>
                                            <p:fltVal val="0"/>
                                          </p:val>
                                        </p:tav>
                                        <p:tav tm="100000">
                                          <p:val>
                                            <p:strVal val="#ppt_h"/>
                                          </p:val>
                                        </p:tav>
                                      </p:tavLst>
                                    </p:anim>
                                    <p:animEffect transition="in" filter="fade">
                                      <p:cBhvr>
                                        <p:cTn id="44" dur="500"/>
                                        <p:tgtEl>
                                          <p:spTgt spid="79"/>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wipe(left)">
                                      <p:cBhvr>
                                        <p:cTn id="48" dur="500"/>
                                        <p:tgtEl>
                                          <p:spTgt spid="61"/>
                                        </p:tgtEl>
                                      </p:cBhvr>
                                    </p:animEffect>
                                  </p:childTnLst>
                                </p:cTn>
                              </p:par>
                              <p:par>
                                <p:cTn id="49" presetID="22" presetClass="entr" presetSubtype="8"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left)">
                                      <p:cBhvr>
                                        <p:cTn id="51" dur="500"/>
                                        <p:tgtEl>
                                          <p:spTgt spid="63"/>
                                        </p:tgtEl>
                                      </p:cBhvr>
                                    </p:animEffect>
                                  </p:childTnLst>
                                </p:cTn>
                              </p:par>
                              <p:par>
                                <p:cTn id="52" presetID="22" presetClass="entr" presetSubtype="4"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wipe(down)">
                                      <p:cBhvr>
                                        <p:cTn id="54" dur="500"/>
                                        <p:tgtEl>
                                          <p:spTgt spid="62"/>
                                        </p:tgtEl>
                                      </p:cBhvr>
                                    </p:animEffect>
                                  </p:childTnLst>
                                </p:cTn>
                              </p:par>
                              <p:par>
                                <p:cTn id="55" presetID="22" presetClass="entr" presetSubtype="2" fill="hold"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wipe(right)">
                                      <p:cBhvr>
                                        <p:cTn id="57" dur="500"/>
                                        <p:tgtEl>
                                          <p:spTgt spid="6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fade">
                                      <p:cBhvr>
                                        <p:cTn id="69" dur="1000"/>
                                        <p:tgtEl>
                                          <p:spTgt spid="89"/>
                                        </p:tgtEl>
                                      </p:cBhvr>
                                    </p:animEffect>
                                    <p:anim calcmode="lin" valueType="num">
                                      <p:cBhvr>
                                        <p:cTn id="70" dur="1000" fill="hold"/>
                                        <p:tgtEl>
                                          <p:spTgt spid="89"/>
                                        </p:tgtEl>
                                        <p:attrNameLst>
                                          <p:attrName>ppt_x</p:attrName>
                                        </p:attrNameLst>
                                      </p:cBhvr>
                                      <p:tavLst>
                                        <p:tav tm="0">
                                          <p:val>
                                            <p:strVal val="#ppt_x"/>
                                          </p:val>
                                        </p:tav>
                                        <p:tav tm="100000">
                                          <p:val>
                                            <p:strVal val="#ppt_x"/>
                                          </p:val>
                                        </p:tav>
                                      </p:tavLst>
                                    </p:anim>
                                    <p:anim calcmode="lin" valueType="num">
                                      <p:cBhvr>
                                        <p:cTn id="71"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92"/>
                                        </p:tgtEl>
                                        <p:attrNameLst>
                                          <p:attrName>style.visibility</p:attrName>
                                        </p:attrNameLst>
                                      </p:cBhvr>
                                      <p:to>
                                        <p:strVal val="visible"/>
                                      </p:to>
                                    </p:set>
                                    <p:animEffect transition="in" filter="fade">
                                      <p:cBhvr>
                                        <p:cTn id="76" dur="1000"/>
                                        <p:tgtEl>
                                          <p:spTgt spid="92"/>
                                        </p:tgtEl>
                                      </p:cBhvr>
                                    </p:animEffect>
                                    <p:anim calcmode="lin" valueType="num">
                                      <p:cBhvr>
                                        <p:cTn id="77" dur="1000" fill="hold"/>
                                        <p:tgtEl>
                                          <p:spTgt spid="92"/>
                                        </p:tgtEl>
                                        <p:attrNameLst>
                                          <p:attrName>ppt_x</p:attrName>
                                        </p:attrNameLst>
                                      </p:cBhvr>
                                      <p:tavLst>
                                        <p:tav tm="0">
                                          <p:val>
                                            <p:strVal val="#ppt_x"/>
                                          </p:val>
                                        </p:tav>
                                        <p:tav tm="100000">
                                          <p:val>
                                            <p:strVal val="#ppt_x"/>
                                          </p:val>
                                        </p:tav>
                                      </p:tavLst>
                                    </p:anim>
                                    <p:anim calcmode="lin" valueType="num">
                                      <p:cBhvr>
                                        <p:cTn id="78"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95"/>
                                        </p:tgtEl>
                                        <p:attrNameLst>
                                          <p:attrName>style.visibility</p:attrName>
                                        </p:attrNameLst>
                                      </p:cBhvr>
                                      <p:to>
                                        <p:strVal val="visible"/>
                                      </p:to>
                                    </p:set>
                                    <p:animEffect transition="in" filter="fade">
                                      <p:cBhvr>
                                        <p:cTn id="83" dur="1000"/>
                                        <p:tgtEl>
                                          <p:spTgt spid="95"/>
                                        </p:tgtEl>
                                      </p:cBhvr>
                                    </p:animEffect>
                                    <p:anim calcmode="lin" valueType="num">
                                      <p:cBhvr>
                                        <p:cTn id="84" dur="1000" fill="hold"/>
                                        <p:tgtEl>
                                          <p:spTgt spid="95"/>
                                        </p:tgtEl>
                                        <p:attrNameLst>
                                          <p:attrName>ppt_x</p:attrName>
                                        </p:attrNameLst>
                                      </p:cBhvr>
                                      <p:tavLst>
                                        <p:tav tm="0">
                                          <p:val>
                                            <p:strVal val="#ppt_x"/>
                                          </p:val>
                                        </p:tav>
                                        <p:tav tm="100000">
                                          <p:val>
                                            <p:strVal val="#ppt_x"/>
                                          </p:val>
                                        </p:tav>
                                      </p:tavLst>
                                    </p:anim>
                                    <p:anim calcmode="lin" valueType="num">
                                      <p:cBhvr>
                                        <p:cTn id="85"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flipH="1">
            <a:off x="-1" y="3258120"/>
            <a:ext cx="14097000" cy="3590925"/>
            <a:chOff x="-71" y="-102"/>
            <a:chExt cx="7751" cy="2262"/>
          </a:xfrm>
        </p:grpSpPr>
        <p:sp>
          <p:nvSpPr>
            <p:cNvPr id="10" name="AutoShape 3"/>
            <p:cNvSpPr>
              <a:spLocks noChangeAspect="1" noChangeArrowheads="1" noTextEdit="1"/>
            </p:cNvSpPr>
            <p:nvPr/>
          </p:nvSpPr>
          <p:spPr bwMode="auto">
            <a:xfrm>
              <a:off x="-71" y="-102"/>
              <a:ext cx="7751" cy="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5"/>
            <p:cNvSpPr/>
            <p:nvPr/>
          </p:nvSpPr>
          <p:spPr bwMode="auto">
            <a:xfrm>
              <a:off x="-71" y="-92"/>
              <a:ext cx="7745" cy="2252"/>
            </a:xfrm>
            <a:custGeom>
              <a:avLst/>
              <a:gdLst>
                <a:gd name="T0" fmla="*/ 1244 w 1244"/>
                <a:gd name="T1" fmla="*/ 0 h 218"/>
                <a:gd name="T2" fmla="*/ 516 w 1244"/>
                <a:gd name="T3" fmla="*/ 0 h 218"/>
                <a:gd name="T4" fmla="*/ 0 w 1244"/>
                <a:gd name="T5" fmla="*/ 218 h 218"/>
                <a:gd name="T6" fmla="*/ 1244 w 1244"/>
                <a:gd name="T7" fmla="*/ 218 h 218"/>
                <a:gd name="T8" fmla="*/ 1244 w 1244"/>
                <a:gd name="T9" fmla="*/ 0 h 218"/>
              </a:gdLst>
              <a:ahLst/>
              <a:cxnLst>
                <a:cxn ang="0">
                  <a:pos x="T0" y="T1"/>
                </a:cxn>
                <a:cxn ang="0">
                  <a:pos x="T2" y="T3"/>
                </a:cxn>
                <a:cxn ang="0">
                  <a:pos x="T4" y="T5"/>
                </a:cxn>
                <a:cxn ang="0">
                  <a:pos x="T6" y="T7"/>
                </a:cxn>
                <a:cxn ang="0">
                  <a:pos x="T8" y="T9"/>
                </a:cxn>
              </a:cxnLst>
              <a:rect l="0" t="0" r="r" b="b"/>
              <a:pathLst>
                <a:path w="1244" h="218">
                  <a:moveTo>
                    <a:pt x="1244" y="0"/>
                  </a:moveTo>
                  <a:cubicBezTo>
                    <a:pt x="516" y="0"/>
                    <a:pt x="516" y="0"/>
                    <a:pt x="516" y="0"/>
                  </a:cubicBezTo>
                  <a:cubicBezTo>
                    <a:pt x="299" y="0"/>
                    <a:pt x="107" y="87"/>
                    <a:pt x="0" y="218"/>
                  </a:cubicBezTo>
                  <a:cubicBezTo>
                    <a:pt x="1244" y="218"/>
                    <a:pt x="1244" y="218"/>
                    <a:pt x="1244" y="218"/>
                  </a:cubicBezTo>
                  <a:lnTo>
                    <a:pt x="1244" y="0"/>
                  </a:lnTo>
                  <a:close/>
                </a:path>
              </a:pathLst>
            </a:custGeom>
            <a:solidFill>
              <a:schemeClr val="accent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6"/>
            <p:cNvSpPr/>
            <p:nvPr/>
          </p:nvSpPr>
          <p:spPr bwMode="auto">
            <a:xfrm>
              <a:off x="602" y="73"/>
              <a:ext cx="7072" cy="2087"/>
            </a:xfrm>
            <a:custGeom>
              <a:avLst/>
              <a:gdLst>
                <a:gd name="T0" fmla="*/ 1136 w 1136"/>
                <a:gd name="T1" fmla="*/ 0 h 202"/>
                <a:gd name="T2" fmla="*/ 502 w 1136"/>
                <a:gd name="T3" fmla="*/ 0 h 202"/>
                <a:gd name="T4" fmla="*/ 0 w 1136"/>
                <a:gd name="T5" fmla="*/ 202 h 202"/>
                <a:gd name="T6" fmla="*/ 1136 w 1136"/>
                <a:gd name="T7" fmla="*/ 202 h 202"/>
                <a:gd name="T8" fmla="*/ 1136 w 1136"/>
                <a:gd name="T9" fmla="*/ 0 h 202"/>
              </a:gdLst>
              <a:ahLst/>
              <a:cxnLst>
                <a:cxn ang="0">
                  <a:pos x="T0" y="T1"/>
                </a:cxn>
                <a:cxn ang="0">
                  <a:pos x="T2" y="T3"/>
                </a:cxn>
                <a:cxn ang="0">
                  <a:pos x="T4" y="T5"/>
                </a:cxn>
                <a:cxn ang="0">
                  <a:pos x="T6" y="T7"/>
                </a:cxn>
                <a:cxn ang="0">
                  <a:pos x="T8" y="T9"/>
                </a:cxn>
              </a:cxnLst>
              <a:rect l="0" t="0" r="r" b="b"/>
              <a:pathLst>
                <a:path w="1136" h="202">
                  <a:moveTo>
                    <a:pt x="1136" y="0"/>
                  </a:moveTo>
                  <a:cubicBezTo>
                    <a:pt x="502" y="0"/>
                    <a:pt x="502" y="0"/>
                    <a:pt x="502" y="0"/>
                  </a:cubicBezTo>
                  <a:cubicBezTo>
                    <a:pt x="294" y="0"/>
                    <a:pt x="109" y="80"/>
                    <a:pt x="0" y="202"/>
                  </a:cubicBezTo>
                  <a:cubicBezTo>
                    <a:pt x="1136" y="202"/>
                    <a:pt x="1136" y="202"/>
                    <a:pt x="1136" y="202"/>
                  </a:cubicBezTo>
                  <a:lnTo>
                    <a:pt x="1136"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7"/>
            <p:cNvSpPr/>
            <p:nvPr/>
          </p:nvSpPr>
          <p:spPr bwMode="auto">
            <a:xfrm>
              <a:off x="1380" y="528"/>
              <a:ext cx="6294" cy="1632"/>
            </a:xfrm>
            <a:custGeom>
              <a:avLst/>
              <a:gdLst>
                <a:gd name="T0" fmla="*/ 1011 w 1011"/>
                <a:gd name="T1" fmla="*/ 0 h 158"/>
                <a:gd name="T2" fmla="*/ 457 w 1011"/>
                <a:gd name="T3" fmla="*/ 0 h 158"/>
                <a:gd name="T4" fmla="*/ 0 w 1011"/>
                <a:gd name="T5" fmla="*/ 158 h 158"/>
                <a:gd name="T6" fmla="*/ 1011 w 1011"/>
                <a:gd name="T7" fmla="*/ 158 h 158"/>
                <a:gd name="T8" fmla="*/ 1011 w 1011"/>
                <a:gd name="T9" fmla="*/ 0 h 158"/>
              </a:gdLst>
              <a:ahLst/>
              <a:cxnLst>
                <a:cxn ang="0">
                  <a:pos x="T0" y="T1"/>
                </a:cxn>
                <a:cxn ang="0">
                  <a:pos x="T2" y="T3"/>
                </a:cxn>
                <a:cxn ang="0">
                  <a:pos x="T4" y="T5"/>
                </a:cxn>
                <a:cxn ang="0">
                  <a:pos x="T6" y="T7"/>
                </a:cxn>
                <a:cxn ang="0">
                  <a:pos x="T8" y="T9"/>
                </a:cxn>
              </a:cxnLst>
              <a:rect l="0" t="0" r="r" b="b"/>
              <a:pathLst>
                <a:path w="1011" h="158">
                  <a:moveTo>
                    <a:pt x="1011" y="0"/>
                  </a:moveTo>
                  <a:cubicBezTo>
                    <a:pt x="457" y="0"/>
                    <a:pt x="457" y="0"/>
                    <a:pt x="457" y="0"/>
                  </a:cubicBezTo>
                  <a:cubicBezTo>
                    <a:pt x="275" y="0"/>
                    <a:pt x="111" y="61"/>
                    <a:pt x="0" y="158"/>
                  </a:cubicBezTo>
                  <a:cubicBezTo>
                    <a:pt x="1011" y="158"/>
                    <a:pt x="1011" y="158"/>
                    <a:pt x="1011" y="158"/>
                  </a:cubicBezTo>
                  <a:lnTo>
                    <a:pt x="1011" y="0"/>
                  </a:ln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5" name="Group 32" hidden="1"/>
          <p:cNvGrpSpPr/>
          <p:nvPr/>
        </p:nvGrpSpPr>
        <p:grpSpPr>
          <a:xfrm>
            <a:off x="1804762" y="1943976"/>
            <a:ext cx="8768943" cy="1314144"/>
            <a:chOff x="1897934" y="1943975"/>
            <a:chExt cx="9422455" cy="1314144"/>
          </a:xfrm>
        </p:grpSpPr>
        <p:cxnSp>
          <p:nvCxnSpPr>
            <p:cNvPr id="46" name="Straight Connector 10"/>
            <p:cNvCxnSpPr/>
            <p:nvPr/>
          </p:nvCxnSpPr>
          <p:spPr>
            <a:xfrm flipH="1">
              <a:off x="2184085" y="2384884"/>
              <a:ext cx="984142" cy="873235"/>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13"/>
            <p:cNvCxnSpPr/>
            <p:nvPr/>
          </p:nvCxnSpPr>
          <p:spPr>
            <a:xfrm>
              <a:off x="1897934" y="1943975"/>
              <a:ext cx="1044715" cy="1051258"/>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18"/>
            <p:cNvCxnSpPr/>
            <p:nvPr/>
          </p:nvCxnSpPr>
          <p:spPr>
            <a:xfrm flipH="1">
              <a:off x="2940929" y="1943975"/>
              <a:ext cx="1046634" cy="1052977"/>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23"/>
            <p:cNvCxnSpPr/>
            <p:nvPr/>
          </p:nvCxnSpPr>
          <p:spPr>
            <a:xfrm>
              <a:off x="3992369" y="1943975"/>
              <a:ext cx="1044715" cy="1051258"/>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24"/>
            <p:cNvCxnSpPr/>
            <p:nvPr/>
          </p:nvCxnSpPr>
          <p:spPr>
            <a:xfrm flipH="1">
              <a:off x="5035364" y="1943975"/>
              <a:ext cx="1046634" cy="1052977"/>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a:off x="6086804" y="1943975"/>
              <a:ext cx="1044715" cy="1051258"/>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flipH="1">
              <a:off x="7129799" y="1943975"/>
              <a:ext cx="1046634" cy="1052977"/>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a:off x="8181239" y="1943975"/>
              <a:ext cx="1044715" cy="1051258"/>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flipH="1">
              <a:off x="9224234" y="1943975"/>
              <a:ext cx="1046634" cy="1052977"/>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a:off x="10275674" y="1943975"/>
              <a:ext cx="1044715" cy="1051258"/>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 name="文本框 11"/>
          <p:cNvSpPr txBox="1"/>
          <p:nvPr/>
        </p:nvSpPr>
        <p:spPr>
          <a:xfrm>
            <a:off x="4730663" y="726245"/>
            <a:ext cx="4786508"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6600">
                <a:cs typeface="+mn-ea"/>
                <a:sym typeface="+mn-lt"/>
              </a:rPr>
              <a:t>前景展望</a:t>
            </a:r>
            <a:endParaRPr lang="zh-CN" altLang="en-US" sz="6600" noProof="0" dirty="0">
              <a:ln>
                <a:noFill/>
              </a:ln>
              <a:uLnTx/>
              <a:uFillTx/>
              <a:cs typeface="+mn-ea"/>
              <a:sym typeface="+mn-lt"/>
            </a:endParaRPr>
          </a:p>
        </p:txBody>
      </p:sp>
      <p:cxnSp>
        <p:nvCxnSpPr>
          <p:cNvPr id="32" name="直接连接符 31"/>
          <p:cNvCxnSpPr/>
          <p:nvPr/>
        </p:nvCxnSpPr>
        <p:spPr>
          <a:xfrm>
            <a:off x="5097571" y="2045690"/>
            <a:ext cx="441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文本框 12"/>
          <p:cNvSpPr txBox="1"/>
          <p:nvPr/>
        </p:nvSpPr>
        <p:spPr>
          <a:xfrm>
            <a:off x="4907756" y="2147022"/>
            <a:ext cx="4786508" cy="37741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1400" dirty="0">
                <a:cs typeface="+mn-ea"/>
                <a:sym typeface="+mn-lt"/>
              </a:rPr>
              <a:t>Click here to enter your text</a:t>
            </a:r>
            <a:r>
              <a:rPr lang="en-US" altLang="zh-CN" sz="1400" dirty="0">
                <a:cs typeface="+mn-ea"/>
                <a:sym typeface="+mn-lt"/>
              </a:rPr>
              <a:t>.</a:t>
            </a:r>
            <a:r>
              <a:rPr lang="zh-CN" altLang="en-US" sz="1400" dirty="0">
                <a:cs typeface="+mn-ea"/>
                <a:sym typeface="+mn-lt"/>
              </a:rPr>
              <a:t>Click here </a:t>
            </a:r>
            <a:r>
              <a:rPr lang="zh-CN" altLang="en-US" sz="1400">
                <a:cs typeface="+mn-ea"/>
                <a:sym typeface="+mn-lt"/>
              </a:rPr>
              <a:t>to enter</a:t>
            </a:r>
            <a:endParaRPr lang="en-US" altLang="zh-CN" sz="1400" dirty="0">
              <a:cs typeface="+mn-ea"/>
              <a:sym typeface="+mn-lt"/>
            </a:endParaRPr>
          </a:p>
        </p:txBody>
      </p:sp>
      <p:grpSp>
        <p:nvGrpSpPr>
          <p:cNvPr id="4" name="组合 3"/>
          <p:cNvGrpSpPr/>
          <p:nvPr/>
        </p:nvGrpSpPr>
        <p:grpSpPr>
          <a:xfrm>
            <a:off x="2274424" y="545886"/>
            <a:ext cx="2359383" cy="2270408"/>
            <a:chOff x="197345" y="-938776"/>
            <a:chExt cx="2359383" cy="2270408"/>
          </a:xfrm>
        </p:grpSpPr>
        <p:sp>
          <p:nvSpPr>
            <p:cNvPr id="34" name="椭圆 33"/>
            <p:cNvSpPr/>
            <p:nvPr/>
          </p:nvSpPr>
          <p:spPr>
            <a:xfrm>
              <a:off x="197345" y="-938776"/>
              <a:ext cx="2270408" cy="2270408"/>
            </a:xfrm>
            <a:prstGeom prst="ellipse">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cs typeface="+mn-ea"/>
                <a:sym typeface="+mn-lt"/>
              </a:endParaRPr>
            </a:p>
          </p:txBody>
        </p:sp>
        <p:sp>
          <p:nvSpPr>
            <p:cNvPr id="36" name="文本框 35"/>
            <p:cNvSpPr txBox="1"/>
            <p:nvPr/>
          </p:nvSpPr>
          <p:spPr>
            <a:xfrm>
              <a:off x="321948" y="-598880"/>
              <a:ext cx="2234780"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9600" noProof="0">
                  <a:ln>
                    <a:noFill/>
                  </a:ln>
                  <a:solidFill>
                    <a:schemeClr val="bg1"/>
                  </a:solidFill>
                  <a:uLnTx/>
                  <a:uFillTx/>
                  <a:cs typeface="+mn-ea"/>
                  <a:sym typeface="+mn-lt"/>
                </a:rPr>
                <a:t>04</a:t>
              </a:r>
              <a:endParaRPr lang="zh-CN" altLang="en-US" sz="9600" noProof="0" dirty="0">
                <a:ln>
                  <a:noFill/>
                </a:ln>
                <a:solidFill>
                  <a:schemeClr val="bg1"/>
                </a:solidFill>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5400000" flipH="1">
            <a:off x="-814715" y="792857"/>
            <a:ext cx="6858000" cy="5272286"/>
            <a:chOff x="-71" y="-102"/>
            <a:chExt cx="7751" cy="2262"/>
          </a:xfrm>
        </p:grpSpPr>
        <p:sp>
          <p:nvSpPr>
            <p:cNvPr id="10" name="AutoShape 3"/>
            <p:cNvSpPr>
              <a:spLocks noChangeAspect="1" noChangeArrowheads="1" noTextEdit="1"/>
            </p:cNvSpPr>
            <p:nvPr/>
          </p:nvSpPr>
          <p:spPr bwMode="auto">
            <a:xfrm>
              <a:off x="-71" y="-102"/>
              <a:ext cx="7751" cy="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5"/>
            <p:cNvSpPr/>
            <p:nvPr/>
          </p:nvSpPr>
          <p:spPr bwMode="auto">
            <a:xfrm>
              <a:off x="-71" y="-92"/>
              <a:ext cx="7745" cy="2252"/>
            </a:xfrm>
            <a:custGeom>
              <a:avLst/>
              <a:gdLst>
                <a:gd name="T0" fmla="*/ 1244 w 1244"/>
                <a:gd name="T1" fmla="*/ 0 h 218"/>
                <a:gd name="T2" fmla="*/ 516 w 1244"/>
                <a:gd name="T3" fmla="*/ 0 h 218"/>
                <a:gd name="T4" fmla="*/ 0 w 1244"/>
                <a:gd name="T5" fmla="*/ 218 h 218"/>
                <a:gd name="T6" fmla="*/ 1244 w 1244"/>
                <a:gd name="T7" fmla="*/ 218 h 218"/>
                <a:gd name="T8" fmla="*/ 1244 w 1244"/>
                <a:gd name="T9" fmla="*/ 0 h 218"/>
              </a:gdLst>
              <a:ahLst/>
              <a:cxnLst>
                <a:cxn ang="0">
                  <a:pos x="T0" y="T1"/>
                </a:cxn>
                <a:cxn ang="0">
                  <a:pos x="T2" y="T3"/>
                </a:cxn>
                <a:cxn ang="0">
                  <a:pos x="T4" y="T5"/>
                </a:cxn>
                <a:cxn ang="0">
                  <a:pos x="T6" y="T7"/>
                </a:cxn>
                <a:cxn ang="0">
                  <a:pos x="T8" y="T9"/>
                </a:cxn>
              </a:cxnLst>
              <a:rect l="0" t="0" r="r" b="b"/>
              <a:pathLst>
                <a:path w="1244" h="218">
                  <a:moveTo>
                    <a:pt x="1244" y="0"/>
                  </a:moveTo>
                  <a:cubicBezTo>
                    <a:pt x="516" y="0"/>
                    <a:pt x="516" y="0"/>
                    <a:pt x="516" y="0"/>
                  </a:cubicBezTo>
                  <a:cubicBezTo>
                    <a:pt x="299" y="0"/>
                    <a:pt x="107" y="87"/>
                    <a:pt x="0" y="218"/>
                  </a:cubicBezTo>
                  <a:cubicBezTo>
                    <a:pt x="1244" y="218"/>
                    <a:pt x="1244" y="218"/>
                    <a:pt x="1244" y="218"/>
                  </a:cubicBezTo>
                  <a:lnTo>
                    <a:pt x="1244" y="0"/>
                  </a:lnTo>
                  <a:close/>
                </a:path>
              </a:pathLst>
            </a:custGeom>
            <a:solidFill>
              <a:schemeClr val="accent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6"/>
            <p:cNvSpPr/>
            <p:nvPr/>
          </p:nvSpPr>
          <p:spPr bwMode="auto">
            <a:xfrm>
              <a:off x="602" y="73"/>
              <a:ext cx="7072" cy="2087"/>
            </a:xfrm>
            <a:custGeom>
              <a:avLst/>
              <a:gdLst>
                <a:gd name="T0" fmla="*/ 1136 w 1136"/>
                <a:gd name="T1" fmla="*/ 0 h 202"/>
                <a:gd name="T2" fmla="*/ 502 w 1136"/>
                <a:gd name="T3" fmla="*/ 0 h 202"/>
                <a:gd name="T4" fmla="*/ 0 w 1136"/>
                <a:gd name="T5" fmla="*/ 202 h 202"/>
                <a:gd name="T6" fmla="*/ 1136 w 1136"/>
                <a:gd name="T7" fmla="*/ 202 h 202"/>
                <a:gd name="T8" fmla="*/ 1136 w 1136"/>
                <a:gd name="T9" fmla="*/ 0 h 202"/>
              </a:gdLst>
              <a:ahLst/>
              <a:cxnLst>
                <a:cxn ang="0">
                  <a:pos x="T0" y="T1"/>
                </a:cxn>
                <a:cxn ang="0">
                  <a:pos x="T2" y="T3"/>
                </a:cxn>
                <a:cxn ang="0">
                  <a:pos x="T4" y="T5"/>
                </a:cxn>
                <a:cxn ang="0">
                  <a:pos x="T6" y="T7"/>
                </a:cxn>
                <a:cxn ang="0">
                  <a:pos x="T8" y="T9"/>
                </a:cxn>
              </a:cxnLst>
              <a:rect l="0" t="0" r="r" b="b"/>
              <a:pathLst>
                <a:path w="1136" h="202">
                  <a:moveTo>
                    <a:pt x="1136" y="0"/>
                  </a:moveTo>
                  <a:cubicBezTo>
                    <a:pt x="502" y="0"/>
                    <a:pt x="502" y="0"/>
                    <a:pt x="502" y="0"/>
                  </a:cubicBezTo>
                  <a:cubicBezTo>
                    <a:pt x="294" y="0"/>
                    <a:pt x="109" y="80"/>
                    <a:pt x="0" y="202"/>
                  </a:cubicBezTo>
                  <a:cubicBezTo>
                    <a:pt x="1136" y="202"/>
                    <a:pt x="1136" y="202"/>
                    <a:pt x="1136" y="202"/>
                  </a:cubicBezTo>
                  <a:lnTo>
                    <a:pt x="1136"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7"/>
            <p:cNvSpPr/>
            <p:nvPr/>
          </p:nvSpPr>
          <p:spPr bwMode="auto">
            <a:xfrm>
              <a:off x="1380" y="528"/>
              <a:ext cx="6294" cy="1632"/>
            </a:xfrm>
            <a:custGeom>
              <a:avLst/>
              <a:gdLst>
                <a:gd name="T0" fmla="*/ 1011 w 1011"/>
                <a:gd name="T1" fmla="*/ 0 h 158"/>
                <a:gd name="T2" fmla="*/ 457 w 1011"/>
                <a:gd name="T3" fmla="*/ 0 h 158"/>
                <a:gd name="T4" fmla="*/ 0 w 1011"/>
                <a:gd name="T5" fmla="*/ 158 h 158"/>
                <a:gd name="T6" fmla="*/ 1011 w 1011"/>
                <a:gd name="T7" fmla="*/ 158 h 158"/>
                <a:gd name="T8" fmla="*/ 1011 w 1011"/>
                <a:gd name="T9" fmla="*/ 0 h 158"/>
              </a:gdLst>
              <a:ahLst/>
              <a:cxnLst>
                <a:cxn ang="0">
                  <a:pos x="T0" y="T1"/>
                </a:cxn>
                <a:cxn ang="0">
                  <a:pos x="T2" y="T3"/>
                </a:cxn>
                <a:cxn ang="0">
                  <a:pos x="T4" y="T5"/>
                </a:cxn>
                <a:cxn ang="0">
                  <a:pos x="T6" y="T7"/>
                </a:cxn>
                <a:cxn ang="0">
                  <a:pos x="T8" y="T9"/>
                </a:cxn>
              </a:cxnLst>
              <a:rect l="0" t="0" r="r" b="b"/>
              <a:pathLst>
                <a:path w="1011" h="158">
                  <a:moveTo>
                    <a:pt x="1011" y="0"/>
                  </a:moveTo>
                  <a:cubicBezTo>
                    <a:pt x="457" y="0"/>
                    <a:pt x="457" y="0"/>
                    <a:pt x="457" y="0"/>
                  </a:cubicBezTo>
                  <a:cubicBezTo>
                    <a:pt x="275" y="0"/>
                    <a:pt x="111" y="61"/>
                    <a:pt x="0" y="158"/>
                  </a:cubicBezTo>
                  <a:cubicBezTo>
                    <a:pt x="1011" y="158"/>
                    <a:pt x="1011" y="158"/>
                    <a:pt x="1011" y="158"/>
                  </a:cubicBezTo>
                  <a:lnTo>
                    <a:pt x="1011" y="0"/>
                  </a:ln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5" name="Group 32" hidden="1"/>
          <p:cNvGrpSpPr/>
          <p:nvPr/>
        </p:nvGrpSpPr>
        <p:grpSpPr>
          <a:xfrm>
            <a:off x="1804762" y="1943976"/>
            <a:ext cx="8768943" cy="1314144"/>
            <a:chOff x="1897934" y="1943975"/>
            <a:chExt cx="9422455" cy="1314144"/>
          </a:xfrm>
        </p:grpSpPr>
        <p:cxnSp>
          <p:nvCxnSpPr>
            <p:cNvPr id="46" name="Straight Connector 10"/>
            <p:cNvCxnSpPr/>
            <p:nvPr/>
          </p:nvCxnSpPr>
          <p:spPr>
            <a:xfrm flipH="1">
              <a:off x="2184085" y="2384884"/>
              <a:ext cx="984142" cy="873235"/>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13"/>
            <p:cNvCxnSpPr/>
            <p:nvPr/>
          </p:nvCxnSpPr>
          <p:spPr>
            <a:xfrm>
              <a:off x="1897934" y="1943975"/>
              <a:ext cx="1044715" cy="1051258"/>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18"/>
            <p:cNvCxnSpPr/>
            <p:nvPr/>
          </p:nvCxnSpPr>
          <p:spPr>
            <a:xfrm flipH="1">
              <a:off x="2940929" y="1943975"/>
              <a:ext cx="1046634" cy="1052977"/>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23"/>
            <p:cNvCxnSpPr/>
            <p:nvPr/>
          </p:nvCxnSpPr>
          <p:spPr>
            <a:xfrm>
              <a:off x="3992369" y="1943975"/>
              <a:ext cx="1044715" cy="1051258"/>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24"/>
            <p:cNvCxnSpPr/>
            <p:nvPr/>
          </p:nvCxnSpPr>
          <p:spPr>
            <a:xfrm flipH="1">
              <a:off x="5035364" y="1943975"/>
              <a:ext cx="1046634" cy="1052977"/>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a:off x="6086804" y="1943975"/>
              <a:ext cx="1044715" cy="1051258"/>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flipH="1">
              <a:off x="7129799" y="1943975"/>
              <a:ext cx="1046634" cy="1052977"/>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a:off x="8181239" y="1943975"/>
              <a:ext cx="1044715" cy="1051258"/>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flipH="1">
              <a:off x="9224234" y="1943975"/>
              <a:ext cx="1046634" cy="1052977"/>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a:off x="10275674" y="1943975"/>
              <a:ext cx="1044715" cy="1051258"/>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2" name="TextBox 12"/>
          <p:cNvSpPr>
            <a:spLocks noChangeArrowheads="1"/>
          </p:cNvSpPr>
          <p:nvPr/>
        </p:nvSpPr>
        <p:spPr bwMode="auto">
          <a:xfrm>
            <a:off x="6173821" y="1249450"/>
            <a:ext cx="1692771" cy="101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6600" b="1" dirty="0">
                <a:cs typeface="+mn-ea"/>
                <a:sym typeface="+mn-lt"/>
              </a:rPr>
              <a:t>目录</a:t>
            </a:r>
          </a:p>
        </p:txBody>
      </p:sp>
      <p:sp>
        <p:nvSpPr>
          <p:cNvPr id="43" name="TextBox 13"/>
          <p:cNvSpPr>
            <a:spLocks noChangeArrowheads="1"/>
          </p:cNvSpPr>
          <p:nvPr/>
        </p:nvSpPr>
        <p:spPr bwMode="auto">
          <a:xfrm>
            <a:off x="7242671" y="2818748"/>
            <a:ext cx="3771702" cy="584775"/>
          </a:xfrm>
          <a:prstGeom prst="rect">
            <a:avLst/>
          </a:prstGeom>
          <a:solidFill>
            <a:schemeClr val="accent1"/>
          </a:solidFill>
          <a:ln>
            <a:noFill/>
          </a:ln>
        </p:spPr>
        <p:txBody>
          <a:bodyPr wrap="square">
            <a:spAutoFit/>
          </a:bodyPr>
          <a:lstStyle/>
          <a:p>
            <a:pPr algn="ctr"/>
            <a:r>
              <a:rPr lang="zh-CN" altLang="en-US" sz="3200">
                <a:solidFill>
                  <a:schemeClr val="bg1"/>
                </a:solidFill>
                <a:cs typeface="+mn-ea"/>
                <a:sym typeface="+mn-lt"/>
              </a:rPr>
              <a:t>关于我们</a:t>
            </a:r>
            <a:endParaRPr lang="zh-CN" altLang="en-US" sz="3200" dirty="0">
              <a:solidFill>
                <a:schemeClr val="bg1"/>
              </a:solidFill>
              <a:cs typeface="+mn-ea"/>
              <a:sym typeface="+mn-lt"/>
            </a:endParaRPr>
          </a:p>
        </p:txBody>
      </p:sp>
      <p:sp>
        <p:nvSpPr>
          <p:cNvPr id="44" name="TextBox 14"/>
          <p:cNvSpPr>
            <a:spLocks noChangeArrowheads="1"/>
          </p:cNvSpPr>
          <p:nvPr/>
        </p:nvSpPr>
        <p:spPr bwMode="auto">
          <a:xfrm>
            <a:off x="7242671" y="3558441"/>
            <a:ext cx="3771702" cy="584775"/>
          </a:xfrm>
          <a:prstGeom prst="rect">
            <a:avLst/>
          </a:prstGeom>
          <a:solidFill>
            <a:schemeClr val="accent2"/>
          </a:solidFill>
          <a:ln>
            <a:noFill/>
          </a:ln>
        </p:spPr>
        <p:txBody>
          <a:bodyPr wrap="square">
            <a:spAutoFit/>
          </a:bodyPr>
          <a:lstStyle/>
          <a:p>
            <a:pPr algn="ctr"/>
            <a:r>
              <a:rPr lang="zh-CN" altLang="en-US" sz="3200">
                <a:solidFill>
                  <a:schemeClr val="bg1"/>
                </a:solidFill>
                <a:cs typeface="+mn-ea"/>
                <a:sym typeface="+mn-lt"/>
              </a:rPr>
              <a:t>市场分析</a:t>
            </a:r>
            <a:endParaRPr lang="zh-CN" altLang="en-US" sz="3200" dirty="0">
              <a:solidFill>
                <a:schemeClr val="bg1"/>
              </a:solidFill>
              <a:cs typeface="+mn-ea"/>
              <a:sym typeface="+mn-lt"/>
            </a:endParaRPr>
          </a:p>
        </p:txBody>
      </p:sp>
      <p:sp>
        <p:nvSpPr>
          <p:cNvPr id="45" name="TextBox 15"/>
          <p:cNvSpPr>
            <a:spLocks noChangeArrowheads="1"/>
          </p:cNvSpPr>
          <p:nvPr/>
        </p:nvSpPr>
        <p:spPr bwMode="auto">
          <a:xfrm>
            <a:off x="7242671" y="4298135"/>
            <a:ext cx="3771702" cy="584775"/>
          </a:xfrm>
          <a:prstGeom prst="rect">
            <a:avLst/>
          </a:prstGeom>
          <a:solidFill>
            <a:schemeClr val="accent3"/>
          </a:solidFill>
          <a:ln>
            <a:noFill/>
          </a:ln>
        </p:spPr>
        <p:txBody>
          <a:bodyPr wrap="square">
            <a:spAutoFit/>
          </a:bodyPr>
          <a:lstStyle/>
          <a:p>
            <a:pPr algn="ctr"/>
            <a:r>
              <a:rPr lang="zh-CN" altLang="en-US" sz="3200">
                <a:solidFill>
                  <a:schemeClr val="bg1"/>
                </a:solidFill>
                <a:cs typeface="+mn-ea"/>
                <a:sym typeface="+mn-lt"/>
              </a:rPr>
              <a:t>产品介绍</a:t>
            </a:r>
            <a:endParaRPr lang="zh-CN" altLang="en-US" sz="3200" dirty="0">
              <a:solidFill>
                <a:schemeClr val="bg1"/>
              </a:solidFill>
              <a:cs typeface="+mn-ea"/>
              <a:sym typeface="+mn-lt"/>
            </a:endParaRPr>
          </a:p>
        </p:txBody>
      </p:sp>
      <p:sp>
        <p:nvSpPr>
          <p:cNvPr id="56" name="TextBox 16"/>
          <p:cNvSpPr>
            <a:spLocks noChangeArrowheads="1"/>
          </p:cNvSpPr>
          <p:nvPr/>
        </p:nvSpPr>
        <p:spPr bwMode="auto">
          <a:xfrm>
            <a:off x="7242671" y="5037829"/>
            <a:ext cx="3771702" cy="584775"/>
          </a:xfrm>
          <a:prstGeom prst="rect">
            <a:avLst/>
          </a:prstGeom>
          <a:solidFill>
            <a:schemeClr val="accent4"/>
          </a:solidFill>
          <a:ln>
            <a:noFill/>
          </a:ln>
        </p:spPr>
        <p:txBody>
          <a:bodyPr wrap="square">
            <a:spAutoFit/>
          </a:bodyPr>
          <a:lstStyle/>
          <a:p>
            <a:pPr algn="ctr"/>
            <a:r>
              <a:rPr lang="zh-CN" altLang="en-US" sz="3200">
                <a:solidFill>
                  <a:schemeClr val="bg1"/>
                </a:solidFill>
                <a:cs typeface="+mn-ea"/>
                <a:sym typeface="+mn-lt"/>
              </a:rPr>
              <a:t>前景展望</a:t>
            </a:r>
            <a:endParaRPr lang="zh-CN" altLang="en-US" sz="3200" dirty="0">
              <a:solidFill>
                <a:schemeClr val="bg1"/>
              </a:solidFill>
              <a:cs typeface="+mn-ea"/>
              <a:sym typeface="+mn-lt"/>
            </a:endParaRPr>
          </a:p>
        </p:txBody>
      </p:sp>
      <p:sp>
        <p:nvSpPr>
          <p:cNvPr id="57" name="五边形 2"/>
          <p:cNvSpPr>
            <a:spLocks noChangeArrowheads="1"/>
          </p:cNvSpPr>
          <p:nvPr/>
        </p:nvSpPr>
        <p:spPr bwMode="auto">
          <a:xfrm>
            <a:off x="6239313" y="2818746"/>
            <a:ext cx="863505" cy="461913"/>
          </a:xfrm>
          <a:prstGeom prst="homePlate">
            <a:avLst>
              <a:gd name="adj" fmla="val 46735"/>
            </a:avLst>
          </a:prstGeom>
          <a:solidFill>
            <a:schemeClr val="accent1"/>
          </a:solidFill>
          <a:ln>
            <a:noFill/>
          </a:ln>
        </p:spPr>
        <p:txBody>
          <a:bodyPr anchor="ctr"/>
          <a:lstStyle/>
          <a:p>
            <a:pPr algn="ctr"/>
            <a:endParaRPr lang="zh-CN" altLang="zh-CN" sz="1900">
              <a:solidFill>
                <a:srgbClr val="FFFFFF"/>
              </a:solidFill>
              <a:cs typeface="+mn-ea"/>
              <a:sym typeface="+mn-lt"/>
            </a:endParaRPr>
          </a:p>
        </p:txBody>
      </p:sp>
      <p:sp>
        <p:nvSpPr>
          <p:cNvPr id="58" name="五边形 18"/>
          <p:cNvSpPr>
            <a:spLocks noChangeArrowheads="1"/>
          </p:cNvSpPr>
          <p:nvPr/>
        </p:nvSpPr>
        <p:spPr bwMode="auto">
          <a:xfrm>
            <a:off x="6239313" y="5037828"/>
            <a:ext cx="863505" cy="461913"/>
          </a:xfrm>
          <a:prstGeom prst="homePlate">
            <a:avLst>
              <a:gd name="adj" fmla="val 46735"/>
            </a:avLst>
          </a:prstGeom>
          <a:solidFill>
            <a:schemeClr val="accent4"/>
          </a:solidFill>
          <a:ln>
            <a:noFill/>
          </a:ln>
        </p:spPr>
        <p:txBody>
          <a:bodyPr anchor="ctr"/>
          <a:lstStyle/>
          <a:p>
            <a:pPr algn="ctr"/>
            <a:endParaRPr lang="zh-CN" altLang="zh-CN" sz="1900">
              <a:solidFill>
                <a:srgbClr val="FFFFFF"/>
              </a:solidFill>
              <a:cs typeface="+mn-ea"/>
              <a:sym typeface="+mn-lt"/>
            </a:endParaRPr>
          </a:p>
        </p:txBody>
      </p:sp>
      <p:sp>
        <p:nvSpPr>
          <p:cNvPr id="59" name="五边形 19"/>
          <p:cNvSpPr>
            <a:spLocks noChangeArrowheads="1"/>
          </p:cNvSpPr>
          <p:nvPr/>
        </p:nvSpPr>
        <p:spPr bwMode="auto">
          <a:xfrm>
            <a:off x="6239313" y="3558440"/>
            <a:ext cx="863505" cy="461913"/>
          </a:xfrm>
          <a:prstGeom prst="homePlate">
            <a:avLst>
              <a:gd name="adj" fmla="val 46735"/>
            </a:avLst>
          </a:prstGeom>
          <a:solidFill>
            <a:schemeClr val="accent2"/>
          </a:solidFill>
          <a:ln>
            <a:noFill/>
          </a:ln>
        </p:spPr>
        <p:txBody>
          <a:bodyPr anchor="ctr"/>
          <a:lstStyle/>
          <a:p>
            <a:pPr algn="ctr"/>
            <a:endParaRPr lang="zh-CN" altLang="zh-CN" sz="1900">
              <a:solidFill>
                <a:srgbClr val="FFFFFF"/>
              </a:solidFill>
              <a:cs typeface="+mn-ea"/>
              <a:sym typeface="+mn-lt"/>
            </a:endParaRPr>
          </a:p>
        </p:txBody>
      </p:sp>
      <p:sp>
        <p:nvSpPr>
          <p:cNvPr id="60" name="五边形 20"/>
          <p:cNvSpPr>
            <a:spLocks noChangeArrowheads="1"/>
          </p:cNvSpPr>
          <p:nvPr/>
        </p:nvSpPr>
        <p:spPr bwMode="auto">
          <a:xfrm>
            <a:off x="6239313" y="4298135"/>
            <a:ext cx="863505" cy="461913"/>
          </a:xfrm>
          <a:prstGeom prst="homePlate">
            <a:avLst>
              <a:gd name="adj" fmla="val 46735"/>
            </a:avLst>
          </a:prstGeom>
          <a:solidFill>
            <a:schemeClr val="accent3"/>
          </a:solidFill>
          <a:ln>
            <a:noFill/>
          </a:ln>
        </p:spPr>
        <p:txBody>
          <a:bodyPr anchor="ctr"/>
          <a:lstStyle/>
          <a:p>
            <a:pPr algn="ctr"/>
            <a:endParaRPr lang="zh-CN" altLang="zh-CN" sz="1900">
              <a:solidFill>
                <a:srgbClr val="FFFFFF"/>
              </a:solidFill>
              <a:cs typeface="+mn-ea"/>
              <a:sym typeface="+mn-lt"/>
            </a:endParaRPr>
          </a:p>
        </p:txBody>
      </p:sp>
      <p:sp>
        <p:nvSpPr>
          <p:cNvPr id="61" name="TextBox 5"/>
          <p:cNvSpPr>
            <a:spLocks noChangeArrowheads="1"/>
          </p:cNvSpPr>
          <p:nvPr/>
        </p:nvSpPr>
        <p:spPr bwMode="auto">
          <a:xfrm>
            <a:off x="6613357" y="2664990"/>
            <a:ext cx="11541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4400" dirty="0">
                <a:solidFill>
                  <a:schemeClr val="bg1"/>
                </a:solidFill>
                <a:cs typeface="+mn-ea"/>
                <a:sym typeface="+mn-lt"/>
              </a:rPr>
              <a:t>1</a:t>
            </a:r>
            <a:endParaRPr lang="zh-CN" altLang="en-US" sz="4400">
              <a:solidFill>
                <a:schemeClr val="bg1"/>
              </a:solidFill>
              <a:cs typeface="+mn-ea"/>
              <a:sym typeface="+mn-lt"/>
            </a:endParaRPr>
          </a:p>
        </p:txBody>
      </p:sp>
      <p:sp>
        <p:nvSpPr>
          <p:cNvPr id="62" name="TextBox 7"/>
          <p:cNvSpPr>
            <a:spLocks noChangeArrowheads="1"/>
          </p:cNvSpPr>
          <p:nvPr/>
        </p:nvSpPr>
        <p:spPr bwMode="auto">
          <a:xfrm>
            <a:off x="6561259" y="3403168"/>
            <a:ext cx="21961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4400" dirty="0">
                <a:solidFill>
                  <a:schemeClr val="bg1"/>
                </a:solidFill>
                <a:cs typeface="+mn-ea"/>
                <a:sym typeface="+mn-lt"/>
              </a:rPr>
              <a:t>2</a:t>
            </a:r>
            <a:endParaRPr lang="zh-CN" altLang="en-US" sz="4400">
              <a:solidFill>
                <a:schemeClr val="bg1"/>
              </a:solidFill>
              <a:cs typeface="+mn-ea"/>
              <a:sym typeface="+mn-lt"/>
            </a:endParaRPr>
          </a:p>
        </p:txBody>
      </p:sp>
      <p:sp>
        <p:nvSpPr>
          <p:cNvPr id="63" name="TextBox 24"/>
          <p:cNvSpPr>
            <a:spLocks noChangeArrowheads="1"/>
          </p:cNvSpPr>
          <p:nvPr/>
        </p:nvSpPr>
        <p:spPr bwMode="auto">
          <a:xfrm>
            <a:off x="8122255" y="1622958"/>
            <a:ext cx="2949442" cy="6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4170" b="1" dirty="0">
                <a:solidFill>
                  <a:schemeClr val="accent1"/>
                </a:solidFill>
                <a:cs typeface="+mn-ea"/>
                <a:sym typeface="+mn-lt"/>
              </a:rPr>
              <a:t>CONTENTS</a:t>
            </a:r>
            <a:endParaRPr lang="zh-CN" altLang="en-US" sz="4170" b="1" dirty="0">
              <a:solidFill>
                <a:schemeClr val="accent1"/>
              </a:solidFill>
              <a:cs typeface="+mn-ea"/>
              <a:sym typeface="+mn-lt"/>
            </a:endParaRPr>
          </a:p>
        </p:txBody>
      </p:sp>
      <p:sp>
        <p:nvSpPr>
          <p:cNvPr id="64" name="TextBox 5"/>
          <p:cNvSpPr>
            <a:spLocks noChangeArrowheads="1"/>
          </p:cNvSpPr>
          <p:nvPr/>
        </p:nvSpPr>
        <p:spPr bwMode="auto">
          <a:xfrm>
            <a:off x="6551641" y="4175459"/>
            <a:ext cx="23884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4400">
                <a:solidFill>
                  <a:schemeClr val="bg1"/>
                </a:solidFill>
                <a:cs typeface="+mn-ea"/>
                <a:sym typeface="+mn-lt"/>
              </a:rPr>
              <a:t>3</a:t>
            </a:r>
            <a:endParaRPr lang="zh-CN" altLang="en-US" sz="4400">
              <a:solidFill>
                <a:schemeClr val="bg1"/>
              </a:solidFill>
              <a:cs typeface="+mn-ea"/>
              <a:sym typeface="+mn-lt"/>
            </a:endParaRPr>
          </a:p>
        </p:txBody>
      </p:sp>
      <p:sp>
        <p:nvSpPr>
          <p:cNvPr id="65" name="TextBox 7"/>
          <p:cNvSpPr>
            <a:spLocks noChangeArrowheads="1"/>
          </p:cNvSpPr>
          <p:nvPr/>
        </p:nvSpPr>
        <p:spPr bwMode="auto">
          <a:xfrm>
            <a:off x="6562863" y="4913637"/>
            <a:ext cx="21640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4400">
                <a:solidFill>
                  <a:schemeClr val="bg1"/>
                </a:solidFill>
                <a:cs typeface="+mn-ea"/>
                <a:sym typeface="+mn-lt"/>
              </a:rPr>
              <a:t>4</a:t>
            </a:r>
            <a:endParaRPr lang="zh-CN" altLang="en-US" sz="440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ppt_x"/>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ppt_x"/>
                                          </p:val>
                                        </p:tav>
                                        <p:tav tm="100000">
                                          <p:val>
                                            <p:strVal val="#ppt_x"/>
                                          </p:val>
                                        </p:tav>
                                      </p:tavLst>
                                    </p:anim>
                                    <p:anim calcmode="lin" valueType="num">
                                      <p:cBhvr additive="base">
                                        <p:cTn id="20" dur="500" fill="hold"/>
                                        <p:tgtEl>
                                          <p:spTgt spid="5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ppt_x"/>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500" fill="hold"/>
                                        <p:tgtEl>
                                          <p:spTgt spid="59"/>
                                        </p:tgtEl>
                                        <p:attrNameLst>
                                          <p:attrName>ppt_x</p:attrName>
                                        </p:attrNameLst>
                                      </p:cBhvr>
                                      <p:tavLst>
                                        <p:tav tm="0">
                                          <p:val>
                                            <p:strVal val="#ppt_x"/>
                                          </p:val>
                                        </p:tav>
                                        <p:tav tm="100000">
                                          <p:val>
                                            <p:strVal val="#ppt_x"/>
                                          </p:val>
                                        </p:tav>
                                      </p:tavLst>
                                    </p:anim>
                                    <p:anim calcmode="lin" valueType="num">
                                      <p:cBhvr additive="base">
                                        <p:cTn id="32" dur="500" fill="hold"/>
                                        <p:tgtEl>
                                          <p:spTgt spid="5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fill="hold"/>
                                        <p:tgtEl>
                                          <p:spTgt spid="62"/>
                                        </p:tgtEl>
                                        <p:attrNameLst>
                                          <p:attrName>ppt_x</p:attrName>
                                        </p:attrNameLst>
                                      </p:cBhvr>
                                      <p:tavLst>
                                        <p:tav tm="0">
                                          <p:val>
                                            <p:strVal val="#ppt_x"/>
                                          </p:val>
                                        </p:tav>
                                        <p:tav tm="100000">
                                          <p:val>
                                            <p:strVal val="#ppt_x"/>
                                          </p:val>
                                        </p:tav>
                                      </p:tavLst>
                                    </p:anim>
                                    <p:anim calcmode="lin" valueType="num">
                                      <p:cBhvr additive="base">
                                        <p:cTn id="36" dur="500" fill="hold"/>
                                        <p:tgtEl>
                                          <p:spTgt spid="6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ppt_x"/>
                                          </p:val>
                                        </p:tav>
                                        <p:tav tm="100000">
                                          <p:val>
                                            <p:strVal val="#ppt_x"/>
                                          </p:val>
                                        </p:tav>
                                      </p:tavLst>
                                    </p:anim>
                                    <p:anim calcmode="lin" valueType="num">
                                      <p:cBhvr additive="base">
                                        <p:cTn id="44" dur="500" fill="hold"/>
                                        <p:tgtEl>
                                          <p:spTgt spid="6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fill="hold"/>
                                        <p:tgtEl>
                                          <p:spTgt spid="58"/>
                                        </p:tgtEl>
                                        <p:attrNameLst>
                                          <p:attrName>ppt_x</p:attrName>
                                        </p:attrNameLst>
                                      </p:cBhvr>
                                      <p:tavLst>
                                        <p:tav tm="0">
                                          <p:val>
                                            <p:strVal val="#ppt_x"/>
                                          </p:val>
                                        </p:tav>
                                        <p:tav tm="100000">
                                          <p:val>
                                            <p:strVal val="#ppt_x"/>
                                          </p:val>
                                        </p:tav>
                                      </p:tavLst>
                                    </p:anim>
                                    <p:anim calcmode="lin" valueType="num">
                                      <p:cBhvr additive="base">
                                        <p:cTn id="52" dur="500" fill="hold"/>
                                        <p:tgtEl>
                                          <p:spTgt spid="5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ppt_x"/>
                                          </p:val>
                                        </p:tav>
                                        <p:tav tm="100000">
                                          <p:val>
                                            <p:strVal val="#ppt_x"/>
                                          </p:val>
                                        </p:tav>
                                      </p:tavLst>
                                    </p:anim>
                                    <p:anim calcmode="lin" valueType="num">
                                      <p:cBhvr additive="base">
                                        <p:cTn id="56" dur="500" fill="hold"/>
                                        <p:tgtEl>
                                          <p:spTgt spid="5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500" fill="hold"/>
                                        <p:tgtEl>
                                          <p:spTgt spid="64"/>
                                        </p:tgtEl>
                                        <p:attrNameLst>
                                          <p:attrName>ppt_x</p:attrName>
                                        </p:attrNameLst>
                                      </p:cBhvr>
                                      <p:tavLst>
                                        <p:tav tm="0">
                                          <p:val>
                                            <p:strVal val="#ppt_x"/>
                                          </p:val>
                                        </p:tav>
                                        <p:tav tm="100000">
                                          <p:val>
                                            <p:strVal val="#ppt_x"/>
                                          </p:val>
                                        </p:tav>
                                      </p:tavLst>
                                    </p:anim>
                                    <p:anim calcmode="lin" valueType="num">
                                      <p:cBhvr additive="base">
                                        <p:cTn id="60" dur="500" fill="hold"/>
                                        <p:tgtEl>
                                          <p:spTgt spid="6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500" fill="hold"/>
                                        <p:tgtEl>
                                          <p:spTgt spid="65"/>
                                        </p:tgtEl>
                                        <p:attrNameLst>
                                          <p:attrName>ppt_x</p:attrName>
                                        </p:attrNameLst>
                                      </p:cBhvr>
                                      <p:tavLst>
                                        <p:tav tm="0">
                                          <p:val>
                                            <p:strVal val="#ppt_x"/>
                                          </p:val>
                                        </p:tav>
                                        <p:tav tm="100000">
                                          <p:val>
                                            <p:strVal val="#ppt_x"/>
                                          </p:val>
                                        </p:tav>
                                      </p:tavLst>
                                    </p:anim>
                                    <p:anim calcmode="lin" valueType="num">
                                      <p:cBhvr additive="base">
                                        <p:cTn id="6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4" grpId="0" animBg="1"/>
      <p:bldP spid="45" grpId="0" animBg="1"/>
      <p:bldP spid="56" grpId="0" animBg="1"/>
      <p:bldP spid="57" grpId="0" animBg="1"/>
      <p:bldP spid="58" grpId="0" animBg="1"/>
      <p:bldP spid="59" grpId="0" animBg="1"/>
      <p:bldP spid="60" grpId="0" animBg="1"/>
      <p:bldP spid="61" grpId="0"/>
      <p:bldP spid="62" grpId="0"/>
      <p:bldP spid="63" grpId="0"/>
      <p:bldP spid="64" grpId="0"/>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08585" y="1970965"/>
            <a:ext cx="3856635" cy="3858335"/>
            <a:chOff x="4632486" y="2085265"/>
            <a:chExt cx="2951220" cy="2952521"/>
          </a:xfrm>
        </p:grpSpPr>
        <p:sp>
          <p:nvSpPr>
            <p:cNvPr id="32" name="任意多边形 31"/>
            <p:cNvSpPr/>
            <p:nvPr/>
          </p:nvSpPr>
          <p:spPr>
            <a:xfrm>
              <a:off x="4632486" y="2085265"/>
              <a:ext cx="2951220" cy="2952521"/>
            </a:xfrm>
            <a:custGeom>
              <a:avLst/>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1">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defTabSz="457200"/>
              <a:endParaRPr lang="zh-CN" altLang="en-US" sz="2400" dirty="0">
                <a:solidFill>
                  <a:prstClr val="white"/>
                </a:solidFill>
                <a:cs typeface="+mn-ea"/>
                <a:sym typeface="+mn-lt"/>
              </a:endParaRPr>
            </a:p>
          </p:txBody>
        </p:sp>
        <p:sp>
          <p:nvSpPr>
            <p:cNvPr id="33" name="任意多边形 32"/>
            <p:cNvSpPr/>
            <p:nvPr/>
          </p:nvSpPr>
          <p:spPr>
            <a:xfrm>
              <a:off x="5040209" y="2500812"/>
              <a:ext cx="2121121" cy="2121892"/>
            </a:xfrm>
            <a:custGeom>
              <a:avLst/>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defTabSz="457200"/>
              <a:endParaRPr lang="zh-CN" altLang="en-US" sz="2400" dirty="0">
                <a:solidFill>
                  <a:prstClr val="white"/>
                </a:solidFill>
                <a:cs typeface="+mn-ea"/>
                <a:sym typeface="+mn-lt"/>
              </a:endParaRPr>
            </a:p>
          </p:txBody>
        </p:sp>
        <p:sp>
          <p:nvSpPr>
            <p:cNvPr id="34" name="任意多边形 33"/>
            <p:cNvSpPr/>
            <p:nvPr/>
          </p:nvSpPr>
          <p:spPr>
            <a:xfrm>
              <a:off x="5398165" y="2858900"/>
              <a:ext cx="1405212" cy="1405721"/>
            </a:xfrm>
            <a:custGeom>
              <a:avLst/>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rtlCol="0" anchor="ctr"/>
            <a:lstStyle/>
            <a:p>
              <a:pPr algn="ctr" defTabSz="457200"/>
              <a:endParaRPr lang="zh-CN" altLang="en-US" sz="2400" dirty="0">
                <a:solidFill>
                  <a:prstClr val="white"/>
                </a:solidFill>
                <a:cs typeface="+mn-ea"/>
                <a:sym typeface="+mn-lt"/>
              </a:endParaRPr>
            </a:p>
          </p:txBody>
        </p:sp>
      </p:grpSp>
      <p:grpSp>
        <p:nvGrpSpPr>
          <p:cNvPr id="21" name="组合 20"/>
          <p:cNvGrpSpPr/>
          <p:nvPr/>
        </p:nvGrpSpPr>
        <p:grpSpPr>
          <a:xfrm>
            <a:off x="1122784" y="2928591"/>
            <a:ext cx="2519396" cy="901145"/>
            <a:chOff x="1579242" y="4900722"/>
            <a:chExt cx="2519396" cy="901145"/>
          </a:xfrm>
        </p:grpSpPr>
        <p:sp>
          <p:nvSpPr>
            <p:cNvPr id="22"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23"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grpSp>
        <p:nvGrpSpPr>
          <p:cNvPr id="24" name="组合 23"/>
          <p:cNvGrpSpPr/>
          <p:nvPr/>
        </p:nvGrpSpPr>
        <p:grpSpPr>
          <a:xfrm>
            <a:off x="1122784" y="4385728"/>
            <a:ext cx="2519396" cy="901145"/>
            <a:chOff x="1579242" y="4900722"/>
            <a:chExt cx="2519396" cy="901145"/>
          </a:xfrm>
        </p:grpSpPr>
        <p:sp>
          <p:nvSpPr>
            <p:cNvPr id="25"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26"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grpSp>
        <p:nvGrpSpPr>
          <p:cNvPr id="27" name="组合 26"/>
          <p:cNvGrpSpPr/>
          <p:nvPr/>
        </p:nvGrpSpPr>
        <p:grpSpPr>
          <a:xfrm>
            <a:off x="8298030" y="2928591"/>
            <a:ext cx="2519396" cy="901145"/>
            <a:chOff x="1579242" y="4900722"/>
            <a:chExt cx="2519396" cy="901145"/>
          </a:xfrm>
        </p:grpSpPr>
        <p:sp>
          <p:nvSpPr>
            <p:cNvPr id="28"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37"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grpSp>
        <p:nvGrpSpPr>
          <p:cNvPr id="38" name="组合 37"/>
          <p:cNvGrpSpPr/>
          <p:nvPr/>
        </p:nvGrpSpPr>
        <p:grpSpPr>
          <a:xfrm>
            <a:off x="8298030" y="4385728"/>
            <a:ext cx="2519396" cy="901145"/>
            <a:chOff x="1579242" y="4900722"/>
            <a:chExt cx="2519396" cy="901145"/>
          </a:xfrm>
        </p:grpSpPr>
        <p:sp>
          <p:nvSpPr>
            <p:cNvPr id="39"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0"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4"/>
          <p:cNvGrpSpPr/>
          <p:nvPr/>
        </p:nvGrpSpPr>
        <p:grpSpPr>
          <a:xfrm rot="9900000">
            <a:off x="7216517" y="4828961"/>
            <a:ext cx="901550" cy="770773"/>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5243" tIns="37623" rIns="75243" bIns="37623" numCol="1" anchor="t" anchorCtr="0" compatLnSpc="1"/>
            <a:lstStyle/>
            <a:p>
              <a:endParaRPr lang="id-ID" sz="995">
                <a:ln>
                  <a:solidFill>
                    <a:schemeClr val="bg2"/>
                  </a:solidFill>
                </a:ln>
                <a:cs typeface="+mn-ea"/>
                <a:sym typeface="+mn-lt"/>
              </a:endParaRPr>
            </a:p>
          </p:txBody>
        </p:sp>
        <p:sp>
          <p:nvSpPr>
            <p:cNvPr id="2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5243" tIns="37623" rIns="75243" bIns="37623" numCol="1" anchor="t" anchorCtr="0" compatLnSpc="1"/>
            <a:lstStyle/>
            <a:p>
              <a:endParaRPr lang="id-ID" sz="995">
                <a:ln>
                  <a:solidFill>
                    <a:schemeClr val="bg2"/>
                  </a:solidFill>
                </a:ln>
                <a:cs typeface="+mn-ea"/>
                <a:sym typeface="+mn-lt"/>
              </a:endParaRPr>
            </a:p>
          </p:txBody>
        </p:sp>
      </p:grpSp>
      <p:grpSp>
        <p:nvGrpSpPr>
          <p:cNvPr id="21" name="Group 21"/>
          <p:cNvGrpSpPr/>
          <p:nvPr/>
        </p:nvGrpSpPr>
        <p:grpSpPr>
          <a:xfrm rot="17100000">
            <a:off x="3958248" y="4782731"/>
            <a:ext cx="901620" cy="770715"/>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5243" tIns="37623" rIns="75243" bIns="37623" numCol="1" anchor="t" anchorCtr="0" compatLnSpc="1"/>
            <a:lstStyle/>
            <a:p>
              <a:endParaRPr lang="id-ID" sz="995">
                <a:ln>
                  <a:solidFill>
                    <a:schemeClr val="bg2"/>
                  </a:solidFill>
                </a:ln>
                <a:cs typeface="+mn-ea"/>
                <a:sym typeface="+mn-lt"/>
              </a:endParaRPr>
            </a:p>
          </p:txBody>
        </p:sp>
        <p:sp>
          <p:nvSpPr>
            <p:cNvPr id="2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5243" tIns="37623" rIns="75243" bIns="37623" numCol="1" anchor="t" anchorCtr="0" compatLnSpc="1"/>
            <a:lstStyle/>
            <a:p>
              <a:endParaRPr lang="id-ID" sz="995">
                <a:ln>
                  <a:solidFill>
                    <a:schemeClr val="bg2"/>
                  </a:solidFill>
                </a:ln>
                <a:cs typeface="+mn-ea"/>
                <a:sym typeface="+mn-lt"/>
              </a:endParaRPr>
            </a:p>
          </p:txBody>
        </p:sp>
      </p:grpSp>
      <p:grpSp>
        <p:nvGrpSpPr>
          <p:cNvPr id="24" name="Group 18"/>
          <p:cNvGrpSpPr/>
          <p:nvPr/>
        </p:nvGrpSpPr>
        <p:grpSpPr>
          <a:xfrm flipH="1">
            <a:off x="7132131" y="2367464"/>
            <a:ext cx="901550" cy="770773"/>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5243" tIns="37623" rIns="75243" bIns="37623" numCol="1" anchor="t" anchorCtr="0" compatLnSpc="1"/>
            <a:lstStyle/>
            <a:p>
              <a:endParaRPr lang="id-ID" sz="995">
                <a:ln>
                  <a:solidFill>
                    <a:schemeClr val="bg2"/>
                  </a:solidFill>
                </a:ln>
                <a:cs typeface="+mn-ea"/>
                <a:sym typeface="+mn-lt"/>
              </a:endParaRPr>
            </a:p>
          </p:txBody>
        </p:sp>
        <p:sp>
          <p:nvSpPr>
            <p:cNvPr id="4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5243" tIns="37623" rIns="75243" bIns="37623" numCol="1" anchor="t" anchorCtr="0" compatLnSpc="1"/>
            <a:lstStyle/>
            <a:p>
              <a:endParaRPr lang="id-ID" sz="995">
                <a:ln>
                  <a:solidFill>
                    <a:schemeClr val="bg2"/>
                  </a:solidFill>
                </a:ln>
                <a:cs typeface="+mn-ea"/>
                <a:sym typeface="+mn-lt"/>
              </a:endParaRPr>
            </a:p>
          </p:txBody>
        </p:sp>
      </p:grpSp>
      <p:grpSp>
        <p:nvGrpSpPr>
          <p:cNvPr id="41" name="Group 14"/>
          <p:cNvGrpSpPr/>
          <p:nvPr/>
        </p:nvGrpSpPr>
        <p:grpSpPr>
          <a:xfrm>
            <a:off x="4043485" y="2367464"/>
            <a:ext cx="901550" cy="770773"/>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5243" tIns="37623" rIns="75243" bIns="37623" numCol="1" anchor="t" anchorCtr="0" compatLnSpc="1"/>
            <a:lstStyle/>
            <a:p>
              <a:endParaRPr lang="id-ID" sz="995">
                <a:ln>
                  <a:solidFill>
                    <a:schemeClr val="bg2"/>
                  </a:solidFill>
                </a:ln>
                <a:cs typeface="+mn-ea"/>
                <a:sym typeface="+mn-lt"/>
              </a:endParaRPr>
            </a:p>
          </p:txBody>
        </p:sp>
        <p:sp>
          <p:nvSpPr>
            <p:cNvPr id="4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5243" tIns="37623" rIns="75243" bIns="37623" numCol="1" anchor="t" anchorCtr="0" compatLnSpc="1"/>
            <a:lstStyle/>
            <a:p>
              <a:endParaRPr lang="id-ID" sz="995">
                <a:ln>
                  <a:solidFill>
                    <a:schemeClr val="bg2"/>
                  </a:solidFill>
                </a:ln>
                <a:cs typeface="+mn-ea"/>
                <a:sym typeface="+mn-lt"/>
              </a:endParaRPr>
            </a:p>
          </p:txBody>
        </p:sp>
      </p:grpSp>
      <p:sp>
        <p:nvSpPr>
          <p:cNvPr id="44" name="Text Placeholder 7"/>
          <p:cNvSpPr txBox="1"/>
          <p:nvPr/>
        </p:nvSpPr>
        <p:spPr>
          <a:xfrm>
            <a:off x="4034732" y="2435507"/>
            <a:ext cx="591317" cy="459322"/>
          </a:xfrm>
          <a:prstGeom prst="rect">
            <a:avLst/>
          </a:prstGeom>
        </p:spPr>
        <p:txBody>
          <a:bodyPr vert="horz" lIns="0" tIns="85486" rIns="0" bIns="85486" anchor="ctr"/>
          <a:lstStyle>
            <a:lvl1pPr marL="0" indent="0" algn="ctr" defTabSz="914400" rtl="0" eaLnBrk="1" latinLnBrk="0" hangingPunct="1">
              <a:lnSpc>
                <a:spcPct val="100000"/>
              </a:lnSpc>
              <a:spcBef>
                <a:spcPts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705" b="0" dirty="0">
                <a:latin typeface="+mn-lt"/>
                <a:cs typeface="+mn-ea"/>
                <a:sym typeface="+mn-lt"/>
              </a:rPr>
              <a:t>01</a:t>
            </a:r>
          </a:p>
        </p:txBody>
      </p:sp>
      <p:sp>
        <p:nvSpPr>
          <p:cNvPr id="46" name="Text Placeholder 7"/>
          <p:cNvSpPr txBox="1"/>
          <p:nvPr/>
        </p:nvSpPr>
        <p:spPr>
          <a:xfrm>
            <a:off x="3995388" y="5053213"/>
            <a:ext cx="591317" cy="459322"/>
          </a:xfrm>
          <a:prstGeom prst="rect">
            <a:avLst/>
          </a:prstGeom>
        </p:spPr>
        <p:txBody>
          <a:bodyPr vert="horz" lIns="0" tIns="85486" rIns="0" bIns="8548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705" b="0" dirty="0">
                <a:latin typeface="+mn-lt"/>
                <a:cs typeface="+mn-ea"/>
                <a:sym typeface="+mn-lt"/>
              </a:rPr>
              <a:t>03</a:t>
            </a:r>
          </a:p>
        </p:txBody>
      </p:sp>
      <p:sp>
        <p:nvSpPr>
          <p:cNvPr id="48" name="Text Placeholder 7"/>
          <p:cNvSpPr txBox="1"/>
          <p:nvPr/>
        </p:nvSpPr>
        <p:spPr>
          <a:xfrm>
            <a:off x="7441872" y="2435507"/>
            <a:ext cx="591317" cy="459322"/>
          </a:xfrm>
          <a:prstGeom prst="rect">
            <a:avLst/>
          </a:prstGeom>
        </p:spPr>
        <p:txBody>
          <a:bodyPr vert="horz" lIns="0" tIns="85486" rIns="0" bIns="8548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705" b="0" dirty="0">
                <a:latin typeface="+mn-lt"/>
                <a:cs typeface="+mn-ea"/>
                <a:sym typeface="+mn-lt"/>
              </a:rPr>
              <a:t>02</a:t>
            </a:r>
          </a:p>
        </p:txBody>
      </p:sp>
      <p:sp>
        <p:nvSpPr>
          <p:cNvPr id="50" name="Text Placeholder 7"/>
          <p:cNvSpPr txBox="1"/>
          <p:nvPr/>
        </p:nvSpPr>
        <p:spPr>
          <a:xfrm>
            <a:off x="7520464" y="5021693"/>
            <a:ext cx="591317" cy="459322"/>
          </a:xfrm>
          <a:prstGeom prst="rect">
            <a:avLst/>
          </a:prstGeom>
        </p:spPr>
        <p:txBody>
          <a:bodyPr vert="horz" lIns="0" tIns="85486" rIns="0" bIns="8548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705" b="0" dirty="0">
                <a:latin typeface="+mn-lt"/>
                <a:cs typeface="+mn-ea"/>
                <a:sym typeface="+mn-lt"/>
              </a:rPr>
              <a:t>04</a:t>
            </a:r>
          </a:p>
        </p:txBody>
      </p:sp>
      <p:sp>
        <p:nvSpPr>
          <p:cNvPr id="52" name="Shape 1719"/>
          <p:cNvSpPr/>
          <p:nvPr/>
        </p:nvSpPr>
        <p:spPr>
          <a:xfrm>
            <a:off x="4548396" y="3673504"/>
            <a:ext cx="1477103" cy="1772328"/>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298" tIns="9298" rIns="9298" bIns="9298" anchor="ctr"/>
          <a:lstStyle/>
          <a:p>
            <a:pPr defTabSz="11176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60">
              <a:cs typeface="+mn-ea"/>
              <a:sym typeface="+mn-lt"/>
            </a:endParaRPr>
          </a:p>
        </p:txBody>
      </p:sp>
      <p:sp>
        <p:nvSpPr>
          <p:cNvPr id="53" name="Shape 1720"/>
          <p:cNvSpPr/>
          <p:nvPr/>
        </p:nvSpPr>
        <p:spPr>
          <a:xfrm>
            <a:off x="5847316" y="3970706"/>
            <a:ext cx="1772273" cy="1477293"/>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298" tIns="9298" rIns="9298" bIns="9298" anchor="ctr"/>
          <a:lstStyle/>
          <a:p>
            <a:pPr defTabSz="11176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60">
              <a:cs typeface="+mn-ea"/>
              <a:sym typeface="+mn-lt"/>
            </a:endParaRPr>
          </a:p>
        </p:txBody>
      </p:sp>
      <p:sp>
        <p:nvSpPr>
          <p:cNvPr id="54" name="Shape 1721"/>
          <p:cNvSpPr/>
          <p:nvPr/>
        </p:nvSpPr>
        <p:spPr>
          <a:xfrm>
            <a:off x="6133476" y="2391018"/>
            <a:ext cx="1477103" cy="1772328"/>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298" tIns="9298" rIns="9298" bIns="9298" anchor="ctr"/>
          <a:lstStyle/>
          <a:p>
            <a:pPr defTabSz="11176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60">
              <a:cs typeface="+mn-ea"/>
              <a:sym typeface="+mn-lt"/>
            </a:endParaRPr>
          </a:p>
        </p:txBody>
      </p:sp>
      <p:sp>
        <p:nvSpPr>
          <p:cNvPr id="55" name="Shape 1722"/>
          <p:cNvSpPr/>
          <p:nvPr/>
        </p:nvSpPr>
        <p:spPr>
          <a:xfrm>
            <a:off x="4548394" y="2391020"/>
            <a:ext cx="1772273" cy="1477215"/>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298" tIns="9298" rIns="9298" bIns="9298" anchor="ctr"/>
          <a:lstStyle/>
          <a:p>
            <a:pPr defTabSz="11176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60">
              <a:cs typeface="+mn-ea"/>
              <a:sym typeface="+mn-lt"/>
            </a:endParaRPr>
          </a:p>
        </p:txBody>
      </p:sp>
      <p:sp>
        <p:nvSpPr>
          <p:cNvPr id="56" name="Text Placeholder 7"/>
          <p:cNvSpPr txBox="1"/>
          <p:nvPr/>
        </p:nvSpPr>
        <p:spPr>
          <a:xfrm>
            <a:off x="5177698" y="2794119"/>
            <a:ext cx="477351" cy="642190"/>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325" dirty="0">
                <a:latin typeface="+mn-lt"/>
                <a:cs typeface="+mn-ea"/>
                <a:sym typeface="+mn-lt"/>
              </a:rPr>
              <a:t>文字内容</a:t>
            </a:r>
            <a:endParaRPr lang="es-ES_tradnl" sz="1325" dirty="0">
              <a:latin typeface="+mn-lt"/>
              <a:cs typeface="+mn-ea"/>
              <a:sym typeface="+mn-lt"/>
            </a:endParaRPr>
          </a:p>
        </p:txBody>
      </p:sp>
      <p:sp>
        <p:nvSpPr>
          <p:cNvPr id="57" name="Text Placeholder 7"/>
          <p:cNvSpPr txBox="1"/>
          <p:nvPr/>
        </p:nvSpPr>
        <p:spPr>
          <a:xfrm>
            <a:off x="4945955" y="4189033"/>
            <a:ext cx="477351" cy="642190"/>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325" dirty="0">
                <a:latin typeface="+mn-lt"/>
                <a:cs typeface="+mn-ea"/>
                <a:sym typeface="+mn-lt"/>
              </a:rPr>
              <a:t>文字内容</a:t>
            </a:r>
            <a:endParaRPr lang="es-ES_tradnl" sz="1325" dirty="0">
              <a:latin typeface="+mn-lt"/>
              <a:cs typeface="+mn-ea"/>
              <a:sym typeface="+mn-lt"/>
            </a:endParaRPr>
          </a:p>
        </p:txBody>
      </p:sp>
      <p:sp>
        <p:nvSpPr>
          <p:cNvPr id="58" name="Text Placeholder 7"/>
          <p:cNvSpPr txBox="1"/>
          <p:nvPr/>
        </p:nvSpPr>
        <p:spPr>
          <a:xfrm>
            <a:off x="6748886" y="3068824"/>
            <a:ext cx="482143" cy="643981"/>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325" dirty="0">
                <a:latin typeface="+mn-lt"/>
                <a:cs typeface="+mn-ea"/>
                <a:sym typeface="+mn-lt"/>
              </a:rPr>
              <a:t>文字内容</a:t>
            </a:r>
            <a:endParaRPr lang="es-ES_tradnl" sz="1325" dirty="0">
              <a:latin typeface="+mn-lt"/>
              <a:cs typeface="+mn-ea"/>
              <a:sym typeface="+mn-lt"/>
            </a:endParaRPr>
          </a:p>
        </p:txBody>
      </p:sp>
      <p:sp>
        <p:nvSpPr>
          <p:cNvPr id="59" name="Text Placeholder 7"/>
          <p:cNvSpPr txBox="1"/>
          <p:nvPr/>
        </p:nvSpPr>
        <p:spPr>
          <a:xfrm>
            <a:off x="6517689" y="4409233"/>
            <a:ext cx="482143" cy="643981"/>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325" dirty="0">
                <a:latin typeface="+mn-lt"/>
                <a:cs typeface="+mn-ea"/>
                <a:sym typeface="+mn-lt"/>
              </a:rPr>
              <a:t>文字内容</a:t>
            </a:r>
            <a:endParaRPr lang="es-ES_tradnl" sz="1325" dirty="0">
              <a:latin typeface="+mn-lt"/>
              <a:cs typeface="+mn-ea"/>
              <a:sym typeface="+mn-lt"/>
            </a:endParaRPr>
          </a:p>
        </p:txBody>
      </p:sp>
      <p:grpSp>
        <p:nvGrpSpPr>
          <p:cNvPr id="66" name="组合 65"/>
          <p:cNvGrpSpPr/>
          <p:nvPr/>
        </p:nvGrpSpPr>
        <p:grpSpPr>
          <a:xfrm>
            <a:off x="923749" y="2324164"/>
            <a:ext cx="2519396" cy="901145"/>
            <a:chOff x="1579242" y="4900722"/>
            <a:chExt cx="2519396" cy="901145"/>
          </a:xfrm>
        </p:grpSpPr>
        <p:sp>
          <p:nvSpPr>
            <p:cNvPr id="67"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68"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grpSp>
        <p:nvGrpSpPr>
          <p:cNvPr id="69" name="组合 68"/>
          <p:cNvGrpSpPr/>
          <p:nvPr/>
        </p:nvGrpSpPr>
        <p:grpSpPr>
          <a:xfrm>
            <a:off x="923749" y="4206618"/>
            <a:ext cx="2519396" cy="901145"/>
            <a:chOff x="1579242" y="4900722"/>
            <a:chExt cx="2519396" cy="901145"/>
          </a:xfrm>
        </p:grpSpPr>
        <p:sp>
          <p:nvSpPr>
            <p:cNvPr id="70"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71"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grpSp>
        <p:nvGrpSpPr>
          <p:cNvPr id="72" name="组合 71"/>
          <p:cNvGrpSpPr/>
          <p:nvPr/>
        </p:nvGrpSpPr>
        <p:grpSpPr>
          <a:xfrm>
            <a:off x="8819057" y="2324164"/>
            <a:ext cx="2519396" cy="901145"/>
            <a:chOff x="1579242" y="4900722"/>
            <a:chExt cx="2519396" cy="901145"/>
          </a:xfrm>
        </p:grpSpPr>
        <p:sp>
          <p:nvSpPr>
            <p:cNvPr id="73"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74"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grpSp>
        <p:nvGrpSpPr>
          <p:cNvPr id="75" name="组合 74"/>
          <p:cNvGrpSpPr/>
          <p:nvPr/>
        </p:nvGrpSpPr>
        <p:grpSpPr>
          <a:xfrm>
            <a:off x="8819057" y="4206618"/>
            <a:ext cx="2519396" cy="901145"/>
            <a:chOff x="1579242" y="4900722"/>
            <a:chExt cx="2519396" cy="901145"/>
          </a:xfrm>
        </p:grpSpPr>
        <p:sp>
          <p:nvSpPr>
            <p:cNvPr id="76"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77"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46">
                                            <p:txEl>
                                              <p:pRg st="0" end="0"/>
                                            </p:txEl>
                                          </p:spTgt>
                                        </p:tgtEl>
                                        <p:attrNameLst>
                                          <p:attrName>style.visibility</p:attrName>
                                        </p:attrNameLst>
                                      </p:cBhvr>
                                      <p:to>
                                        <p:strVal val="visible"/>
                                      </p:to>
                                    </p:set>
                                    <p:animEffect transition="in" filter="fade">
                                      <p:cBhvr>
                                        <p:cTn id="12" dur="400"/>
                                        <p:tgtEl>
                                          <p:spTgt spid="46">
                                            <p:txEl>
                                              <p:pRg st="0" end="0"/>
                                            </p:txEl>
                                          </p:spTgt>
                                        </p:tgtEl>
                                      </p:cBhvr>
                                    </p:animEffect>
                                    <p:anim calcmode="lin" valueType="num">
                                      <p:cBhvr>
                                        <p:cTn id="13"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48">
                                            <p:txEl>
                                              <p:pRg st="0" end="0"/>
                                            </p:txEl>
                                          </p:spTgt>
                                        </p:tgtEl>
                                        <p:attrNameLst>
                                          <p:attrName>style.visibility</p:attrName>
                                        </p:attrNameLst>
                                      </p:cBhvr>
                                      <p:to>
                                        <p:strVal val="visible"/>
                                      </p:to>
                                    </p:set>
                                    <p:animEffect transition="in" filter="fade">
                                      <p:cBhvr>
                                        <p:cTn id="17" dur="400"/>
                                        <p:tgtEl>
                                          <p:spTgt spid="48">
                                            <p:txEl>
                                              <p:pRg st="0" end="0"/>
                                            </p:txEl>
                                          </p:spTgt>
                                        </p:tgtEl>
                                      </p:cBhvr>
                                    </p:animEffect>
                                    <p:anim calcmode="lin" valueType="num">
                                      <p:cBhvr>
                                        <p:cTn id="18"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9"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400"/>
                                        <p:tgtEl>
                                          <p:spTgt spid="50">
                                            <p:txEl>
                                              <p:pRg st="0" end="0"/>
                                            </p:txEl>
                                          </p:spTgt>
                                        </p:tgtEl>
                                      </p:cBhvr>
                                    </p:animEffect>
                                    <p:anim calcmode="lin" valueType="num">
                                      <p:cBhvr>
                                        <p:cTn id="23"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24" dur="4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700"/>
                            </p:stCondLst>
                            <p:childTnLst>
                              <p:par>
                                <p:cTn id="26" presetID="10"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par>
                          <p:cTn id="29" fill="hold">
                            <p:stCondLst>
                              <p:cond delay="1200"/>
                            </p:stCondLst>
                            <p:childTnLst>
                              <p:par>
                                <p:cTn id="30" presetID="10"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1700"/>
                            </p:stCondLst>
                            <p:childTnLst>
                              <p:par>
                                <p:cTn id="34" presetID="10"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22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2700"/>
                            </p:stCondLst>
                            <p:childTnLst>
                              <p:par>
                                <p:cTn id="42" presetID="9" presetClass="entr" presetSubtype="0" fill="hold" grpId="0" nodeType="afterEffect">
                                  <p:stCondLst>
                                    <p:cond delay="100"/>
                                  </p:stCondLst>
                                  <p:childTnLst>
                                    <p:set>
                                      <p:cBhvr>
                                        <p:cTn id="43" dur="indefinite" fill="hold"/>
                                        <p:tgtEl>
                                          <p:spTgt spid="55"/>
                                        </p:tgtEl>
                                        <p:attrNameLst>
                                          <p:attrName>style.visibility</p:attrName>
                                        </p:attrNameLst>
                                      </p:cBhvr>
                                      <p:to>
                                        <p:strVal val="visible"/>
                                      </p:to>
                                    </p:set>
                                    <p:animEffect transition="in" filter="dissolve(in)">
                                      <p:cBhvr>
                                        <p:cTn id="44" dur="750"/>
                                        <p:tgtEl>
                                          <p:spTgt spid="55"/>
                                        </p:tgtEl>
                                      </p:cBhvr>
                                    </p:animEffect>
                                  </p:childTnLst>
                                </p:cTn>
                              </p:par>
                            </p:childTnLst>
                          </p:cTn>
                        </p:par>
                        <p:par>
                          <p:cTn id="45" fill="hold">
                            <p:stCondLst>
                              <p:cond delay="3800"/>
                            </p:stCondLst>
                            <p:childTnLst>
                              <p:par>
                                <p:cTn id="46" presetID="9" presetClass="entr" presetSubtype="0" fill="hold" grpId="0" nodeType="afterEffect">
                                  <p:stCondLst>
                                    <p:cond delay="100"/>
                                  </p:stCondLst>
                                  <p:childTnLst>
                                    <p:set>
                                      <p:cBhvr>
                                        <p:cTn id="47" dur="indefinite" fill="hold"/>
                                        <p:tgtEl>
                                          <p:spTgt spid="54"/>
                                        </p:tgtEl>
                                        <p:attrNameLst>
                                          <p:attrName>style.visibility</p:attrName>
                                        </p:attrNameLst>
                                      </p:cBhvr>
                                      <p:to>
                                        <p:strVal val="visible"/>
                                      </p:to>
                                    </p:set>
                                    <p:animEffect transition="in" filter="dissolve(in)">
                                      <p:cBhvr>
                                        <p:cTn id="48" dur="750"/>
                                        <p:tgtEl>
                                          <p:spTgt spid="54"/>
                                        </p:tgtEl>
                                      </p:cBhvr>
                                    </p:animEffect>
                                  </p:childTnLst>
                                </p:cTn>
                              </p:par>
                            </p:childTnLst>
                          </p:cTn>
                        </p:par>
                        <p:par>
                          <p:cTn id="49" fill="hold">
                            <p:stCondLst>
                              <p:cond delay="4900"/>
                            </p:stCondLst>
                            <p:childTnLst>
                              <p:par>
                                <p:cTn id="50" presetID="9" presetClass="entr" presetSubtype="0" fill="hold" grpId="0" nodeType="afterEffect">
                                  <p:stCondLst>
                                    <p:cond delay="100"/>
                                  </p:stCondLst>
                                  <p:childTnLst>
                                    <p:set>
                                      <p:cBhvr>
                                        <p:cTn id="51" dur="indefinite" fill="hold"/>
                                        <p:tgtEl>
                                          <p:spTgt spid="52"/>
                                        </p:tgtEl>
                                        <p:attrNameLst>
                                          <p:attrName>style.visibility</p:attrName>
                                        </p:attrNameLst>
                                      </p:cBhvr>
                                      <p:to>
                                        <p:strVal val="visible"/>
                                      </p:to>
                                    </p:set>
                                    <p:animEffect transition="in" filter="dissolve(in)">
                                      <p:cBhvr>
                                        <p:cTn id="52" dur="750"/>
                                        <p:tgtEl>
                                          <p:spTgt spid="52"/>
                                        </p:tgtEl>
                                      </p:cBhvr>
                                    </p:animEffect>
                                  </p:childTnLst>
                                </p:cTn>
                              </p:par>
                            </p:childTnLst>
                          </p:cTn>
                        </p:par>
                        <p:par>
                          <p:cTn id="53" fill="hold">
                            <p:stCondLst>
                              <p:cond delay="6000"/>
                            </p:stCondLst>
                            <p:childTnLst>
                              <p:par>
                                <p:cTn id="54" presetID="9" presetClass="entr" presetSubtype="0" fill="hold" grpId="0" nodeType="afterEffect">
                                  <p:stCondLst>
                                    <p:cond delay="100"/>
                                  </p:stCondLst>
                                  <p:childTnLst>
                                    <p:set>
                                      <p:cBhvr>
                                        <p:cTn id="55" dur="indefinite" fill="hold"/>
                                        <p:tgtEl>
                                          <p:spTgt spid="53"/>
                                        </p:tgtEl>
                                        <p:attrNameLst>
                                          <p:attrName>style.visibility</p:attrName>
                                        </p:attrNameLst>
                                      </p:cBhvr>
                                      <p:to>
                                        <p:strVal val="visible"/>
                                      </p:to>
                                    </p:set>
                                    <p:animEffect transition="in" filter="dissolve(in)">
                                      <p:cBhvr>
                                        <p:cTn id="56" dur="750"/>
                                        <p:tgtEl>
                                          <p:spTgt spid="53"/>
                                        </p:tgtEl>
                                      </p:cBhvr>
                                    </p:animEffect>
                                  </p:childTnLst>
                                </p:cTn>
                              </p:par>
                            </p:childTnLst>
                          </p:cTn>
                        </p:par>
                        <p:par>
                          <p:cTn id="57" fill="hold">
                            <p:stCondLst>
                              <p:cond delay="7100"/>
                            </p:stCondLst>
                            <p:childTnLst>
                              <p:par>
                                <p:cTn id="58" presetID="53" presetClass="entr" presetSubtype="16" fill="hold" grpId="0" nodeType="afterEffect">
                                  <p:stCondLst>
                                    <p:cond delay="0"/>
                                  </p:stCondLst>
                                  <p:childTnLst>
                                    <p:set>
                                      <p:cBhvr>
                                        <p:cTn id="59" dur="1" fill="hold">
                                          <p:stCondLst>
                                            <p:cond delay="0"/>
                                          </p:stCondLst>
                                        </p:cTn>
                                        <p:tgtEl>
                                          <p:spTgt spid="56">
                                            <p:txEl>
                                              <p:pRg st="0" end="0"/>
                                            </p:txEl>
                                          </p:spTgt>
                                        </p:tgtEl>
                                        <p:attrNameLst>
                                          <p:attrName>style.visibility</p:attrName>
                                        </p:attrNameLst>
                                      </p:cBhvr>
                                      <p:to>
                                        <p:strVal val="visible"/>
                                      </p:to>
                                    </p:set>
                                    <p:anim calcmode="lin" valueType="num">
                                      <p:cBhvr>
                                        <p:cTn id="60"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62" dur="500"/>
                                        <p:tgtEl>
                                          <p:spTgt spid="56">
                                            <p:txEl>
                                              <p:pRg st="0" end="0"/>
                                            </p:txEl>
                                          </p:spTgt>
                                        </p:tgtEl>
                                      </p:cBhvr>
                                    </p:animEffect>
                                  </p:childTnLst>
                                </p:cTn>
                              </p:par>
                            </p:childTnLst>
                          </p:cTn>
                        </p:par>
                        <p:par>
                          <p:cTn id="63" fill="hold">
                            <p:stCondLst>
                              <p:cond delay="7600"/>
                            </p:stCondLst>
                            <p:childTnLst>
                              <p:par>
                                <p:cTn id="64" presetID="53" presetClass="entr" presetSubtype="16" fill="hold" grpId="0" nodeType="afterEffect">
                                  <p:stCondLst>
                                    <p:cond delay="0"/>
                                  </p:stCondLst>
                                  <p:childTnLst>
                                    <p:set>
                                      <p:cBhvr>
                                        <p:cTn id="65" dur="1" fill="hold">
                                          <p:stCondLst>
                                            <p:cond delay="0"/>
                                          </p:stCondLst>
                                        </p:cTn>
                                        <p:tgtEl>
                                          <p:spTgt spid="57">
                                            <p:txEl>
                                              <p:pRg st="0" end="0"/>
                                            </p:txEl>
                                          </p:spTgt>
                                        </p:tgtEl>
                                        <p:attrNameLst>
                                          <p:attrName>style.visibility</p:attrName>
                                        </p:attrNameLst>
                                      </p:cBhvr>
                                      <p:to>
                                        <p:strVal val="visible"/>
                                      </p:to>
                                    </p:set>
                                    <p:anim calcmode="lin" valueType="num">
                                      <p:cBhvr>
                                        <p:cTn id="66"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68" dur="500"/>
                                        <p:tgtEl>
                                          <p:spTgt spid="57">
                                            <p:txEl>
                                              <p:pRg st="0" end="0"/>
                                            </p:txEl>
                                          </p:spTgt>
                                        </p:tgtEl>
                                      </p:cBhvr>
                                    </p:animEffect>
                                  </p:childTnLst>
                                </p:cTn>
                              </p:par>
                            </p:childTnLst>
                          </p:cTn>
                        </p:par>
                        <p:par>
                          <p:cTn id="69" fill="hold">
                            <p:stCondLst>
                              <p:cond delay="8100"/>
                            </p:stCondLst>
                            <p:childTnLst>
                              <p:par>
                                <p:cTn id="70" presetID="53" presetClass="entr" presetSubtype="16" fill="hold" grpId="0" nodeType="afterEffect">
                                  <p:stCondLst>
                                    <p:cond delay="0"/>
                                  </p:stCondLst>
                                  <p:childTnLst>
                                    <p:set>
                                      <p:cBhvr>
                                        <p:cTn id="71" dur="1" fill="hold">
                                          <p:stCondLst>
                                            <p:cond delay="0"/>
                                          </p:stCondLst>
                                        </p:cTn>
                                        <p:tgtEl>
                                          <p:spTgt spid="58">
                                            <p:txEl>
                                              <p:pRg st="0" end="0"/>
                                            </p:txEl>
                                          </p:spTgt>
                                        </p:tgtEl>
                                        <p:attrNameLst>
                                          <p:attrName>style.visibility</p:attrName>
                                        </p:attrNameLst>
                                      </p:cBhvr>
                                      <p:to>
                                        <p:strVal val="visible"/>
                                      </p:to>
                                    </p:set>
                                    <p:anim calcmode="lin" valueType="num">
                                      <p:cBhvr>
                                        <p:cTn id="72"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74" dur="500"/>
                                        <p:tgtEl>
                                          <p:spTgt spid="58">
                                            <p:txEl>
                                              <p:pRg st="0" end="0"/>
                                            </p:txEl>
                                          </p:spTgt>
                                        </p:tgtEl>
                                      </p:cBhvr>
                                    </p:animEffect>
                                  </p:childTnLst>
                                </p:cTn>
                              </p:par>
                            </p:childTnLst>
                          </p:cTn>
                        </p:par>
                        <p:par>
                          <p:cTn id="75" fill="hold">
                            <p:stCondLst>
                              <p:cond delay="8600"/>
                            </p:stCondLst>
                            <p:childTnLst>
                              <p:par>
                                <p:cTn id="76" presetID="53" presetClass="entr" presetSubtype="16" fill="hold" grpId="0" nodeType="afterEffect">
                                  <p:stCondLst>
                                    <p:cond delay="0"/>
                                  </p:stCondLst>
                                  <p:childTnLst>
                                    <p:set>
                                      <p:cBhvr>
                                        <p:cTn id="77" dur="1" fill="hold">
                                          <p:stCondLst>
                                            <p:cond delay="0"/>
                                          </p:stCondLst>
                                        </p:cTn>
                                        <p:tgtEl>
                                          <p:spTgt spid="59">
                                            <p:txEl>
                                              <p:pRg st="0" end="0"/>
                                            </p:txEl>
                                          </p:spTgt>
                                        </p:tgtEl>
                                        <p:attrNameLst>
                                          <p:attrName>style.visibility</p:attrName>
                                        </p:attrNameLst>
                                      </p:cBhvr>
                                      <p:to>
                                        <p:strVal val="visible"/>
                                      </p:to>
                                    </p:set>
                                    <p:anim calcmode="lin" valueType="num">
                                      <p:cBhvr>
                                        <p:cTn id="78"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79"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80" dur="500"/>
                                        <p:tgtEl>
                                          <p:spTgt spid="59">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1000"/>
                                        <p:tgtEl>
                                          <p:spTgt spid="69"/>
                                        </p:tgtEl>
                                      </p:cBhvr>
                                    </p:animEffect>
                                    <p:anim calcmode="lin" valueType="num">
                                      <p:cBhvr>
                                        <p:cTn id="93" dur="1000" fill="hold"/>
                                        <p:tgtEl>
                                          <p:spTgt spid="69"/>
                                        </p:tgtEl>
                                        <p:attrNameLst>
                                          <p:attrName>ppt_x</p:attrName>
                                        </p:attrNameLst>
                                      </p:cBhvr>
                                      <p:tavLst>
                                        <p:tav tm="0">
                                          <p:val>
                                            <p:strVal val="#ppt_x"/>
                                          </p:val>
                                        </p:tav>
                                        <p:tav tm="100000">
                                          <p:val>
                                            <p:strVal val="#ppt_x"/>
                                          </p:val>
                                        </p:tav>
                                      </p:tavLst>
                                    </p:anim>
                                    <p:anim calcmode="lin" valueType="num">
                                      <p:cBhvr>
                                        <p:cTn id="9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fade">
                                      <p:cBhvr>
                                        <p:cTn id="99" dur="1000"/>
                                        <p:tgtEl>
                                          <p:spTgt spid="72"/>
                                        </p:tgtEl>
                                      </p:cBhvr>
                                    </p:animEffect>
                                    <p:anim calcmode="lin" valueType="num">
                                      <p:cBhvr>
                                        <p:cTn id="100" dur="1000" fill="hold"/>
                                        <p:tgtEl>
                                          <p:spTgt spid="72"/>
                                        </p:tgtEl>
                                        <p:attrNameLst>
                                          <p:attrName>ppt_x</p:attrName>
                                        </p:attrNameLst>
                                      </p:cBhvr>
                                      <p:tavLst>
                                        <p:tav tm="0">
                                          <p:val>
                                            <p:strVal val="#ppt_x"/>
                                          </p:val>
                                        </p:tav>
                                        <p:tav tm="100000">
                                          <p:val>
                                            <p:strVal val="#ppt_x"/>
                                          </p:val>
                                        </p:tav>
                                      </p:tavLst>
                                    </p:anim>
                                    <p:anim calcmode="lin" valueType="num">
                                      <p:cBhvr>
                                        <p:cTn id="10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400"/>
                        <p:tgtEl>
                          <p:spTgt spid="44"/>
                        </p:tgtEl>
                      </p:cBhvr>
                    </p:animEffect>
                    <p:anim calcmode="lin" valueType="num">
                      <p:cBhvr>
                        <p:cTn dur="400" fill="hold"/>
                        <p:tgtEl>
                          <p:spTgt spid="44"/>
                        </p:tgtEl>
                        <p:attrNameLst>
                          <p:attrName>ppt_x</p:attrName>
                        </p:attrNameLst>
                      </p:cBhvr>
                      <p:tavLst>
                        <p:tav tm="0">
                          <p:val>
                            <p:strVal val="#ppt_x"/>
                          </p:val>
                        </p:tav>
                        <p:tav tm="100000">
                          <p:val>
                            <p:strVal val="#ppt_x"/>
                          </p:val>
                        </p:tav>
                      </p:tavLst>
                    </p:anim>
                    <p:anim calcmode="lin" valueType="num">
                      <p:cBhvr>
                        <p:cTn dur="400" fill="hold"/>
                        <p:tgtEl>
                          <p:spTgt spid="44"/>
                        </p:tgtEl>
                        <p:attrNameLst>
                          <p:attrName>ppt_y</p:attrName>
                        </p:attrNameLst>
                      </p:cBhvr>
                      <p:tavLst>
                        <p:tav tm="0">
                          <p:val>
                            <p:strVal val="#ppt_y+.1"/>
                          </p:val>
                        </p:tav>
                        <p:tav tm="100000">
                          <p:val>
                            <p:strVal val="#ppt_y"/>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2" grpId="0" animBg="1" advAuto="0"/>
      <p:bldP spid="53" grpId="0" animBg="1" advAuto="0"/>
      <p:bldP spid="54" grpId="0" animBg="1" advAuto="0"/>
      <p:bldP spid="55" grpId="0" animBg="1" advAuto="0"/>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p:cNvSpPr>
            <a:spLocks noChangeAspect="1"/>
          </p:cNvSpPr>
          <p:nvPr/>
        </p:nvSpPr>
        <p:spPr>
          <a:xfrm>
            <a:off x="7616912" y="1714215"/>
            <a:ext cx="1935595" cy="1935595"/>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cs typeface="+mn-ea"/>
              <a:sym typeface="+mn-lt"/>
            </a:endParaRPr>
          </a:p>
        </p:txBody>
      </p:sp>
      <p:sp>
        <p:nvSpPr>
          <p:cNvPr id="33" name="Oval 32"/>
          <p:cNvSpPr>
            <a:spLocks noChangeAspect="1"/>
          </p:cNvSpPr>
          <p:nvPr/>
        </p:nvSpPr>
        <p:spPr>
          <a:xfrm>
            <a:off x="3069800" y="1714215"/>
            <a:ext cx="1935595" cy="1935595"/>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cs typeface="+mn-ea"/>
              <a:sym typeface="+mn-lt"/>
            </a:endParaRPr>
          </a:p>
        </p:txBody>
      </p:sp>
      <p:sp>
        <p:nvSpPr>
          <p:cNvPr id="72" name="Oval 71"/>
          <p:cNvSpPr>
            <a:spLocks noChangeAspect="1"/>
          </p:cNvSpPr>
          <p:nvPr/>
        </p:nvSpPr>
        <p:spPr>
          <a:xfrm>
            <a:off x="4585504" y="1714215"/>
            <a:ext cx="1935595" cy="1935595"/>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cs typeface="+mn-ea"/>
              <a:sym typeface="+mn-lt"/>
            </a:endParaRPr>
          </a:p>
        </p:txBody>
      </p:sp>
      <p:sp>
        <p:nvSpPr>
          <p:cNvPr id="80" name="Oval 79"/>
          <p:cNvSpPr>
            <a:spLocks noChangeAspect="1"/>
          </p:cNvSpPr>
          <p:nvPr/>
        </p:nvSpPr>
        <p:spPr>
          <a:xfrm>
            <a:off x="6101208" y="1714215"/>
            <a:ext cx="1935595" cy="1935595"/>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b="1" dirty="0">
              <a:solidFill>
                <a:schemeClr val="bg1"/>
              </a:solidFill>
              <a:cs typeface="+mn-ea"/>
              <a:sym typeface="+mn-lt"/>
            </a:endParaRPr>
          </a:p>
        </p:txBody>
      </p:sp>
      <p:cxnSp>
        <p:nvCxnSpPr>
          <p:cNvPr id="46" name="Elbow Connector 45"/>
          <p:cNvCxnSpPr>
            <a:stCxn id="72" idx="4"/>
          </p:cNvCxnSpPr>
          <p:nvPr/>
        </p:nvCxnSpPr>
        <p:spPr>
          <a:xfrm rot="5400000">
            <a:off x="3866285" y="2715072"/>
            <a:ext cx="752277" cy="2621756"/>
          </a:xfrm>
          <a:prstGeom prst="bentConnector2">
            <a:avLst/>
          </a:prstGeom>
          <a:ln w="19050">
            <a:solidFill>
              <a:schemeClr val="accent2"/>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rot="5400000" flipV="1">
            <a:off x="7945972" y="2731429"/>
            <a:ext cx="752277" cy="2621759"/>
          </a:xfrm>
          <a:prstGeom prst="bentConnector2">
            <a:avLst/>
          </a:prstGeom>
          <a:ln w="19050">
            <a:solidFill>
              <a:schemeClr val="accent3"/>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25" name="Freeform 66"/>
          <p:cNvSpPr>
            <a:spLocks noEditPoints="1"/>
          </p:cNvSpPr>
          <p:nvPr/>
        </p:nvSpPr>
        <p:spPr bwMode="auto">
          <a:xfrm>
            <a:off x="3644648" y="2387076"/>
            <a:ext cx="760499" cy="58987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26" name="Freeform 52"/>
          <p:cNvSpPr>
            <a:spLocks noEditPoints="1"/>
          </p:cNvSpPr>
          <p:nvPr/>
        </p:nvSpPr>
        <p:spPr bwMode="auto">
          <a:xfrm>
            <a:off x="5248789" y="2354400"/>
            <a:ext cx="609024" cy="655224"/>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27" name="Freeform 131"/>
          <p:cNvSpPr/>
          <p:nvPr/>
        </p:nvSpPr>
        <p:spPr bwMode="auto">
          <a:xfrm>
            <a:off x="6787232" y="2395970"/>
            <a:ext cx="563547" cy="572085"/>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28" name="Freeform 57"/>
          <p:cNvSpPr>
            <a:spLocks noEditPoints="1"/>
          </p:cNvSpPr>
          <p:nvPr/>
        </p:nvSpPr>
        <p:spPr bwMode="auto">
          <a:xfrm>
            <a:off x="8279337" y="2380911"/>
            <a:ext cx="610744" cy="602203"/>
          </a:xfrm>
          <a:custGeom>
            <a:avLst/>
            <a:gdLst/>
            <a:ahLst/>
            <a:cxnLst>
              <a:cxn ang="0">
                <a:pos x="62" y="56"/>
              </a:cxn>
              <a:cxn ang="0">
                <a:pos x="56" y="62"/>
              </a:cxn>
              <a:cxn ang="0">
                <a:pos x="48" y="65"/>
              </a:cxn>
              <a:cxn ang="0">
                <a:pos x="40" y="62"/>
              </a:cxn>
              <a:cxn ang="0">
                <a:pos x="32" y="54"/>
              </a:cxn>
              <a:cxn ang="0">
                <a:pos x="28" y="46"/>
              </a:cxn>
              <a:cxn ang="0">
                <a:pos x="32" y="37"/>
              </a:cxn>
              <a:cxn ang="0">
                <a:pos x="28" y="34"/>
              </a:cxn>
              <a:cxn ang="0">
                <a:pos x="20" y="37"/>
              </a:cxn>
              <a:cxn ang="0">
                <a:pos x="12" y="34"/>
              </a:cxn>
              <a:cxn ang="0">
                <a:pos x="3" y="25"/>
              </a:cxn>
              <a:cxn ang="0">
                <a:pos x="0" y="17"/>
              </a:cxn>
              <a:cxn ang="0">
                <a:pos x="4" y="9"/>
              </a:cxn>
              <a:cxn ang="0">
                <a:pos x="9" y="3"/>
              </a:cxn>
              <a:cxn ang="0">
                <a:pos x="18" y="0"/>
              </a:cxn>
              <a:cxn ang="0">
                <a:pos x="26" y="3"/>
              </a:cxn>
              <a:cxn ang="0">
                <a:pos x="34" y="12"/>
              </a:cxn>
              <a:cxn ang="0">
                <a:pos x="37" y="20"/>
              </a:cxn>
              <a:cxn ang="0">
                <a:pos x="34" y="28"/>
              </a:cxn>
              <a:cxn ang="0">
                <a:pos x="37" y="32"/>
              </a:cxn>
              <a:cxn ang="0">
                <a:pos x="46" y="28"/>
              </a:cxn>
              <a:cxn ang="0">
                <a:pos x="54" y="32"/>
              </a:cxn>
              <a:cxn ang="0">
                <a:pos x="62" y="40"/>
              </a:cxn>
              <a:cxn ang="0">
                <a:pos x="66" y="48"/>
              </a:cxn>
              <a:cxn ang="0">
                <a:pos x="62" y="56"/>
              </a:cxn>
              <a:cxn ang="0">
                <a:pos x="29" y="17"/>
              </a:cxn>
              <a:cxn ang="0">
                <a:pos x="20" y="9"/>
              </a:cxn>
              <a:cxn ang="0">
                <a:pos x="18" y="8"/>
              </a:cxn>
              <a:cxn ang="0">
                <a:pos x="15" y="9"/>
              </a:cxn>
              <a:cxn ang="0">
                <a:pos x="9" y="15"/>
              </a:cxn>
              <a:cxn ang="0">
                <a:pos x="8" y="17"/>
              </a:cxn>
              <a:cxn ang="0">
                <a:pos x="9" y="20"/>
              </a:cxn>
              <a:cxn ang="0">
                <a:pos x="17" y="28"/>
              </a:cxn>
              <a:cxn ang="0">
                <a:pos x="20" y="29"/>
              </a:cxn>
              <a:cxn ang="0">
                <a:pos x="23" y="28"/>
              </a:cxn>
              <a:cxn ang="0">
                <a:pos x="20" y="24"/>
              </a:cxn>
              <a:cxn ang="0">
                <a:pos x="24" y="20"/>
              </a:cxn>
              <a:cxn ang="0">
                <a:pos x="28" y="23"/>
              </a:cxn>
              <a:cxn ang="0">
                <a:pos x="30" y="20"/>
              </a:cxn>
              <a:cxn ang="0">
                <a:pos x="29" y="17"/>
              </a:cxn>
              <a:cxn ang="0">
                <a:pos x="57" y="45"/>
              </a:cxn>
              <a:cxn ang="0">
                <a:pos x="48" y="37"/>
              </a:cxn>
              <a:cxn ang="0">
                <a:pos x="46" y="36"/>
              </a:cxn>
              <a:cxn ang="0">
                <a:pos x="43" y="37"/>
              </a:cxn>
              <a:cxn ang="0">
                <a:pos x="46" y="42"/>
              </a:cxn>
              <a:cxn ang="0">
                <a:pos x="42" y="46"/>
              </a:cxn>
              <a:cxn ang="0">
                <a:pos x="37" y="43"/>
              </a:cxn>
              <a:cxn ang="0">
                <a:pos x="36" y="46"/>
              </a:cxn>
              <a:cxn ang="0">
                <a:pos x="37" y="48"/>
              </a:cxn>
              <a:cxn ang="0">
                <a:pos x="45" y="57"/>
              </a:cxn>
              <a:cxn ang="0">
                <a:pos x="48" y="58"/>
              </a:cxn>
              <a:cxn ang="0">
                <a:pos x="51" y="57"/>
              </a:cxn>
              <a:cxn ang="0">
                <a:pos x="57" y="51"/>
              </a:cxn>
              <a:cxn ang="0">
                <a:pos x="58" y="48"/>
              </a:cxn>
              <a:cxn ang="0">
                <a:pos x="57" y="45"/>
              </a:cxn>
            </a:cxnLst>
            <a:rect l="0" t="0" r="r" b="b"/>
            <a:pathLst>
              <a:path w="66" h="65">
                <a:moveTo>
                  <a:pt x="62" y="56"/>
                </a:moveTo>
                <a:cubicBezTo>
                  <a:pt x="56" y="62"/>
                  <a:pt x="56" y="62"/>
                  <a:pt x="56" y="62"/>
                </a:cubicBezTo>
                <a:cubicBezTo>
                  <a:pt x="54" y="64"/>
                  <a:pt x="51" y="65"/>
                  <a:pt x="48" y="65"/>
                </a:cubicBezTo>
                <a:cubicBezTo>
                  <a:pt x="45" y="65"/>
                  <a:pt x="42" y="64"/>
                  <a:pt x="40" y="62"/>
                </a:cubicBezTo>
                <a:cubicBezTo>
                  <a:pt x="32" y="54"/>
                  <a:pt x="32" y="54"/>
                  <a:pt x="32" y="54"/>
                </a:cubicBezTo>
                <a:cubicBezTo>
                  <a:pt x="30" y="52"/>
                  <a:pt x="28" y="49"/>
                  <a:pt x="28" y="46"/>
                </a:cubicBezTo>
                <a:cubicBezTo>
                  <a:pt x="28" y="42"/>
                  <a:pt x="30" y="39"/>
                  <a:pt x="32" y="37"/>
                </a:cubicBezTo>
                <a:cubicBezTo>
                  <a:pt x="28" y="34"/>
                  <a:pt x="28" y="34"/>
                  <a:pt x="28" y="34"/>
                </a:cubicBezTo>
                <a:cubicBezTo>
                  <a:pt x="26" y="36"/>
                  <a:pt x="23" y="37"/>
                  <a:pt x="20" y="37"/>
                </a:cubicBezTo>
                <a:cubicBezTo>
                  <a:pt x="17" y="37"/>
                  <a:pt x="14" y="36"/>
                  <a:pt x="12" y="34"/>
                </a:cubicBezTo>
                <a:cubicBezTo>
                  <a:pt x="3" y="25"/>
                  <a:pt x="3" y="25"/>
                  <a:pt x="3" y="25"/>
                </a:cubicBezTo>
                <a:cubicBezTo>
                  <a:pt x="1" y="23"/>
                  <a:pt x="0" y="20"/>
                  <a:pt x="0" y="17"/>
                </a:cubicBezTo>
                <a:cubicBezTo>
                  <a:pt x="0" y="14"/>
                  <a:pt x="1" y="11"/>
                  <a:pt x="4" y="9"/>
                </a:cubicBezTo>
                <a:cubicBezTo>
                  <a:pt x="9" y="3"/>
                  <a:pt x="9" y="3"/>
                  <a:pt x="9" y="3"/>
                </a:cubicBezTo>
                <a:cubicBezTo>
                  <a:pt x="12" y="1"/>
                  <a:pt x="15" y="0"/>
                  <a:pt x="18" y="0"/>
                </a:cubicBezTo>
                <a:cubicBezTo>
                  <a:pt x="21" y="0"/>
                  <a:pt x="24" y="1"/>
                  <a:pt x="26" y="3"/>
                </a:cubicBezTo>
                <a:cubicBezTo>
                  <a:pt x="34" y="12"/>
                  <a:pt x="34" y="12"/>
                  <a:pt x="34" y="12"/>
                </a:cubicBezTo>
                <a:cubicBezTo>
                  <a:pt x="36" y="14"/>
                  <a:pt x="37" y="17"/>
                  <a:pt x="37" y="20"/>
                </a:cubicBezTo>
                <a:cubicBezTo>
                  <a:pt x="37" y="23"/>
                  <a:pt x="36" y="26"/>
                  <a:pt x="34" y="28"/>
                </a:cubicBezTo>
                <a:cubicBezTo>
                  <a:pt x="37" y="32"/>
                  <a:pt x="37" y="32"/>
                  <a:pt x="37" y="32"/>
                </a:cubicBezTo>
                <a:cubicBezTo>
                  <a:pt x="40" y="30"/>
                  <a:pt x="43" y="28"/>
                  <a:pt x="46" y="28"/>
                </a:cubicBezTo>
                <a:cubicBezTo>
                  <a:pt x="49" y="28"/>
                  <a:pt x="52" y="29"/>
                  <a:pt x="54" y="32"/>
                </a:cubicBezTo>
                <a:cubicBezTo>
                  <a:pt x="62" y="40"/>
                  <a:pt x="62" y="40"/>
                  <a:pt x="62" y="40"/>
                </a:cubicBezTo>
                <a:cubicBezTo>
                  <a:pt x="64" y="42"/>
                  <a:pt x="66" y="45"/>
                  <a:pt x="66" y="48"/>
                </a:cubicBezTo>
                <a:cubicBezTo>
                  <a:pt x="66" y="51"/>
                  <a:pt x="64" y="54"/>
                  <a:pt x="62" y="56"/>
                </a:cubicBezTo>
                <a:close/>
                <a:moveTo>
                  <a:pt x="29" y="17"/>
                </a:moveTo>
                <a:cubicBezTo>
                  <a:pt x="20" y="9"/>
                  <a:pt x="20" y="9"/>
                  <a:pt x="20" y="9"/>
                </a:cubicBezTo>
                <a:cubicBezTo>
                  <a:pt x="20" y="8"/>
                  <a:pt x="19" y="8"/>
                  <a:pt x="18" y="8"/>
                </a:cubicBezTo>
                <a:cubicBezTo>
                  <a:pt x="17" y="8"/>
                  <a:pt x="16" y="8"/>
                  <a:pt x="15" y="9"/>
                </a:cubicBezTo>
                <a:cubicBezTo>
                  <a:pt x="9" y="15"/>
                  <a:pt x="9" y="15"/>
                  <a:pt x="9" y="15"/>
                </a:cubicBezTo>
                <a:cubicBezTo>
                  <a:pt x="8" y="15"/>
                  <a:pt x="8" y="16"/>
                  <a:pt x="8" y="17"/>
                </a:cubicBezTo>
                <a:cubicBezTo>
                  <a:pt x="8" y="18"/>
                  <a:pt x="8" y="19"/>
                  <a:pt x="9" y="20"/>
                </a:cubicBezTo>
                <a:cubicBezTo>
                  <a:pt x="17" y="28"/>
                  <a:pt x="17" y="28"/>
                  <a:pt x="17" y="28"/>
                </a:cubicBezTo>
                <a:cubicBezTo>
                  <a:pt x="18" y="29"/>
                  <a:pt x="19" y="29"/>
                  <a:pt x="20" y="29"/>
                </a:cubicBezTo>
                <a:cubicBezTo>
                  <a:pt x="21" y="29"/>
                  <a:pt x="22" y="29"/>
                  <a:pt x="23" y="28"/>
                </a:cubicBezTo>
                <a:cubicBezTo>
                  <a:pt x="22" y="27"/>
                  <a:pt x="20" y="26"/>
                  <a:pt x="20" y="24"/>
                </a:cubicBezTo>
                <a:cubicBezTo>
                  <a:pt x="20" y="22"/>
                  <a:pt x="22" y="20"/>
                  <a:pt x="24" y="20"/>
                </a:cubicBezTo>
                <a:cubicBezTo>
                  <a:pt x="26" y="20"/>
                  <a:pt x="27" y="21"/>
                  <a:pt x="28" y="23"/>
                </a:cubicBezTo>
                <a:cubicBezTo>
                  <a:pt x="29" y="22"/>
                  <a:pt x="30" y="21"/>
                  <a:pt x="30" y="20"/>
                </a:cubicBezTo>
                <a:cubicBezTo>
                  <a:pt x="30" y="19"/>
                  <a:pt x="29" y="18"/>
                  <a:pt x="29" y="17"/>
                </a:cubicBezTo>
                <a:close/>
                <a:moveTo>
                  <a:pt x="57" y="45"/>
                </a:moveTo>
                <a:cubicBezTo>
                  <a:pt x="48" y="37"/>
                  <a:pt x="48" y="37"/>
                  <a:pt x="48" y="37"/>
                </a:cubicBezTo>
                <a:cubicBezTo>
                  <a:pt x="48" y="36"/>
                  <a:pt x="47" y="36"/>
                  <a:pt x="46" y="36"/>
                </a:cubicBezTo>
                <a:cubicBezTo>
                  <a:pt x="45" y="36"/>
                  <a:pt x="44" y="36"/>
                  <a:pt x="43" y="37"/>
                </a:cubicBezTo>
                <a:cubicBezTo>
                  <a:pt x="44" y="39"/>
                  <a:pt x="46" y="40"/>
                  <a:pt x="46" y="42"/>
                </a:cubicBezTo>
                <a:cubicBezTo>
                  <a:pt x="46" y="44"/>
                  <a:pt x="44" y="46"/>
                  <a:pt x="42" y="46"/>
                </a:cubicBezTo>
                <a:cubicBezTo>
                  <a:pt x="40" y="46"/>
                  <a:pt x="39" y="44"/>
                  <a:pt x="37" y="43"/>
                </a:cubicBezTo>
                <a:cubicBezTo>
                  <a:pt x="37" y="43"/>
                  <a:pt x="36" y="44"/>
                  <a:pt x="36" y="46"/>
                </a:cubicBezTo>
                <a:cubicBezTo>
                  <a:pt x="36" y="47"/>
                  <a:pt x="36" y="48"/>
                  <a:pt x="37" y="48"/>
                </a:cubicBezTo>
                <a:cubicBezTo>
                  <a:pt x="45" y="57"/>
                  <a:pt x="45" y="57"/>
                  <a:pt x="45" y="57"/>
                </a:cubicBezTo>
                <a:cubicBezTo>
                  <a:pt x="46" y="57"/>
                  <a:pt x="47" y="58"/>
                  <a:pt x="48" y="58"/>
                </a:cubicBezTo>
                <a:cubicBezTo>
                  <a:pt x="49" y="58"/>
                  <a:pt x="50" y="57"/>
                  <a:pt x="51" y="57"/>
                </a:cubicBezTo>
                <a:cubicBezTo>
                  <a:pt x="57" y="51"/>
                  <a:pt x="57" y="51"/>
                  <a:pt x="57" y="51"/>
                </a:cubicBezTo>
                <a:cubicBezTo>
                  <a:pt x="58" y="50"/>
                  <a:pt x="58" y="49"/>
                  <a:pt x="58" y="48"/>
                </a:cubicBezTo>
                <a:cubicBezTo>
                  <a:pt x="58" y="47"/>
                  <a:pt x="58" y="46"/>
                  <a:pt x="57" y="4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grpSp>
        <p:nvGrpSpPr>
          <p:cNvPr id="21" name="组合 20"/>
          <p:cNvGrpSpPr/>
          <p:nvPr/>
        </p:nvGrpSpPr>
        <p:grpSpPr>
          <a:xfrm>
            <a:off x="1125252" y="5143785"/>
            <a:ext cx="2519396" cy="901145"/>
            <a:chOff x="1579242" y="4900722"/>
            <a:chExt cx="2519396" cy="901145"/>
          </a:xfrm>
        </p:grpSpPr>
        <p:sp>
          <p:nvSpPr>
            <p:cNvPr id="22"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23"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grpSp>
        <p:nvGrpSpPr>
          <p:cNvPr id="24" name="组合 23"/>
          <p:cNvGrpSpPr/>
          <p:nvPr/>
        </p:nvGrpSpPr>
        <p:grpSpPr>
          <a:xfrm>
            <a:off x="4549609" y="5143785"/>
            <a:ext cx="2519396" cy="901145"/>
            <a:chOff x="1579242" y="4900722"/>
            <a:chExt cx="2519396" cy="901145"/>
          </a:xfrm>
        </p:grpSpPr>
        <p:sp>
          <p:nvSpPr>
            <p:cNvPr id="38"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0"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grpSp>
        <p:nvGrpSpPr>
          <p:cNvPr id="41" name="组合 40"/>
          <p:cNvGrpSpPr/>
          <p:nvPr/>
        </p:nvGrpSpPr>
        <p:grpSpPr>
          <a:xfrm>
            <a:off x="7973966" y="5143785"/>
            <a:ext cx="2519396" cy="901145"/>
            <a:chOff x="1579242" y="4900722"/>
            <a:chExt cx="2519396" cy="901145"/>
          </a:xfrm>
        </p:grpSpPr>
        <p:sp>
          <p:nvSpPr>
            <p:cNvPr id="42"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3"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fltVal val="0"/>
                                          </p:val>
                                        </p:tav>
                                        <p:tav tm="100000">
                                          <p:val>
                                            <p:strVal val="#ppt_h"/>
                                          </p:val>
                                        </p:tav>
                                      </p:tavLst>
                                    </p:anim>
                                    <p:animEffect transition="in" filter="fade">
                                      <p:cBhvr>
                                        <p:cTn id="21" dur="500"/>
                                        <p:tgtEl>
                                          <p:spTgt spid="7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000"/>
                            </p:stCondLst>
                            <p:childTnLst>
                              <p:par>
                                <p:cTn id="29" presetID="18" presetClass="entr" presetSubtype="12"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strips(downLeft)">
                                      <p:cBhvr>
                                        <p:cTn id="31" dur="500"/>
                                        <p:tgtEl>
                                          <p:spTgt spid="46"/>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p:cTn id="35" dur="500" fill="hold"/>
                                        <p:tgtEl>
                                          <p:spTgt spid="80"/>
                                        </p:tgtEl>
                                        <p:attrNameLst>
                                          <p:attrName>ppt_w</p:attrName>
                                        </p:attrNameLst>
                                      </p:cBhvr>
                                      <p:tavLst>
                                        <p:tav tm="0">
                                          <p:val>
                                            <p:fltVal val="0"/>
                                          </p:val>
                                        </p:tav>
                                        <p:tav tm="100000">
                                          <p:val>
                                            <p:strVal val="#ppt_w"/>
                                          </p:val>
                                        </p:tav>
                                      </p:tavLst>
                                    </p:anim>
                                    <p:anim calcmode="lin" valueType="num">
                                      <p:cBhvr>
                                        <p:cTn id="36" dur="500" fill="hold"/>
                                        <p:tgtEl>
                                          <p:spTgt spid="80"/>
                                        </p:tgtEl>
                                        <p:attrNameLst>
                                          <p:attrName>ppt_h</p:attrName>
                                        </p:attrNameLst>
                                      </p:cBhvr>
                                      <p:tavLst>
                                        <p:tav tm="0">
                                          <p:val>
                                            <p:fltVal val="0"/>
                                          </p:val>
                                        </p:tav>
                                        <p:tav tm="100000">
                                          <p:val>
                                            <p:strVal val="#ppt_h"/>
                                          </p:val>
                                        </p:tav>
                                      </p:tavLst>
                                    </p:anim>
                                    <p:animEffect transition="in" filter="fade">
                                      <p:cBhvr>
                                        <p:cTn id="37" dur="500"/>
                                        <p:tgtEl>
                                          <p:spTgt spid="80"/>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18" presetClass="entr" presetSubtype="6"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strips(downRight)">
                                      <p:cBhvr>
                                        <p:cTn id="47" dur="500"/>
                                        <p:tgtEl>
                                          <p:spTgt spid="51"/>
                                        </p:tgtEl>
                                      </p:cBhvr>
                                    </p:animEffect>
                                  </p:childTnLst>
                                </p:cTn>
                              </p:par>
                            </p:childTnLst>
                          </p:cTn>
                        </p:par>
                        <p:par>
                          <p:cTn id="48" fill="hold">
                            <p:stCondLst>
                              <p:cond delay="4000"/>
                            </p:stCondLst>
                            <p:childTnLst>
                              <p:par>
                                <p:cTn id="49" presetID="23" presetClass="entr" presetSubtype="32" fill="hold" grpId="0" nodeType="afterEffect">
                                  <p:stCondLst>
                                    <p:cond delay="0"/>
                                  </p:stCondLst>
                                  <p:childTnLst>
                                    <p:set>
                                      <p:cBhvr>
                                        <p:cTn id="50" dur="1" fill="hold">
                                          <p:stCondLst>
                                            <p:cond delay="0"/>
                                          </p:stCondLst>
                                        </p:cTn>
                                        <p:tgtEl>
                                          <p:spTgt spid="88">
                                            <p:bg/>
                                          </p:spTgt>
                                        </p:tgtEl>
                                        <p:attrNameLst>
                                          <p:attrName>style.visibility</p:attrName>
                                        </p:attrNameLst>
                                      </p:cBhvr>
                                      <p:to>
                                        <p:strVal val="visible"/>
                                      </p:to>
                                    </p:set>
                                    <p:anim calcmode="lin" valueType="num">
                                      <p:cBhvr>
                                        <p:cTn id="51" dur="500" fill="hold"/>
                                        <p:tgtEl>
                                          <p:spTgt spid="88">
                                            <p:bg/>
                                          </p:spTgt>
                                        </p:tgtEl>
                                        <p:attrNameLst>
                                          <p:attrName>ppt_w</p:attrName>
                                        </p:attrNameLst>
                                      </p:cBhvr>
                                      <p:tavLst>
                                        <p:tav tm="0">
                                          <p:val>
                                            <p:strVal val="4*#ppt_w"/>
                                          </p:val>
                                        </p:tav>
                                        <p:tav tm="100000">
                                          <p:val>
                                            <p:strVal val="#ppt_w"/>
                                          </p:val>
                                        </p:tav>
                                      </p:tavLst>
                                    </p:anim>
                                    <p:anim calcmode="lin" valueType="num">
                                      <p:cBhvr>
                                        <p:cTn id="52" dur="500" fill="hold"/>
                                        <p:tgtEl>
                                          <p:spTgt spid="88">
                                            <p:bg/>
                                          </p:spTgt>
                                        </p:tgtEl>
                                        <p:attrNameLst>
                                          <p:attrName>ppt_h</p:attrName>
                                        </p:attrNameLst>
                                      </p:cBhvr>
                                      <p:tavLst>
                                        <p:tav tm="0">
                                          <p:val>
                                            <p:strVal val="4*#ppt_h"/>
                                          </p:val>
                                        </p:tav>
                                        <p:tav tm="100000">
                                          <p:val>
                                            <p:strVal val="#ppt_h"/>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uiExpand="1" build="allAtOnce" animBg="1"/>
      <p:bldP spid="33" grpId="0" animBg="1"/>
      <p:bldP spid="72" grpId="0" animBg="1"/>
      <p:bldP spid="80" grpId="0" animBg="1"/>
      <p:bldP spid="25"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5"/>
          <p:cNvSpPr/>
          <p:nvPr/>
        </p:nvSpPr>
        <p:spPr>
          <a:xfrm rot="16200000">
            <a:off x="9193775" y="2571133"/>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53" name="Freeform 52"/>
          <p:cNvSpPr/>
          <p:nvPr/>
        </p:nvSpPr>
        <p:spPr>
          <a:xfrm rot="16200000">
            <a:off x="6639193" y="255843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52" name="Freeform 51"/>
          <p:cNvSpPr/>
          <p:nvPr/>
        </p:nvSpPr>
        <p:spPr>
          <a:xfrm rot="16200000">
            <a:off x="4078883" y="25584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51" name="Freeform 50"/>
          <p:cNvSpPr/>
          <p:nvPr/>
        </p:nvSpPr>
        <p:spPr>
          <a:xfrm rot="16200000">
            <a:off x="1519139" y="255505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cxnSp>
        <p:nvCxnSpPr>
          <p:cNvPr id="30" name="Straight Connector 29"/>
          <p:cNvCxnSpPr/>
          <p:nvPr/>
        </p:nvCxnSpPr>
        <p:spPr>
          <a:xfrm flipH="1">
            <a:off x="1277330" y="3137964"/>
            <a:ext cx="9637341"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rot="16200000">
            <a:off x="1518572" y="24695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54" name="Freeform 53"/>
          <p:cNvSpPr/>
          <p:nvPr/>
        </p:nvSpPr>
        <p:spPr>
          <a:xfrm rot="16200000">
            <a:off x="4078883" y="246953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69" name="Freeform 68"/>
          <p:cNvSpPr/>
          <p:nvPr/>
        </p:nvSpPr>
        <p:spPr>
          <a:xfrm rot="16200000">
            <a:off x="6639193" y="2469534"/>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72" name="Freeform 71"/>
          <p:cNvSpPr/>
          <p:nvPr/>
        </p:nvSpPr>
        <p:spPr>
          <a:xfrm rot="16200000">
            <a:off x="9199505" y="2469533"/>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31" name="Arc 30"/>
          <p:cNvSpPr/>
          <p:nvPr/>
        </p:nvSpPr>
        <p:spPr>
          <a:xfrm rot="19051047">
            <a:off x="2724056" y="1860773"/>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sp>
        <p:nvSpPr>
          <p:cNvPr id="32" name="Arc 31"/>
          <p:cNvSpPr/>
          <p:nvPr/>
        </p:nvSpPr>
        <p:spPr>
          <a:xfrm rot="19051047">
            <a:off x="5188672" y="186077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sp>
        <p:nvSpPr>
          <p:cNvPr id="33" name="Arc 32"/>
          <p:cNvSpPr/>
          <p:nvPr/>
        </p:nvSpPr>
        <p:spPr>
          <a:xfrm rot="19051047">
            <a:off x="7653288" y="186077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sp>
        <p:nvSpPr>
          <p:cNvPr id="57" name="Freeform 103"/>
          <p:cNvSpPr>
            <a:spLocks noEditPoints="1"/>
          </p:cNvSpPr>
          <p:nvPr/>
        </p:nvSpPr>
        <p:spPr bwMode="auto">
          <a:xfrm>
            <a:off x="2082148" y="2650748"/>
            <a:ext cx="496472" cy="731065"/>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58" name="Freeform 52"/>
          <p:cNvSpPr>
            <a:spLocks noEditPoints="1"/>
          </p:cNvSpPr>
          <p:nvPr/>
        </p:nvSpPr>
        <p:spPr bwMode="auto">
          <a:xfrm>
            <a:off x="4594453" y="2650747"/>
            <a:ext cx="617896" cy="66477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59" name="Freeform 83"/>
          <p:cNvSpPr>
            <a:spLocks noEditPoints="1"/>
          </p:cNvSpPr>
          <p:nvPr/>
        </p:nvSpPr>
        <p:spPr bwMode="auto">
          <a:xfrm>
            <a:off x="7202918" y="2651662"/>
            <a:ext cx="486767" cy="730151"/>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60" name="Freeform 152"/>
          <p:cNvSpPr>
            <a:spLocks noEditPoints="1"/>
          </p:cNvSpPr>
          <p:nvPr/>
        </p:nvSpPr>
        <p:spPr bwMode="auto">
          <a:xfrm>
            <a:off x="9707229" y="2789126"/>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grpSp>
        <p:nvGrpSpPr>
          <p:cNvPr id="34" name="组合 33"/>
          <p:cNvGrpSpPr/>
          <p:nvPr/>
        </p:nvGrpSpPr>
        <p:grpSpPr>
          <a:xfrm>
            <a:off x="1265150" y="5024666"/>
            <a:ext cx="2519396" cy="901145"/>
            <a:chOff x="1579242" y="4900722"/>
            <a:chExt cx="2519396" cy="901145"/>
          </a:xfrm>
        </p:grpSpPr>
        <p:sp>
          <p:nvSpPr>
            <p:cNvPr id="35"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36"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grpSp>
        <p:nvGrpSpPr>
          <p:cNvPr id="37" name="组合 36"/>
          <p:cNvGrpSpPr/>
          <p:nvPr/>
        </p:nvGrpSpPr>
        <p:grpSpPr>
          <a:xfrm>
            <a:off x="4355371" y="5024666"/>
            <a:ext cx="2519396" cy="901145"/>
            <a:chOff x="1579242" y="4900722"/>
            <a:chExt cx="2519396" cy="901145"/>
          </a:xfrm>
        </p:grpSpPr>
        <p:sp>
          <p:nvSpPr>
            <p:cNvPr id="38"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39"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grpSp>
        <p:nvGrpSpPr>
          <p:cNvPr id="40" name="组合 39"/>
          <p:cNvGrpSpPr/>
          <p:nvPr/>
        </p:nvGrpSpPr>
        <p:grpSpPr>
          <a:xfrm>
            <a:off x="7445592" y="5024666"/>
            <a:ext cx="2519396" cy="901145"/>
            <a:chOff x="1579242" y="4900722"/>
            <a:chExt cx="2519396" cy="901145"/>
          </a:xfrm>
        </p:grpSpPr>
        <p:sp>
          <p:nvSpPr>
            <p:cNvPr id="41" name="Text Placeholder 8"/>
            <p:cNvSpPr txBox="1"/>
            <p:nvPr/>
          </p:nvSpPr>
          <p:spPr>
            <a:xfrm>
              <a:off x="1579242" y="490072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2" name="Text Placeholder 9"/>
            <p:cNvSpPr txBox="1"/>
            <p:nvPr/>
          </p:nvSpPr>
          <p:spPr>
            <a:xfrm>
              <a:off x="1579242" y="523706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500"/>
                                        <p:tgtEl>
                                          <p:spTgt spid="30"/>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 calcmode="lin" valueType="num">
                                      <p:cBhvr>
                                        <p:cTn id="20" dur="500" fill="hold"/>
                                        <p:tgtEl>
                                          <p:spTgt spid="57"/>
                                        </p:tgtEl>
                                        <p:attrNameLst>
                                          <p:attrName>ppt_w</p:attrName>
                                        </p:attrNameLst>
                                      </p:cBhvr>
                                      <p:tavLst>
                                        <p:tav tm="0">
                                          <p:val>
                                            <p:fltVal val="0"/>
                                          </p:val>
                                        </p:tav>
                                        <p:tav tm="100000">
                                          <p:val>
                                            <p:strVal val="#ppt_w"/>
                                          </p:val>
                                        </p:tav>
                                      </p:tavLst>
                                    </p:anim>
                                    <p:anim calcmode="lin" valueType="num">
                                      <p:cBhvr>
                                        <p:cTn id="21" dur="500" fill="hold"/>
                                        <p:tgtEl>
                                          <p:spTgt spid="57"/>
                                        </p:tgtEl>
                                        <p:attrNameLst>
                                          <p:attrName>ppt_h</p:attrName>
                                        </p:attrNameLst>
                                      </p:cBhvr>
                                      <p:tavLst>
                                        <p:tav tm="0">
                                          <p:val>
                                            <p:fltVal val="0"/>
                                          </p:val>
                                        </p:tav>
                                        <p:tav tm="100000">
                                          <p:val>
                                            <p:strVal val="#ppt_h"/>
                                          </p:val>
                                        </p:tav>
                                      </p:tavLst>
                                    </p:anim>
                                    <p:animEffect transition="in" filter="fade">
                                      <p:cBhvr>
                                        <p:cTn id="22" dur="500"/>
                                        <p:tgtEl>
                                          <p:spTgt spid="57"/>
                                        </p:tgtEl>
                                      </p:cBhvr>
                                    </p:animEffect>
                                  </p:childTnLst>
                                </p:cTn>
                              </p:par>
                            </p:childTnLst>
                          </p:cTn>
                        </p:par>
                        <p:par>
                          <p:cTn id="23" fill="hold">
                            <p:stCondLst>
                              <p:cond delay="1500"/>
                            </p:stCondLst>
                            <p:childTnLst>
                              <p:par>
                                <p:cTn id="24" presetID="18" presetClass="entr" presetSubtype="6"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strips(downRight)">
                                      <p:cBhvr>
                                        <p:cTn id="26" dur="500"/>
                                        <p:tgtEl>
                                          <p:spTgt spid="31"/>
                                        </p:tgtEl>
                                      </p:cBhvr>
                                    </p:animEffect>
                                  </p:childTnLst>
                                </p:cTn>
                              </p:par>
                            </p:childTnLst>
                          </p:cTn>
                        </p:par>
                        <p:par>
                          <p:cTn id="27" fill="hold">
                            <p:stCondLst>
                              <p:cond delay="20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additive="base">
                                        <p:cTn id="30" dur="500" fill="hold"/>
                                        <p:tgtEl>
                                          <p:spTgt spid="54"/>
                                        </p:tgtEl>
                                        <p:attrNameLst>
                                          <p:attrName>ppt_x</p:attrName>
                                        </p:attrNameLst>
                                      </p:cBhvr>
                                      <p:tavLst>
                                        <p:tav tm="0">
                                          <p:val>
                                            <p:strVal val="#ppt_x"/>
                                          </p:val>
                                        </p:tav>
                                        <p:tav tm="100000">
                                          <p:val>
                                            <p:strVal val="#ppt_x"/>
                                          </p:val>
                                        </p:tav>
                                      </p:tavLst>
                                    </p:anim>
                                    <p:anim calcmode="lin" valueType="num">
                                      <p:cBhvr additive="base">
                                        <p:cTn id="31" dur="500" fill="hold"/>
                                        <p:tgtEl>
                                          <p:spTgt spid="54"/>
                                        </p:tgtEl>
                                        <p:attrNameLst>
                                          <p:attrName>ppt_y</p:attrName>
                                        </p:attrNameLst>
                                      </p:cBhvr>
                                      <p:tavLst>
                                        <p:tav tm="0">
                                          <p:val>
                                            <p:strVal val="0-#ppt_h/2"/>
                                          </p:val>
                                        </p:tav>
                                        <p:tav tm="100000">
                                          <p:val>
                                            <p:strVal val="#ppt_y"/>
                                          </p:val>
                                        </p:tav>
                                      </p:tavLst>
                                    </p:anim>
                                  </p:childTnLst>
                                </p:cTn>
                              </p:par>
                              <p:par>
                                <p:cTn id="32" presetID="2" presetClass="entr" presetSubtype="4" accel="50000" decel="5000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500" fill="hold"/>
                                        <p:tgtEl>
                                          <p:spTgt spid="52"/>
                                        </p:tgtEl>
                                        <p:attrNameLst>
                                          <p:attrName>ppt_x</p:attrName>
                                        </p:attrNameLst>
                                      </p:cBhvr>
                                      <p:tavLst>
                                        <p:tav tm="0">
                                          <p:val>
                                            <p:strVal val="#ppt_x"/>
                                          </p:val>
                                        </p:tav>
                                        <p:tav tm="100000">
                                          <p:val>
                                            <p:strVal val="#ppt_x"/>
                                          </p:val>
                                        </p:tav>
                                      </p:tavLst>
                                    </p:anim>
                                    <p:anim calcmode="lin" valueType="num">
                                      <p:cBhvr additive="base">
                                        <p:cTn id="35" dur="500" fill="hold"/>
                                        <p:tgtEl>
                                          <p:spTgt spid="52"/>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ppt_w</p:attrName>
                                        </p:attrNameLst>
                                      </p:cBhvr>
                                      <p:tavLst>
                                        <p:tav tm="0">
                                          <p:val>
                                            <p:fltVal val="0"/>
                                          </p:val>
                                        </p:tav>
                                        <p:tav tm="100000">
                                          <p:val>
                                            <p:strVal val="#ppt_w"/>
                                          </p:val>
                                        </p:tav>
                                      </p:tavLst>
                                    </p:anim>
                                    <p:anim calcmode="lin" valueType="num">
                                      <p:cBhvr>
                                        <p:cTn id="40" dur="500" fill="hold"/>
                                        <p:tgtEl>
                                          <p:spTgt spid="58"/>
                                        </p:tgtEl>
                                        <p:attrNameLst>
                                          <p:attrName>ppt_h</p:attrName>
                                        </p:attrNameLst>
                                      </p:cBhvr>
                                      <p:tavLst>
                                        <p:tav tm="0">
                                          <p:val>
                                            <p:fltVal val="0"/>
                                          </p:val>
                                        </p:tav>
                                        <p:tav tm="100000">
                                          <p:val>
                                            <p:strVal val="#ppt_h"/>
                                          </p:val>
                                        </p:tav>
                                      </p:tavLst>
                                    </p:anim>
                                    <p:animEffect transition="in" filter="fade">
                                      <p:cBhvr>
                                        <p:cTn id="41" dur="500"/>
                                        <p:tgtEl>
                                          <p:spTgt spid="58"/>
                                        </p:tgtEl>
                                      </p:cBhvr>
                                    </p:animEffect>
                                  </p:childTnLst>
                                </p:cTn>
                              </p:par>
                            </p:childTnLst>
                          </p:cTn>
                        </p:par>
                        <p:par>
                          <p:cTn id="42" fill="hold">
                            <p:stCondLst>
                              <p:cond delay="3000"/>
                            </p:stCondLst>
                            <p:childTnLst>
                              <p:par>
                                <p:cTn id="43" presetID="18" presetClass="entr" presetSubtype="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strips(downRight)">
                                      <p:cBhvr>
                                        <p:cTn id="45" dur="500"/>
                                        <p:tgtEl>
                                          <p:spTgt spid="32"/>
                                        </p:tgtEl>
                                      </p:cBhvr>
                                    </p:animEffect>
                                  </p:childTnLst>
                                </p:cTn>
                              </p:par>
                            </p:childTnLst>
                          </p:cTn>
                        </p:par>
                        <p:par>
                          <p:cTn id="46" fill="hold">
                            <p:stCondLst>
                              <p:cond delay="3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additive="base">
                                        <p:cTn id="49" dur="500" fill="hold"/>
                                        <p:tgtEl>
                                          <p:spTgt spid="69"/>
                                        </p:tgtEl>
                                        <p:attrNameLst>
                                          <p:attrName>ppt_x</p:attrName>
                                        </p:attrNameLst>
                                      </p:cBhvr>
                                      <p:tavLst>
                                        <p:tav tm="0">
                                          <p:val>
                                            <p:strVal val="#ppt_x"/>
                                          </p:val>
                                        </p:tav>
                                        <p:tav tm="100000">
                                          <p:val>
                                            <p:strVal val="#ppt_x"/>
                                          </p:val>
                                        </p:tav>
                                      </p:tavLst>
                                    </p:anim>
                                    <p:anim calcmode="lin" valueType="num">
                                      <p:cBhvr additive="base">
                                        <p:cTn id="50" dur="500" fill="hold"/>
                                        <p:tgtEl>
                                          <p:spTgt spid="69"/>
                                        </p:tgtEl>
                                        <p:attrNameLst>
                                          <p:attrName>ppt_y</p:attrName>
                                        </p:attrNameLst>
                                      </p:cBhvr>
                                      <p:tavLst>
                                        <p:tav tm="0">
                                          <p:val>
                                            <p:strVal val="0-#ppt_h/2"/>
                                          </p:val>
                                        </p:tav>
                                        <p:tav tm="100000">
                                          <p:val>
                                            <p:strVal val="#ppt_y"/>
                                          </p:val>
                                        </p:tav>
                                      </p:tavLst>
                                    </p:anim>
                                  </p:childTnLst>
                                </p:cTn>
                              </p:par>
                              <p:par>
                                <p:cTn id="51" presetID="2" presetClass="entr" presetSubtype="4" accel="50000" decel="5000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ppt_x"/>
                                          </p:val>
                                        </p:tav>
                                        <p:tav tm="100000">
                                          <p:val>
                                            <p:strVal val="#ppt_x"/>
                                          </p:val>
                                        </p:tav>
                                      </p:tavLst>
                                    </p:anim>
                                    <p:anim calcmode="lin" valueType="num">
                                      <p:cBhvr additive="base">
                                        <p:cTn id="54" dur="500" fill="hold"/>
                                        <p:tgtEl>
                                          <p:spTgt spid="53"/>
                                        </p:tgtEl>
                                        <p:attrNameLst>
                                          <p:attrName>ppt_y</p:attrName>
                                        </p:attrNameLst>
                                      </p:cBhvr>
                                      <p:tavLst>
                                        <p:tav tm="0">
                                          <p:val>
                                            <p:strVal val="1+#ppt_h/2"/>
                                          </p:val>
                                        </p:tav>
                                        <p:tav tm="100000">
                                          <p:val>
                                            <p:strVal val="#ppt_y"/>
                                          </p:val>
                                        </p:tav>
                                      </p:tavLst>
                                    </p:anim>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animEffect transition="in" filter="fade">
                                      <p:cBhvr>
                                        <p:cTn id="60" dur="500"/>
                                        <p:tgtEl>
                                          <p:spTgt spid="59"/>
                                        </p:tgtEl>
                                      </p:cBhvr>
                                    </p:animEffect>
                                  </p:childTnLst>
                                </p:cTn>
                              </p:par>
                            </p:childTnLst>
                          </p:cTn>
                        </p:par>
                        <p:par>
                          <p:cTn id="61" fill="hold">
                            <p:stCondLst>
                              <p:cond delay="4500"/>
                            </p:stCondLst>
                            <p:childTnLst>
                              <p:par>
                                <p:cTn id="62" presetID="18" presetClass="entr" presetSubtype="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strips(downRight)">
                                      <p:cBhvr>
                                        <p:cTn id="64" dur="500"/>
                                        <p:tgtEl>
                                          <p:spTgt spid="33"/>
                                        </p:tgtEl>
                                      </p:cBhvr>
                                    </p:animEffect>
                                  </p:childTnLst>
                                </p:cTn>
                              </p:par>
                            </p:childTnLst>
                          </p:cTn>
                        </p:par>
                        <p:par>
                          <p:cTn id="65" fill="hold">
                            <p:stCondLst>
                              <p:cond delay="5000"/>
                            </p:stCondLst>
                            <p:childTnLst>
                              <p:par>
                                <p:cTn id="66" presetID="2" presetClass="entr" presetSubtype="1" accel="50000" decel="50000"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0-#ppt_h/2"/>
                                          </p:val>
                                        </p:tav>
                                        <p:tav tm="100000">
                                          <p:val>
                                            <p:strVal val="#ppt_y"/>
                                          </p:val>
                                        </p:tav>
                                      </p:tavLst>
                                    </p:anim>
                                  </p:childTnLst>
                                </p:cTn>
                              </p:par>
                              <p:par>
                                <p:cTn id="70" presetID="2" presetClass="entr" presetSubtype="4" accel="50000" decel="50000" fill="hold" grpId="0" nodeType="withEffect">
                                  <p:stCondLst>
                                    <p:cond delay="0"/>
                                  </p:stCondLst>
                                  <p:childTnLst>
                                    <p:set>
                                      <p:cBhvr>
                                        <p:cTn id="71" dur="1" fill="hold">
                                          <p:stCondLst>
                                            <p:cond delay="0"/>
                                          </p:stCondLst>
                                        </p:cTn>
                                        <p:tgtEl>
                                          <p:spTgt spid="56"/>
                                        </p:tgtEl>
                                        <p:attrNameLst>
                                          <p:attrName>style.visibility</p:attrName>
                                        </p:attrNameLst>
                                      </p:cBhvr>
                                      <p:to>
                                        <p:strVal val="visible"/>
                                      </p:to>
                                    </p:set>
                                    <p:anim calcmode="lin" valueType="num">
                                      <p:cBhvr additive="base">
                                        <p:cTn id="72" dur="500" fill="hold"/>
                                        <p:tgtEl>
                                          <p:spTgt spid="56"/>
                                        </p:tgtEl>
                                        <p:attrNameLst>
                                          <p:attrName>ppt_x</p:attrName>
                                        </p:attrNameLst>
                                      </p:cBhvr>
                                      <p:tavLst>
                                        <p:tav tm="0">
                                          <p:val>
                                            <p:strVal val="#ppt_x"/>
                                          </p:val>
                                        </p:tav>
                                        <p:tav tm="100000">
                                          <p:val>
                                            <p:strVal val="#ppt_x"/>
                                          </p:val>
                                        </p:tav>
                                      </p:tavLst>
                                    </p:anim>
                                    <p:anim calcmode="lin" valueType="num">
                                      <p:cBhvr additive="base">
                                        <p:cTn id="73" dur="500" fill="hold"/>
                                        <p:tgtEl>
                                          <p:spTgt spid="56"/>
                                        </p:tgtEl>
                                        <p:attrNameLst>
                                          <p:attrName>ppt_y</p:attrName>
                                        </p:attrNameLst>
                                      </p:cBhvr>
                                      <p:tavLst>
                                        <p:tav tm="0">
                                          <p:val>
                                            <p:strVal val="1+#ppt_h/2"/>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p:cTn id="77" dur="500" fill="hold"/>
                                        <p:tgtEl>
                                          <p:spTgt spid="60"/>
                                        </p:tgtEl>
                                        <p:attrNameLst>
                                          <p:attrName>ppt_w</p:attrName>
                                        </p:attrNameLst>
                                      </p:cBhvr>
                                      <p:tavLst>
                                        <p:tav tm="0">
                                          <p:val>
                                            <p:fltVal val="0"/>
                                          </p:val>
                                        </p:tav>
                                        <p:tav tm="100000">
                                          <p:val>
                                            <p:strVal val="#ppt_w"/>
                                          </p:val>
                                        </p:tav>
                                      </p:tavLst>
                                    </p:anim>
                                    <p:anim calcmode="lin" valueType="num">
                                      <p:cBhvr>
                                        <p:cTn id="78" dur="500" fill="hold"/>
                                        <p:tgtEl>
                                          <p:spTgt spid="60"/>
                                        </p:tgtEl>
                                        <p:attrNameLst>
                                          <p:attrName>ppt_h</p:attrName>
                                        </p:attrNameLst>
                                      </p:cBhvr>
                                      <p:tavLst>
                                        <p:tav tm="0">
                                          <p:val>
                                            <p:fltVal val="0"/>
                                          </p:val>
                                        </p:tav>
                                        <p:tav tm="100000">
                                          <p:val>
                                            <p:strVal val="#ppt_h"/>
                                          </p:val>
                                        </p:tav>
                                      </p:tavLst>
                                    </p:anim>
                                    <p:animEffect transition="in" filter="fade">
                                      <p:cBhvr>
                                        <p:cTn id="79" dur="500"/>
                                        <p:tgtEl>
                                          <p:spTgt spid="60"/>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1000"/>
                                        <p:tgtEl>
                                          <p:spTgt spid="40"/>
                                        </p:tgtEl>
                                      </p:cBhvr>
                                    </p:animEffect>
                                    <p:anim calcmode="lin" valueType="num">
                                      <p:cBhvr>
                                        <p:cTn id="99" dur="1000" fill="hold"/>
                                        <p:tgtEl>
                                          <p:spTgt spid="40"/>
                                        </p:tgtEl>
                                        <p:attrNameLst>
                                          <p:attrName>ppt_x</p:attrName>
                                        </p:attrNameLst>
                                      </p:cBhvr>
                                      <p:tavLst>
                                        <p:tav tm="0">
                                          <p:val>
                                            <p:strVal val="#ppt_x"/>
                                          </p:val>
                                        </p:tav>
                                        <p:tav tm="100000">
                                          <p:val>
                                            <p:strVal val="#ppt_x"/>
                                          </p:val>
                                        </p:tav>
                                      </p:tavLst>
                                    </p:anim>
                                    <p:anim calcmode="lin" valueType="num">
                                      <p:cBhvr>
                                        <p:cTn id="10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3" grpId="0" animBg="1"/>
      <p:bldP spid="52" grpId="0" animBg="1"/>
      <p:bldP spid="51" grpId="0" animBg="1"/>
      <p:bldP spid="45" grpId="0" animBg="1"/>
      <p:bldP spid="54" grpId="0" animBg="1"/>
      <p:bldP spid="69" grpId="0" animBg="1"/>
      <p:bldP spid="72" grpId="0" animBg="1"/>
      <p:bldP spid="31" grpId="0" animBg="1"/>
      <p:bldP spid="32" grpId="0" animBg="1"/>
      <p:bldP spid="33" grpId="0" animBg="1"/>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flipH="1" flipV="1">
            <a:off x="-112713" y="-161925"/>
            <a:ext cx="12304713" cy="3590925"/>
            <a:chOff x="-71" y="-102"/>
            <a:chExt cx="7751" cy="2262"/>
          </a:xfrm>
        </p:grpSpPr>
        <p:sp>
          <p:nvSpPr>
            <p:cNvPr id="10" name="AutoShape 3"/>
            <p:cNvSpPr>
              <a:spLocks noChangeAspect="1" noChangeArrowheads="1" noTextEdit="1"/>
            </p:cNvSpPr>
            <p:nvPr/>
          </p:nvSpPr>
          <p:spPr bwMode="auto">
            <a:xfrm>
              <a:off x="-71" y="-102"/>
              <a:ext cx="7751" cy="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5"/>
            <p:cNvSpPr/>
            <p:nvPr/>
          </p:nvSpPr>
          <p:spPr bwMode="auto">
            <a:xfrm>
              <a:off x="-71" y="-92"/>
              <a:ext cx="7745" cy="2252"/>
            </a:xfrm>
            <a:custGeom>
              <a:avLst/>
              <a:gdLst>
                <a:gd name="T0" fmla="*/ 1244 w 1244"/>
                <a:gd name="T1" fmla="*/ 0 h 218"/>
                <a:gd name="T2" fmla="*/ 516 w 1244"/>
                <a:gd name="T3" fmla="*/ 0 h 218"/>
                <a:gd name="T4" fmla="*/ 0 w 1244"/>
                <a:gd name="T5" fmla="*/ 218 h 218"/>
                <a:gd name="T6" fmla="*/ 1244 w 1244"/>
                <a:gd name="T7" fmla="*/ 218 h 218"/>
                <a:gd name="T8" fmla="*/ 1244 w 1244"/>
                <a:gd name="T9" fmla="*/ 0 h 218"/>
              </a:gdLst>
              <a:ahLst/>
              <a:cxnLst>
                <a:cxn ang="0">
                  <a:pos x="T0" y="T1"/>
                </a:cxn>
                <a:cxn ang="0">
                  <a:pos x="T2" y="T3"/>
                </a:cxn>
                <a:cxn ang="0">
                  <a:pos x="T4" y="T5"/>
                </a:cxn>
                <a:cxn ang="0">
                  <a:pos x="T6" y="T7"/>
                </a:cxn>
                <a:cxn ang="0">
                  <a:pos x="T8" y="T9"/>
                </a:cxn>
              </a:cxnLst>
              <a:rect l="0" t="0" r="r" b="b"/>
              <a:pathLst>
                <a:path w="1244" h="218">
                  <a:moveTo>
                    <a:pt x="1244" y="0"/>
                  </a:moveTo>
                  <a:cubicBezTo>
                    <a:pt x="516" y="0"/>
                    <a:pt x="516" y="0"/>
                    <a:pt x="516" y="0"/>
                  </a:cubicBezTo>
                  <a:cubicBezTo>
                    <a:pt x="299" y="0"/>
                    <a:pt x="107" y="87"/>
                    <a:pt x="0" y="218"/>
                  </a:cubicBezTo>
                  <a:cubicBezTo>
                    <a:pt x="1244" y="218"/>
                    <a:pt x="1244" y="218"/>
                    <a:pt x="1244" y="218"/>
                  </a:cubicBezTo>
                  <a:lnTo>
                    <a:pt x="1244" y="0"/>
                  </a:lnTo>
                  <a:close/>
                </a:path>
              </a:pathLst>
            </a:custGeom>
            <a:solidFill>
              <a:schemeClr val="accent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6"/>
            <p:cNvSpPr/>
            <p:nvPr/>
          </p:nvSpPr>
          <p:spPr bwMode="auto">
            <a:xfrm>
              <a:off x="602" y="73"/>
              <a:ext cx="7072" cy="2087"/>
            </a:xfrm>
            <a:custGeom>
              <a:avLst/>
              <a:gdLst>
                <a:gd name="T0" fmla="*/ 1136 w 1136"/>
                <a:gd name="T1" fmla="*/ 0 h 202"/>
                <a:gd name="T2" fmla="*/ 502 w 1136"/>
                <a:gd name="T3" fmla="*/ 0 h 202"/>
                <a:gd name="T4" fmla="*/ 0 w 1136"/>
                <a:gd name="T5" fmla="*/ 202 h 202"/>
                <a:gd name="T6" fmla="*/ 1136 w 1136"/>
                <a:gd name="T7" fmla="*/ 202 h 202"/>
                <a:gd name="T8" fmla="*/ 1136 w 1136"/>
                <a:gd name="T9" fmla="*/ 0 h 202"/>
              </a:gdLst>
              <a:ahLst/>
              <a:cxnLst>
                <a:cxn ang="0">
                  <a:pos x="T0" y="T1"/>
                </a:cxn>
                <a:cxn ang="0">
                  <a:pos x="T2" y="T3"/>
                </a:cxn>
                <a:cxn ang="0">
                  <a:pos x="T4" y="T5"/>
                </a:cxn>
                <a:cxn ang="0">
                  <a:pos x="T6" y="T7"/>
                </a:cxn>
                <a:cxn ang="0">
                  <a:pos x="T8" y="T9"/>
                </a:cxn>
              </a:cxnLst>
              <a:rect l="0" t="0" r="r" b="b"/>
              <a:pathLst>
                <a:path w="1136" h="202">
                  <a:moveTo>
                    <a:pt x="1136" y="0"/>
                  </a:moveTo>
                  <a:cubicBezTo>
                    <a:pt x="502" y="0"/>
                    <a:pt x="502" y="0"/>
                    <a:pt x="502" y="0"/>
                  </a:cubicBezTo>
                  <a:cubicBezTo>
                    <a:pt x="294" y="0"/>
                    <a:pt x="109" y="80"/>
                    <a:pt x="0" y="202"/>
                  </a:cubicBezTo>
                  <a:cubicBezTo>
                    <a:pt x="1136" y="202"/>
                    <a:pt x="1136" y="202"/>
                    <a:pt x="1136" y="202"/>
                  </a:cubicBezTo>
                  <a:lnTo>
                    <a:pt x="1136"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7"/>
            <p:cNvSpPr/>
            <p:nvPr/>
          </p:nvSpPr>
          <p:spPr bwMode="auto">
            <a:xfrm>
              <a:off x="1380" y="528"/>
              <a:ext cx="6294" cy="1632"/>
            </a:xfrm>
            <a:custGeom>
              <a:avLst/>
              <a:gdLst>
                <a:gd name="T0" fmla="*/ 1011 w 1011"/>
                <a:gd name="T1" fmla="*/ 0 h 158"/>
                <a:gd name="T2" fmla="*/ 457 w 1011"/>
                <a:gd name="T3" fmla="*/ 0 h 158"/>
                <a:gd name="T4" fmla="*/ 0 w 1011"/>
                <a:gd name="T5" fmla="*/ 158 h 158"/>
                <a:gd name="T6" fmla="*/ 1011 w 1011"/>
                <a:gd name="T7" fmla="*/ 158 h 158"/>
                <a:gd name="T8" fmla="*/ 1011 w 1011"/>
                <a:gd name="T9" fmla="*/ 0 h 158"/>
              </a:gdLst>
              <a:ahLst/>
              <a:cxnLst>
                <a:cxn ang="0">
                  <a:pos x="T0" y="T1"/>
                </a:cxn>
                <a:cxn ang="0">
                  <a:pos x="T2" y="T3"/>
                </a:cxn>
                <a:cxn ang="0">
                  <a:pos x="T4" y="T5"/>
                </a:cxn>
                <a:cxn ang="0">
                  <a:pos x="T6" y="T7"/>
                </a:cxn>
                <a:cxn ang="0">
                  <a:pos x="T8" y="T9"/>
                </a:cxn>
              </a:cxnLst>
              <a:rect l="0" t="0" r="r" b="b"/>
              <a:pathLst>
                <a:path w="1011" h="158">
                  <a:moveTo>
                    <a:pt x="1011" y="0"/>
                  </a:moveTo>
                  <a:cubicBezTo>
                    <a:pt x="457" y="0"/>
                    <a:pt x="457" y="0"/>
                    <a:pt x="457" y="0"/>
                  </a:cubicBezTo>
                  <a:cubicBezTo>
                    <a:pt x="275" y="0"/>
                    <a:pt x="111" y="61"/>
                    <a:pt x="0" y="158"/>
                  </a:cubicBezTo>
                  <a:cubicBezTo>
                    <a:pt x="1011" y="158"/>
                    <a:pt x="1011" y="158"/>
                    <a:pt x="1011" y="158"/>
                  </a:cubicBezTo>
                  <a:lnTo>
                    <a:pt x="1011" y="0"/>
                  </a:ln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5" name="Group 32" hidden="1"/>
          <p:cNvGrpSpPr/>
          <p:nvPr/>
        </p:nvGrpSpPr>
        <p:grpSpPr>
          <a:xfrm>
            <a:off x="1804762" y="1943976"/>
            <a:ext cx="8768943" cy="1314144"/>
            <a:chOff x="1897934" y="1943975"/>
            <a:chExt cx="9422455" cy="1314144"/>
          </a:xfrm>
        </p:grpSpPr>
        <p:cxnSp>
          <p:nvCxnSpPr>
            <p:cNvPr id="46" name="Straight Connector 10"/>
            <p:cNvCxnSpPr/>
            <p:nvPr/>
          </p:nvCxnSpPr>
          <p:spPr>
            <a:xfrm flipH="1">
              <a:off x="2184085" y="2384884"/>
              <a:ext cx="984142" cy="873235"/>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13"/>
            <p:cNvCxnSpPr/>
            <p:nvPr/>
          </p:nvCxnSpPr>
          <p:spPr>
            <a:xfrm>
              <a:off x="1897934" y="1943975"/>
              <a:ext cx="1044715" cy="1051258"/>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18"/>
            <p:cNvCxnSpPr/>
            <p:nvPr/>
          </p:nvCxnSpPr>
          <p:spPr>
            <a:xfrm flipH="1">
              <a:off x="2940929" y="1943975"/>
              <a:ext cx="1046634" cy="1052977"/>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23"/>
            <p:cNvCxnSpPr/>
            <p:nvPr/>
          </p:nvCxnSpPr>
          <p:spPr>
            <a:xfrm>
              <a:off x="3992369" y="1943975"/>
              <a:ext cx="1044715" cy="1051258"/>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24"/>
            <p:cNvCxnSpPr/>
            <p:nvPr/>
          </p:nvCxnSpPr>
          <p:spPr>
            <a:xfrm flipH="1">
              <a:off x="5035364" y="1943975"/>
              <a:ext cx="1046634" cy="1052977"/>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a:off x="6086804" y="1943975"/>
              <a:ext cx="1044715" cy="1051258"/>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flipH="1">
              <a:off x="7129799" y="1943975"/>
              <a:ext cx="1046634" cy="1052977"/>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a:off x="8181239" y="1943975"/>
              <a:ext cx="1044715" cy="1051258"/>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flipH="1">
              <a:off x="9224234" y="1943975"/>
              <a:ext cx="1046634" cy="1052977"/>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a:off x="10275674" y="1943975"/>
              <a:ext cx="1044715" cy="1051258"/>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3" name="文本框 12"/>
          <p:cNvSpPr txBox="1"/>
          <p:nvPr/>
        </p:nvSpPr>
        <p:spPr>
          <a:xfrm>
            <a:off x="1801949" y="5562800"/>
            <a:ext cx="5074522" cy="3731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50000"/>
              </a:lnSpc>
            </a:pPr>
            <a:r>
              <a:rPr lang="zh-CN" altLang="en-US" sz="1400" dirty="0">
                <a:cs typeface="+mn-ea"/>
                <a:sym typeface="+mn-lt"/>
              </a:rPr>
              <a:t>Click here to enter your text</a:t>
            </a:r>
            <a:r>
              <a:rPr lang="en-US" altLang="zh-CN" sz="1400" dirty="0">
                <a:cs typeface="+mn-ea"/>
                <a:sym typeface="+mn-lt"/>
              </a:rPr>
              <a:t>.</a:t>
            </a:r>
            <a:r>
              <a:rPr lang="zh-CN" altLang="en-US" sz="1400" dirty="0">
                <a:cs typeface="+mn-ea"/>
                <a:sym typeface="+mn-lt"/>
              </a:rPr>
              <a:t>Click here to enter your text</a:t>
            </a:r>
            <a:r>
              <a:rPr lang="en-US" altLang="zh-CN" sz="1400" dirty="0">
                <a:cs typeface="+mn-ea"/>
                <a:sym typeface="+mn-lt"/>
              </a:rPr>
              <a:t>.</a:t>
            </a:r>
            <a:r>
              <a:rPr lang="zh-CN" altLang="en-US" sz="1400" dirty="0">
                <a:cs typeface="+mn-ea"/>
                <a:sym typeface="+mn-lt"/>
              </a:rPr>
              <a:t>Click </a:t>
            </a:r>
            <a:r>
              <a:rPr lang="zh-CN" altLang="en-US" sz="1400">
                <a:cs typeface="+mn-ea"/>
                <a:sym typeface="+mn-lt"/>
              </a:rPr>
              <a:t>here to Click here</a:t>
            </a:r>
            <a:endParaRPr lang="en-US" altLang="zh-CN" sz="1400" dirty="0">
              <a:cs typeface="+mn-ea"/>
              <a:sym typeface="+mn-lt"/>
            </a:endParaRPr>
          </a:p>
        </p:txBody>
      </p:sp>
      <p:sp>
        <p:nvSpPr>
          <p:cNvPr id="24" name="文本框 23"/>
          <p:cNvSpPr txBox="1"/>
          <p:nvPr/>
        </p:nvSpPr>
        <p:spPr>
          <a:xfrm>
            <a:off x="1262771" y="3727322"/>
            <a:ext cx="6785610"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8000" b="1" noProof="0" dirty="0">
                <a:ln>
                  <a:noFill/>
                </a:ln>
                <a:uLnTx/>
                <a:uFillTx/>
                <a:cs typeface="+mn-ea"/>
                <a:sym typeface="+mn-lt"/>
              </a:rPr>
              <a:t>谢谢你的观看</a:t>
            </a:r>
          </a:p>
        </p:txBody>
      </p:sp>
      <p:sp>
        <p:nvSpPr>
          <p:cNvPr id="25" name="文本框 24"/>
          <p:cNvSpPr txBox="1"/>
          <p:nvPr/>
        </p:nvSpPr>
        <p:spPr>
          <a:xfrm>
            <a:off x="1433056" y="5101135"/>
            <a:ext cx="170935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2400" noProof="0">
                <a:ln>
                  <a:noFill/>
                </a:ln>
                <a:uLnTx/>
                <a:uFillTx/>
                <a:cs typeface="+mn-ea"/>
                <a:sym typeface="+mn-lt"/>
              </a:rPr>
              <a:t>商务通用</a:t>
            </a:r>
            <a:endParaRPr lang="zh-CN" altLang="en-US" sz="2400" noProof="0" dirty="0">
              <a:ln>
                <a:noFill/>
              </a:ln>
              <a:uLnTx/>
              <a:uFillTx/>
              <a:cs typeface="+mn-ea"/>
              <a:sym typeface="+mn-lt"/>
            </a:endParaRPr>
          </a:p>
        </p:txBody>
      </p:sp>
      <p:sp>
        <p:nvSpPr>
          <p:cNvPr id="26" name="文本框 25"/>
          <p:cNvSpPr txBox="1"/>
          <p:nvPr/>
        </p:nvSpPr>
        <p:spPr>
          <a:xfrm>
            <a:off x="2821800" y="5101135"/>
            <a:ext cx="170935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2400" noProof="0">
                <a:ln>
                  <a:noFill/>
                </a:ln>
                <a:uLnTx/>
                <a:uFillTx/>
                <a:cs typeface="+mn-ea"/>
                <a:sym typeface="+mn-lt"/>
              </a:rPr>
              <a:t>动态模板</a:t>
            </a:r>
            <a:endParaRPr lang="zh-CN" altLang="en-US" sz="2400" noProof="0" dirty="0">
              <a:ln>
                <a:noFill/>
              </a:ln>
              <a:uLnTx/>
              <a:uFillTx/>
              <a:cs typeface="+mn-ea"/>
              <a:sym typeface="+mn-lt"/>
            </a:endParaRPr>
          </a:p>
        </p:txBody>
      </p:sp>
      <p:sp>
        <p:nvSpPr>
          <p:cNvPr id="27" name="文本框 26"/>
          <p:cNvSpPr txBox="1"/>
          <p:nvPr/>
        </p:nvSpPr>
        <p:spPr>
          <a:xfrm>
            <a:off x="4223611" y="5101135"/>
            <a:ext cx="170935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2400" noProof="0">
                <a:ln>
                  <a:noFill/>
                </a:ln>
                <a:uLnTx/>
                <a:uFillTx/>
                <a:cs typeface="+mn-ea"/>
                <a:sym typeface="+mn-lt"/>
              </a:rPr>
              <a:t>创意设计</a:t>
            </a:r>
            <a:endParaRPr lang="zh-CN" altLang="en-US" sz="2400" noProof="0" dirty="0">
              <a:ln>
                <a:noFill/>
              </a:ln>
              <a:uLnTx/>
              <a:uFillTx/>
              <a:cs typeface="+mn-ea"/>
              <a:sym typeface="+mn-lt"/>
            </a:endParaRPr>
          </a:p>
        </p:txBody>
      </p:sp>
      <p:sp>
        <p:nvSpPr>
          <p:cNvPr id="28" name="文本框 27"/>
          <p:cNvSpPr txBox="1"/>
          <p:nvPr/>
        </p:nvSpPr>
        <p:spPr>
          <a:xfrm>
            <a:off x="5819082" y="5101135"/>
            <a:ext cx="170935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2400" noProof="0">
                <a:ln>
                  <a:noFill/>
                </a:ln>
                <a:uLnTx/>
                <a:uFillTx/>
                <a:cs typeface="+mn-ea"/>
                <a:sym typeface="+mn-lt"/>
              </a:rPr>
              <a:t>商务设计</a:t>
            </a:r>
            <a:endParaRPr lang="zh-CN" altLang="en-US" sz="2400" noProof="0" dirty="0">
              <a:ln>
                <a:noFill/>
              </a:ln>
              <a:uLnTx/>
              <a:uFillTx/>
              <a:cs typeface="+mn-ea"/>
              <a:sym typeface="+mn-lt"/>
            </a:endParaRPr>
          </a:p>
        </p:txBody>
      </p:sp>
      <p:sp>
        <p:nvSpPr>
          <p:cNvPr id="2" name="椭圆 1"/>
          <p:cNvSpPr/>
          <p:nvPr/>
        </p:nvSpPr>
        <p:spPr>
          <a:xfrm>
            <a:off x="8896698" y="4534776"/>
            <a:ext cx="4212771" cy="4212771"/>
          </a:xfrm>
          <a:prstGeom prst="ellipse">
            <a:avLst/>
          </a:prstGeom>
          <a:solidFill>
            <a:srgbClr val="D16F6F"/>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cs typeface="+mn-ea"/>
              <a:sym typeface="+mn-lt"/>
            </a:endParaRPr>
          </a:p>
        </p:txBody>
      </p:sp>
      <p:sp>
        <p:nvSpPr>
          <p:cNvPr id="35" name="文本框 34"/>
          <p:cNvSpPr txBox="1"/>
          <p:nvPr/>
        </p:nvSpPr>
        <p:spPr>
          <a:xfrm>
            <a:off x="9139403" y="5259340"/>
            <a:ext cx="3276776"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8000" noProof="0">
                <a:ln>
                  <a:noFill/>
                </a:ln>
                <a:solidFill>
                  <a:schemeClr val="bg1"/>
                </a:solidFill>
                <a:uLnTx/>
                <a:uFillTx/>
                <a:cs typeface="+mn-ea"/>
                <a:sym typeface="+mn-lt"/>
              </a:rPr>
              <a:t>LOGO</a:t>
            </a:r>
            <a:endParaRPr lang="zh-CN" altLang="en-US" sz="8000" noProof="0" dirty="0">
              <a:ln>
                <a:noFill/>
              </a:ln>
              <a:solidFill>
                <a:schemeClr val="bg1"/>
              </a:solidFill>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 grpId="0" animBg="1"/>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flipH="1">
            <a:off x="-1" y="3258120"/>
            <a:ext cx="14097000" cy="3590925"/>
            <a:chOff x="-71" y="-102"/>
            <a:chExt cx="7751" cy="2262"/>
          </a:xfrm>
        </p:grpSpPr>
        <p:sp>
          <p:nvSpPr>
            <p:cNvPr id="10" name="AutoShape 3"/>
            <p:cNvSpPr>
              <a:spLocks noChangeAspect="1" noChangeArrowheads="1" noTextEdit="1"/>
            </p:cNvSpPr>
            <p:nvPr/>
          </p:nvSpPr>
          <p:spPr bwMode="auto">
            <a:xfrm>
              <a:off x="-71" y="-102"/>
              <a:ext cx="7751" cy="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5"/>
            <p:cNvSpPr/>
            <p:nvPr/>
          </p:nvSpPr>
          <p:spPr bwMode="auto">
            <a:xfrm>
              <a:off x="-71" y="-92"/>
              <a:ext cx="7745" cy="2252"/>
            </a:xfrm>
            <a:custGeom>
              <a:avLst/>
              <a:gdLst>
                <a:gd name="T0" fmla="*/ 1244 w 1244"/>
                <a:gd name="T1" fmla="*/ 0 h 218"/>
                <a:gd name="T2" fmla="*/ 516 w 1244"/>
                <a:gd name="T3" fmla="*/ 0 h 218"/>
                <a:gd name="T4" fmla="*/ 0 w 1244"/>
                <a:gd name="T5" fmla="*/ 218 h 218"/>
                <a:gd name="T6" fmla="*/ 1244 w 1244"/>
                <a:gd name="T7" fmla="*/ 218 h 218"/>
                <a:gd name="T8" fmla="*/ 1244 w 1244"/>
                <a:gd name="T9" fmla="*/ 0 h 218"/>
              </a:gdLst>
              <a:ahLst/>
              <a:cxnLst>
                <a:cxn ang="0">
                  <a:pos x="T0" y="T1"/>
                </a:cxn>
                <a:cxn ang="0">
                  <a:pos x="T2" y="T3"/>
                </a:cxn>
                <a:cxn ang="0">
                  <a:pos x="T4" y="T5"/>
                </a:cxn>
                <a:cxn ang="0">
                  <a:pos x="T6" y="T7"/>
                </a:cxn>
                <a:cxn ang="0">
                  <a:pos x="T8" y="T9"/>
                </a:cxn>
              </a:cxnLst>
              <a:rect l="0" t="0" r="r" b="b"/>
              <a:pathLst>
                <a:path w="1244" h="218">
                  <a:moveTo>
                    <a:pt x="1244" y="0"/>
                  </a:moveTo>
                  <a:cubicBezTo>
                    <a:pt x="516" y="0"/>
                    <a:pt x="516" y="0"/>
                    <a:pt x="516" y="0"/>
                  </a:cubicBezTo>
                  <a:cubicBezTo>
                    <a:pt x="299" y="0"/>
                    <a:pt x="107" y="87"/>
                    <a:pt x="0" y="218"/>
                  </a:cubicBezTo>
                  <a:cubicBezTo>
                    <a:pt x="1244" y="218"/>
                    <a:pt x="1244" y="218"/>
                    <a:pt x="1244" y="218"/>
                  </a:cubicBezTo>
                  <a:lnTo>
                    <a:pt x="1244" y="0"/>
                  </a:lnTo>
                  <a:close/>
                </a:path>
              </a:pathLst>
            </a:custGeom>
            <a:solidFill>
              <a:schemeClr val="accent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6"/>
            <p:cNvSpPr/>
            <p:nvPr/>
          </p:nvSpPr>
          <p:spPr bwMode="auto">
            <a:xfrm>
              <a:off x="602" y="73"/>
              <a:ext cx="7072" cy="2087"/>
            </a:xfrm>
            <a:custGeom>
              <a:avLst/>
              <a:gdLst>
                <a:gd name="T0" fmla="*/ 1136 w 1136"/>
                <a:gd name="T1" fmla="*/ 0 h 202"/>
                <a:gd name="T2" fmla="*/ 502 w 1136"/>
                <a:gd name="T3" fmla="*/ 0 h 202"/>
                <a:gd name="T4" fmla="*/ 0 w 1136"/>
                <a:gd name="T5" fmla="*/ 202 h 202"/>
                <a:gd name="T6" fmla="*/ 1136 w 1136"/>
                <a:gd name="T7" fmla="*/ 202 h 202"/>
                <a:gd name="T8" fmla="*/ 1136 w 1136"/>
                <a:gd name="T9" fmla="*/ 0 h 202"/>
              </a:gdLst>
              <a:ahLst/>
              <a:cxnLst>
                <a:cxn ang="0">
                  <a:pos x="T0" y="T1"/>
                </a:cxn>
                <a:cxn ang="0">
                  <a:pos x="T2" y="T3"/>
                </a:cxn>
                <a:cxn ang="0">
                  <a:pos x="T4" y="T5"/>
                </a:cxn>
                <a:cxn ang="0">
                  <a:pos x="T6" y="T7"/>
                </a:cxn>
                <a:cxn ang="0">
                  <a:pos x="T8" y="T9"/>
                </a:cxn>
              </a:cxnLst>
              <a:rect l="0" t="0" r="r" b="b"/>
              <a:pathLst>
                <a:path w="1136" h="202">
                  <a:moveTo>
                    <a:pt x="1136" y="0"/>
                  </a:moveTo>
                  <a:cubicBezTo>
                    <a:pt x="502" y="0"/>
                    <a:pt x="502" y="0"/>
                    <a:pt x="502" y="0"/>
                  </a:cubicBezTo>
                  <a:cubicBezTo>
                    <a:pt x="294" y="0"/>
                    <a:pt x="109" y="80"/>
                    <a:pt x="0" y="202"/>
                  </a:cubicBezTo>
                  <a:cubicBezTo>
                    <a:pt x="1136" y="202"/>
                    <a:pt x="1136" y="202"/>
                    <a:pt x="1136" y="202"/>
                  </a:cubicBezTo>
                  <a:lnTo>
                    <a:pt x="1136"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7"/>
            <p:cNvSpPr/>
            <p:nvPr/>
          </p:nvSpPr>
          <p:spPr bwMode="auto">
            <a:xfrm>
              <a:off x="1380" y="528"/>
              <a:ext cx="6294" cy="1632"/>
            </a:xfrm>
            <a:custGeom>
              <a:avLst/>
              <a:gdLst>
                <a:gd name="T0" fmla="*/ 1011 w 1011"/>
                <a:gd name="T1" fmla="*/ 0 h 158"/>
                <a:gd name="T2" fmla="*/ 457 w 1011"/>
                <a:gd name="T3" fmla="*/ 0 h 158"/>
                <a:gd name="T4" fmla="*/ 0 w 1011"/>
                <a:gd name="T5" fmla="*/ 158 h 158"/>
                <a:gd name="T6" fmla="*/ 1011 w 1011"/>
                <a:gd name="T7" fmla="*/ 158 h 158"/>
                <a:gd name="T8" fmla="*/ 1011 w 1011"/>
                <a:gd name="T9" fmla="*/ 0 h 158"/>
              </a:gdLst>
              <a:ahLst/>
              <a:cxnLst>
                <a:cxn ang="0">
                  <a:pos x="T0" y="T1"/>
                </a:cxn>
                <a:cxn ang="0">
                  <a:pos x="T2" y="T3"/>
                </a:cxn>
                <a:cxn ang="0">
                  <a:pos x="T4" y="T5"/>
                </a:cxn>
                <a:cxn ang="0">
                  <a:pos x="T6" y="T7"/>
                </a:cxn>
                <a:cxn ang="0">
                  <a:pos x="T8" y="T9"/>
                </a:cxn>
              </a:cxnLst>
              <a:rect l="0" t="0" r="r" b="b"/>
              <a:pathLst>
                <a:path w="1011" h="158">
                  <a:moveTo>
                    <a:pt x="1011" y="0"/>
                  </a:moveTo>
                  <a:cubicBezTo>
                    <a:pt x="457" y="0"/>
                    <a:pt x="457" y="0"/>
                    <a:pt x="457" y="0"/>
                  </a:cubicBezTo>
                  <a:cubicBezTo>
                    <a:pt x="275" y="0"/>
                    <a:pt x="111" y="61"/>
                    <a:pt x="0" y="158"/>
                  </a:cubicBezTo>
                  <a:cubicBezTo>
                    <a:pt x="1011" y="158"/>
                    <a:pt x="1011" y="158"/>
                    <a:pt x="1011" y="158"/>
                  </a:cubicBezTo>
                  <a:lnTo>
                    <a:pt x="1011" y="0"/>
                  </a:ln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5" name="Group 32" hidden="1"/>
          <p:cNvGrpSpPr/>
          <p:nvPr/>
        </p:nvGrpSpPr>
        <p:grpSpPr>
          <a:xfrm>
            <a:off x="1804762" y="1943976"/>
            <a:ext cx="8768943" cy="1314144"/>
            <a:chOff x="1897934" y="1943975"/>
            <a:chExt cx="9422455" cy="1314144"/>
          </a:xfrm>
        </p:grpSpPr>
        <p:cxnSp>
          <p:nvCxnSpPr>
            <p:cNvPr id="46" name="Straight Connector 10"/>
            <p:cNvCxnSpPr/>
            <p:nvPr/>
          </p:nvCxnSpPr>
          <p:spPr>
            <a:xfrm flipH="1">
              <a:off x="2184085" y="2384884"/>
              <a:ext cx="984142" cy="873235"/>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13"/>
            <p:cNvCxnSpPr/>
            <p:nvPr/>
          </p:nvCxnSpPr>
          <p:spPr>
            <a:xfrm>
              <a:off x="1897934" y="1943975"/>
              <a:ext cx="1044715" cy="1051258"/>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18"/>
            <p:cNvCxnSpPr/>
            <p:nvPr/>
          </p:nvCxnSpPr>
          <p:spPr>
            <a:xfrm flipH="1">
              <a:off x="2940929" y="1943975"/>
              <a:ext cx="1046634" cy="1052977"/>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23"/>
            <p:cNvCxnSpPr/>
            <p:nvPr/>
          </p:nvCxnSpPr>
          <p:spPr>
            <a:xfrm>
              <a:off x="3992369" y="1943975"/>
              <a:ext cx="1044715" cy="1051258"/>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24"/>
            <p:cNvCxnSpPr/>
            <p:nvPr/>
          </p:nvCxnSpPr>
          <p:spPr>
            <a:xfrm flipH="1">
              <a:off x="5035364" y="1943975"/>
              <a:ext cx="1046634" cy="1052977"/>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a:off x="6086804" y="1943975"/>
              <a:ext cx="1044715" cy="1051258"/>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flipH="1">
              <a:off x="7129799" y="1943975"/>
              <a:ext cx="1046634" cy="1052977"/>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a:off x="8181239" y="1943975"/>
              <a:ext cx="1044715" cy="1051258"/>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flipH="1">
              <a:off x="9224234" y="1943975"/>
              <a:ext cx="1046634" cy="1052977"/>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a:off x="10275674" y="1943975"/>
              <a:ext cx="1044715" cy="1051258"/>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 name="文本框 11"/>
          <p:cNvSpPr txBox="1"/>
          <p:nvPr/>
        </p:nvSpPr>
        <p:spPr>
          <a:xfrm>
            <a:off x="4730663" y="726245"/>
            <a:ext cx="4786508"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6600">
                <a:cs typeface="+mn-ea"/>
                <a:sym typeface="+mn-lt"/>
              </a:rPr>
              <a:t>关于我们</a:t>
            </a:r>
            <a:endParaRPr lang="zh-CN" altLang="en-US" sz="6600" noProof="0" dirty="0">
              <a:ln>
                <a:noFill/>
              </a:ln>
              <a:uLnTx/>
              <a:uFillTx/>
              <a:cs typeface="+mn-ea"/>
              <a:sym typeface="+mn-lt"/>
            </a:endParaRPr>
          </a:p>
        </p:txBody>
      </p:sp>
      <p:cxnSp>
        <p:nvCxnSpPr>
          <p:cNvPr id="32" name="直接连接符 31"/>
          <p:cNvCxnSpPr/>
          <p:nvPr/>
        </p:nvCxnSpPr>
        <p:spPr>
          <a:xfrm>
            <a:off x="5097571" y="2045690"/>
            <a:ext cx="441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文本框 12"/>
          <p:cNvSpPr txBox="1"/>
          <p:nvPr/>
        </p:nvSpPr>
        <p:spPr>
          <a:xfrm>
            <a:off x="4907756" y="2147022"/>
            <a:ext cx="4786508" cy="37741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1400" dirty="0">
                <a:cs typeface="+mn-ea"/>
                <a:sym typeface="+mn-lt"/>
              </a:rPr>
              <a:t>Click here to enter your text</a:t>
            </a:r>
            <a:r>
              <a:rPr lang="en-US" altLang="zh-CN" sz="1400" dirty="0">
                <a:cs typeface="+mn-ea"/>
                <a:sym typeface="+mn-lt"/>
              </a:rPr>
              <a:t>.</a:t>
            </a:r>
            <a:r>
              <a:rPr lang="zh-CN" altLang="en-US" sz="1400" dirty="0">
                <a:cs typeface="+mn-ea"/>
                <a:sym typeface="+mn-lt"/>
              </a:rPr>
              <a:t>Click here </a:t>
            </a:r>
            <a:r>
              <a:rPr lang="zh-CN" altLang="en-US" sz="1400">
                <a:cs typeface="+mn-ea"/>
                <a:sym typeface="+mn-lt"/>
              </a:rPr>
              <a:t>to enter</a:t>
            </a:r>
            <a:endParaRPr lang="en-US" altLang="zh-CN" sz="1400" dirty="0">
              <a:cs typeface="+mn-ea"/>
              <a:sym typeface="+mn-lt"/>
            </a:endParaRPr>
          </a:p>
        </p:txBody>
      </p:sp>
      <p:grpSp>
        <p:nvGrpSpPr>
          <p:cNvPr id="4" name="组合 3"/>
          <p:cNvGrpSpPr/>
          <p:nvPr/>
        </p:nvGrpSpPr>
        <p:grpSpPr>
          <a:xfrm>
            <a:off x="2274424" y="545886"/>
            <a:ext cx="2359383" cy="2270408"/>
            <a:chOff x="197345" y="-938776"/>
            <a:chExt cx="2359383" cy="2270408"/>
          </a:xfrm>
        </p:grpSpPr>
        <p:sp>
          <p:nvSpPr>
            <p:cNvPr id="34" name="椭圆 33"/>
            <p:cNvSpPr/>
            <p:nvPr/>
          </p:nvSpPr>
          <p:spPr>
            <a:xfrm>
              <a:off x="197345" y="-938776"/>
              <a:ext cx="2270408" cy="2270408"/>
            </a:xfrm>
            <a:prstGeom prst="ellipse">
              <a:avLst/>
            </a:prstGeom>
            <a:solidFill>
              <a:schemeClr val="accent3"/>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cs typeface="+mn-ea"/>
                <a:sym typeface="+mn-lt"/>
              </a:endParaRPr>
            </a:p>
          </p:txBody>
        </p:sp>
        <p:sp>
          <p:nvSpPr>
            <p:cNvPr id="36" name="文本框 35"/>
            <p:cNvSpPr txBox="1"/>
            <p:nvPr/>
          </p:nvSpPr>
          <p:spPr>
            <a:xfrm>
              <a:off x="321948" y="-598880"/>
              <a:ext cx="2234780"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9600" noProof="0">
                  <a:ln>
                    <a:noFill/>
                  </a:ln>
                  <a:solidFill>
                    <a:schemeClr val="bg1"/>
                  </a:solidFill>
                  <a:uLnTx/>
                  <a:uFillTx/>
                  <a:cs typeface="+mn-ea"/>
                  <a:sym typeface="+mn-lt"/>
                </a:rPr>
                <a:t>01</a:t>
              </a:r>
              <a:endParaRPr lang="zh-CN" altLang="en-US" sz="9600" noProof="0" dirty="0">
                <a:ln>
                  <a:noFill/>
                </a:ln>
                <a:solidFill>
                  <a:schemeClr val="bg1"/>
                </a:solidFill>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6642187" y="2143556"/>
            <a:ext cx="624683" cy="3366526"/>
            <a:chOff x="3238876" y="2221460"/>
            <a:chExt cx="496946" cy="2679102"/>
          </a:xfrm>
        </p:grpSpPr>
        <p:sp>
          <p:nvSpPr>
            <p:cNvPr id="7" name="Freeform 46"/>
            <p:cNvSpPr>
              <a:spLocks noEditPoints="1"/>
            </p:cNvSpPr>
            <p:nvPr/>
          </p:nvSpPr>
          <p:spPr bwMode="auto">
            <a:xfrm>
              <a:off x="3238876" y="2221460"/>
              <a:ext cx="496946" cy="49704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1853" tIns="60927" rIns="121853" bIns="60927" numCol="1" anchor="t" anchorCtr="0" compatLnSpc="1"/>
            <a:lstStyle/>
            <a:p>
              <a:pPr>
                <a:lnSpc>
                  <a:spcPct val="120000"/>
                </a:lnSpc>
              </a:pPr>
              <a:endParaRPr lang="en-US" sz="800" dirty="0">
                <a:solidFill>
                  <a:schemeClr val="bg1">
                    <a:lumMod val="50000"/>
                  </a:schemeClr>
                </a:solidFill>
                <a:cs typeface="+mn-ea"/>
                <a:sym typeface="+mn-lt"/>
              </a:endParaRPr>
            </a:p>
          </p:txBody>
        </p:sp>
        <p:sp>
          <p:nvSpPr>
            <p:cNvPr id="9" name="Freeform 46"/>
            <p:cNvSpPr>
              <a:spLocks noEditPoints="1"/>
            </p:cNvSpPr>
            <p:nvPr/>
          </p:nvSpPr>
          <p:spPr bwMode="auto">
            <a:xfrm>
              <a:off x="3238876" y="2955102"/>
              <a:ext cx="496946" cy="49704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121853" tIns="60927" rIns="121853" bIns="60927" numCol="1" anchor="t" anchorCtr="0" compatLnSpc="1"/>
            <a:lstStyle/>
            <a:p>
              <a:pPr>
                <a:lnSpc>
                  <a:spcPct val="120000"/>
                </a:lnSpc>
              </a:pPr>
              <a:endParaRPr lang="en-US" sz="800" dirty="0">
                <a:solidFill>
                  <a:schemeClr val="bg1">
                    <a:lumMod val="50000"/>
                  </a:schemeClr>
                </a:solidFill>
                <a:cs typeface="+mn-ea"/>
                <a:sym typeface="+mn-lt"/>
              </a:endParaRPr>
            </a:p>
          </p:txBody>
        </p:sp>
        <p:sp>
          <p:nvSpPr>
            <p:cNvPr id="10" name="Freeform 46"/>
            <p:cNvSpPr>
              <a:spLocks noEditPoints="1"/>
            </p:cNvSpPr>
            <p:nvPr/>
          </p:nvSpPr>
          <p:spPr bwMode="auto">
            <a:xfrm>
              <a:off x="3238876" y="3679311"/>
              <a:ext cx="496946" cy="49704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121853" tIns="60927" rIns="121853" bIns="60927" numCol="1" anchor="t" anchorCtr="0" compatLnSpc="1"/>
            <a:lstStyle/>
            <a:p>
              <a:pPr>
                <a:lnSpc>
                  <a:spcPct val="120000"/>
                </a:lnSpc>
              </a:pPr>
              <a:endParaRPr lang="en-US" sz="800" dirty="0">
                <a:solidFill>
                  <a:schemeClr val="bg1">
                    <a:lumMod val="50000"/>
                  </a:schemeClr>
                </a:solidFill>
                <a:cs typeface="+mn-ea"/>
                <a:sym typeface="+mn-lt"/>
              </a:endParaRPr>
            </a:p>
          </p:txBody>
        </p:sp>
        <p:sp>
          <p:nvSpPr>
            <p:cNvPr id="12" name="Freeform 46"/>
            <p:cNvSpPr>
              <a:spLocks noEditPoints="1"/>
            </p:cNvSpPr>
            <p:nvPr/>
          </p:nvSpPr>
          <p:spPr bwMode="auto">
            <a:xfrm>
              <a:off x="3238876" y="4403522"/>
              <a:ext cx="496946" cy="49704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4"/>
            </a:solidFill>
            <a:ln w="9525">
              <a:noFill/>
              <a:round/>
            </a:ln>
          </p:spPr>
          <p:txBody>
            <a:bodyPr vert="horz" wrap="square" lIns="121853" tIns="60927" rIns="121853" bIns="60927" numCol="1" anchor="t" anchorCtr="0" compatLnSpc="1"/>
            <a:lstStyle/>
            <a:p>
              <a:pPr>
                <a:lnSpc>
                  <a:spcPct val="120000"/>
                </a:lnSpc>
              </a:pPr>
              <a:endParaRPr lang="en-US" sz="800" dirty="0">
                <a:solidFill>
                  <a:schemeClr val="bg1">
                    <a:lumMod val="50000"/>
                  </a:schemeClr>
                </a:solidFill>
                <a:cs typeface="+mn-ea"/>
                <a:sym typeface="+mn-lt"/>
              </a:endParaRPr>
            </a:p>
          </p:txBody>
        </p:sp>
      </p:grpSp>
      <p:grpSp>
        <p:nvGrpSpPr>
          <p:cNvPr id="14" name="组合 24"/>
          <p:cNvGrpSpPr/>
          <p:nvPr/>
        </p:nvGrpSpPr>
        <p:grpSpPr>
          <a:xfrm>
            <a:off x="2100180" y="2009067"/>
            <a:ext cx="3709127" cy="3705098"/>
            <a:chOff x="3232150" y="1665288"/>
            <a:chExt cx="2192338" cy="2190750"/>
          </a:xfrm>
        </p:grpSpPr>
        <p:grpSp>
          <p:nvGrpSpPr>
            <p:cNvPr id="15" name="Group 16"/>
            <p:cNvGrpSpPr/>
            <p:nvPr/>
          </p:nvGrpSpPr>
          <p:grpSpPr bwMode="auto">
            <a:xfrm>
              <a:off x="3284538" y="1716088"/>
              <a:ext cx="2087562" cy="2087562"/>
              <a:chOff x="3284240" y="1716038"/>
              <a:chExt cx="2088232" cy="2088232"/>
            </a:xfrm>
          </p:grpSpPr>
          <p:sp>
            <p:nvSpPr>
              <p:cNvPr id="32" name="Pie 9"/>
              <p:cNvSpPr/>
              <p:nvPr/>
            </p:nvSpPr>
            <p:spPr>
              <a:xfrm>
                <a:off x="3284240" y="1716038"/>
                <a:ext cx="2088232" cy="2088232"/>
              </a:xfrm>
              <a:prstGeom prst="pie">
                <a:avLst>
                  <a:gd name="adj1" fmla="val 4111343"/>
                  <a:gd name="adj2" fmla="val 162972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800" dirty="0">
                  <a:solidFill>
                    <a:schemeClr val="bg1">
                      <a:lumMod val="50000"/>
                    </a:schemeClr>
                  </a:solidFill>
                  <a:cs typeface="+mn-ea"/>
                  <a:sym typeface="+mn-lt"/>
                </a:endParaRPr>
              </a:p>
            </p:txBody>
          </p:sp>
          <p:sp>
            <p:nvSpPr>
              <p:cNvPr id="33" name="Pie 36"/>
              <p:cNvSpPr/>
              <p:nvPr/>
            </p:nvSpPr>
            <p:spPr>
              <a:xfrm>
                <a:off x="3284240" y="1716038"/>
                <a:ext cx="2088232" cy="2088232"/>
              </a:xfrm>
              <a:prstGeom prst="pie">
                <a:avLst>
                  <a:gd name="adj1" fmla="val 20518227"/>
                  <a:gd name="adj2" fmla="val 117627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800" dirty="0">
                  <a:solidFill>
                    <a:schemeClr val="bg1">
                      <a:lumMod val="50000"/>
                    </a:schemeClr>
                  </a:solidFill>
                  <a:cs typeface="+mn-ea"/>
                  <a:sym typeface="+mn-lt"/>
                </a:endParaRPr>
              </a:p>
            </p:txBody>
          </p:sp>
          <p:sp>
            <p:nvSpPr>
              <p:cNvPr id="34" name="Pie 37"/>
              <p:cNvSpPr/>
              <p:nvPr/>
            </p:nvSpPr>
            <p:spPr>
              <a:xfrm>
                <a:off x="3284240" y="1716038"/>
                <a:ext cx="2088232" cy="2088232"/>
              </a:xfrm>
              <a:prstGeom prst="pie">
                <a:avLst>
                  <a:gd name="adj1" fmla="val 16262436"/>
                  <a:gd name="adj2" fmla="val 205433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800" dirty="0">
                  <a:solidFill>
                    <a:schemeClr val="bg1">
                      <a:lumMod val="50000"/>
                    </a:schemeClr>
                  </a:solidFill>
                  <a:cs typeface="+mn-ea"/>
                  <a:sym typeface="+mn-lt"/>
                </a:endParaRPr>
              </a:p>
            </p:txBody>
          </p:sp>
          <p:sp>
            <p:nvSpPr>
              <p:cNvPr id="35" name="Pie 40"/>
              <p:cNvSpPr/>
              <p:nvPr/>
            </p:nvSpPr>
            <p:spPr>
              <a:xfrm>
                <a:off x="3284240" y="1716038"/>
                <a:ext cx="2088232" cy="2088232"/>
              </a:xfrm>
              <a:prstGeom prst="pie">
                <a:avLst>
                  <a:gd name="adj1" fmla="val 1145018"/>
                  <a:gd name="adj2" fmla="val 415232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800" dirty="0">
                  <a:solidFill>
                    <a:schemeClr val="bg1"/>
                  </a:solidFill>
                  <a:cs typeface="+mn-ea"/>
                  <a:sym typeface="+mn-lt"/>
                </a:endParaRPr>
              </a:p>
            </p:txBody>
          </p:sp>
        </p:grpSp>
        <p:sp>
          <p:nvSpPr>
            <p:cNvPr id="27" name="Oval 41"/>
            <p:cNvSpPr/>
            <p:nvPr/>
          </p:nvSpPr>
          <p:spPr>
            <a:xfrm>
              <a:off x="3232150" y="1665288"/>
              <a:ext cx="2192338" cy="219075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800" dirty="0">
                <a:solidFill>
                  <a:schemeClr val="bg1">
                    <a:lumMod val="50000"/>
                  </a:schemeClr>
                </a:solidFill>
                <a:cs typeface="+mn-ea"/>
                <a:sym typeface="+mn-lt"/>
              </a:endParaRPr>
            </a:p>
          </p:txBody>
        </p:sp>
        <p:sp>
          <p:nvSpPr>
            <p:cNvPr id="28" name="Rectangle 45"/>
            <p:cNvSpPr>
              <a:spLocks noChangeArrowheads="1"/>
            </p:cNvSpPr>
            <p:nvPr/>
          </p:nvSpPr>
          <p:spPr bwMode="auto">
            <a:xfrm>
              <a:off x="3587076" y="2590800"/>
              <a:ext cx="560150" cy="41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995" dirty="0">
                  <a:solidFill>
                    <a:schemeClr val="bg1"/>
                  </a:solidFill>
                  <a:cs typeface="+mn-ea"/>
                  <a:sym typeface="+mn-lt"/>
                </a:rPr>
                <a:t>55%</a:t>
              </a:r>
              <a:endParaRPr lang="bg-BG" altLang="zh-CN" sz="3995" dirty="0">
                <a:solidFill>
                  <a:schemeClr val="bg1"/>
                </a:solidFill>
                <a:cs typeface="+mn-ea"/>
                <a:sym typeface="+mn-lt"/>
              </a:endParaRPr>
            </a:p>
          </p:txBody>
        </p:sp>
        <p:sp>
          <p:nvSpPr>
            <p:cNvPr id="29" name="Rectangle 46"/>
            <p:cNvSpPr>
              <a:spLocks noChangeArrowheads="1"/>
            </p:cNvSpPr>
            <p:nvPr/>
          </p:nvSpPr>
          <p:spPr bwMode="auto">
            <a:xfrm>
              <a:off x="4498157" y="2068513"/>
              <a:ext cx="385814" cy="30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solidFill>
                  <a:cs typeface="+mn-ea"/>
                  <a:sym typeface="+mn-lt"/>
                </a:rPr>
                <a:t>18%</a:t>
              </a:r>
              <a:endParaRPr lang="bg-BG" altLang="zh-CN" sz="2800" dirty="0">
                <a:solidFill>
                  <a:schemeClr val="bg1"/>
                </a:solidFill>
                <a:cs typeface="+mn-ea"/>
                <a:sym typeface="+mn-lt"/>
              </a:endParaRPr>
            </a:p>
          </p:txBody>
        </p:sp>
        <p:sp>
          <p:nvSpPr>
            <p:cNvPr id="30" name="Rectangle 47"/>
            <p:cNvSpPr>
              <a:spLocks noChangeArrowheads="1"/>
            </p:cNvSpPr>
            <p:nvPr/>
          </p:nvSpPr>
          <p:spPr bwMode="auto">
            <a:xfrm>
              <a:off x="4894212" y="2574925"/>
              <a:ext cx="376339" cy="30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solidFill>
                  <a:cs typeface="+mn-ea"/>
                  <a:sym typeface="+mn-lt"/>
                </a:rPr>
                <a:t>12%</a:t>
              </a:r>
              <a:endParaRPr lang="bg-BG" altLang="zh-CN" sz="2800" dirty="0">
                <a:solidFill>
                  <a:schemeClr val="bg1"/>
                </a:solidFill>
                <a:cs typeface="+mn-ea"/>
                <a:sym typeface="+mn-lt"/>
              </a:endParaRPr>
            </a:p>
          </p:txBody>
        </p:sp>
        <p:sp>
          <p:nvSpPr>
            <p:cNvPr id="31" name="Rectangle 48"/>
            <p:cNvSpPr>
              <a:spLocks noChangeArrowheads="1"/>
            </p:cNvSpPr>
            <p:nvPr/>
          </p:nvSpPr>
          <p:spPr bwMode="auto">
            <a:xfrm>
              <a:off x="4650542" y="3081338"/>
              <a:ext cx="381076" cy="30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solidFill>
                  <a:cs typeface="+mn-ea"/>
                  <a:sym typeface="+mn-lt"/>
                </a:rPr>
                <a:t>15%</a:t>
              </a:r>
              <a:endParaRPr lang="bg-BG" altLang="zh-CN" sz="2800" dirty="0">
                <a:solidFill>
                  <a:schemeClr val="bg1"/>
                </a:solidFill>
                <a:cs typeface="+mn-ea"/>
                <a:sym typeface="+mn-lt"/>
              </a:endParaRPr>
            </a:p>
          </p:txBody>
        </p:sp>
      </p:grpSp>
      <p:sp>
        <p:nvSpPr>
          <p:cNvPr id="36" name="Text Placeholder 8"/>
          <p:cNvSpPr txBox="1"/>
          <p:nvPr/>
        </p:nvSpPr>
        <p:spPr>
          <a:xfrm>
            <a:off x="7974243" y="204324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37" name="Text Placeholder 9"/>
          <p:cNvSpPr txBox="1"/>
          <p:nvPr/>
        </p:nvSpPr>
        <p:spPr>
          <a:xfrm>
            <a:off x="7974243" y="237958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38" name="Text Placeholder 8"/>
          <p:cNvSpPr txBox="1"/>
          <p:nvPr/>
        </p:nvSpPr>
        <p:spPr>
          <a:xfrm>
            <a:off x="7974243" y="3448296"/>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39" name="Text Placeholder 9"/>
          <p:cNvSpPr txBox="1"/>
          <p:nvPr/>
        </p:nvSpPr>
        <p:spPr>
          <a:xfrm>
            <a:off x="7974243" y="3784639"/>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40" name="Text Placeholder 8"/>
          <p:cNvSpPr txBox="1"/>
          <p:nvPr/>
        </p:nvSpPr>
        <p:spPr>
          <a:xfrm>
            <a:off x="7974243" y="4853350"/>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1" name="Text Placeholder 9"/>
          <p:cNvSpPr txBox="1"/>
          <p:nvPr/>
        </p:nvSpPr>
        <p:spPr>
          <a:xfrm>
            <a:off x="7974243" y="5189693"/>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6">
                                            <p:txEl>
                                              <p:pRg st="0" end="0"/>
                                            </p:txEl>
                                          </p:spTgt>
                                        </p:tgtEl>
                                        <p:attrNameLst>
                                          <p:attrName>style.visibility</p:attrName>
                                        </p:attrNameLst>
                                      </p:cBhvr>
                                      <p:to>
                                        <p:strVal val="visible"/>
                                      </p:to>
                                    </p:set>
                                    <p:anim calcmode="lin" valueType="num">
                                      <p:cBhvr>
                                        <p:cTn id="18"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6">
                                            <p:txEl>
                                              <p:pRg st="0" end="0"/>
                                            </p:txEl>
                                          </p:spTgt>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37">
                                            <p:txEl>
                                              <p:pRg st="0" end="0"/>
                                            </p:txEl>
                                          </p:spTgt>
                                        </p:tgtEl>
                                        <p:attrNameLst>
                                          <p:attrName>style.visibility</p:attrName>
                                        </p:attrNameLst>
                                      </p:cBhvr>
                                      <p:to>
                                        <p:strVal val="visible"/>
                                      </p:to>
                                    </p:set>
                                    <p:animEffect transition="in" filter="wipe(down)">
                                      <p:cBhvr>
                                        <p:cTn id="24" dur="500"/>
                                        <p:tgtEl>
                                          <p:spTgt spid="37">
                                            <p:txEl>
                                              <p:pRg st="0" end="0"/>
                                            </p:txEl>
                                          </p:spTgt>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38">
                                            <p:txEl>
                                              <p:pRg st="0" end="0"/>
                                            </p:txEl>
                                          </p:spTgt>
                                        </p:tgtEl>
                                        <p:attrNameLst>
                                          <p:attrName>style.visibility</p:attrName>
                                        </p:attrNameLst>
                                      </p:cBhvr>
                                      <p:to>
                                        <p:strVal val="visible"/>
                                      </p:to>
                                    </p:set>
                                    <p:anim calcmode="lin" valueType="num">
                                      <p:cBhvr>
                                        <p:cTn id="28"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38">
                                            <p:txEl>
                                              <p:pRg st="0" end="0"/>
                                            </p:txEl>
                                          </p:spTgt>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39">
                                            <p:txEl>
                                              <p:pRg st="0" end="0"/>
                                            </p:txEl>
                                          </p:spTgt>
                                        </p:tgtEl>
                                        <p:attrNameLst>
                                          <p:attrName>style.visibility</p:attrName>
                                        </p:attrNameLst>
                                      </p:cBhvr>
                                      <p:to>
                                        <p:strVal val="visible"/>
                                      </p:to>
                                    </p:set>
                                    <p:animEffect transition="in" filter="wipe(down)">
                                      <p:cBhvr>
                                        <p:cTn id="34" dur="500"/>
                                        <p:tgtEl>
                                          <p:spTgt spid="39">
                                            <p:txEl>
                                              <p:pRg st="0" end="0"/>
                                            </p:txEl>
                                          </p:spTgt>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40">
                                            <p:txEl>
                                              <p:pRg st="0" end="0"/>
                                            </p:txEl>
                                          </p:spTgt>
                                        </p:tgtEl>
                                        <p:attrNameLst>
                                          <p:attrName>style.visibility</p:attrName>
                                        </p:attrNameLst>
                                      </p:cBhvr>
                                      <p:to>
                                        <p:strVal val="visible"/>
                                      </p:to>
                                    </p:set>
                                    <p:anim calcmode="lin" valueType="num">
                                      <p:cBhvr>
                                        <p:cTn id="38"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40">
                                            <p:txEl>
                                              <p:pRg st="0" end="0"/>
                                            </p:txEl>
                                          </p:spTgt>
                                        </p:tgtEl>
                                      </p:cBhvr>
                                    </p:animEffect>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41">
                                            <p:txEl>
                                              <p:pRg st="0" end="0"/>
                                            </p:txEl>
                                          </p:spTgt>
                                        </p:tgtEl>
                                        <p:attrNameLst>
                                          <p:attrName>style.visibility</p:attrName>
                                        </p:attrNameLst>
                                      </p:cBhvr>
                                      <p:to>
                                        <p:strVal val="visible"/>
                                      </p:to>
                                    </p:set>
                                    <p:animEffect transition="in" filter="wipe(down)">
                                      <p:cBhvr>
                                        <p:cTn id="44"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7" grpId="0" build="p"/>
      <p:bldP spid="38" grpId="0" build="p"/>
      <p:bldP spid="39" grpId="0" build="p"/>
      <p:bldP spid="40" grpId="0" build="p"/>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8051810" y="3280852"/>
            <a:ext cx="396556" cy="396630"/>
            <a:chOff x="0" y="0"/>
            <a:chExt cx="812800" cy="812800"/>
          </a:xfrm>
        </p:grpSpPr>
        <p:sp>
          <p:nvSpPr>
            <p:cNvPr id="10284" name="椭圆 32"/>
            <p:cNvSpPr>
              <a:spLocks noChangeArrowheads="1"/>
            </p:cNvSpPr>
            <p:nvPr/>
          </p:nvSpPr>
          <p:spPr bwMode="auto">
            <a:xfrm>
              <a:off x="0" y="0"/>
              <a:ext cx="812800" cy="8128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sz="2400">
                <a:solidFill>
                  <a:srgbClr val="FFFFFF"/>
                </a:solidFill>
                <a:latin typeface="+mn-lt"/>
                <a:ea typeface="+mn-ea"/>
                <a:cs typeface="+mn-ea"/>
                <a:sym typeface="+mn-lt"/>
              </a:endParaRPr>
            </a:p>
          </p:txBody>
        </p:sp>
        <p:sp>
          <p:nvSpPr>
            <p:cNvPr id="10285" name="任意多边形 33"/>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cs typeface="+mn-ea"/>
                <a:sym typeface="+mn-lt"/>
              </a:endParaRPr>
            </a:p>
          </p:txBody>
        </p:sp>
      </p:grpSp>
      <p:grpSp>
        <p:nvGrpSpPr>
          <p:cNvPr id="3" name="组合 34"/>
          <p:cNvGrpSpPr/>
          <p:nvPr/>
        </p:nvGrpSpPr>
        <p:grpSpPr bwMode="auto">
          <a:xfrm>
            <a:off x="3788052" y="3280852"/>
            <a:ext cx="396556" cy="396630"/>
            <a:chOff x="0" y="0"/>
            <a:chExt cx="812800" cy="812800"/>
          </a:xfrm>
        </p:grpSpPr>
        <p:sp>
          <p:nvSpPr>
            <p:cNvPr id="10282" name="椭圆 35"/>
            <p:cNvSpPr>
              <a:spLocks noChangeArrowheads="1"/>
            </p:cNvSpPr>
            <p:nvPr/>
          </p:nvSpPr>
          <p:spPr bwMode="auto">
            <a:xfrm>
              <a:off x="0" y="0"/>
              <a:ext cx="812800" cy="81280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sz="2400">
                <a:solidFill>
                  <a:schemeClr val="tx1">
                    <a:lumMod val="50000"/>
                    <a:lumOff val="50000"/>
                  </a:schemeClr>
                </a:solidFill>
                <a:latin typeface="+mn-lt"/>
                <a:ea typeface="+mn-ea"/>
                <a:cs typeface="+mn-ea"/>
                <a:sym typeface="+mn-lt"/>
              </a:endParaRPr>
            </a:p>
          </p:txBody>
        </p:sp>
        <p:sp>
          <p:nvSpPr>
            <p:cNvPr id="10283" name="任意多边形 36"/>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solidFill>
                  <a:schemeClr val="tx1">
                    <a:lumMod val="50000"/>
                    <a:lumOff val="50000"/>
                  </a:schemeClr>
                </a:solidFill>
                <a:cs typeface="+mn-ea"/>
                <a:sym typeface="+mn-lt"/>
              </a:endParaRPr>
            </a:p>
          </p:txBody>
        </p:sp>
      </p:grpSp>
      <p:grpSp>
        <p:nvGrpSpPr>
          <p:cNvPr id="4" name="组合 37"/>
          <p:cNvGrpSpPr/>
          <p:nvPr/>
        </p:nvGrpSpPr>
        <p:grpSpPr bwMode="auto">
          <a:xfrm>
            <a:off x="5897723" y="1339523"/>
            <a:ext cx="396556" cy="396630"/>
            <a:chOff x="0" y="0"/>
            <a:chExt cx="812800" cy="812800"/>
          </a:xfrm>
        </p:grpSpPr>
        <p:sp>
          <p:nvSpPr>
            <p:cNvPr id="10280" name="椭圆 38"/>
            <p:cNvSpPr>
              <a:spLocks noChangeArrowheads="1"/>
            </p:cNvSpPr>
            <p:nvPr/>
          </p:nvSpPr>
          <p:spPr bwMode="auto">
            <a:xfrm>
              <a:off x="0" y="0"/>
              <a:ext cx="812800" cy="8128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sz="2400">
                <a:solidFill>
                  <a:srgbClr val="FFFFFF"/>
                </a:solidFill>
                <a:latin typeface="+mn-lt"/>
                <a:ea typeface="+mn-ea"/>
                <a:cs typeface="+mn-ea"/>
                <a:sym typeface="+mn-lt"/>
              </a:endParaRPr>
            </a:p>
          </p:txBody>
        </p:sp>
        <p:sp>
          <p:nvSpPr>
            <p:cNvPr id="10281" name="任意多边形 39"/>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cs typeface="+mn-ea"/>
                <a:sym typeface="+mn-lt"/>
              </a:endParaRPr>
            </a:p>
          </p:txBody>
        </p:sp>
      </p:grpSp>
      <p:grpSp>
        <p:nvGrpSpPr>
          <p:cNvPr id="5" name="组合 40"/>
          <p:cNvGrpSpPr/>
          <p:nvPr/>
        </p:nvGrpSpPr>
        <p:grpSpPr bwMode="auto">
          <a:xfrm>
            <a:off x="5897723" y="5194658"/>
            <a:ext cx="396556" cy="396630"/>
            <a:chOff x="0" y="0"/>
            <a:chExt cx="812800" cy="812800"/>
          </a:xfrm>
        </p:grpSpPr>
        <p:sp>
          <p:nvSpPr>
            <p:cNvPr id="10278" name="椭圆 41"/>
            <p:cNvSpPr>
              <a:spLocks noChangeArrowheads="1"/>
            </p:cNvSpPr>
            <p:nvPr/>
          </p:nvSpPr>
          <p:spPr bwMode="auto">
            <a:xfrm>
              <a:off x="0" y="0"/>
              <a:ext cx="812800" cy="81280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sz="2400">
                <a:solidFill>
                  <a:srgbClr val="FFFFFF"/>
                </a:solidFill>
                <a:latin typeface="+mn-lt"/>
                <a:ea typeface="+mn-ea"/>
                <a:cs typeface="+mn-ea"/>
                <a:sym typeface="+mn-lt"/>
              </a:endParaRPr>
            </a:p>
          </p:txBody>
        </p:sp>
        <p:sp>
          <p:nvSpPr>
            <p:cNvPr id="10279" name="任意多边形 42"/>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cs typeface="+mn-ea"/>
                <a:sym typeface="+mn-lt"/>
              </a:endParaRPr>
            </a:p>
          </p:txBody>
        </p:sp>
      </p:grpSp>
      <p:grpSp>
        <p:nvGrpSpPr>
          <p:cNvPr id="6" name="组合 66"/>
          <p:cNvGrpSpPr/>
          <p:nvPr/>
        </p:nvGrpSpPr>
        <p:grpSpPr bwMode="auto">
          <a:xfrm>
            <a:off x="4091236" y="1478913"/>
            <a:ext cx="4009533" cy="4013197"/>
            <a:chOff x="0" y="0"/>
            <a:chExt cx="4392474" cy="4393594"/>
          </a:xfrm>
        </p:grpSpPr>
        <p:grpSp>
          <p:nvGrpSpPr>
            <p:cNvPr id="7" name="组合 44"/>
            <p:cNvGrpSpPr/>
            <p:nvPr/>
          </p:nvGrpSpPr>
          <p:grpSpPr bwMode="auto">
            <a:xfrm>
              <a:off x="0" y="0"/>
              <a:ext cx="4392474" cy="4393594"/>
              <a:chOff x="0" y="0"/>
              <a:chExt cx="4392474" cy="4393594"/>
            </a:xfrm>
          </p:grpSpPr>
          <p:grpSp>
            <p:nvGrpSpPr>
              <p:cNvPr id="8" name="组合 30"/>
              <p:cNvGrpSpPr/>
              <p:nvPr/>
            </p:nvGrpSpPr>
            <p:grpSpPr bwMode="auto">
              <a:xfrm>
                <a:off x="0" y="0"/>
                <a:ext cx="4392474" cy="4393594"/>
                <a:chOff x="0" y="0"/>
                <a:chExt cx="4392474" cy="4393594"/>
              </a:xfrm>
            </p:grpSpPr>
            <p:sp>
              <p:nvSpPr>
                <p:cNvPr id="10263" name="Freeform 5"/>
                <p:cNvSpPr/>
                <p:nvPr/>
              </p:nvSpPr>
              <p:spPr bwMode="auto">
                <a:xfrm rot="2700000">
                  <a:off x="1722485" y="615110"/>
                  <a:ext cx="1941774" cy="711551"/>
                </a:xfrm>
                <a:custGeom>
                  <a:avLst/>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0264" name="Freeform 6"/>
                <p:cNvSpPr/>
                <p:nvPr/>
              </p:nvSpPr>
              <p:spPr bwMode="auto">
                <a:xfrm rot="2700000">
                  <a:off x="3064311" y="1725311"/>
                  <a:ext cx="714549" cy="1941775"/>
                </a:xfrm>
                <a:custGeom>
                  <a:avLst/>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0265" name="Freeform 7"/>
                <p:cNvSpPr/>
                <p:nvPr/>
              </p:nvSpPr>
              <p:spPr bwMode="auto">
                <a:xfrm rot="2700000">
                  <a:off x="2580127" y="1261992"/>
                  <a:ext cx="1863824" cy="1076321"/>
                </a:xfrm>
                <a:custGeom>
                  <a:avLst/>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0266" name="Freeform 8"/>
                <p:cNvSpPr/>
                <p:nvPr/>
              </p:nvSpPr>
              <p:spPr bwMode="auto">
                <a:xfrm rot="2700000">
                  <a:off x="730626" y="3067930"/>
                  <a:ext cx="1939775" cy="711551"/>
                </a:xfrm>
                <a:custGeom>
                  <a:avLst/>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0267" name="Freeform 9"/>
                <p:cNvSpPr/>
                <p:nvPr/>
              </p:nvSpPr>
              <p:spPr bwMode="auto">
                <a:xfrm rot="2700000">
                  <a:off x="2052721" y="2581222"/>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0268" name="Freeform 10"/>
                <p:cNvSpPr/>
                <p:nvPr/>
              </p:nvSpPr>
              <p:spPr bwMode="auto">
                <a:xfrm rot="2700000">
                  <a:off x="614612" y="726093"/>
                  <a:ext cx="712551" cy="1941775"/>
                </a:xfrm>
                <a:custGeom>
                  <a:avLst/>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0269" name="Freeform 11"/>
                <p:cNvSpPr/>
                <p:nvPr/>
              </p:nvSpPr>
              <p:spPr bwMode="auto">
                <a:xfrm rot="2700000">
                  <a:off x="-56035" y="2051393"/>
                  <a:ext cx="1870819" cy="1078320"/>
                </a:xfrm>
                <a:custGeom>
                  <a:avLst/>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grpSp>
          <p:sp>
            <p:nvSpPr>
              <p:cNvPr id="10262" name="Freeform 12"/>
              <p:cNvSpPr/>
              <p:nvPr/>
            </p:nvSpPr>
            <p:spPr bwMode="auto">
              <a:xfrm rot="2700000">
                <a:off x="1261261" y="-56035"/>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grpSp>
        <p:sp>
          <p:nvSpPr>
            <p:cNvPr id="10257" name="文本框 62"/>
            <p:cNvSpPr txBox="1">
              <a:spLocks noChangeArrowheads="1"/>
            </p:cNvSpPr>
            <p:nvPr/>
          </p:nvSpPr>
          <p:spPr bwMode="auto">
            <a:xfrm>
              <a:off x="1194647" y="923097"/>
              <a:ext cx="439377" cy="5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665" dirty="0">
                  <a:solidFill>
                    <a:schemeClr val="bg1"/>
                  </a:solidFill>
                  <a:latin typeface="+mn-lt"/>
                  <a:ea typeface="+mn-ea"/>
                  <a:cs typeface="+mn-ea"/>
                  <a:sym typeface="+mn-lt"/>
                </a:rPr>
                <a:t>01</a:t>
              </a:r>
              <a:endParaRPr lang="zh-CN" altLang="en-US" sz="2665" dirty="0">
                <a:solidFill>
                  <a:schemeClr val="bg1"/>
                </a:solidFill>
                <a:latin typeface="+mn-lt"/>
                <a:ea typeface="+mn-ea"/>
                <a:cs typeface="+mn-ea"/>
                <a:sym typeface="+mn-lt"/>
              </a:endParaRPr>
            </a:p>
          </p:txBody>
        </p:sp>
        <p:sp>
          <p:nvSpPr>
            <p:cNvPr id="10258" name="文本框 63"/>
            <p:cNvSpPr txBox="1">
              <a:spLocks noChangeArrowheads="1"/>
            </p:cNvSpPr>
            <p:nvPr/>
          </p:nvSpPr>
          <p:spPr bwMode="auto">
            <a:xfrm>
              <a:off x="939877" y="2659857"/>
              <a:ext cx="507864" cy="5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665" dirty="0">
                  <a:solidFill>
                    <a:schemeClr val="bg1"/>
                  </a:solidFill>
                  <a:latin typeface="+mn-lt"/>
                  <a:ea typeface="+mn-ea"/>
                  <a:cs typeface="+mn-ea"/>
                  <a:sym typeface="+mn-lt"/>
                </a:rPr>
                <a:t>04</a:t>
              </a:r>
              <a:endParaRPr lang="zh-CN" altLang="en-US" sz="2665" dirty="0">
                <a:solidFill>
                  <a:schemeClr val="bg1"/>
                </a:solidFill>
                <a:latin typeface="+mn-lt"/>
                <a:ea typeface="+mn-ea"/>
                <a:cs typeface="+mn-ea"/>
                <a:sym typeface="+mn-lt"/>
              </a:endParaRPr>
            </a:p>
          </p:txBody>
        </p:sp>
        <p:sp>
          <p:nvSpPr>
            <p:cNvPr id="10259" name="文本框 64"/>
            <p:cNvSpPr txBox="1">
              <a:spLocks noChangeArrowheads="1"/>
            </p:cNvSpPr>
            <p:nvPr/>
          </p:nvSpPr>
          <p:spPr bwMode="auto">
            <a:xfrm>
              <a:off x="2599880" y="2894695"/>
              <a:ext cx="521913" cy="5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665" dirty="0">
                  <a:solidFill>
                    <a:schemeClr val="bg1"/>
                  </a:solidFill>
                  <a:latin typeface="+mn-lt"/>
                  <a:ea typeface="+mn-ea"/>
                  <a:cs typeface="+mn-ea"/>
                  <a:sym typeface="+mn-lt"/>
                </a:rPr>
                <a:t>03</a:t>
              </a:r>
              <a:endParaRPr lang="zh-CN" altLang="en-US" sz="2665" dirty="0">
                <a:solidFill>
                  <a:schemeClr val="bg1"/>
                </a:solidFill>
                <a:latin typeface="+mn-lt"/>
                <a:ea typeface="+mn-ea"/>
                <a:cs typeface="+mn-ea"/>
                <a:sym typeface="+mn-lt"/>
              </a:endParaRPr>
            </a:p>
          </p:txBody>
        </p:sp>
        <p:sp>
          <p:nvSpPr>
            <p:cNvPr id="10260" name="文本框 65"/>
            <p:cNvSpPr txBox="1">
              <a:spLocks noChangeArrowheads="1"/>
            </p:cNvSpPr>
            <p:nvPr/>
          </p:nvSpPr>
          <p:spPr bwMode="auto">
            <a:xfrm>
              <a:off x="2913357" y="1212607"/>
              <a:ext cx="509621" cy="5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665" dirty="0">
                  <a:solidFill>
                    <a:schemeClr val="bg1"/>
                  </a:solidFill>
                  <a:latin typeface="+mn-lt"/>
                  <a:ea typeface="+mn-ea"/>
                  <a:cs typeface="+mn-ea"/>
                  <a:sym typeface="+mn-lt"/>
                </a:rPr>
                <a:t>02</a:t>
              </a:r>
              <a:endParaRPr lang="zh-CN" altLang="en-US" sz="2665" dirty="0">
                <a:solidFill>
                  <a:schemeClr val="bg1"/>
                </a:solidFill>
                <a:latin typeface="+mn-lt"/>
                <a:ea typeface="+mn-ea"/>
                <a:cs typeface="+mn-ea"/>
                <a:sym typeface="+mn-lt"/>
              </a:endParaRPr>
            </a:p>
          </p:txBody>
        </p:sp>
      </p:grpSp>
      <p:sp>
        <p:nvSpPr>
          <p:cNvPr id="37" name="Text Placeholder 8"/>
          <p:cNvSpPr txBox="1"/>
          <p:nvPr/>
        </p:nvSpPr>
        <p:spPr>
          <a:xfrm>
            <a:off x="929924" y="2173340"/>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38" name="Text Placeholder 9"/>
          <p:cNvSpPr txBox="1"/>
          <p:nvPr/>
        </p:nvSpPr>
        <p:spPr>
          <a:xfrm>
            <a:off x="929924" y="2509683"/>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39" name="Text Placeholder 8"/>
          <p:cNvSpPr txBox="1"/>
          <p:nvPr/>
        </p:nvSpPr>
        <p:spPr>
          <a:xfrm>
            <a:off x="929924" y="3983090"/>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0" name="Text Placeholder 9"/>
          <p:cNvSpPr txBox="1"/>
          <p:nvPr/>
        </p:nvSpPr>
        <p:spPr>
          <a:xfrm>
            <a:off x="929924" y="4319433"/>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41" name="Text Placeholder 8"/>
          <p:cNvSpPr txBox="1"/>
          <p:nvPr/>
        </p:nvSpPr>
        <p:spPr>
          <a:xfrm>
            <a:off x="8759474" y="2173340"/>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2" name="Text Placeholder 9"/>
          <p:cNvSpPr txBox="1"/>
          <p:nvPr/>
        </p:nvSpPr>
        <p:spPr>
          <a:xfrm>
            <a:off x="8759474" y="2509683"/>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43" name="Text Placeholder 8"/>
          <p:cNvSpPr txBox="1"/>
          <p:nvPr/>
        </p:nvSpPr>
        <p:spPr>
          <a:xfrm>
            <a:off x="8759474" y="3983090"/>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4" name="Text Placeholder 9"/>
          <p:cNvSpPr txBox="1"/>
          <p:nvPr/>
        </p:nvSpPr>
        <p:spPr>
          <a:xfrm>
            <a:off x="8759474" y="4319433"/>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50" fill="hold"/>
                                        <p:tgtEl>
                                          <p:spTgt spid="4"/>
                                        </p:tgtEl>
                                        <p:attrNameLst>
                                          <p:attrName>ppt_w</p:attrName>
                                        </p:attrNameLst>
                                      </p:cBhvr>
                                      <p:tavLst>
                                        <p:tav tm="0">
                                          <p:val>
                                            <p:fltVal val="0"/>
                                          </p:val>
                                        </p:tav>
                                        <p:tav tm="100000">
                                          <p:val>
                                            <p:strVal val="#ppt_w"/>
                                          </p:val>
                                        </p:tav>
                                      </p:tavLst>
                                    </p:anim>
                                    <p:anim calcmode="lin" valueType="num">
                                      <p:cBhvr>
                                        <p:cTn id="12" dur="250" fill="hold"/>
                                        <p:tgtEl>
                                          <p:spTgt spid="4"/>
                                        </p:tgtEl>
                                        <p:attrNameLst>
                                          <p:attrName>ppt_h</p:attrName>
                                        </p:attrNameLst>
                                      </p:cBhvr>
                                      <p:tavLst>
                                        <p:tav tm="0">
                                          <p:val>
                                            <p:fltVal val="0"/>
                                          </p:val>
                                        </p:tav>
                                        <p:tav tm="100000">
                                          <p:val>
                                            <p:strVal val="#ppt_h"/>
                                          </p:val>
                                        </p:tav>
                                      </p:tavLst>
                                    </p:anim>
                                    <p:animEffect transition="in" filter="fade">
                                      <p:cBhvr>
                                        <p:cTn id="13" dur="250"/>
                                        <p:tgtEl>
                                          <p:spTgt spid="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Effect transition="in" filter="fade">
                                      <p:cBhvr>
                                        <p:cTn id="19" dur="250"/>
                                        <p:tgtEl>
                                          <p:spTgt spid="2"/>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50" fill="hold"/>
                                        <p:tgtEl>
                                          <p:spTgt spid="5"/>
                                        </p:tgtEl>
                                        <p:attrNameLst>
                                          <p:attrName>ppt_w</p:attrName>
                                        </p:attrNameLst>
                                      </p:cBhvr>
                                      <p:tavLst>
                                        <p:tav tm="0">
                                          <p:val>
                                            <p:fltVal val="0"/>
                                          </p:val>
                                        </p:tav>
                                        <p:tav tm="100000">
                                          <p:val>
                                            <p:strVal val="#ppt_w"/>
                                          </p:val>
                                        </p:tav>
                                      </p:tavLst>
                                    </p:anim>
                                    <p:anim calcmode="lin" valueType="num">
                                      <p:cBhvr>
                                        <p:cTn id="24" dur="250" fill="hold"/>
                                        <p:tgtEl>
                                          <p:spTgt spid="5"/>
                                        </p:tgtEl>
                                        <p:attrNameLst>
                                          <p:attrName>ppt_h</p:attrName>
                                        </p:attrNameLst>
                                      </p:cBhvr>
                                      <p:tavLst>
                                        <p:tav tm="0">
                                          <p:val>
                                            <p:fltVal val="0"/>
                                          </p:val>
                                        </p:tav>
                                        <p:tav tm="100000">
                                          <p:val>
                                            <p:strVal val="#ppt_h"/>
                                          </p:val>
                                        </p:tav>
                                      </p:tavLst>
                                    </p:anim>
                                    <p:animEffect transition="in" filter="fade">
                                      <p:cBhvr>
                                        <p:cTn id="25" dur="250"/>
                                        <p:tgtEl>
                                          <p:spTgt spid="5"/>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50" fill="hold"/>
                                        <p:tgtEl>
                                          <p:spTgt spid="3"/>
                                        </p:tgtEl>
                                        <p:attrNameLst>
                                          <p:attrName>ppt_w</p:attrName>
                                        </p:attrNameLst>
                                      </p:cBhvr>
                                      <p:tavLst>
                                        <p:tav tm="0">
                                          <p:val>
                                            <p:fltVal val="0"/>
                                          </p:val>
                                        </p:tav>
                                        <p:tav tm="100000">
                                          <p:val>
                                            <p:strVal val="#ppt_w"/>
                                          </p:val>
                                        </p:tav>
                                      </p:tavLst>
                                    </p:anim>
                                    <p:anim calcmode="lin" valueType="num">
                                      <p:cBhvr>
                                        <p:cTn id="30" dur="250" fill="hold"/>
                                        <p:tgtEl>
                                          <p:spTgt spid="3"/>
                                        </p:tgtEl>
                                        <p:attrNameLst>
                                          <p:attrName>ppt_h</p:attrName>
                                        </p:attrNameLst>
                                      </p:cBhvr>
                                      <p:tavLst>
                                        <p:tav tm="0">
                                          <p:val>
                                            <p:fltVal val="0"/>
                                          </p:val>
                                        </p:tav>
                                        <p:tav tm="100000">
                                          <p:val>
                                            <p:strVal val="#ppt_h"/>
                                          </p:val>
                                        </p:tav>
                                      </p:tavLst>
                                    </p:anim>
                                    <p:animEffect transition="in" filter="fade">
                                      <p:cBhvr>
                                        <p:cTn id="31" dur="250"/>
                                        <p:tgtEl>
                                          <p:spTgt spid="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7">
                                            <p:txEl>
                                              <p:pRg st="0" end="0"/>
                                            </p:txEl>
                                          </p:spTgt>
                                        </p:tgtEl>
                                        <p:attrNameLst>
                                          <p:attrName>style.visibility</p:attrName>
                                        </p:attrNameLst>
                                      </p:cBhvr>
                                      <p:to>
                                        <p:strVal val="visible"/>
                                      </p:to>
                                    </p:set>
                                    <p:anim calcmode="lin" valueType="num">
                                      <p:cBhvr>
                                        <p:cTn id="35"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7">
                                            <p:txEl>
                                              <p:pRg st="0" end="0"/>
                                            </p:txEl>
                                          </p:spTgt>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38">
                                            <p:txEl>
                                              <p:pRg st="0" end="0"/>
                                            </p:txEl>
                                          </p:spTgt>
                                        </p:tgtEl>
                                        <p:attrNameLst>
                                          <p:attrName>style.visibility</p:attrName>
                                        </p:attrNameLst>
                                      </p:cBhvr>
                                      <p:to>
                                        <p:strVal val="visible"/>
                                      </p:to>
                                    </p:set>
                                    <p:animEffect transition="in" filter="wipe(down)">
                                      <p:cBhvr>
                                        <p:cTn id="41" dur="500"/>
                                        <p:tgtEl>
                                          <p:spTgt spid="38">
                                            <p:txEl>
                                              <p:pRg st="0" end="0"/>
                                            </p:txEl>
                                          </p:spTgt>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39">
                                            <p:txEl>
                                              <p:pRg st="0" end="0"/>
                                            </p:txEl>
                                          </p:spTgt>
                                        </p:tgtEl>
                                        <p:attrNameLst>
                                          <p:attrName>style.visibility</p:attrName>
                                        </p:attrNameLst>
                                      </p:cBhvr>
                                      <p:to>
                                        <p:strVal val="visible"/>
                                      </p:to>
                                    </p:set>
                                    <p:anim calcmode="lin" valueType="num">
                                      <p:cBhvr>
                                        <p:cTn id="45"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39">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40">
                                            <p:txEl>
                                              <p:pRg st="0" end="0"/>
                                            </p:txEl>
                                          </p:spTgt>
                                        </p:tgtEl>
                                        <p:attrNameLst>
                                          <p:attrName>style.visibility</p:attrName>
                                        </p:attrNameLst>
                                      </p:cBhvr>
                                      <p:to>
                                        <p:strVal val="visible"/>
                                      </p:to>
                                    </p:set>
                                    <p:animEffect transition="in" filter="wipe(down)">
                                      <p:cBhvr>
                                        <p:cTn id="51" dur="500"/>
                                        <p:tgtEl>
                                          <p:spTgt spid="40">
                                            <p:txEl>
                                              <p:pRg st="0" end="0"/>
                                            </p:txEl>
                                          </p:spTgt>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 calcmode="lin" valueType="num">
                                      <p:cBhvr>
                                        <p:cTn id="55"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41">
                                            <p:txEl>
                                              <p:pRg st="0" end="0"/>
                                            </p:txEl>
                                          </p:spTgt>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42">
                                            <p:txEl>
                                              <p:pRg st="0" end="0"/>
                                            </p:txEl>
                                          </p:spTgt>
                                        </p:tgtEl>
                                        <p:attrNameLst>
                                          <p:attrName>style.visibility</p:attrName>
                                        </p:attrNameLst>
                                      </p:cBhvr>
                                      <p:to>
                                        <p:strVal val="visible"/>
                                      </p:to>
                                    </p:set>
                                    <p:animEffect transition="in" filter="wipe(down)">
                                      <p:cBhvr>
                                        <p:cTn id="61" dur="500"/>
                                        <p:tgtEl>
                                          <p:spTgt spid="42">
                                            <p:txEl>
                                              <p:pRg st="0" end="0"/>
                                            </p:txEl>
                                          </p:spTgt>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43">
                                            <p:txEl>
                                              <p:pRg st="0" end="0"/>
                                            </p:txEl>
                                          </p:spTgt>
                                        </p:tgtEl>
                                        <p:attrNameLst>
                                          <p:attrName>style.visibility</p:attrName>
                                        </p:attrNameLst>
                                      </p:cBhvr>
                                      <p:to>
                                        <p:strVal val="visible"/>
                                      </p:to>
                                    </p:set>
                                    <p:anim calcmode="lin" valueType="num">
                                      <p:cBhvr>
                                        <p:cTn id="65"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43">
                                            <p:txEl>
                                              <p:pRg st="0" end="0"/>
                                            </p:txEl>
                                          </p:spTgt>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44">
                                            <p:txEl>
                                              <p:pRg st="0" end="0"/>
                                            </p:txEl>
                                          </p:spTgt>
                                        </p:tgtEl>
                                        <p:attrNameLst>
                                          <p:attrName>style.visibility</p:attrName>
                                        </p:attrNameLst>
                                      </p:cBhvr>
                                      <p:to>
                                        <p:strVal val="visible"/>
                                      </p:to>
                                    </p:set>
                                    <p:animEffect transition="in" filter="wipe(down)">
                                      <p:cBhvr>
                                        <p:cTn id="71"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P spid="38" grpId="0" build="p"/>
      <p:bldP spid="39" grpId="0" build="p"/>
      <p:bldP spid="40" grpId="0" build="p"/>
      <p:bldP spid="41" grpId="0" build="p"/>
      <p:bldP spid="42" grpId="0" build="p"/>
      <p:bldP spid="43" grpId="0" build="p"/>
      <p:bldP spid="4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p:cNvSpPr txBox="1"/>
          <p:nvPr/>
        </p:nvSpPr>
        <p:spPr>
          <a:xfrm>
            <a:off x="-353609" y="1803401"/>
            <a:ext cx="340358" cy="1016000"/>
          </a:xfrm>
          <a:prstGeom prst="rect">
            <a:avLst/>
          </a:prstGeom>
          <a:noFill/>
        </p:spPr>
        <p:txBody>
          <a:bodyPr vert="wordArtVert" lIns="91412" tIns="45706" rIns="91412" bIns="45706" rtlCol="0">
            <a:spAutoFit/>
          </a:bodyPr>
          <a:lstStyle/>
          <a:p>
            <a:r>
              <a:rPr lang="en-US" altLang="zh-CN" sz="135" dirty="0">
                <a:cs typeface="+mn-ea"/>
                <a:sym typeface="+mn-lt"/>
              </a:rPr>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endParaRPr lang="zh-CN" altLang="en-US" sz="135" dirty="0">
              <a:cs typeface="+mn-ea"/>
              <a:sym typeface="+mn-lt"/>
            </a:endParaRPr>
          </a:p>
        </p:txBody>
      </p:sp>
      <p:grpSp>
        <p:nvGrpSpPr>
          <p:cNvPr id="3" name="组合 2"/>
          <p:cNvGrpSpPr/>
          <p:nvPr/>
        </p:nvGrpSpPr>
        <p:grpSpPr>
          <a:xfrm>
            <a:off x="1390859" y="2179913"/>
            <a:ext cx="3569749" cy="3570849"/>
            <a:chOff x="1389407" y="2179913"/>
            <a:chExt cx="3570850" cy="3570848"/>
          </a:xfrm>
        </p:grpSpPr>
        <p:sp>
          <p:nvSpPr>
            <p:cNvPr id="5" name="菱形 4"/>
            <p:cNvSpPr/>
            <p:nvPr/>
          </p:nvSpPr>
          <p:spPr>
            <a:xfrm>
              <a:off x="1389407" y="2179913"/>
              <a:ext cx="3570850" cy="357084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 name="Freeform 50"/>
            <p:cNvSpPr>
              <a:spLocks noEditPoints="1"/>
            </p:cNvSpPr>
            <p:nvPr/>
          </p:nvSpPr>
          <p:spPr bwMode="auto">
            <a:xfrm>
              <a:off x="2580829" y="3563176"/>
              <a:ext cx="1096865" cy="897311"/>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bg1"/>
            </a:solidFill>
            <a:ln w="0">
              <a:noFill/>
              <a:prstDash val="solid"/>
              <a:round/>
            </a:ln>
          </p:spPr>
          <p:txBody>
            <a:bodyPr vert="horz" wrap="square" lIns="121882" tIns="60941" rIns="121882" bIns="60941" numCol="1" anchor="t" anchorCtr="0" compatLnSpc="1"/>
            <a:lstStyle/>
            <a:p>
              <a:endParaRPr lang="zh-CN" altLang="en-US" sz="2400">
                <a:cs typeface="+mn-ea"/>
                <a:sym typeface="+mn-lt"/>
              </a:endParaRPr>
            </a:p>
          </p:txBody>
        </p:sp>
      </p:grpSp>
      <p:cxnSp>
        <p:nvCxnSpPr>
          <p:cNvPr id="11" name="直接连接符 10"/>
          <p:cNvCxnSpPr/>
          <p:nvPr/>
        </p:nvCxnSpPr>
        <p:spPr>
          <a:xfrm>
            <a:off x="4277736" y="2765903"/>
            <a:ext cx="876030" cy="0"/>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277736" y="5164770"/>
            <a:ext cx="876030" cy="0"/>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259828" y="3965336"/>
            <a:ext cx="876030" cy="0"/>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 name="组合 20"/>
          <p:cNvGrpSpPr/>
          <p:nvPr/>
        </p:nvGrpSpPr>
        <p:grpSpPr>
          <a:xfrm>
            <a:off x="5401480" y="2171780"/>
            <a:ext cx="1187880" cy="1188247"/>
            <a:chOff x="5401264" y="2171781"/>
            <a:chExt cx="1188247" cy="1188246"/>
          </a:xfrm>
        </p:grpSpPr>
        <p:sp>
          <p:nvSpPr>
            <p:cNvPr id="9" name="菱形 8"/>
            <p:cNvSpPr/>
            <p:nvPr/>
          </p:nvSpPr>
          <p:spPr>
            <a:xfrm>
              <a:off x="5401264" y="2171781"/>
              <a:ext cx="1188247" cy="118824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4" name="Freeform 8"/>
            <p:cNvSpPr>
              <a:spLocks noEditPoints="1"/>
            </p:cNvSpPr>
            <p:nvPr/>
          </p:nvSpPr>
          <p:spPr bwMode="auto">
            <a:xfrm>
              <a:off x="5767672" y="2538189"/>
              <a:ext cx="455430" cy="455430"/>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bg1"/>
            </a:solidFill>
            <a:ln w="0">
              <a:noFill/>
              <a:prstDash val="solid"/>
              <a:round/>
            </a:ln>
          </p:spPr>
          <p:txBody>
            <a:bodyPr vert="horz" wrap="square" lIns="121882" tIns="60941" rIns="121882" bIns="60941" numCol="1" anchor="t" anchorCtr="0" compatLnSpc="1"/>
            <a:lstStyle/>
            <a:p>
              <a:endParaRPr lang="zh-CN" altLang="en-US" sz="2400">
                <a:cs typeface="+mn-ea"/>
                <a:sym typeface="+mn-lt"/>
              </a:endParaRPr>
            </a:p>
          </p:txBody>
        </p:sp>
      </p:grpSp>
      <p:grpSp>
        <p:nvGrpSpPr>
          <p:cNvPr id="21" name="组合 22"/>
          <p:cNvGrpSpPr/>
          <p:nvPr/>
        </p:nvGrpSpPr>
        <p:grpSpPr>
          <a:xfrm>
            <a:off x="5401480" y="4570646"/>
            <a:ext cx="1187880" cy="1188247"/>
            <a:chOff x="5401264" y="4570647"/>
            <a:chExt cx="1188247" cy="1188246"/>
          </a:xfrm>
        </p:grpSpPr>
        <p:sp>
          <p:nvSpPr>
            <p:cNvPr id="10" name="菱形 9"/>
            <p:cNvSpPr/>
            <p:nvPr/>
          </p:nvSpPr>
          <p:spPr>
            <a:xfrm>
              <a:off x="5401264" y="4570647"/>
              <a:ext cx="1188247" cy="118824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5" name="Freeform 13"/>
            <p:cNvSpPr>
              <a:spLocks noEditPoints="1"/>
            </p:cNvSpPr>
            <p:nvPr/>
          </p:nvSpPr>
          <p:spPr bwMode="auto">
            <a:xfrm>
              <a:off x="5767979" y="4937362"/>
              <a:ext cx="454816" cy="454816"/>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bg1"/>
            </a:solidFill>
            <a:ln w="0">
              <a:noFill/>
              <a:prstDash val="solid"/>
              <a:round/>
            </a:ln>
          </p:spPr>
          <p:txBody>
            <a:bodyPr vert="horz" wrap="square" lIns="121882" tIns="60941" rIns="121882" bIns="60941" numCol="1" anchor="t" anchorCtr="0" compatLnSpc="1"/>
            <a:lstStyle/>
            <a:p>
              <a:endParaRPr lang="zh-CN" altLang="en-US" sz="2400">
                <a:cs typeface="+mn-ea"/>
                <a:sym typeface="+mn-lt"/>
              </a:endParaRPr>
            </a:p>
          </p:txBody>
        </p:sp>
      </p:grpSp>
      <p:grpSp>
        <p:nvGrpSpPr>
          <p:cNvPr id="22" name="组合 21"/>
          <p:cNvGrpSpPr/>
          <p:nvPr/>
        </p:nvGrpSpPr>
        <p:grpSpPr>
          <a:xfrm>
            <a:off x="6348419" y="3371212"/>
            <a:ext cx="1187880" cy="1188247"/>
            <a:chOff x="6348495" y="3371213"/>
            <a:chExt cx="1188247" cy="1188246"/>
          </a:xfrm>
        </p:grpSpPr>
        <p:sp>
          <p:nvSpPr>
            <p:cNvPr id="8" name="菱形 7"/>
            <p:cNvSpPr/>
            <p:nvPr/>
          </p:nvSpPr>
          <p:spPr>
            <a:xfrm>
              <a:off x="6348495" y="3371213"/>
              <a:ext cx="1188247" cy="118824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Freeform 50"/>
            <p:cNvSpPr>
              <a:spLocks noEditPoints="1"/>
            </p:cNvSpPr>
            <p:nvPr/>
          </p:nvSpPr>
          <p:spPr bwMode="auto">
            <a:xfrm>
              <a:off x="6715181" y="3779277"/>
              <a:ext cx="454876" cy="372120"/>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bg1"/>
            </a:solidFill>
            <a:ln w="0">
              <a:noFill/>
              <a:prstDash val="solid"/>
              <a:round/>
            </a:ln>
          </p:spPr>
          <p:txBody>
            <a:bodyPr vert="horz" wrap="square" lIns="121882" tIns="60941" rIns="121882" bIns="60941" numCol="1" anchor="t" anchorCtr="0" compatLnSpc="1"/>
            <a:lstStyle/>
            <a:p>
              <a:endParaRPr lang="zh-CN" altLang="en-US" sz="2400">
                <a:cs typeface="+mn-ea"/>
                <a:sym typeface="+mn-lt"/>
              </a:endParaRPr>
            </a:p>
          </p:txBody>
        </p:sp>
      </p:grpSp>
      <p:sp>
        <p:nvSpPr>
          <p:cNvPr id="23" name="Text Placeholder 8"/>
          <p:cNvSpPr txBox="1"/>
          <p:nvPr/>
        </p:nvSpPr>
        <p:spPr>
          <a:xfrm>
            <a:off x="7082145" y="2065545"/>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24" name="Text Placeholder 9"/>
          <p:cNvSpPr txBox="1"/>
          <p:nvPr/>
        </p:nvSpPr>
        <p:spPr>
          <a:xfrm>
            <a:off x="7082145" y="2401888"/>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25" name="Text Placeholder 8"/>
          <p:cNvSpPr txBox="1"/>
          <p:nvPr/>
        </p:nvSpPr>
        <p:spPr>
          <a:xfrm>
            <a:off x="8174964" y="3582111"/>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26" name="Text Placeholder 9"/>
          <p:cNvSpPr txBox="1"/>
          <p:nvPr/>
        </p:nvSpPr>
        <p:spPr>
          <a:xfrm>
            <a:off x="8174964" y="3918454"/>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27" name="Text Placeholder 8"/>
          <p:cNvSpPr txBox="1"/>
          <p:nvPr/>
        </p:nvSpPr>
        <p:spPr>
          <a:xfrm>
            <a:off x="7015237" y="4831048"/>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28" name="Text Placeholder 9"/>
          <p:cNvSpPr txBox="1"/>
          <p:nvPr/>
        </p:nvSpPr>
        <p:spPr>
          <a:xfrm>
            <a:off x="7015237" y="5167391"/>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par>
                                <p:cTn id="17" presetID="64" presetClass="path" presetSubtype="0" accel="50000" decel="50000" autoRev="1" fill="hold" nodeType="withEffect">
                                  <p:stCondLst>
                                    <p:cond delay="0"/>
                                  </p:stCondLst>
                                  <p:childTnLst>
                                    <p:animMotion origin="layout" path="M 2.70833E-6 -4.81481E-6 L 0.02383 -4.81481E-6 " pathEditMode="relative" rAng="0" ptsTypes="AA">
                                      <p:cBhvr>
                                        <p:cTn id="18" dur="1000" fill="hold"/>
                                        <p:tgtEl>
                                          <p:spTgt spid="4"/>
                                        </p:tgtEl>
                                        <p:attrNameLst>
                                          <p:attrName>ppt_x</p:attrName>
                                          <p:attrName>ppt_y</p:attrName>
                                        </p:attrNameLst>
                                      </p:cBhvr>
                                      <p:rCtr x="1185" y="0"/>
                                    </p:animMotion>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par>
                                <p:cTn id="26" presetID="64" presetClass="path" presetSubtype="0" accel="50000" decel="50000" autoRev="1" fill="hold" nodeType="withEffect">
                                  <p:stCondLst>
                                    <p:cond delay="0"/>
                                  </p:stCondLst>
                                  <p:childTnLst>
                                    <p:animMotion origin="layout" path="M 2.70833E-6 -4.81481E-6 L 0.02383 -4.81481E-6 " pathEditMode="relative" rAng="0" ptsTypes="AA">
                                      <p:cBhvr>
                                        <p:cTn id="27" dur="1000" fill="hold"/>
                                        <p:tgtEl>
                                          <p:spTgt spid="22"/>
                                        </p:tgtEl>
                                        <p:attrNameLst>
                                          <p:attrName>ppt_x</p:attrName>
                                          <p:attrName>ppt_y</p:attrName>
                                        </p:attrNameLst>
                                      </p:cBhvr>
                                      <p:rCtr x="1185" y="0"/>
                                    </p:animMotion>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childTnLst>
                                </p:cTn>
                              </p:par>
                              <p:par>
                                <p:cTn id="35" presetID="64" presetClass="path" presetSubtype="0" accel="50000" decel="50000" autoRev="1" fill="hold" nodeType="withEffect">
                                  <p:stCondLst>
                                    <p:cond delay="0"/>
                                  </p:stCondLst>
                                  <p:childTnLst>
                                    <p:animMotion origin="layout" path="M 2.70833E-6 -4.81481E-6 L 0.02383 -4.81481E-6 " pathEditMode="relative" rAng="0" ptsTypes="AA">
                                      <p:cBhvr>
                                        <p:cTn id="36" dur="1000" fill="hold"/>
                                        <p:tgtEl>
                                          <p:spTgt spid="21"/>
                                        </p:tgtEl>
                                        <p:attrNameLst>
                                          <p:attrName>ppt_x</p:attrName>
                                          <p:attrName>ppt_y</p:attrName>
                                        </p:attrNameLst>
                                      </p:cBhvr>
                                      <p:rCtr x="1185" y="0"/>
                                    </p:animMotion>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p:cTn id="40"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23">
                                            <p:txEl>
                                              <p:pRg st="0" end="0"/>
                                            </p:txEl>
                                          </p:spTgt>
                                        </p:tgtEl>
                                      </p:cBhvr>
                                    </p:animEffect>
                                  </p:childTnLst>
                                </p:cTn>
                              </p:par>
                            </p:childTnLst>
                          </p:cTn>
                        </p:par>
                        <p:par>
                          <p:cTn id="43" fill="hold">
                            <p:stCondLst>
                              <p:cond delay="2500"/>
                            </p:stCondLst>
                            <p:childTnLst>
                              <p:par>
                                <p:cTn id="44" presetID="22" presetClass="entr" presetSubtype="4" fill="hold" grpId="0" nodeType="after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wipe(down)">
                                      <p:cBhvr>
                                        <p:cTn id="46" dur="500"/>
                                        <p:tgtEl>
                                          <p:spTgt spid="24">
                                            <p:txEl>
                                              <p:pRg st="0" end="0"/>
                                            </p:txEl>
                                          </p:spTgt>
                                        </p:tgtEl>
                                      </p:cBhvr>
                                    </p:animEffect>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p:cTn id="50"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25">
                                            <p:txEl>
                                              <p:pRg st="0" end="0"/>
                                            </p:txEl>
                                          </p:spTgt>
                                        </p:tgtEl>
                                      </p:cBhvr>
                                    </p:animEffect>
                                  </p:childTnLst>
                                </p:cTn>
                              </p:par>
                            </p:childTnLst>
                          </p:cTn>
                        </p:par>
                        <p:par>
                          <p:cTn id="53" fill="hold">
                            <p:stCondLst>
                              <p:cond delay="3500"/>
                            </p:stCondLst>
                            <p:childTnLst>
                              <p:par>
                                <p:cTn id="54" presetID="22" presetClass="entr" presetSubtype="4" fill="hold" grpId="0" nodeType="afterEffect">
                                  <p:stCondLst>
                                    <p:cond delay="0"/>
                                  </p:stCondLst>
                                  <p:childTnLst>
                                    <p:set>
                                      <p:cBhvr>
                                        <p:cTn id="55" dur="1" fill="hold">
                                          <p:stCondLst>
                                            <p:cond delay="0"/>
                                          </p:stCondLst>
                                        </p:cTn>
                                        <p:tgtEl>
                                          <p:spTgt spid="26">
                                            <p:txEl>
                                              <p:pRg st="0" end="0"/>
                                            </p:txEl>
                                          </p:spTgt>
                                        </p:tgtEl>
                                        <p:attrNameLst>
                                          <p:attrName>style.visibility</p:attrName>
                                        </p:attrNameLst>
                                      </p:cBhvr>
                                      <p:to>
                                        <p:strVal val="visible"/>
                                      </p:to>
                                    </p:set>
                                    <p:animEffect transition="in" filter="wipe(down)">
                                      <p:cBhvr>
                                        <p:cTn id="56" dur="500"/>
                                        <p:tgtEl>
                                          <p:spTgt spid="26">
                                            <p:txEl>
                                              <p:pRg st="0" end="0"/>
                                            </p:txEl>
                                          </p:spTgt>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27">
                                            <p:txEl>
                                              <p:pRg st="0" end="0"/>
                                            </p:txEl>
                                          </p:spTgt>
                                        </p:tgtEl>
                                        <p:attrNameLst>
                                          <p:attrName>style.visibility</p:attrName>
                                        </p:attrNameLst>
                                      </p:cBhvr>
                                      <p:to>
                                        <p:strVal val="visible"/>
                                      </p:to>
                                    </p:set>
                                    <p:anim calcmode="lin" valueType="num">
                                      <p:cBhvr>
                                        <p:cTn id="6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62" dur="500"/>
                                        <p:tgtEl>
                                          <p:spTgt spid="27">
                                            <p:txEl>
                                              <p:pRg st="0" end="0"/>
                                            </p:txEl>
                                          </p:spTgt>
                                        </p:tgtEl>
                                      </p:cBhvr>
                                    </p:animEffect>
                                  </p:childTnLst>
                                </p:cTn>
                              </p:par>
                            </p:childTnLst>
                          </p:cTn>
                        </p:par>
                        <p:par>
                          <p:cTn id="63" fill="hold">
                            <p:stCondLst>
                              <p:cond delay="4500"/>
                            </p:stCondLst>
                            <p:childTnLst>
                              <p:par>
                                <p:cTn id="64" presetID="22" presetClass="entr" presetSubtype="4" fill="hold" grpId="0" nodeType="afterEffect">
                                  <p:stCondLst>
                                    <p:cond delay="0"/>
                                  </p:stCondLst>
                                  <p:childTnLst>
                                    <p:set>
                                      <p:cBhvr>
                                        <p:cTn id="65" dur="1" fill="hold">
                                          <p:stCondLst>
                                            <p:cond delay="0"/>
                                          </p:stCondLst>
                                        </p:cTn>
                                        <p:tgtEl>
                                          <p:spTgt spid="28">
                                            <p:txEl>
                                              <p:pRg st="0" end="0"/>
                                            </p:txEl>
                                          </p:spTgt>
                                        </p:tgtEl>
                                        <p:attrNameLst>
                                          <p:attrName>style.visibility</p:attrName>
                                        </p:attrNameLst>
                                      </p:cBhvr>
                                      <p:to>
                                        <p:strVal val="visible"/>
                                      </p:to>
                                    </p:set>
                                    <p:animEffect transition="in" filter="wipe(down)">
                                      <p:cBhvr>
                                        <p:cTn id="66"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build="p"/>
      <p:bldP spid="25" grpId="0" build="p"/>
      <p:bldP spid="26" grpId="0" build="p"/>
      <p:bldP spid="27" grpId="0" build="p"/>
      <p:bldP spid="2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078174" y="4341815"/>
            <a:ext cx="10072048" cy="0"/>
          </a:xfrm>
          <a:prstGeom prst="line">
            <a:avLst/>
          </a:prstGeom>
          <a:ln w="28575">
            <a:gradFill flip="none" rotWithShape="1">
              <a:gsLst>
                <a:gs pos="0">
                  <a:srgbClr val="F8F8F8"/>
                </a:gs>
                <a:gs pos="50000">
                  <a:schemeClr val="bg1">
                    <a:lumMod val="65000"/>
                  </a:schemeClr>
                </a:gs>
                <a:gs pos="100000">
                  <a:srgbClr val="F8F8F8"/>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32" name="图片占位符 3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1889" r="21889"/>
          <a:stretch>
            <a:fillRect/>
          </a:stretch>
        </p:blipFill>
        <p:spPr>
          <a:xfrm>
            <a:off x="1064526" y="1739806"/>
            <a:ext cx="1828800" cy="1828800"/>
          </a:xfrm>
        </p:spPr>
      </p:pic>
      <p:pic>
        <p:nvPicPr>
          <p:cNvPr id="33" name="图片占位符 32"/>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6667" r="16667"/>
          <a:stretch>
            <a:fillRect/>
          </a:stretch>
        </p:blipFill>
        <p:spPr>
          <a:xfrm>
            <a:off x="3128750" y="1739806"/>
            <a:ext cx="1828800" cy="1828800"/>
          </a:xfrm>
        </p:spPr>
      </p:pic>
      <p:pic>
        <p:nvPicPr>
          <p:cNvPr id="34" name="图片占位符 33"/>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6667" r="16667"/>
          <a:stretch>
            <a:fillRect/>
          </a:stretch>
        </p:blipFill>
        <p:spPr>
          <a:xfrm>
            <a:off x="5192974" y="1739806"/>
            <a:ext cx="1828800" cy="1828800"/>
          </a:xfrm>
        </p:spPr>
      </p:pic>
      <p:pic>
        <p:nvPicPr>
          <p:cNvPr id="35" name="图片占位符 34"/>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6806" r="16806"/>
          <a:stretch>
            <a:fillRect/>
          </a:stretch>
        </p:blipFill>
        <p:spPr>
          <a:xfrm>
            <a:off x="7257198" y="1739806"/>
            <a:ext cx="1828800" cy="1828800"/>
          </a:xfrm>
        </p:spPr>
      </p:pic>
      <p:pic>
        <p:nvPicPr>
          <p:cNvPr id="36" name="图片占位符 35"/>
          <p:cNvPicPr>
            <a:picLocks noGrp="1" noChangeAspect="1"/>
          </p:cNvPicPr>
          <p:nvPr>
            <p:ph type="pic" sz="quarter" idx="14"/>
          </p:nvPr>
        </p:nvPicPr>
        <p:blipFill>
          <a:blip r:embed="rId7">
            <a:extLst>
              <a:ext uri="{28A0092B-C50C-407E-A947-70E740481C1C}">
                <a14:useLocalDpi xmlns:a14="http://schemas.microsoft.com/office/drawing/2010/main" val="0"/>
              </a:ext>
            </a:extLst>
          </a:blip>
          <a:srcRect l="16667" r="16667"/>
          <a:stretch>
            <a:fillRect/>
          </a:stretch>
        </p:blipFill>
        <p:spPr>
          <a:xfrm>
            <a:off x="9321422" y="1739806"/>
            <a:ext cx="1828800" cy="1828800"/>
          </a:xfrm>
        </p:spPr>
      </p:pic>
      <p:grpSp>
        <p:nvGrpSpPr>
          <p:cNvPr id="9" name="组合 8"/>
          <p:cNvGrpSpPr/>
          <p:nvPr/>
        </p:nvGrpSpPr>
        <p:grpSpPr>
          <a:xfrm>
            <a:off x="5698615" y="3930272"/>
            <a:ext cx="1220007" cy="1025713"/>
            <a:chOff x="2060265" y="2530484"/>
            <a:chExt cx="1875521" cy="1576834"/>
          </a:xfrm>
        </p:grpSpPr>
        <p:sp>
          <p:nvSpPr>
            <p:cNvPr id="10" name="矩形 9"/>
            <p:cNvSpPr/>
            <p:nvPr/>
          </p:nvSpPr>
          <p:spPr>
            <a:xfrm rot="1800000">
              <a:off x="2560960" y="2857450"/>
              <a:ext cx="1374826" cy="1249868"/>
            </a:xfrm>
            <a:prstGeom prst="rect">
              <a:avLst/>
            </a:prstGeom>
            <a:gradFill>
              <a:gsLst>
                <a:gs pos="0">
                  <a:schemeClr val="bg1">
                    <a:lumMod val="50000"/>
                  </a:schemeClr>
                </a:gs>
                <a:gs pos="82000">
                  <a:srgbClr val="F8F8F8">
                    <a:alpha val="0"/>
                  </a:srgb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椭圆 10"/>
            <p:cNvSpPr/>
            <p:nvPr/>
          </p:nvSpPr>
          <p:spPr>
            <a:xfrm>
              <a:off x="2060265" y="2530484"/>
              <a:ext cx="1258877" cy="12588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1" u="none" strike="noStrike" kern="1200" cap="none" spc="0" normalizeH="0" baseline="0" noProof="0" dirty="0">
                <a:ln>
                  <a:noFill/>
                </a:ln>
                <a:solidFill>
                  <a:prstClr val="white"/>
                </a:solidFill>
                <a:effectLst/>
                <a:uLnTx/>
                <a:uFillTx/>
                <a:cs typeface="+mn-ea"/>
                <a:sym typeface="+mn-lt"/>
              </a:endParaRPr>
            </a:p>
          </p:txBody>
        </p:sp>
      </p:grpSp>
      <p:sp>
        <p:nvSpPr>
          <p:cNvPr id="41" name="椭圆 36"/>
          <p:cNvSpPr/>
          <p:nvPr/>
        </p:nvSpPr>
        <p:spPr>
          <a:xfrm>
            <a:off x="5873429" y="4113881"/>
            <a:ext cx="489408" cy="453146"/>
          </a:xfrm>
          <a:custGeom>
            <a:avLst/>
            <a:gdLst>
              <a:gd name="connsiteX0" fmla="*/ 255474 w 607639"/>
              <a:gd name="connsiteY0" fmla="*/ 364047 h 562618"/>
              <a:gd name="connsiteX1" fmla="*/ 365996 w 607639"/>
              <a:gd name="connsiteY1" fmla="*/ 364047 h 562618"/>
              <a:gd name="connsiteX2" fmla="*/ 377031 w 607639"/>
              <a:gd name="connsiteY2" fmla="*/ 375055 h 562618"/>
              <a:gd name="connsiteX3" fmla="*/ 365996 w 607639"/>
              <a:gd name="connsiteY3" fmla="*/ 386063 h 562618"/>
              <a:gd name="connsiteX4" fmla="*/ 255474 w 607639"/>
              <a:gd name="connsiteY4" fmla="*/ 386063 h 562618"/>
              <a:gd name="connsiteX5" fmla="*/ 244439 w 607639"/>
              <a:gd name="connsiteY5" fmla="*/ 375055 h 562618"/>
              <a:gd name="connsiteX6" fmla="*/ 255474 w 607639"/>
              <a:gd name="connsiteY6" fmla="*/ 364047 h 562618"/>
              <a:gd name="connsiteX7" fmla="*/ 596602 w 607639"/>
              <a:gd name="connsiteY7" fmla="*/ 296234 h 562618"/>
              <a:gd name="connsiteX8" fmla="*/ 607639 w 607639"/>
              <a:gd name="connsiteY8" fmla="*/ 307256 h 562618"/>
              <a:gd name="connsiteX9" fmla="*/ 607639 w 607639"/>
              <a:gd name="connsiteY9" fmla="*/ 550530 h 562618"/>
              <a:gd name="connsiteX10" fmla="*/ 597937 w 607639"/>
              <a:gd name="connsiteY10" fmla="*/ 562618 h 562618"/>
              <a:gd name="connsiteX11" fmla="*/ 12461 w 607639"/>
              <a:gd name="connsiteY11" fmla="*/ 562618 h 562618"/>
              <a:gd name="connsiteX12" fmla="*/ 0 w 607639"/>
              <a:gd name="connsiteY12" fmla="*/ 550530 h 562618"/>
              <a:gd name="connsiteX13" fmla="*/ 0 w 607639"/>
              <a:gd name="connsiteY13" fmla="*/ 307522 h 562618"/>
              <a:gd name="connsiteX14" fmla="*/ 11037 w 607639"/>
              <a:gd name="connsiteY14" fmla="*/ 296501 h 562618"/>
              <a:gd name="connsiteX15" fmla="*/ 22073 w 607639"/>
              <a:gd name="connsiteY15" fmla="*/ 307522 h 562618"/>
              <a:gd name="connsiteX16" fmla="*/ 22073 w 607639"/>
              <a:gd name="connsiteY16" fmla="*/ 540575 h 562618"/>
              <a:gd name="connsiteX17" fmla="*/ 585477 w 607639"/>
              <a:gd name="connsiteY17" fmla="*/ 540575 h 562618"/>
              <a:gd name="connsiteX18" fmla="*/ 585477 w 607639"/>
              <a:gd name="connsiteY18" fmla="*/ 307256 h 562618"/>
              <a:gd name="connsiteX19" fmla="*/ 596602 w 607639"/>
              <a:gd name="connsiteY19" fmla="*/ 296234 h 562618"/>
              <a:gd name="connsiteX20" fmla="*/ 34534 w 607639"/>
              <a:gd name="connsiteY20" fmla="*/ 121414 h 562618"/>
              <a:gd name="connsiteX21" fmla="*/ 22073 w 607639"/>
              <a:gd name="connsiteY21" fmla="*/ 131101 h 562618"/>
              <a:gd name="connsiteX22" fmla="*/ 22073 w 607639"/>
              <a:gd name="connsiteY22" fmla="*/ 208150 h 562618"/>
              <a:gd name="connsiteX23" fmla="*/ 57141 w 607639"/>
              <a:gd name="connsiteY23" fmla="*/ 252761 h 562618"/>
              <a:gd name="connsiteX24" fmla="*/ 270576 w 607639"/>
              <a:gd name="connsiteY24" fmla="*/ 307860 h 562618"/>
              <a:gd name="connsiteX25" fmla="*/ 350147 w 607639"/>
              <a:gd name="connsiteY25" fmla="*/ 307415 h 562618"/>
              <a:gd name="connsiteX26" fmla="*/ 551655 w 607639"/>
              <a:gd name="connsiteY26" fmla="*/ 253206 h 562618"/>
              <a:gd name="connsiteX27" fmla="*/ 585477 w 607639"/>
              <a:gd name="connsiteY27" fmla="*/ 208150 h 562618"/>
              <a:gd name="connsiteX28" fmla="*/ 585477 w 607639"/>
              <a:gd name="connsiteY28" fmla="*/ 131101 h 562618"/>
              <a:gd name="connsiteX29" fmla="*/ 575864 w 607639"/>
              <a:gd name="connsiteY29" fmla="*/ 121414 h 562618"/>
              <a:gd name="connsiteX30" fmla="*/ 34534 w 607639"/>
              <a:gd name="connsiteY30" fmla="*/ 99286 h 562618"/>
              <a:gd name="connsiteX31" fmla="*/ 575864 w 607639"/>
              <a:gd name="connsiteY31" fmla="*/ 99286 h 562618"/>
              <a:gd name="connsiteX32" fmla="*/ 607639 w 607639"/>
              <a:gd name="connsiteY32" fmla="*/ 131101 h 562618"/>
              <a:gd name="connsiteX33" fmla="*/ 607639 w 607639"/>
              <a:gd name="connsiteY33" fmla="*/ 208150 h 562618"/>
              <a:gd name="connsiteX34" fmla="*/ 557351 w 607639"/>
              <a:gd name="connsiteY34" fmla="*/ 274534 h 562618"/>
              <a:gd name="connsiteX35" fmla="*/ 356199 w 607639"/>
              <a:gd name="connsiteY35" fmla="*/ 328744 h 562618"/>
              <a:gd name="connsiteX36" fmla="*/ 309382 w 607639"/>
              <a:gd name="connsiteY36" fmla="*/ 333987 h 562618"/>
              <a:gd name="connsiteX37" fmla="*/ 264880 w 607639"/>
              <a:gd name="connsiteY37" fmla="*/ 329188 h 562618"/>
              <a:gd name="connsiteX38" fmla="*/ 51712 w 607639"/>
              <a:gd name="connsiteY38" fmla="*/ 274090 h 562618"/>
              <a:gd name="connsiteX39" fmla="*/ 0 w 607639"/>
              <a:gd name="connsiteY39" fmla="*/ 208150 h 562618"/>
              <a:gd name="connsiteX40" fmla="*/ 0 w 607639"/>
              <a:gd name="connsiteY40" fmla="*/ 131101 h 562618"/>
              <a:gd name="connsiteX41" fmla="*/ 34534 w 607639"/>
              <a:gd name="connsiteY41" fmla="*/ 99286 h 562618"/>
              <a:gd name="connsiteX42" fmla="*/ 211210 w 607639"/>
              <a:gd name="connsiteY42" fmla="*/ 0 h 562618"/>
              <a:gd name="connsiteX43" fmla="*/ 399187 w 607639"/>
              <a:gd name="connsiteY43" fmla="*/ 0 h 562618"/>
              <a:gd name="connsiteX44" fmla="*/ 430872 w 607639"/>
              <a:gd name="connsiteY44" fmla="*/ 31735 h 562618"/>
              <a:gd name="connsiteX45" fmla="*/ 430872 w 607639"/>
              <a:gd name="connsiteY45" fmla="*/ 75914 h 562618"/>
              <a:gd name="connsiteX46" fmla="*/ 419836 w 607639"/>
              <a:gd name="connsiteY46" fmla="*/ 86937 h 562618"/>
              <a:gd name="connsiteX47" fmla="*/ 408710 w 607639"/>
              <a:gd name="connsiteY47" fmla="*/ 75914 h 562618"/>
              <a:gd name="connsiteX48" fmla="*/ 408710 w 607639"/>
              <a:gd name="connsiteY48" fmla="*/ 31735 h 562618"/>
              <a:gd name="connsiteX49" fmla="*/ 399187 w 607639"/>
              <a:gd name="connsiteY49" fmla="*/ 22045 h 562618"/>
              <a:gd name="connsiteX50" fmla="*/ 211210 w 607639"/>
              <a:gd name="connsiteY50" fmla="*/ 22045 h 562618"/>
              <a:gd name="connsiteX51" fmla="*/ 198839 w 607639"/>
              <a:gd name="connsiteY51" fmla="*/ 31735 h 562618"/>
              <a:gd name="connsiteX52" fmla="*/ 198839 w 607639"/>
              <a:gd name="connsiteY52" fmla="*/ 75914 h 562618"/>
              <a:gd name="connsiteX53" fmla="*/ 187802 w 607639"/>
              <a:gd name="connsiteY53" fmla="*/ 86937 h 562618"/>
              <a:gd name="connsiteX54" fmla="*/ 176766 w 607639"/>
              <a:gd name="connsiteY54" fmla="*/ 75914 h 562618"/>
              <a:gd name="connsiteX55" fmla="*/ 176766 w 607639"/>
              <a:gd name="connsiteY55" fmla="*/ 31735 h 562618"/>
              <a:gd name="connsiteX56" fmla="*/ 211210 w 607639"/>
              <a:gd name="connsiteY56" fmla="*/ 0 h 56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639" h="562618">
                <a:moveTo>
                  <a:pt x="255474" y="364047"/>
                </a:moveTo>
                <a:lnTo>
                  <a:pt x="365996" y="364047"/>
                </a:lnTo>
                <a:cubicBezTo>
                  <a:pt x="372048" y="364047"/>
                  <a:pt x="377031" y="369018"/>
                  <a:pt x="377031" y="375055"/>
                </a:cubicBezTo>
                <a:cubicBezTo>
                  <a:pt x="377031" y="381180"/>
                  <a:pt x="372048" y="386063"/>
                  <a:pt x="365996" y="386063"/>
                </a:cubicBezTo>
                <a:lnTo>
                  <a:pt x="255474" y="386063"/>
                </a:lnTo>
                <a:cubicBezTo>
                  <a:pt x="249422" y="386063"/>
                  <a:pt x="244439" y="381180"/>
                  <a:pt x="244439" y="375055"/>
                </a:cubicBezTo>
                <a:cubicBezTo>
                  <a:pt x="244439" y="369018"/>
                  <a:pt x="249422" y="364047"/>
                  <a:pt x="255474" y="364047"/>
                </a:cubicBezTo>
                <a:close/>
                <a:moveTo>
                  <a:pt x="596602" y="296234"/>
                </a:moveTo>
                <a:cubicBezTo>
                  <a:pt x="602655" y="296234"/>
                  <a:pt x="607639" y="301211"/>
                  <a:pt x="607639" y="307256"/>
                </a:cubicBezTo>
                <a:lnTo>
                  <a:pt x="607639" y="550530"/>
                </a:lnTo>
                <a:cubicBezTo>
                  <a:pt x="607639" y="556574"/>
                  <a:pt x="604079" y="562618"/>
                  <a:pt x="597937" y="562618"/>
                </a:cubicBezTo>
                <a:lnTo>
                  <a:pt x="12461" y="562618"/>
                </a:lnTo>
                <a:cubicBezTo>
                  <a:pt x="6319" y="562618"/>
                  <a:pt x="0" y="556574"/>
                  <a:pt x="0" y="550530"/>
                </a:cubicBezTo>
                <a:lnTo>
                  <a:pt x="0" y="307522"/>
                </a:lnTo>
                <a:cubicBezTo>
                  <a:pt x="0" y="301478"/>
                  <a:pt x="4984" y="296501"/>
                  <a:pt x="11037" y="296501"/>
                </a:cubicBezTo>
                <a:cubicBezTo>
                  <a:pt x="17178" y="296501"/>
                  <a:pt x="22073" y="301478"/>
                  <a:pt x="22073" y="307522"/>
                </a:cubicBezTo>
                <a:lnTo>
                  <a:pt x="22073" y="540575"/>
                </a:lnTo>
                <a:lnTo>
                  <a:pt x="585477" y="540575"/>
                </a:lnTo>
                <a:lnTo>
                  <a:pt x="585477" y="307256"/>
                </a:lnTo>
                <a:cubicBezTo>
                  <a:pt x="585477" y="301211"/>
                  <a:pt x="590461" y="296234"/>
                  <a:pt x="596602" y="296234"/>
                </a:cubicBezTo>
                <a:close/>
                <a:moveTo>
                  <a:pt x="34534" y="121414"/>
                </a:moveTo>
                <a:cubicBezTo>
                  <a:pt x="28393" y="121414"/>
                  <a:pt x="22073" y="124969"/>
                  <a:pt x="22073" y="131101"/>
                </a:cubicBezTo>
                <a:lnTo>
                  <a:pt x="22073" y="208150"/>
                </a:lnTo>
                <a:cubicBezTo>
                  <a:pt x="22073" y="227523"/>
                  <a:pt x="38450" y="247874"/>
                  <a:pt x="57141" y="252761"/>
                </a:cubicBezTo>
                <a:lnTo>
                  <a:pt x="270576" y="307860"/>
                </a:lnTo>
                <a:cubicBezTo>
                  <a:pt x="292204" y="313458"/>
                  <a:pt x="328607" y="313281"/>
                  <a:pt x="350147" y="307415"/>
                </a:cubicBezTo>
                <a:lnTo>
                  <a:pt x="551655" y="253206"/>
                </a:lnTo>
                <a:cubicBezTo>
                  <a:pt x="570435" y="248140"/>
                  <a:pt x="585477" y="227523"/>
                  <a:pt x="585477" y="208150"/>
                </a:cubicBezTo>
                <a:lnTo>
                  <a:pt x="585477" y="131101"/>
                </a:lnTo>
                <a:cubicBezTo>
                  <a:pt x="585477" y="124969"/>
                  <a:pt x="581916" y="121414"/>
                  <a:pt x="575864" y="121414"/>
                </a:cubicBezTo>
                <a:close/>
                <a:moveTo>
                  <a:pt x="34534" y="99286"/>
                </a:moveTo>
                <a:lnTo>
                  <a:pt x="575864" y="99286"/>
                </a:lnTo>
                <a:cubicBezTo>
                  <a:pt x="594110" y="99286"/>
                  <a:pt x="607639" y="112794"/>
                  <a:pt x="607639" y="131101"/>
                </a:cubicBezTo>
                <a:lnTo>
                  <a:pt x="607639" y="208150"/>
                </a:lnTo>
                <a:cubicBezTo>
                  <a:pt x="607639" y="237654"/>
                  <a:pt x="585922" y="266803"/>
                  <a:pt x="557351" y="274534"/>
                </a:cubicBezTo>
                <a:lnTo>
                  <a:pt x="356199" y="328744"/>
                </a:lnTo>
                <a:cubicBezTo>
                  <a:pt x="343115" y="332299"/>
                  <a:pt x="326204" y="333987"/>
                  <a:pt x="309382" y="333987"/>
                </a:cubicBezTo>
                <a:cubicBezTo>
                  <a:pt x="293450" y="333987"/>
                  <a:pt x="277340" y="332387"/>
                  <a:pt x="264880" y="329188"/>
                </a:cubicBezTo>
                <a:lnTo>
                  <a:pt x="51712" y="274090"/>
                </a:lnTo>
                <a:cubicBezTo>
                  <a:pt x="23141" y="266714"/>
                  <a:pt x="0" y="237743"/>
                  <a:pt x="0" y="208150"/>
                </a:cubicBezTo>
                <a:lnTo>
                  <a:pt x="0" y="131101"/>
                </a:lnTo>
                <a:cubicBezTo>
                  <a:pt x="0" y="112794"/>
                  <a:pt x="16199" y="99286"/>
                  <a:pt x="34534" y="99286"/>
                </a:cubicBezTo>
                <a:close/>
                <a:moveTo>
                  <a:pt x="211210" y="0"/>
                </a:moveTo>
                <a:lnTo>
                  <a:pt x="399187" y="0"/>
                </a:lnTo>
                <a:cubicBezTo>
                  <a:pt x="417432" y="0"/>
                  <a:pt x="430872" y="13512"/>
                  <a:pt x="430872" y="31735"/>
                </a:cubicBezTo>
                <a:lnTo>
                  <a:pt x="430872" y="75914"/>
                </a:lnTo>
                <a:cubicBezTo>
                  <a:pt x="430872" y="81959"/>
                  <a:pt x="425888" y="86937"/>
                  <a:pt x="419836" y="86937"/>
                </a:cubicBezTo>
                <a:cubicBezTo>
                  <a:pt x="413694" y="86937"/>
                  <a:pt x="408710" y="81959"/>
                  <a:pt x="408710" y="75914"/>
                </a:cubicBezTo>
                <a:lnTo>
                  <a:pt x="408710" y="31735"/>
                </a:lnTo>
                <a:cubicBezTo>
                  <a:pt x="408710" y="25690"/>
                  <a:pt x="405239" y="22045"/>
                  <a:pt x="399187" y="22045"/>
                </a:cubicBezTo>
                <a:lnTo>
                  <a:pt x="211210" y="22045"/>
                </a:lnTo>
                <a:cubicBezTo>
                  <a:pt x="205158" y="22045"/>
                  <a:pt x="198839" y="25690"/>
                  <a:pt x="198839" y="31735"/>
                </a:cubicBezTo>
                <a:lnTo>
                  <a:pt x="198839" y="75914"/>
                </a:lnTo>
                <a:cubicBezTo>
                  <a:pt x="198839" y="81959"/>
                  <a:pt x="193944" y="86937"/>
                  <a:pt x="187802" y="86937"/>
                </a:cubicBezTo>
                <a:cubicBezTo>
                  <a:pt x="181750" y="86937"/>
                  <a:pt x="176766" y="81959"/>
                  <a:pt x="176766" y="75914"/>
                </a:cubicBezTo>
                <a:lnTo>
                  <a:pt x="176766" y="31735"/>
                </a:lnTo>
                <a:cubicBezTo>
                  <a:pt x="176766" y="13512"/>
                  <a:pt x="192965" y="0"/>
                  <a:pt x="2112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6" name="Text Placeholder 9"/>
          <p:cNvSpPr txBox="1"/>
          <p:nvPr/>
        </p:nvSpPr>
        <p:spPr>
          <a:xfrm>
            <a:off x="1326813" y="5212855"/>
            <a:ext cx="10072048" cy="1381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请在此粘贴或者输入你的文字内容请在此粘贴或者输入你的文字内容请在此粘贴或者输入你的文字内容请在此粘贴或者输入你的文字内容</a:t>
            </a:r>
            <a:endParaRPr lang="en-AU" altLang="zh-CN" sz="1200">
              <a:cs typeface="+mn-ea"/>
              <a:sym typeface="+mn-lt"/>
            </a:endParaRPr>
          </a:p>
          <a:p>
            <a:r>
              <a:rPr lang="zh-CN" altLang="en-US" sz="1200">
                <a:cs typeface="+mn-ea"/>
                <a:sym typeface="+mn-lt"/>
              </a:rPr>
              <a:t>请在此粘贴或者输入你的文字内容请在此粘贴或者输入你的文字内容请在此粘贴或者输入你的文字内容请在此粘贴或者输入你的文字内容</a:t>
            </a:r>
            <a:endParaRPr lang="en-AU" altLang="zh-CN" sz="1200">
              <a:cs typeface="+mn-ea"/>
              <a:sym typeface="+mn-lt"/>
            </a:endParaRPr>
          </a:p>
          <a:p>
            <a:r>
              <a:rPr lang="zh-CN" altLang="en-US" sz="1200">
                <a:cs typeface="+mn-ea"/>
                <a:sym typeface="+mn-lt"/>
              </a:rPr>
              <a:t>请在此粘贴或者输入你的文字内容请在此粘贴或者输入你的文字内容请在此粘贴或者输入你的文字内容请在此粘贴或者输入你的文字内容</a:t>
            </a:r>
            <a:endParaRPr lang="en-AU" altLang="zh-CN" sz="1200">
              <a:cs typeface="+mn-ea"/>
              <a:sym typeface="+mn-lt"/>
            </a:endParaRPr>
          </a:p>
          <a:p>
            <a:r>
              <a:rPr lang="zh-CN" altLang="en-US" sz="1200">
                <a:cs typeface="+mn-ea"/>
                <a:sym typeface="+mn-lt"/>
              </a:rPr>
              <a:t>请在此粘贴或者输入你的粘贴者输入你的文字内容请在此粘贴或者输入你的文字内容请在此粘贴或者输入你的文</a:t>
            </a:r>
            <a:endParaRPr lang="en-AU" altLang="zh-CN" sz="12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flipH="1">
            <a:off x="-1" y="3258120"/>
            <a:ext cx="14097000" cy="3590925"/>
            <a:chOff x="-71" y="-102"/>
            <a:chExt cx="7751" cy="2262"/>
          </a:xfrm>
        </p:grpSpPr>
        <p:sp>
          <p:nvSpPr>
            <p:cNvPr id="10" name="AutoShape 3"/>
            <p:cNvSpPr>
              <a:spLocks noChangeAspect="1" noChangeArrowheads="1" noTextEdit="1"/>
            </p:cNvSpPr>
            <p:nvPr/>
          </p:nvSpPr>
          <p:spPr bwMode="auto">
            <a:xfrm>
              <a:off x="-71" y="-102"/>
              <a:ext cx="7751" cy="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5"/>
            <p:cNvSpPr/>
            <p:nvPr/>
          </p:nvSpPr>
          <p:spPr bwMode="auto">
            <a:xfrm>
              <a:off x="-71" y="-92"/>
              <a:ext cx="7745" cy="2252"/>
            </a:xfrm>
            <a:custGeom>
              <a:avLst/>
              <a:gdLst>
                <a:gd name="T0" fmla="*/ 1244 w 1244"/>
                <a:gd name="T1" fmla="*/ 0 h 218"/>
                <a:gd name="T2" fmla="*/ 516 w 1244"/>
                <a:gd name="T3" fmla="*/ 0 h 218"/>
                <a:gd name="T4" fmla="*/ 0 w 1244"/>
                <a:gd name="T5" fmla="*/ 218 h 218"/>
                <a:gd name="T6" fmla="*/ 1244 w 1244"/>
                <a:gd name="T7" fmla="*/ 218 h 218"/>
                <a:gd name="T8" fmla="*/ 1244 w 1244"/>
                <a:gd name="T9" fmla="*/ 0 h 218"/>
              </a:gdLst>
              <a:ahLst/>
              <a:cxnLst>
                <a:cxn ang="0">
                  <a:pos x="T0" y="T1"/>
                </a:cxn>
                <a:cxn ang="0">
                  <a:pos x="T2" y="T3"/>
                </a:cxn>
                <a:cxn ang="0">
                  <a:pos x="T4" y="T5"/>
                </a:cxn>
                <a:cxn ang="0">
                  <a:pos x="T6" y="T7"/>
                </a:cxn>
                <a:cxn ang="0">
                  <a:pos x="T8" y="T9"/>
                </a:cxn>
              </a:cxnLst>
              <a:rect l="0" t="0" r="r" b="b"/>
              <a:pathLst>
                <a:path w="1244" h="218">
                  <a:moveTo>
                    <a:pt x="1244" y="0"/>
                  </a:moveTo>
                  <a:cubicBezTo>
                    <a:pt x="516" y="0"/>
                    <a:pt x="516" y="0"/>
                    <a:pt x="516" y="0"/>
                  </a:cubicBezTo>
                  <a:cubicBezTo>
                    <a:pt x="299" y="0"/>
                    <a:pt x="107" y="87"/>
                    <a:pt x="0" y="218"/>
                  </a:cubicBezTo>
                  <a:cubicBezTo>
                    <a:pt x="1244" y="218"/>
                    <a:pt x="1244" y="218"/>
                    <a:pt x="1244" y="218"/>
                  </a:cubicBezTo>
                  <a:lnTo>
                    <a:pt x="1244" y="0"/>
                  </a:lnTo>
                  <a:close/>
                </a:path>
              </a:pathLst>
            </a:custGeom>
            <a:solidFill>
              <a:schemeClr val="accent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6"/>
            <p:cNvSpPr/>
            <p:nvPr/>
          </p:nvSpPr>
          <p:spPr bwMode="auto">
            <a:xfrm>
              <a:off x="602" y="73"/>
              <a:ext cx="7072" cy="2087"/>
            </a:xfrm>
            <a:custGeom>
              <a:avLst/>
              <a:gdLst>
                <a:gd name="T0" fmla="*/ 1136 w 1136"/>
                <a:gd name="T1" fmla="*/ 0 h 202"/>
                <a:gd name="T2" fmla="*/ 502 w 1136"/>
                <a:gd name="T3" fmla="*/ 0 h 202"/>
                <a:gd name="T4" fmla="*/ 0 w 1136"/>
                <a:gd name="T5" fmla="*/ 202 h 202"/>
                <a:gd name="T6" fmla="*/ 1136 w 1136"/>
                <a:gd name="T7" fmla="*/ 202 h 202"/>
                <a:gd name="T8" fmla="*/ 1136 w 1136"/>
                <a:gd name="T9" fmla="*/ 0 h 202"/>
              </a:gdLst>
              <a:ahLst/>
              <a:cxnLst>
                <a:cxn ang="0">
                  <a:pos x="T0" y="T1"/>
                </a:cxn>
                <a:cxn ang="0">
                  <a:pos x="T2" y="T3"/>
                </a:cxn>
                <a:cxn ang="0">
                  <a:pos x="T4" y="T5"/>
                </a:cxn>
                <a:cxn ang="0">
                  <a:pos x="T6" y="T7"/>
                </a:cxn>
                <a:cxn ang="0">
                  <a:pos x="T8" y="T9"/>
                </a:cxn>
              </a:cxnLst>
              <a:rect l="0" t="0" r="r" b="b"/>
              <a:pathLst>
                <a:path w="1136" h="202">
                  <a:moveTo>
                    <a:pt x="1136" y="0"/>
                  </a:moveTo>
                  <a:cubicBezTo>
                    <a:pt x="502" y="0"/>
                    <a:pt x="502" y="0"/>
                    <a:pt x="502" y="0"/>
                  </a:cubicBezTo>
                  <a:cubicBezTo>
                    <a:pt x="294" y="0"/>
                    <a:pt x="109" y="80"/>
                    <a:pt x="0" y="202"/>
                  </a:cubicBezTo>
                  <a:cubicBezTo>
                    <a:pt x="1136" y="202"/>
                    <a:pt x="1136" y="202"/>
                    <a:pt x="1136" y="202"/>
                  </a:cubicBezTo>
                  <a:lnTo>
                    <a:pt x="1136"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7"/>
            <p:cNvSpPr/>
            <p:nvPr/>
          </p:nvSpPr>
          <p:spPr bwMode="auto">
            <a:xfrm>
              <a:off x="1380" y="528"/>
              <a:ext cx="6294" cy="1632"/>
            </a:xfrm>
            <a:custGeom>
              <a:avLst/>
              <a:gdLst>
                <a:gd name="T0" fmla="*/ 1011 w 1011"/>
                <a:gd name="T1" fmla="*/ 0 h 158"/>
                <a:gd name="T2" fmla="*/ 457 w 1011"/>
                <a:gd name="T3" fmla="*/ 0 h 158"/>
                <a:gd name="T4" fmla="*/ 0 w 1011"/>
                <a:gd name="T5" fmla="*/ 158 h 158"/>
                <a:gd name="T6" fmla="*/ 1011 w 1011"/>
                <a:gd name="T7" fmla="*/ 158 h 158"/>
                <a:gd name="T8" fmla="*/ 1011 w 1011"/>
                <a:gd name="T9" fmla="*/ 0 h 158"/>
              </a:gdLst>
              <a:ahLst/>
              <a:cxnLst>
                <a:cxn ang="0">
                  <a:pos x="T0" y="T1"/>
                </a:cxn>
                <a:cxn ang="0">
                  <a:pos x="T2" y="T3"/>
                </a:cxn>
                <a:cxn ang="0">
                  <a:pos x="T4" y="T5"/>
                </a:cxn>
                <a:cxn ang="0">
                  <a:pos x="T6" y="T7"/>
                </a:cxn>
                <a:cxn ang="0">
                  <a:pos x="T8" y="T9"/>
                </a:cxn>
              </a:cxnLst>
              <a:rect l="0" t="0" r="r" b="b"/>
              <a:pathLst>
                <a:path w="1011" h="158">
                  <a:moveTo>
                    <a:pt x="1011" y="0"/>
                  </a:moveTo>
                  <a:cubicBezTo>
                    <a:pt x="457" y="0"/>
                    <a:pt x="457" y="0"/>
                    <a:pt x="457" y="0"/>
                  </a:cubicBezTo>
                  <a:cubicBezTo>
                    <a:pt x="275" y="0"/>
                    <a:pt x="111" y="61"/>
                    <a:pt x="0" y="158"/>
                  </a:cubicBezTo>
                  <a:cubicBezTo>
                    <a:pt x="1011" y="158"/>
                    <a:pt x="1011" y="158"/>
                    <a:pt x="1011" y="158"/>
                  </a:cubicBezTo>
                  <a:lnTo>
                    <a:pt x="1011" y="0"/>
                  </a:lnTo>
                  <a:close/>
                </a:path>
              </a:pathLst>
            </a:custGeom>
            <a:blipFill dpi="0" rotWithShape="0">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5" name="Group 32" hidden="1"/>
          <p:cNvGrpSpPr/>
          <p:nvPr/>
        </p:nvGrpSpPr>
        <p:grpSpPr>
          <a:xfrm>
            <a:off x="1804762" y="1943976"/>
            <a:ext cx="8768943" cy="1314144"/>
            <a:chOff x="1897934" y="1943975"/>
            <a:chExt cx="9422455" cy="1314144"/>
          </a:xfrm>
        </p:grpSpPr>
        <p:cxnSp>
          <p:nvCxnSpPr>
            <p:cNvPr id="46" name="Straight Connector 10"/>
            <p:cNvCxnSpPr/>
            <p:nvPr/>
          </p:nvCxnSpPr>
          <p:spPr>
            <a:xfrm flipH="1">
              <a:off x="2184085" y="2384884"/>
              <a:ext cx="984142" cy="873235"/>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13"/>
            <p:cNvCxnSpPr/>
            <p:nvPr/>
          </p:nvCxnSpPr>
          <p:spPr>
            <a:xfrm>
              <a:off x="1897934" y="1943975"/>
              <a:ext cx="1044715" cy="1051258"/>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18"/>
            <p:cNvCxnSpPr/>
            <p:nvPr/>
          </p:nvCxnSpPr>
          <p:spPr>
            <a:xfrm flipH="1">
              <a:off x="2940929" y="1943975"/>
              <a:ext cx="1046634" cy="1052977"/>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23"/>
            <p:cNvCxnSpPr/>
            <p:nvPr/>
          </p:nvCxnSpPr>
          <p:spPr>
            <a:xfrm>
              <a:off x="3992369" y="1943975"/>
              <a:ext cx="1044715" cy="1051258"/>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24"/>
            <p:cNvCxnSpPr/>
            <p:nvPr/>
          </p:nvCxnSpPr>
          <p:spPr>
            <a:xfrm flipH="1">
              <a:off x="5035364" y="1943975"/>
              <a:ext cx="1046634" cy="1052977"/>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a:off x="6086804" y="1943975"/>
              <a:ext cx="1044715" cy="1051258"/>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flipH="1">
              <a:off x="7129799" y="1943975"/>
              <a:ext cx="1046634" cy="1052977"/>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a:off x="8181239" y="1943975"/>
              <a:ext cx="1044715" cy="1051258"/>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flipH="1">
              <a:off x="9224234" y="1943975"/>
              <a:ext cx="1046634" cy="1052977"/>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a:off x="10275674" y="1943975"/>
              <a:ext cx="1044715" cy="1051258"/>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 name="文本框 11"/>
          <p:cNvSpPr txBox="1"/>
          <p:nvPr/>
        </p:nvSpPr>
        <p:spPr>
          <a:xfrm>
            <a:off x="4730663" y="726245"/>
            <a:ext cx="4786508"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6600">
                <a:cs typeface="+mn-ea"/>
                <a:sym typeface="+mn-lt"/>
              </a:rPr>
              <a:t>市场分析</a:t>
            </a:r>
            <a:endParaRPr lang="zh-CN" altLang="en-US" sz="6600" noProof="0" dirty="0">
              <a:ln>
                <a:noFill/>
              </a:ln>
              <a:uLnTx/>
              <a:uFillTx/>
              <a:cs typeface="+mn-ea"/>
              <a:sym typeface="+mn-lt"/>
            </a:endParaRPr>
          </a:p>
        </p:txBody>
      </p:sp>
      <p:cxnSp>
        <p:nvCxnSpPr>
          <p:cNvPr id="32" name="直接连接符 31"/>
          <p:cNvCxnSpPr/>
          <p:nvPr/>
        </p:nvCxnSpPr>
        <p:spPr>
          <a:xfrm>
            <a:off x="5097571" y="2045690"/>
            <a:ext cx="441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文本框 12"/>
          <p:cNvSpPr txBox="1"/>
          <p:nvPr/>
        </p:nvSpPr>
        <p:spPr>
          <a:xfrm>
            <a:off x="4907756" y="2147022"/>
            <a:ext cx="4786508" cy="37741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1400" dirty="0">
                <a:cs typeface="+mn-ea"/>
                <a:sym typeface="+mn-lt"/>
              </a:rPr>
              <a:t>Click here to enter your text</a:t>
            </a:r>
            <a:r>
              <a:rPr lang="en-US" altLang="zh-CN" sz="1400" dirty="0">
                <a:cs typeface="+mn-ea"/>
                <a:sym typeface="+mn-lt"/>
              </a:rPr>
              <a:t>.</a:t>
            </a:r>
            <a:r>
              <a:rPr lang="zh-CN" altLang="en-US" sz="1400" dirty="0">
                <a:cs typeface="+mn-ea"/>
                <a:sym typeface="+mn-lt"/>
              </a:rPr>
              <a:t>Click here </a:t>
            </a:r>
            <a:r>
              <a:rPr lang="zh-CN" altLang="en-US" sz="1400">
                <a:cs typeface="+mn-ea"/>
                <a:sym typeface="+mn-lt"/>
              </a:rPr>
              <a:t>to enter</a:t>
            </a:r>
            <a:endParaRPr lang="en-US" altLang="zh-CN" sz="1400" dirty="0">
              <a:cs typeface="+mn-ea"/>
              <a:sym typeface="+mn-lt"/>
            </a:endParaRPr>
          </a:p>
        </p:txBody>
      </p:sp>
      <p:grpSp>
        <p:nvGrpSpPr>
          <p:cNvPr id="4" name="组合 3"/>
          <p:cNvGrpSpPr/>
          <p:nvPr/>
        </p:nvGrpSpPr>
        <p:grpSpPr>
          <a:xfrm>
            <a:off x="2274424" y="545886"/>
            <a:ext cx="2359383" cy="2270408"/>
            <a:chOff x="197345" y="-938776"/>
            <a:chExt cx="2359383" cy="2270408"/>
          </a:xfrm>
        </p:grpSpPr>
        <p:sp>
          <p:nvSpPr>
            <p:cNvPr id="34" name="椭圆 33"/>
            <p:cNvSpPr/>
            <p:nvPr/>
          </p:nvSpPr>
          <p:spPr>
            <a:xfrm>
              <a:off x="197345" y="-938776"/>
              <a:ext cx="2270408" cy="2270408"/>
            </a:xfrm>
            <a:prstGeom prst="ellipse">
              <a:avLst/>
            </a:prstGeom>
            <a:solidFill>
              <a:schemeClr val="accent2"/>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dirty="0">
                <a:cs typeface="+mn-ea"/>
                <a:sym typeface="+mn-lt"/>
              </a:endParaRPr>
            </a:p>
          </p:txBody>
        </p:sp>
        <p:sp>
          <p:nvSpPr>
            <p:cNvPr id="36" name="文本框 35"/>
            <p:cNvSpPr txBox="1"/>
            <p:nvPr/>
          </p:nvSpPr>
          <p:spPr>
            <a:xfrm>
              <a:off x="321948" y="-598880"/>
              <a:ext cx="2234780"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9600" noProof="0">
                  <a:ln>
                    <a:noFill/>
                  </a:ln>
                  <a:solidFill>
                    <a:schemeClr val="bg1"/>
                  </a:solidFill>
                  <a:uLnTx/>
                  <a:uFillTx/>
                  <a:cs typeface="+mn-ea"/>
                  <a:sym typeface="+mn-lt"/>
                </a:rPr>
                <a:t>02</a:t>
              </a:r>
              <a:endParaRPr lang="zh-CN" altLang="en-US" sz="9600" noProof="0" dirty="0">
                <a:ln>
                  <a:noFill/>
                </a:ln>
                <a:solidFill>
                  <a:schemeClr val="bg1"/>
                </a:solidFill>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p:nvPr/>
        </p:nvGrpSpPr>
        <p:grpSpPr>
          <a:xfrm>
            <a:off x="5050160" y="1205499"/>
            <a:ext cx="2091680" cy="4814989"/>
            <a:chOff x="5049837" y="1204813"/>
            <a:chExt cx="2092325" cy="4816475"/>
          </a:xfrm>
        </p:grpSpPr>
        <p:sp>
          <p:nvSpPr>
            <p:cNvPr id="17" name="Rectangle 37"/>
            <p:cNvSpPr/>
            <p:nvPr/>
          </p:nvSpPr>
          <p:spPr bwMode="auto">
            <a:xfrm>
              <a:off x="5748337" y="1204813"/>
              <a:ext cx="695325" cy="40608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18" name="Isosceles Triangle 38"/>
            <p:cNvSpPr/>
            <p:nvPr/>
          </p:nvSpPr>
          <p:spPr bwMode="auto">
            <a:xfrm flipV="1">
              <a:off x="5748337" y="5265638"/>
              <a:ext cx="695325" cy="75565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19" name="Isosceles Triangle 39"/>
            <p:cNvSpPr/>
            <p:nvPr/>
          </p:nvSpPr>
          <p:spPr bwMode="auto">
            <a:xfrm flipV="1">
              <a:off x="5988050" y="5783163"/>
              <a:ext cx="220662" cy="238125"/>
            </a:xfrm>
            <a:prstGeom prst="triangle">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grpSp>
          <p:nvGrpSpPr>
            <p:cNvPr id="20" name="Group 5"/>
            <p:cNvGrpSpPr/>
            <p:nvPr/>
          </p:nvGrpSpPr>
          <p:grpSpPr>
            <a:xfrm>
              <a:off x="5049837" y="3635275"/>
              <a:ext cx="1393825" cy="1338263"/>
              <a:chOff x="5049837" y="3635275"/>
              <a:chExt cx="1393825" cy="1338263"/>
            </a:xfrm>
          </p:grpSpPr>
          <p:sp>
            <p:nvSpPr>
              <p:cNvPr id="36" name="Diamond 33"/>
              <p:cNvSpPr/>
              <p:nvPr/>
            </p:nvSpPr>
            <p:spPr bwMode="auto">
              <a:xfrm>
                <a:off x="5049837" y="3635275"/>
                <a:ext cx="1393825" cy="1338263"/>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grpSp>
            <p:nvGrpSpPr>
              <p:cNvPr id="37" name="Group 34"/>
              <p:cNvGrpSpPr/>
              <p:nvPr/>
            </p:nvGrpSpPr>
            <p:grpSpPr bwMode="auto">
              <a:xfrm>
                <a:off x="5514516" y="4115588"/>
                <a:ext cx="464466" cy="377683"/>
                <a:chOff x="10074275" y="4479132"/>
                <a:chExt cx="464344" cy="377825"/>
              </a:xfrm>
              <a:solidFill>
                <a:schemeClr val="bg1"/>
              </a:solidFill>
            </p:grpSpPr>
            <p:sp>
              <p:nvSpPr>
                <p:cNvPr id="38" name="Freeform: Shape 3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anchor="ctr"/>
                <a:lstStyle/>
                <a:p>
                  <a:pPr algn="ctr"/>
                  <a:endParaRPr sz="2400">
                    <a:cs typeface="+mn-ea"/>
                    <a:sym typeface="+mn-lt"/>
                  </a:endParaRPr>
                </a:p>
              </p:txBody>
            </p:sp>
            <p:sp>
              <p:nvSpPr>
                <p:cNvPr id="39" name="Freeform: Shape 3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anchor="ctr"/>
                <a:lstStyle/>
                <a:p>
                  <a:pPr algn="ctr"/>
                  <a:endParaRPr sz="2400">
                    <a:cs typeface="+mn-ea"/>
                    <a:sym typeface="+mn-lt"/>
                  </a:endParaRPr>
                </a:p>
              </p:txBody>
            </p:sp>
          </p:grpSp>
        </p:grpSp>
        <p:grpSp>
          <p:nvGrpSpPr>
            <p:cNvPr id="21" name="Group 1"/>
            <p:cNvGrpSpPr/>
            <p:nvPr/>
          </p:nvGrpSpPr>
          <p:grpSpPr>
            <a:xfrm>
              <a:off x="5748337" y="1204813"/>
              <a:ext cx="1393825" cy="1338262"/>
              <a:chOff x="5748337" y="1204813"/>
              <a:chExt cx="1393825" cy="1338262"/>
            </a:xfrm>
          </p:grpSpPr>
          <p:sp>
            <p:nvSpPr>
              <p:cNvPr id="34" name="Diamond 31"/>
              <p:cNvSpPr/>
              <p:nvPr/>
            </p:nvSpPr>
            <p:spPr bwMode="auto">
              <a:xfrm>
                <a:off x="5748337" y="1204813"/>
                <a:ext cx="1393825" cy="13382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35" name="Freeform: Shape 32"/>
              <p:cNvSpPr/>
              <p:nvPr/>
            </p:nvSpPr>
            <p:spPr bwMode="auto">
              <a:xfrm>
                <a:off x="6207125" y="1701700"/>
                <a:ext cx="46355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anchor="ctr"/>
              <a:lstStyle/>
              <a:p>
                <a:pPr algn="ctr"/>
                <a:endParaRPr sz="2400">
                  <a:cs typeface="+mn-ea"/>
                  <a:sym typeface="+mn-lt"/>
                </a:endParaRPr>
              </a:p>
            </p:txBody>
          </p:sp>
        </p:grpSp>
        <p:grpSp>
          <p:nvGrpSpPr>
            <p:cNvPr id="22" name="Group 4"/>
            <p:cNvGrpSpPr/>
            <p:nvPr/>
          </p:nvGrpSpPr>
          <p:grpSpPr>
            <a:xfrm>
              <a:off x="5746750" y="2836763"/>
              <a:ext cx="1393825" cy="1338262"/>
              <a:chOff x="5746750" y="2836763"/>
              <a:chExt cx="1393825" cy="1338262"/>
            </a:xfrm>
          </p:grpSpPr>
          <p:sp>
            <p:nvSpPr>
              <p:cNvPr id="29" name="Diamond 26"/>
              <p:cNvSpPr/>
              <p:nvPr/>
            </p:nvSpPr>
            <p:spPr bwMode="auto">
              <a:xfrm>
                <a:off x="5746750" y="2836763"/>
                <a:ext cx="1393825" cy="13382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grpSp>
            <p:nvGrpSpPr>
              <p:cNvPr id="30" name="Group 27"/>
              <p:cNvGrpSpPr/>
              <p:nvPr/>
            </p:nvGrpSpPr>
            <p:grpSpPr bwMode="auto">
              <a:xfrm>
                <a:off x="6211430" y="3273278"/>
                <a:ext cx="464466" cy="464167"/>
                <a:chOff x="4439444" y="2582069"/>
                <a:chExt cx="464344" cy="464344"/>
              </a:xfrm>
              <a:solidFill>
                <a:schemeClr val="bg1"/>
              </a:solidFill>
            </p:grpSpPr>
            <p:sp>
              <p:nvSpPr>
                <p:cNvPr id="31" name="Freeform: Shape 28"/>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anchor="ctr"/>
                <a:lstStyle/>
                <a:p>
                  <a:pPr algn="ctr"/>
                  <a:endParaRPr sz="2400">
                    <a:cs typeface="+mn-ea"/>
                    <a:sym typeface="+mn-lt"/>
                  </a:endParaRPr>
                </a:p>
              </p:txBody>
            </p:sp>
            <p:sp>
              <p:nvSpPr>
                <p:cNvPr id="32" name="Freeform: Shape 29"/>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anchor="ctr"/>
                <a:lstStyle/>
                <a:p>
                  <a:pPr algn="ctr"/>
                  <a:endParaRPr sz="2400">
                    <a:cs typeface="+mn-ea"/>
                    <a:sym typeface="+mn-lt"/>
                  </a:endParaRPr>
                </a:p>
              </p:txBody>
            </p:sp>
            <p:sp>
              <p:nvSpPr>
                <p:cNvPr id="33" name="Freeform: Shape 30"/>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anchor="ctr"/>
                <a:lstStyle/>
                <a:p>
                  <a:pPr algn="ctr"/>
                  <a:endParaRPr sz="2400">
                    <a:cs typeface="+mn-ea"/>
                    <a:sym typeface="+mn-lt"/>
                  </a:endParaRPr>
                </a:p>
              </p:txBody>
            </p:sp>
          </p:grpSp>
        </p:grpSp>
        <p:grpSp>
          <p:nvGrpSpPr>
            <p:cNvPr id="23" name="Group 6"/>
            <p:cNvGrpSpPr/>
            <p:nvPr/>
          </p:nvGrpSpPr>
          <p:grpSpPr>
            <a:xfrm>
              <a:off x="5049837" y="2020788"/>
              <a:ext cx="1393825" cy="1338262"/>
              <a:chOff x="5049837" y="2020788"/>
              <a:chExt cx="1393825" cy="1338262"/>
            </a:xfrm>
          </p:grpSpPr>
          <p:sp>
            <p:nvSpPr>
              <p:cNvPr id="24" name="Diamond 21"/>
              <p:cNvSpPr/>
              <p:nvPr/>
            </p:nvSpPr>
            <p:spPr bwMode="auto">
              <a:xfrm>
                <a:off x="5049837" y="2020788"/>
                <a:ext cx="1393825" cy="13382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grpSp>
            <p:nvGrpSpPr>
              <p:cNvPr id="25" name="Group 22"/>
              <p:cNvGrpSpPr/>
              <p:nvPr/>
            </p:nvGrpSpPr>
            <p:grpSpPr bwMode="auto">
              <a:xfrm>
                <a:off x="5514515" y="2428296"/>
                <a:ext cx="464466" cy="464167"/>
                <a:chOff x="4439444" y="1652588"/>
                <a:chExt cx="464344" cy="464344"/>
              </a:xfrm>
              <a:solidFill>
                <a:schemeClr val="bg1"/>
              </a:solidFill>
            </p:grpSpPr>
            <p:sp>
              <p:nvSpPr>
                <p:cNvPr id="26" name="Freeform: Shape 23"/>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anchor="ctr"/>
                <a:lstStyle/>
                <a:p>
                  <a:pPr algn="ctr"/>
                  <a:endParaRPr sz="2400">
                    <a:cs typeface="+mn-ea"/>
                    <a:sym typeface="+mn-lt"/>
                  </a:endParaRPr>
                </a:p>
              </p:txBody>
            </p:sp>
            <p:sp>
              <p:nvSpPr>
                <p:cNvPr id="27" name="Freeform: Shape 24"/>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anchor="ctr"/>
                <a:lstStyle/>
                <a:p>
                  <a:pPr algn="ctr"/>
                  <a:endParaRPr sz="2400">
                    <a:cs typeface="+mn-ea"/>
                    <a:sym typeface="+mn-lt"/>
                  </a:endParaRPr>
                </a:p>
              </p:txBody>
            </p:sp>
            <p:sp>
              <p:nvSpPr>
                <p:cNvPr id="28" name="Freeform: Shape 25"/>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anchor="ctr"/>
                <a:lstStyle/>
                <a:p>
                  <a:pPr algn="ctr"/>
                  <a:endParaRPr sz="2400">
                    <a:cs typeface="+mn-ea"/>
                    <a:sym typeface="+mn-lt"/>
                  </a:endParaRPr>
                </a:p>
              </p:txBody>
            </p:sp>
          </p:grpSp>
        </p:grpSp>
      </p:grpSp>
      <p:sp>
        <p:nvSpPr>
          <p:cNvPr id="40" name="Text Placeholder 8"/>
          <p:cNvSpPr txBox="1"/>
          <p:nvPr/>
        </p:nvSpPr>
        <p:spPr>
          <a:xfrm>
            <a:off x="8280766" y="227166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1" name="Text Placeholder 9"/>
          <p:cNvSpPr txBox="1"/>
          <p:nvPr/>
        </p:nvSpPr>
        <p:spPr>
          <a:xfrm>
            <a:off x="8280766" y="2608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42" name="Text Placeholder 8"/>
          <p:cNvSpPr txBox="1"/>
          <p:nvPr/>
        </p:nvSpPr>
        <p:spPr>
          <a:xfrm>
            <a:off x="8280766" y="396711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3" name="Text Placeholder 9"/>
          <p:cNvSpPr txBox="1"/>
          <p:nvPr/>
        </p:nvSpPr>
        <p:spPr>
          <a:xfrm>
            <a:off x="8280766" y="430345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44" name="Text Placeholder 8"/>
          <p:cNvSpPr txBox="1"/>
          <p:nvPr/>
        </p:nvSpPr>
        <p:spPr>
          <a:xfrm>
            <a:off x="1727566" y="227166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5" name="Text Placeholder 9"/>
          <p:cNvSpPr txBox="1"/>
          <p:nvPr/>
        </p:nvSpPr>
        <p:spPr>
          <a:xfrm>
            <a:off x="1727566" y="2608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
        <p:nvSpPr>
          <p:cNvPr id="46" name="Text Placeholder 8"/>
          <p:cNvSpPr txBox="1"/>
          <p:nvPr/>
        </p:nvSpPr>
        <p:spPr>
          <a:xfrm>
            <a:off x="1727566" y="396711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a:cs typeface="+mn-ea"/>
                <a:sym typeface="+mn-lt"/>
              </a:rPr>
              <a:t>标题文字添加</a:t>
            </a:r>
            <a:endParaRPr lang="en-US" altLang="zh-CN" sz="1600" b="1" dirty="0">
              <a:cs typeface="+mn-ea"/>
              <a:sym typeface="+mn-lt"/>
            </a:endParaRPr>
          </a:p>
        </p:txBody>
      </p:sp>
      <p:sp>
        <p:nvSpPr>
          <p:cNvPr id="47" name="Text Placeholder 9"/>
          <p:cNvSpPr txBox="1"/>
          <p:nvPr/>
        </p:nvSpPr>
        <p:spPr>
          <a:xfrm>
            <a:off x="1727566" y="430345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a:cs typeface="+mn-ea"/>
                <a:sym typeface="+mn-lt"/>
              </a:rPr>
              <a:t>请在此粘贴或者输入你的文字内容请在此粘贴或者输入你的文字内容</a:t>
            </a:r>
            <a:endParaRPr lang="en-AU" altLang="zh-CN" sz="1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0">
                                            <p:txEl>
                                              <p:pRg st="0" end="0"/>
                                            </p:txEl>
                                          </p:spTgt>
                                        </p:tgtEl>
                                        <p:attrNameLst>
                                          <p:attrName>style.visibility</p:attrName>
                                        </p:attrNameLst>
                                      </p:cBhvr>
                                      <p:to>
                                        <p:strVal val="visible"/>
                                      </p:to>
                                    </p:set>
                                    <p:anim calcmode="lin" valueType="num">
                                      <p:cBhvr>
                                        <p:cTn id="12"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0">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animEffect transition="in" filter="wipe(down)">
                                      <p:cBhvr>
                                        <p:cTn id="18" dur="500"/>
                                        <p:tgtEl>
                                          <p:spTgt spid="41">
                                            <p:txEl>
                                              <p:pRg st="0" end="0"/>
                                            </p:txEl>
                                          </p:spTgt>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42">
                                            <p:txEl>
                                              <p:pRg st="0" end="0"/>
                                            </p:txEl>
                                          </p:spTgt>
                                        </p:tgtEl>
                                        <p:attrNameLst>
                                          <p:attrName>style.visibility</p:attrName>
                                        </p:attrNameLst>
                                      </p:cBhvr>
                                      <p:to>
                                        <p:strVal val="visible"/>
                                      </p:to>
                                    </p:set>
                                    <p:anim calcmode="lin" valueType="num">
                                      <p:cBhvr>
                                        <p:cTn id="2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42">
                                            <p:txEl>
                                              <p:pRg st="0" end="0"/>
                                            </p:txEl>
                                          </p:spTgt>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down)">
                                      <p:cBhvr>
                                        <p:cTn id="28" dur="500"/>
                                        <p:tgtEl>
                                          <p:spTgt spid="43">
                                            <p:txEl>
                                              <p:pRg st="0" end="0"/>
                                            </p:txEl>
                                          </p:spTgt>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 calcmode="lin" valueType="num">
                                      <p:cBhvr>
                                        <p:cTn id="32"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44">
                                            <p:txEl>
                                              <p:pRg st="0" end="0"/>
                                            </p:txEl>
                                          </p:spTgt>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45">
                                            <p:txEl>
                                              <p:pRg st="0" end="0"/>
                                            </p:txEl>
                                          </p:spTgt>
                                        </p:tgtEl>
                                        <p:attrNameLst>
                                          <p:attrName>style.visibility</p:attrName>
                                        </p:attrNameLst>
                                      </p:cBhvr>
                                      <p:to>
                                        <p:strVal val="visible"/>
                                      </p:to>
                                    </p:set>
                                    <p:animEffect transition="in" filter="wipe(down)">
                                      <p:cBhvr>
                                        <p:cTn id="38" dur="500"/>
                                        <p:tgtEl>
                                          <p:spTgt spid="45">
                                            <p:txEl>
                                              <p:pRg st="0" end="0"/>
                                            </p:txEl>
                                          </p:spTgt>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46">
                                            <p:txEl>
                                              <p:pRg st="0" end="0"/>
                                            </p:txEl>
                                          </p:spTgt>
                                        </p:tgtEl>
                                        <p:attrNameLst>
                                          <p:attrName>style.visibility</p:attrName>
                                        </p:attrNameLst>
                                      </p:cBhvr>
                                      <p:to>
                                        <p:strVal val="visible"/>
                                      </p:to>
                                    </p:set>
                                    <p:anim calcmode="lin" valueType="num">
                                      <p:cBhvr>
                                        <p:cTn id="42"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46">
                                            <p:txEl>
                                              <p:pRg st="0" end="0"/>
                                            </p:txEl>
                                          </p:spTgt>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47">
                                            <p:txEl>
                                              <p:pRg st="0" end="0"/>
                                            </p:txEl>
                                          </p:spTgt>
                                        </p:tgtEl>
                                        <p:attrNameLst>
                                          <p:attrName>style.visibility</p:attrName>
                                        </p:attrNameLst>
                                      </p:cBhvr>
                                      <p:to>
                                        <p:strVal val="visible"/>
                                      </p:to>
                                    </p:set>
                                    <p:animEffect transition="in" filter="wipe(down)">
                                      <p:cBhvr>
                                        <p:cTn id="48"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P spid="41" grpId="0" build="p"/>
      <p:bldP spid="42" grpId="0" build="p"/>
      <p:bldP spid="43" grpId="0" build="p"/>
      <p:bldP spid="44" grpId="0" build="p"/>
      <p:bldP spid="45" grpId="0" build="p"/>
      <p:bldP spid="46" grpId="0" build="p"/>
      <p:bldP spid="4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0685652-74B3-4B1D-A170-313D642DBEB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HmOK00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5jitN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HmOK02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eY4rTS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eY4rTW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eY4rT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eY4rTZ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eY4rTb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eo4rTW7UU1AADQAAvxwAABcAAAB1bml2ZXJzYWwvdW5pdmVyc2FsLnBuZ+2YeVyS+fbHn8pW0/k5jWmmch2nvJXjVmpm6pRbNeOWmSuQmaOloia4Iert1miTS7cyZ8Jkrjaoqag5biw6jaMYKKiIGwIZgySIpoSoINyHu71+f9+//YMXz3k/3+0czjnfz4v7gf6+evtM9gEAoHfxgtdlANhRBgDb3+/ZBZL3MSOZ4Ne2tMu+5wECw3QeNHTizvmdA4CWUl1V9E7Q3ptyITwNAPR7tZ9t1OTaGwBgeuWi17krmTApN6D+C/kUdTbLrzufnJ94z/rO4VQri/C6/7M4531K99DOc58afxp6yesz50+3p/5Nx1LnMwOvL4j2h/Z4ZfhUjwYsCmRYFZ7B1XRjsitYaYZRH12gIVAom1ujZIVwRbRbJu4alYxthct5tfG+upRBVvDQ4IlmZn0sr9pedWb0FteqqB7qEcZ+kLaKqfYV3sIaXO60/x7Qfi4eaK1VrdBtOXtB69pj8ZsTqG8SnT8FDae6SvLK692QXyy3/fsNVztj8l6tDgD86ehxkBbevwSS61Xg8PwftvAW3sJbeAtv4S28hbfwFt7CW3gLb+Et/D/jUPXmUl4T+PQni/9hDe+g9ak4XCMsb1POTmO6dWS/u2919RO3j8NJNYRQaA+xEoUhycGZ2bIE9aJ8NTZoooe8QjuBRp3zi5QVrZPo3dbiDUjrg9USmmSiqSlXLcN1hK6mh0x0EDI63AHg1yF39ZqAky4asXipe4tLRFWyT5U3ZqUHdczbSHqaKNUr94xg8U1vpQTt+ILsdWE5Eyl4ap67Nsv2hWCQiyoPzTqzPg6HWR1MzpVh0wQulRl8jKK/XcNdys1gda6n183PpbYSh/qRGpXII9nEmcGXp0MzIF2FsYnYxTdWuJnOyoJnfCm50OqYryXwa+oY44fg/bTZiR41isRrfYbHKj4bS0KPuM6APtAjFlAUktzFi3K6R0IgMWC1GYLyRdJSd5oo5OH4uqGdUMnXqKfmb58pqW7H9N1IkuFUf1g5//bqt6SZg8LdHmuvp511bnWfacxKINoTFo0MbzkiVGeZnPlFS6OWIj8WmzgunMB09TNl0CcxkNnAcmm8DnA6ihKElovZq+urT5ASd8mcyxHUYfgf2BW0b2zGzzYPEJjL8s/JsJmJm5QLS/gfQx4ibdcSmGOq8902CeV0QUobV/RVPQVp+EgucyCL9e4SG8WibMtrM99aXqIiUXnGaMKJ0TnK93wlTzFtZzbO9R2NHTtThHP2C5WcXWRSv6dFpt7tbSnxAfJdL5ptG3NjVj5DcOO4Z2vwCAmCe6DK4ZT+gRnH7ScuzdmFUStpkTWIx8Kk0OWQGvpkE44K+31fjwHKMC7mmcPiJ4aJdEqJXInnpHMxX0B9NqMUrCRWcWcFkxTf8W5PQYxpMQBkPNpogCpM0d8T5TiUrOJZthQZhGv6rGy3ie0HUmrr9IFTS8fEVwaKKNGm8AxOcW3Urqub5P2tDnhIf2w6K/lBO0rxN8/yFgmSQ+BbEKkCeyR9F9Be72kRsJ725Guu0w/golVn9rdHajD3aTuKjda4nVMr3psN56v6dWmR9SRpN712waankMZFaSe6Cm3x80jOtfGhtJdiPh58glStfCXYmeuMqPU0mfALPheOi5W4f01NZVs0pA0wcXUNMqoFIVb9jbABDykofbqcRT2THDXePH+yDLtoWWATMzHvdQSY+ZGXIxtazZI/QXGiwbVpvFylNN11Qez6gCZslnR6IiVptdCqV3dSuT23agMPwR86WMMX0kzbnp8g9CcFd/TtoX7fToQe3/BdKx1oYBnAZWdRLmkNIQNDMuteRLvU/ZF19WK5Mqqc8+XxPI2S3yFK3sAOf3kYCFua5A/nksTtfQ1Y0ROzDb8N0B35dgw5DB6X9X7WTh8NnU7PiqqYHkdl3jxk4NIfMlCc2paRUuGRF8Tcw7Dn5nCKgQaZBBnczJbynsPBZIktCeQKiYn7OJ6oUipKXDrNV692tJVuokTliCng1+wClfJh9o7M+XURrse+GxY5KIChpW1s27x1OpsV4EGR36Yl5yk5h8uDPJiyJ8QGk9AaeioHybk+PtTqBy2PoK6TU80S3MSKiNINSrAgQclmytKtUV2oXIr/M1H4pfa+lAHRCe8jKUiuoCU4b4+HRiXT5P2B05DscOnE2B0AZcMaqsgh1qN699Rnw+DO2r84I21reDcIy4K217dLxWDRKlplvs3Sao55K6Iyqd+uAHqPl8PLFJAP38rZmaHXxojBnLBLMObEsALp9Tcvz/9nv9TJU9Y12ABX7qtt+TJenmZztQsJcSwaPmb4WJZleVw0XAeoPrICmAyIfVhvjsvXeZsSOBP/o2L7ONnxShiDtfiSc/SfOwZKnBmRRmUxOXGDwRJotEtV9iFmjBIxnX6fmIzk3DgQtNcUqsg0ddKLycmYnn+qB1RkGPBXI3od4vt5vRtdD2grVA/18oLKIMIxcV91iwKhP2DQzI1uIb1vf9OAjcNmGUsqvGIPcVK/6Zn5ThgWFK4oRmATPz/+l2qJeWkvPrpoyf9fThBFIxh24HJwarCP9Xhlm4mHb4B3ULj/SZuaw3MPTdDOVJG9L/LLT+5zQzr8vuWe5YwFSiImGsebVq0J2tTd32sw6jiIdo8DG8do0mM/L+EuCNitxaE9G+wps+tXRexOhPlb8uLy6UST/rXFX1hgTp5uQptzJ4jROW8GCysN7jpeSWSLjkkc5TkuqNy+kUSersv1X/wTeCbiD8P2uXCu048oWWKwJ3SphddWKam6DWNeljjCx3MmE4pxVL2qlZ6nvQSB/khjQM2dlsUGMCqloT1rfbZXmWdlg37meapl9qaCn+dU3HlXCvaH5pvGAhLLvyMReEu2qsyswthwffVklTQD/97CyhZqqs64w0+3Jg/6yIwmizzh5fyHxFIEdpCY1V4X3UBdM43fhPVOOgkUWd3+O2/qWQ6ImI/1Y5Qw5JVxTDXnKLaQdk/7k9fvNs98a20qKSEy2hImGPi6mwmVi6/yk8GCiWY1VyDcpdouxUALip2nRaOYseZj8U+Dwvuj6+nJedwjRXNulRL9vf+NuN14DI8V1useFI6OT6i9KfrBvECtD8b735nSFYj+PG+DhWu3mPp/+zAyd6ftl3UuK0//c69sppsiSgkWhYnTTj+jMsEw28Qnnj1spiaSF1oKXn0n5DEwKE6MtgT1ZCjCVeNeh+MilOlxkwTlWPuf5WlDJ8dJd3Ki0l18QE+rOOacQtrFTYHiTAPqUAlnBtQK9aFwDErOcF1KeUP+OPp1XIFLK2zzLxJzW+V781LJGGRgmQFzzuWu/xzpBAwrF1qZ72yJxwxPYt8RYJ5jp+jJ8Y0XXsp8E8eZkkFZyI1imW/Kz0SpvWRuCk+YuI0ei25GqSfpYQLqGWv2qTY/sUg4SxDcfunWnxWjNDeZ9OQaid1HkkqTvIQvuvNr3D27ivqJqZqPNR7P63DlAgh6oYVtWXp21Ee3o8fmRWe4InPKV5E580Jdy4a8Qczge/Zqi0Fu804TAvPhtmsvDWIHP5fEPUhaY1StkIYbmQu+HhsjU7BHLsYS6J3Yu2NZslNt2LUCD9Vs13ynKbHw3bdcQSyEK1g21vYgLEW9IZHKxMck7b3azkv58JuuNH2yrLZiBhQszn3X5z9/YV1DUi6SOPOdmyiDviEile7+3/uLlC2/pZzJfklMsgMFQIg8qWk+uumvtRWFNNdgo6CZBjR5oRp91twTTONrJFBqQT6u0+h4zi6wtwTLl6mQDu29dXvUTB2B+3uUz8BKWpl+HmXmP4fseHfx5dMRsBIn/TB4ArrEzZu7wSRm+Y9gk7unCJpuMIhqxwsKb7e8tV4IQufCJtkUDh8L1kTc0De0KbWp+lf8zGr4bkdtR/+O2wkAiKG0VelPkYpwZ2Zd18CEP9pXGMv9spsOK+pRCW3jbH8qH+kcoih4pOzlPiPOtdnV1fHI5Oe6f0asvv3rJ+2l5RhT5cNnxIUIH61DHgVqDY0DxXzXHLkU7scaQh8f1fh2MXhBWeF8ymTb73mrrbhGbWE7mbs6Jg2xoAc/eKDIavvKF2IH23etoMzs8N+UlZGQr48ttbj1Y5e1pyE/lrbOuq//8biVedV94311kpf+BAHqisXjG7OI9O1APr2W1+zW1zzTpuvv2JDwvGT5WxUvKLykjTpr/IhibHhfvk47s9DkX35ufSw44LnZwTCBzhEAqHnvQJnj93VDU2qaNO5VteRg8nL/4XorXM7KArx4UEw2mRjaAQApVgZloG7+HZQCAGAftBcAvlqgGcFzRkpAO9/vpVUTqFY1N323g4c/yn4c2r0+h03/AnyXeNktK1bOf83TCvbVILPw3vAr4x/YofC2A9qxDRup+52rXn3X1KPOlgvL4e0nQRmfElcPa0Co+M0Rm5DJXy+rPV2/OQ/OBi56+3sRzl+78w9QSwMEFAACAAgAeo4rTbE0Q2lKAAAAagAAABsAAAB1bml2ZXJzYWwvdW5pdmVyc2FsLnBuZy54bWyzsa/IzVEoSy0qzszPs1Uy1DNQsrfj5bIpKEoty0wtV6gAihnpGUCAkkIlKrc8M6Ukw1bJwtIYIZaRmpmeUWKrZGZuABfUBxoJAFBLAQIAABQAAgAIAHmOK00VDq0oZAQAAAcRAAAdAAAAAAAAAAEAAAAAAAAAAAB1bml2ZXJzYWwvY29tbW9uX21lc3NhZ2VzLmxuZ1BLAQIAABQAAgAIAHmOK00IfgsjKQMAAIYMAAAnAAAAAAAAAAEAAAAAAJ8EAAB1bml2ZXJzYWwvZmxhc2hfcHVibGlzaGluZ19zZXR0aW5ncy54bWxQSwECAAAUAAIACAB5jitNtfwJZLoCAABVCgAAIQAAAAAAAAABAAAAAAANCAAAdW5pdmVyc2FsL2ZsYXNoX3NraW5fc2V0dGluZ3MueG1sUEsBAgAAFAACAAgAeY4rTSqWD2f+AgAAlwsAACYAAAAAAAAAAQAAAAAABgsAAHVuaXZlcnNhbC9odG1sX3B1Ymxpc2hpbmdfc2V0dGluZ3MueG1sUEsBAgAAFAACAAgAeY4rTWhxUpGaAQAAHwYAAB8AAAAAAAAAAQAAAAAASA4AAHVuaXZlcnNhbC9odG1sX3NraW5fc2V0dGluZ3MuanNQSwECAAAUAAIACAB5jitNPTwv0cEAAADlAQAAGgAAAAAAAAABAAAAAAAfEAAAdW5pdmVyc2FsL2kxOG5fcHJlc2V0cy54bWxQSwECAAAUAAIACAB5jitNmvmWZGsAAABrAAAAHAAAAAAAAAABAAAAAAAYEQAAdW5pdmVyc2FsL2xvY2FsX3NldHRpbmdzLnhtbFBLAQIAABQAAgAIAESUV0cjtE77+wIAALAIAAAUAAAAAAAAAAEAAAAAAL0RAAB1bml2ZXJzYWwvcGxheWVyLnhtbFBLAQIAABQAAgAIAHmOK02whyP0bAEAAPcCAAApAAAAAAAAAAEAAAAAAOoUAAB1bml2ZXJzYWwvc2tpbl9jdXN0b21pemF0aW9uX3NldHRpbmdzLnhtbFBLAQIAABQAAgAIAHqOK01u1FNQAA0AAL8cAAAXAAAAAAAAAAAAAAAAAJ0WAAB1bml2ZXJzYWwvdW5pdmVyc2FsLnBuZ1BLAQIAABQAAgAIAHqOK02xNENpSgAAAGoAAAAbAAAAAAAAAAEAAAAAANIjAAB1bml2ZXJzYWwvdW5pdmVyc2FsLnBuZy54bWxQSwUGAAAAAAsACwBJAwAAVSQAAAAA"/>
  <p:tag name="ISPRING_PRESENTATION_TITLE" val="1"/>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ISLIDE.DIAGRAM" val="ae5d697d-b0bc-485e-9a47-cfb1bd4d2c71"/>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自定义 319">
      <a:dk1>
        <a:sysClr val="windowText" lastClr="000000"/>
      </a:dk1>
      <a:lt1>
        <a:sysClr val="window" lastClr="FFFFFF"/>
      </a:lt1>
      <a:dk2>
        <a:srgbClr val="44546A"/>
      </a:dk2>
      <a:lt2>
        <a:srgbClr val="E7E6E6"/>
      </a:lt2>
      <a:accent1>
        <a:srgbClr val="D16F6F"/>
      </a:accent1>
      <a:accent2>
        <a:srgbClr val="379CB1"/>
      </a:accent2>
      <a:accent3>
        <a:srgbClr val="D16F6F"/>
      </a:accent3>
      <a:accent4>
        <a:srgbClr val="379CB1"/>
      </a:accent4>
      <a:accent5>
        <a:srgbClr val="D16F6F"/>
      </a:accent5>
      <a:accent6>
        <a:srgbClr val="379CB1"/>
      </a:accent6>
      <a:hlink>
        <a:srgbClr val="0563C1"/>
      </a:hlink>
      <a:folHlink>
        <a:srgbClr val="954F72"/>
      </a:folHlink>
    </a:clrScheme>
    <a:fontScheme name="Temp">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0">
          <a:noFill/>
        </a:ln>
      </a:spPr>
      <a:bodyPr rot="0" spcFirstLastPara="0" vertOverflow="overflow" horzOverflow="overflow" vert="horz" wrap="square" lIns="91440" tIns="45720" rIns="91440" bIns="45720" numCol="1" spcCol="0" rtlCol="0" fromWordArt="0" anchor="ctr" anchorCtr="0" forceAA="0" compatLnSpc="1">
        <a:norm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78C7DA"/>
        </a:solidFill>
      </a:spPr>
      <a:bodyPr wrap="square" rtlCol="0">
        <a:spAutoFit/>
      </a:bodyPr>
      <a:lstStyle>
        <a:defPPr algn="ctr">
          <a:defRPr sz="9600" smtClean="0">
            <a:latin typeface="黑体" panose="02010609060101010101" pitchFamily="49" charset="-122"/>
            <a:ea typeface="黑体" panose="02010609060101010101" pitchFamily="49" charset="-122"/>
            <a:sym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1512</Words>
  <Application>Microsoft Office PowerPoint</Application>
  <PresentationFormat>宽屏</PresentationFormat>
  <Paragraphs>220</Paragraphs>
  <Slides>24</Slides>
  <Notes>24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Gill Sans</vt:lpstr>
      <vt:lpstr>等线</vt:lpstr>
      <vt:lpstr>Agency FB</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简约大气产品发布PPT模板</dc:title>
  <dc:creator>Administrator</dc:creator>
  <cp:lastModifiedBy>天 下</cp:lastModifiedBy>
  <cp:revision>128</cp:revision>
  <dcterms:created xsi:type="dcterms:W3CDTF">2017-12-26T02:32:00Z</dcterms:created>
  <dcterms:modified xsi:type="dcterms:W3CDTF">2021-01-05T00:16:39Z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