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1" r:id="rId2"/>
    <p:sldId id="290" r:id="rId3"/>
    <p:sldId id="293" r:id="rId4"/>
    <p:sldId id="305" r:id="rId5"/>
    <p:sldId id="311" r:id="rId6"/>
    <p:sldId id="304" r:id="rId7"/>
    <p:sldId id="316" r:id="rId8"/>
    <p:sldId id="299" r:id="rId9"/>
    <p:sldId id="308" r:id="rId10"/>
    <p:sldId id="309" r:id="rId11"/>
    <p:sldId id="300" r:id="rId12"/>
    <p:sldId id="317" r:id="rId13"/>
    <p:sldId id="314" r:id="rId14"/>
    <p:sldId id="302" r:id="rId15"/>
    <p:sldId id="310" r:id="rId16"/>
    <p:sldId id="318" r:id="rId17"/>
    <p:sldId id="303" r:id="rId18"/>
    <p:sldId id="315" r:id="rId19"/>
    <p:sldId id="312" r:id="rId20"/>
    <p:sldId id="29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027"/>
    <a:srgbClr val="342D5D"/>
    <a:srgbClr val="322F53"/>
    <a:srgbClr val="161222"/>
    <a:srgbClr val="353259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6" autoAdjust="0"/>
    <p:restoredTop sz="94660"/>
  </p:normalViewPr>
  <p:slideViewPr>
    <p:cSldViewPr snapToGrid="0">
      <p:cViewPr>
        <p:scale>
          <a:sx n="94" d="100"/>
          <a:sy n="94" d="100"/>
        </p:scale>
        <p:origin x="-2992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D6D39BA7-28F7-4A3A-A0ED-72ACC48C4F2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9BD95F7A-EB3F-42DE-92CB-245B2FC23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863965" y="3201864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i="0" dirty="0">
                <a:solidFill>
                  <a:srgbClr val="FFFFFF"/>
                </a:solidFill>
                <a:latin typeface="Heiti SC"/>
                <a:ea typeface="Heiti SC"/>
                <a:cs typeface="Heiti SC"/>
              </a:rPr>
              <a:t>微信公众号：PPT模板不求人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898" y="0"/>
            <a:ext cx="12173102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69964" y="1458631"/>
            <a:ext cx="7924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深蓝创意线条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en-US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商务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策划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PPT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模板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4097301" y="3744530"/>
            <a:ext cx="4457642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  <p:grpSp>
        <p:nvGrpSpPr>
          <p:cNvPr id="15" name="组合 3"/>
          <p:cNvGrpSpPr/>
          <p:nvPr/>
        </p:nvGrpSpPr>
        <p:grpSpPr>
          <a:xfrm rot="5400000">
            <a:off x="10661625" y="-105557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6" name="椭圆 15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7361"/>
            <a:ext cx="12192000" cy="4018228"/>
          </a:xfrm>
          <a:prstGeom prst="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cxnSp>
        <p:nvCxnSpPr>
          <p:cNvPr id="3" name="Straight Connector 6"/>
          <p:cNvCxnSpPr/>
          <p:nvPr/>
        </p:nvCxnSpPr>
        <p:spPr>
          <a:xfrm>
            <a:off x="3998685" y="2284229"/>
            <a:ext cx="0" cy="284480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" name="Straight Connector 86"/>
          <p:cNvCxnSpPr/>
          <p:nvPr/>
        </p:nvCxnSpPr>
        <p:spPr>
          <a:xfrm>
            <a:off x="8193313" y="2284229"/>
            <a:ext cx="0" cy="284480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" name="Rectangle: Rounded Corners 2"/>
          <p:cNvSpPr/>
          <p:nvPr/>
        </p:nvSpPr>
        <p:spPr>
          <a:xfrm rot="2700000">
            <a:off x="1491317" y="2165825"/>
            <a:ext cx="820109" cy="820109"/>
          </a:xfrm>
          <a:prstGeom prst="round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6" name="Rectangle: Rounded Corners 11"/>
          <p:cNvSpPr/>
          <p:nvPr/>
        </p:nvSpPr>
        <p:spPr>
          <a:xfrm rot="2700000">
            <a:off x="5685945" y="2165825"/>
            <a:ext cx="820109" cy="820109"/>
          </a:xfrm>
          <a:prstGeom prst="round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Segoe UI Light" panose="020B0502040204020203"/>
            </a:endParaRPr>
          </a:p>
        </p:txBody>
      </p:sp>
      <p:sp>
        <p:nvSpPr>
          <p:cNvPr id="7" name="Rectangle: Rounded Corners 12"/>
          <p:cNvSpPr/>
          <p:nvPr/>
        </p:nvSpPr>
        <p:spPr>
          <a:xfrm rot="2700000">
            <a:off x="9880573" y="2165825"/>
            <a:ext cx="820109" cy="820109"/>
          </a:xfrm>
          <a:prstGeom prst="round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Segoe UI Light" panose="020B0502040204020203"/>
            </a:endParaRPr>
          </a:p>
        </p:txBody>
      </p:sp>
      <p:grpSp>
        <p:nvGrpSpPr>
          <p:cNvPr id="14" name="Group 22"/>
          <p:cNvGrpSpPr/>
          <p:nvPr/>
        </p:nvGrpSpPr>
        <p:grpSpPr>
          <a:xfrm>
            <a:off x="5954711" y="2433798"/>
            <a:ext cx="282576" cy="284163"/>
            <a:chOff x="3746500" y="3090863"/>
            <a:chExt cx="282576" cy="284163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15" name="Freeform 977"/>
            <p:cNvSpPr/>
            <p:nvPr/>
          </p:nvSpPr>
          <p:spPr bwMode="auto">
            <a:xfrm>
              <a:off x="3900488" y="3260725"/>
              <a:ext cx="96838" cy="93663"/>
            </a:xfrm>
            <a:custGeom>
              <a:avLst/>
              <a:gdLst>
                <a:gd name="T0" fmla="*/ 116 w 245"/>
                <a:gd name="T1" fmla="*/ 35 h 240"/>
                <a:gd name="T2" fmla="*/ 0 w 245"/>
                <a:gd name="T3" fmla="*/ 151 h 240"/>
                <a:gd name="T4" fmla="*/ 98 w 245"/>
                <a:gd name="T5" fmla="*/ 240 h 240"/>
                <a:gd name="T6" fmla="*/ 245 w 245"/>
                <a:gd name="T7" fmla="*/ 92 h 240"/>
                <a:gd name="T8" fmla="*/ 152 w 245"/>
                <a:gd name="T9" fmla="*/ 0 h 240"/>
                <a:gd name="T10" fmla="*/ 116 w 245"/>
                <a:gd name="T11" fmla="*/ 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40">
                  <a:moveTo>
                    <a:pt x="116" y="35"/>
                  </a:moveTo>
                  <a:lnTo>
                    <a:pt x="0" y="151"/>
                  </a:lnTo>
                  <a:lnTo>
                    <a:pt x="98" y="240"/>
                  </a:lnTo>
                  <a:lnTo>
                    <a:pt x="245" y="92"/>
                  </a:lnTo>
                  <a:lnTo>
                    <a:pt x="152" y="0"/>
                  </a:lnTo>
                  <a:lnTo>
                    <a:pt x="11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6" name="Freeform 978"/>
            <p:cNvSpPr>
              <a:spLocks noEditPoints="1"/>
            </p:cNvSpPr>
            <p:nvPr/>
          </p:nvSpPr>
          <p:spPr bwMode="auto">
            <a:xfrm>
              <a:off x="3746500" y="3090863"/>
              <a:ext cx="200025" cy="257175"/>
            </a:xfrm>
            <a:custGeom>
              <a:avLst/>
              <a:gdLst>
                <a:gd name="T0" fmla="*/ 349 w 506"/>
                <a:gd name="T1" fmla="*/ 12 h 651"/>
                <a:gd name="T2" fmla="*/ 494 w 506"/>
                <a:gd name="T3" fmla="*/ 157 h 651"/>
                <a:gd name="T4" fmla="*/ 349 w 506"/>
                <a:gd name="T5" fmla="*/ 157 h 651"/>
                <a:gd name="T6" fmla="*/ 349 w 506"/>
                <a:gd name="T7" fmla="*/ 12 h 651"/>
                <a:gd name="T8" fmla="*/ 363 w 506"/>
                <a:gd name="T9" fmla="*/ 571 h 651"/>
                <a:gd name="T10" fmla="*/ 365 w 506"/>
                <a:gd name="T11" fmla="*/ 569 h 651"/>
                <a:gd name="T12" fmla="*/ 367 w 506"/>
                <a:gd name="T13" fmla="*/ 568 h 651"/>
                <a:gd name="T14" fmla="*/ 506 w 506"/>
                <a:gd name="T15" fmla="*/ 429 h 651"/>
                <a:gd name="T16" fmla="*/ 506 w 506"/>
                <a:gd name="T17" fmla="*/ 157 h 651"/>
                <a:gd name="T18" fmla="*/ 505 w 506"/>
                <a:gd name="T19" fmla="*/ 153 h 651"/>
                <a:gd name="T20" fmla="*/ 502 w 506"/>
                <a:gd name="T21" fmla="*/ 149 h 651"/>
                <a:gd name="T22" fmla="*/ 358 w 506"/>
                <a:gd name="T23" fmla="*/ 4 h 651"/>
                <a:gd name="T24" fmla="*/ 354 w 506"/>
                <a:gd name="T25" fmla="*/ 1 h 651"/>
                <a:gd name="T26" fmla="*/ 349 w 506"/>
                <a:gd name="T27" fmla="*/ 0 h 651"/>
                <a:gd name="T28" fmla="*/ 13 w 506"/>
                <a:gd name="T29" fmla="*/ 0 h 651"/>
                <a:gd name="T30" fmla="*/ 8 w 506"/>
                <a:gd name="T31" fmla="*/ 1 h 651"/>
                <a:gd name="T32" fmla="*/ 3 w 506"/>
                <a:gd name="T33" fmla="*/ 4 h 651"/>
                <a:gd name="T34" fmla="*/ 1 w 506"/>
                <a:gd name="T35" fmla="*/ 8 h 651"/>
                <a:gd name="T36" fmla="*/ 0 w 506"/>
                <a:gd name="T37" fmla="*/ 12 h 651"/>
                <a:gd name="T38" fmla="*/ 0 w 506"/>
                <a:gd name="T39" fmla="*/ 638 h 651"/>
                <a:gd name="T40" fmla="*/ 1 w 506"/>
                <a:gd name="T41" fmla="*/ 644 h 651"/>
                <a:gd name="T42" fmla="*/ 3 w 506"/>
                <a:gd name="T43" fmla="*/ 648 h 651"/>
                <a:gd name="T44" fmla="*/ 8 w 506"/>
                <a:gd name="T45" fmla="*/ 650 h 651"/>
                <a:gd name="T46" fmla="*/ 13 w 506"/>
                <a:gd name="T47" fmla="*/ 651 h 651"/>
                <a:gd name="T48" fmla="*/ 339 w 506"/>
                <a:gd name="T49" fmla="*/ 651 h 651"/>
                <a:gd name="T50" fmla="*/ 360 w 506"/>
                <a:gd name="T51" fmla="*/ 578 h 651"/>
                <a:gd name="T52" fmla="*/ 361 w 506"/>
                <a:gd name="T53" fmla="*/ 574 h 651"/>
                <a:gd name="T54" fmla="*/ 363 w 506"/>
                <a:gd name="T55" fmla="*/ 57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651">
                  <a:moveTo>
                    <a:pt x="349" y="12"/>
                  </a:moveTo>
                  <a:lnTo>
                    <a:pt x="494" y="157"/>
                  </a:lnTo>
                  <a:lnTo>
                    <a:pt x="349" y="157"/>
                  </a:lnTo>
                  <a:lnTo>
                    <a:pt x="349" y="12"/>
                  </a:lnTo>
                  <a:close/>
                  <a:moveTo>
                    <a:pt x="363" y="571"/>
                  </a:moveTo>
                  <a:lnTo>
                    <a:pt x="365" y="569"/>
                  </a:lnTo>
                  <a:lnTo>
                    <a:pt x="367" y="568"/>
                  </a:lnTo>
                  <a:lnTo>
                    <a:pt x="506" y="429"/>
                  </a:lnTo>
                  <a:lnTo>
                    <a:pt x="506" y="157"/>
                  </a:lnTo>
                  <a:lnTo>
                    <a:pt x="505" y="153"/>
                  </a:lnTo>
                  <a:lnTo>
                    <a:pt x="502" y="149"/>
                  </a:lnTo>
                  <a:lnTo>
                    <a:pt x="358" y="4"/>
                  </a:lnTo>
                  <a:lnTo>
                    <a:pt x="354" y="1"/>
                  </a:lnTo>
                  <a:lnTo>
                    <a:pt x="349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638"/>
                  </a:lnTo>
                  <a:lnTo>
                    <a:pt x="1" y="644"/>
                  </a:lnTo>
                  <a:lnTo>
                    <a:pt x="3" y="648"/>
                  </a:lnTo>
                  <a:lnTo>
                    <a:pt x="8" y="650"/>
                  </a:lnTo>
                  <a:lnTo>
                    <a:pt x="13" y="651"/>
                  </a:lnTo>
                  <a:lnTo>
                    <a:pt x="339" y="651"/>
                  </a:lnTo>
                  <a:lnTo>
                    <a:pt x="360" y="578"/>
                  </a:lnTo>
                  <a:lnTo>
                    <a:pt x="361" y="574"/>
                  </a:lnTo>
                  <a:lnTo>
                    <a:pt x="363" y="5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7" name="Freeform 979"/>
            <p:cNvSpPr/>
            <p:nvPr/>
          </p:nvSpPr>
          <p:spPr bwMode="auto">
            <a:xfrm>
              <a:off x="3883025" y="3328988"/>
              <a:ext cx="49213" cy="46038"/>
            </a:xfrm>
            <a:custGeom>
              <a:avLst/>
              <a:gdLst>
                <a:gd name="T0" fmla="*/ 18 w 122"/>
                <a:gd name="T1" fmla="*/ 49 h 115"/>
                <a:gd name="T2" fmla="*/ 0 w 122"/>
                <a:gd name="T3" fmla="*/ 115 h 115"/>
                <a:gd name="T4" fmla="*/ 122 w 122"/>
                <a:gd name="T5" fmla="*/ 80 h 115"/>
                <a:gd name="T6" fmla="*/ 33 w 122"/>
                <a:gd name="T7" fmla="*/ 0 h 115"/>
                <a:gd name="T8" fmla="*/ 18 w 122"/>
                <a:gd name="T9" fmla="*/ 4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5">
                  <a:moveTo>
                    <a:pt x="18" y="49"/>
                  </a:moveTo>
                  <a:lnTo>
                    <a:pt x="0" y="115"/>
                  </a:lnTo>
                  <a:lnTo>
                    <a:pt x="122" y="80"/>
                  </a:lnTo>
                  <a:lnTo>
                    <a:pt x="33" y="0"/>
                  </a:lnTo>
                  <a:lnTo>
                    <a:pt x="18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8" name="Freeform 980"/>
            <p:cNvSpPr/>
            <p:nvPr/>
          </p:nvSpPr>
          <p:spPr bwMode="auto">
            <a:xfrm>
              <a:off x="3967163" y="3228975"/>
              <a:ext cx="61913" cy="60325"/>
            </a:xfrm>
            <a:custGeom>
              <a:avLst/>
              <a:gdLst>
                <a:gd name="T0" fmla="*/ 63 w 156"/>
                <a:gd name="T1" fmla="*/ 0 h 155"/>
                <a:gd name="T2" fmla="*/ 0 w 156"/>
                <a:gd name="T3" fmla="*/ 62 h 155"/>
                <a:gd name="T4" fmla="*/ 93 w 156"/>
                <a:gd name="T5" fmla="*/ 155 h 155"/>
                <a:gd name="T6" fmla="*/ 156 w 156"/>
                <a:gd name="T7" fmla="*/ 93 h 155"/>
                <a:gd name="T8" fmla="*/ 63 w 156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5">
                  <a:moveTo>
                    <a:pt x="63" y="0"/>
                  </a:moveTo>
                  <a:lnTo>
                    <a:pt x="0" y="62"/>
                  </a:lnTo>
                  <a:lnTo>
                    <a:pt x="93" y="155"/>
                  </a:lnTo>
                  <a:lnTo>
                    <a:pt x="156" y="93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1758496" y="2433004"/>
            <a:ext cx="285751" cy="285751"/>
            <a:chOff x="1460463" y="779462"/>
            <a:chExt cx="285751" cy="285751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20" name="Freeform 2989"/>
            <p:cNvSpPr/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1" name="Freeform 2990"/>
            <p:cNvSpPr/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2" name="Freeform 2991"/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3" name="Freeform 2992"/>
            <p:cNvSpPr/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10147752" y="2432210"/>
            <a:ext cx="285751" cy="287338"/>
            <a:chOff x="2025650" y="1920875"/>
            <a:chExt cx="285751" cy="287338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25" name="Freeform 703"/>
            <p:cNvSpPr>
              <a:spLocks noEditPoints="1"/>
            </p:cNvSpPr>
            <p:nvPr/>
          </p:nvSpPr>
          <p:spPr bwMode="auto">
            <a:xfrm>
              <a:off x="2025650" y="1920875"/>
              <a:ext cx="222250" cy="287338"/>
            </a:xfrm>
            <a:custGeom>
              <a:avLst/>
              <a:gdLst>
                <a:gd name="T0" fmla="*/ 123 w 702"/>
                <a:gd name="T1" fmla="*/ 144 h 904"/>
                <a:gd name="T2" fmla="*/ 125 w 702"/>
                <a:gd name="T3" fmla="*/ 125 h 904"/>
                <a:gd name="T4" fmla="*/ 532 w 702"/>
                <a:gd name="T5" fmla="*/ 122 h 904"/>
                <a:gd name="T6" fmla="*/ 542 w 702"/>
                <a:gd name="T7" fmla="*/ 139 h 904"/>
                <a:gd name="T8" fmla="*/ 527 w 702"/>
                <a:gd name="T9" fmla="*/ 151 h 904"/>
                <a:gd name="T10" fmla="*/ 424 w 702"/>
                <a:gd name="T11" fmla="*/ 294 h 904"/>
                <a:gd name="T12" fmla="*/ 426 w 702"/>
                <a:gd name="T13" fmla="*/ 276 h 904"/>
                <a:gd name="T14" fmla="*/ 532 w 702"/>
                <a:gd name="T15" fmla="*/ 272 h 904"/>
                <a:gd name="T16" fmla="*/ 542 w 702"/>
                <a:gd name="T17" fmla="*/ 289 h 904"/>
                <a:gd name="T18" fmla="*/ 527 w 702"/>
                <a:gd name="T19" fmla="*/ 301 h 904"/>
                <a:gd name="T20" fmla="*/ 394 w 702"/>
                <a:gd name="T21" fmla="*/ 354 h 904"/>
                <a:gd name="T22" fmla="*/ 396 w 702"/>
                <a:gd name="T23" fmla="*/ 336 h 904"/>
                <a:gd name="T24" fmla="*/ 532 w 702"/>
                <a:gd name="T25" fmla="*/ 333 h 904"/>
                <a:gd name="T26" fmla="*/ 542 w 702"/>
                <a:gd name="T27" fmla="*/ 349 h 904"/>
                <a:gd name="T28" fmla="*/ 527 w 702"/>
                <a:gd name="T29" fmla="*/ 362 h 904"/>
                <a:gd name="T30" fmla="*/ 394 w 702"/>
                <a:gd name="T31" fmla="*/ 416 h 904"/>
                <a:gd name="T32" fmla="*/ 396 w 702"/>
                <a:gd name="T33" fmla="*/ 396 h 904"/>
                <a:gd name="T34" fmla="*/ 532 w 702"/>
                <a:gd name="T35" fmla="*/ 393 h 904"/>
                <a:gd name="T36" fmla="*/ 542 w 702"/>
                <a:gd name="T37" fmla="*/ 410 h 904"/>
                <a:gd name="T38" fmla="*/ 527 w 702"/>
                <a:gd name="T39" fmla="*/ 422 h 904"/>
                <a:gd name="T40" fmla="*/ 394 w 702"/>
                <a:gd name="T41" fmla="*/ 476 h 904"/>
                <a:gd name="T42" fmla="*/ 396 w 702"/>
                <a:gd name="T43" fmla="*/ 456 h 904"/>
                <a:gd name="T44" fmla="*/ 532 w 702"/>
                <a:gd name="T45" fmla="*/ 453 h 904"/>
                <a:gd name="T46" fmla="*/ 542 w 702"/>
                <a:gd name="T47" fmla="*/ 470 h 904"/>
                <a:gd name="T48" fmla="*/ 527 w 702"/>
                <a:gd name="T49" fmla="*/ 482 h 904"/>
                <a:gd name="T50" fmla="*/ 125 w 702"/>
                <a:gd name="T51" fmla="*/ 538 h 904"/>
                <a:gd name="T52" fmla="*/ 123 w 702"/>
                <a:gd name="T53" fmla="*/ 519 h 904"/>
                <a:gd name="T54" fmla="*/ 530 w 702"/>
                <a:gd name="T55" fmla="*/ 512 h 904"/>
                <a:gd name="T56" fmla="*/ 542 w 702"/>
                <a:gd name="T57" fmla="*/ 527 h 904"/>
                <a:gd name="T58" fmla="*/ 530 w 702"/>
                <a:gd name="T59" fmla="*/ 542 h 904"/>
                <a:gd name="T60" fmla="*/ 125 w 702"/>
                <a:gd name="T61" fmla="*/ 598 h 904"/>
                <a:gd name="T62" fmla="*/ 123 w 702"/>
                <a:gd name="T63" fmla="*/ 579 h 904"/>
                <a:gd name="T64" fmla="*/ 530 w 702"/>
                <a:gd name="T65" fmla="*/ 572 h 904"/>
                <a:gd name="T66" fmla="*/ 542 w 702"/>
                <a:gd name="T67" fmla="*/ 587 h 904"/>
                <a:gd name="T68" fmla="*/ 530 w 702"/>
                <a:gd name="T69" fmla="*/ 602 h 904"/>
                <a:gd name="T70" fmla="*/ 125 w 702"/>
                <a:gd name="T71" fmla="*/ 658 h 904"/>
                <a:gd name="T72" fmla="*/ 123 w 702"/>
                <a:gd name="T73" fmla="*/ 639 h 904"/>
                <a:gd name="T74" fmla="*/ 530 w 702"/>
                <a:gd name="T75" fmla="*/ 633 h 904"/>
                <a:gd name="T76" fmla="*/ 542 w 702"/>
                <a:gd name="T77" fmla="*/ 647 h 904"/>
                <a:gd name="T78" fmla="*/ 530 w 702"/>
                <a:gd name="T79" fmla="*/ 662 h 904"/>
                <a:gd name="T80" fmla="*/ 125 w 702"/>
                <a:gd name="T81" fmla="*/ 718 h 904"/>
                <a:gd name="T82" fmla="*/ 123 w 702"/>
                <a:gd name="T83" fmla="*/ 700 h 904"/>
                <a:gd name="T84" fmla="*/ 530 w 702"/>
                <a:gd name="T85" fmla="*/ 693 h 904"/>
                <a:gd name="T86" fmla="*/ 542 w 702"/>
                <a:gd name="T87" fmla="*/ 707 h 904"/>
                <a:gd name="T88" fmla="*/ 530 w 702"/>
                <a:gd name="T89" fmla="*/ 722 h 904"/>
                <a:gd name="T90" fmla="*/ 127 w 702"/>
                <a:gd name="T91" fmla="*/ 214 h 904"/>
                <a:gd name="T92" fmla="*/ 354 w 702"/>
                <a:gd name="T93" fmla="*/ 214 h 904"/>
                <a:gd name="T94" fmla="*/ 361 w 702"/>
                <a:gd name="T95" fmla="*/ 470 h 904"/>
                <a:gd name="T96" fmla="*/ 346 w 702"/>
                <a:gd name="T97" fmla="*/ 482 h 904"/>
                <a:gd name="T98" fmla="*/ 122 w 702"/>
                <a:gd name="T99" fmla="*/ 472 h 904"/>
                <a:gd name="T100" fmla="*/ 15 w 702"/>
                <a:gd name="T101" fmla="*/ 0 h 904"/>
                <a:gd name="T102" fmla="*/ 0 w 702"/>
                <a:gd name="T103" fmla="*/ 12 h 904"/>
                <a:gd name="T104" fmla="*/ 14 w 702"/>
                <a:gd name="T105" fmla="*/ 836 h 904"/>
                <a:gd name="T106" fmla="*/ 79 w 702"/>
                <a:gd name="T107" fmla="*/ 894 h 904"/>
                <a:gd name="T108" fmla="*/ 681 w 702"/>
                <a:gd name="T109" fmla="*/ 882 h 904"/>
                <a:gd name="T110" fmla="*/ 650 w 702"/>
                <a:gd name="T111" fmla="*/ 80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904">
                  <a:moveTo>
                    <a:pt x="527" y="151"/>
                  </a:moveTo>
                  <a:lnTo>
                    <a:pt x="135" y="151"/>
                  </a:lnTo>
                  <a:lnTo>
                    <a:pt x="132" y="151"/>
                  </a:lnTo>
                  <a:lnTo>
                    <a:pt x="130" y="150"/>
                  </a:lnTo>
                  <a:lnTo>
                    <a:pt x="127" y="148"/>
                  </a:lnTo>
                  <a:lnTo>
                    <a:pt x="125" y="146"/>
                  </a:lnTo>
                  <a:lnTo>
                    <a:pt x="123" y="144"/>
                  </a:lnTo>
                  <a:lnTo>
                    <a:pt x="122" y="142"/>
                  </a:lnTo>
                  <a:lnTo>
                    <a:pt x="120" y="139"/>
                  </a:lnTo>
                  <a:lnTo>
                    <a:pt x="120" y="136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3" y="127"/>
                  </a:lnTo>
                  <a:lnTo>
                    <a:pt x="125" y="125"/>
                  </a:lnTo>
                  <a:lnTo>
                    <a:pt x="127" y="123"/>
                  </a:lnTo>
                  <a:lnTo>
                    <a:pt x="129" y="122"/>
                  </a:lnTo>
                  <a:lnTo>
                    <a:pt x="132" y="121"/>
                  </a:lnTo>
                  <a:lnTo>
                    <a:pt x="135" y="121"/>
                  </a:lnTo>
                  <a:lnTo>
                    <a:pt x="527" y="121"/>
                  </a:lnTo>
                  <a:lnTo>
                    <a:pt x="530" y="121"/>
                  </a:lnTo>
                  <a:lnTo>
                    <a:pt x="532" y="122"/>
                  </a:lnTo>
                  <a:lnTo>
                    <a:pt x="536" y="123"/>
                  </a:lnTo>
                  <a:lnTo>
                    <a:pt x="538" y="125"/>
                  </a:lnTo>
                  <a:lnTo>
                    <a:pt x="539" y="127"/>
                  </a:lnTo>
                  <a:lnTo>
                    <a:pt x="541" y="130"/>
                  </a:lnTo>
                  <a:lnTo>
                    <a:pt x="542" y="132"/>
                  </a:lnTo>
                  <a:lnTo>
                    <a:pt x="542" y="136"/>
                  </a:lnTo>
                  <a:lnTo>
                    <a:pt x="542" y="139"/>
                  </a:lnTo>
                  <a:lnTo>
                    <a:pt x="541" y="142"/>
                  </a:lnTo>
                  <a:lnTo>
                    <a:pt x="539" y="144"/>
                  </a:lnTo>
                  <a:lnTo>
                    <a:pt x="538" y="146"/>
                  </a:lnTo>
                  <a:lnTo>
                    <a:pt x="536" y="148"/>
                  </a:lnTo>
                  <a:lnTo>
                    <a:pt x="532" y="150"/>
                  </a:lnTo>
                  <a:lnTo>
                    <a:pt x="530" y="151"/>
                  </a:lnTo>
                  <a:lnTo>
                    <a:pt x="527" y="151"/>
                  </a:lnTo>
                  <a:close/>
                  <a:moveTo>
                    <a:pt x="527" y="301"/>
                  </a:moveTo>
                  <a:lnTo>
                    <a:pt x="437" y="301"/>
                  </a:lnTo>
                  <a:lnTo>
                    <a:pt x="434" y="301"/>
                  </a:lnTo>
                  <a:lnTo>
                    <a:pt x="430" y="300"/>
                  </a:lnTo>
                  <a:lnTo>
                    <a:pt x="428" y="299"/>
                  </a:lnTo>
                  <a:lnTo>
                    <a:pt x="426" y="296"/>
                  </a:lnTo>
                  <a:lnTo>
                    <a:pt x="424" y="294"/>
                  </a:lnTo>
                  <a:lnTo>
                    <a:pt x="423" y="292"/>
                  </a:lnTo>
                  <a:lnTo>
                    <a:pt x="422" y="289"/>
                  </a:lnTo>
                  <a:lnTo>
                    <a:pt x="422" y="286"/>
                  </a:lnTo>
                  <a:lnTo>
                    <a:pt x="422" y="284"/>
                  </a:lnTo>
                  <a:lnTo>
                    <a:pt x="423" y="280"/>
                  </a:lnTo>
                  <a:lnTo>
                    <a:pt x="424" y="278"/>
                  </a:lnTo>
                  <a:lnTo>
                    <a:pt x="426" y="276"/>
                  </a:lnTo>
                  <a:lnTo>
                    <a:pt x="428" y="274"/>
                  </a:lnTo>
                  <a:lnTo>
                    <a:pt x="430" y="273"/>
                  </a:lnTo>
                  <a:lnTo>
                    <a:pt x="434" y="272"/>
                  </a:lnTo>
                  <a:lnTo>
                    <a:pt x="437" y="271"/>
                  </a:lnTo>
                  <a:lnTo>
                    <a:pt x="527" y="271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6" y="274"/>
                  </a:lnTo>
                  <a:lnTo>
                    <a:pt x="538" y="276"/>
                  </a:lnTo>
                  <a:lnTo>
                    <a:pt x="539" y="278"/>
                  </a:lnTo>
                  <a:lnTo>
                    <a:pt x="541" y="280"/>
                  </a:lnTo>
                  <a:lnTo>
                    <a:pt x="542" y="284"/>
                  </a:lnTo>
                  <a:lnTo>
                    <a:pt x="542" y="286"/>
                  </a:lnTo>
                  <a:lnTo>
                    <a:pt x="542" y="289"/>
                  </a:lnTo>
                  <a:lnTo>
                    <a:pt x="541" y="292"/>
                  </a:lnTo>
                  <a:lnTo>
                    <a:pt x="539" y="294"/>
                  </a:lnTo>
                  <a:lnTo>
                    <a:pt x="538" y="296"/>
                  </a:lnTo>
                  <a:lnTo>
                    <a:pt x="536" y="299"/>
                  </a:lnTo>
                  <a:lnTo>
                    <a:pt x="532" y="300"/>
                  </a:lnTo>
                  <a:lnTo>
                    <a:pt x="530" y="301"/>
                  </a:lnTo>
                  <a:lnTo>
                    <a:pt x="527" y="301"/>
                  </a:lnTo>
                  <a:close/>
                  <a:moveTo>
                    <a:pt x="527" y="362"/>
                  </a:moveTo>
                  <a:lnTo>
                    <a:pt x="407" y="362"/>
                  </a:lnTo>
                  <a:lnTo>
                    <a:pt x="404" y="361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6" y="357"/>
                  </a:lnTo>
                  <a:lnTo>
                    <a:pt x="394" y="354"/>
                  </a:lnTo>
                  <a:lnTo>
                    <a:pt x="393" y="352"/>
                  </a:lnTo>
                  <a:lnTo>
                    <a:pt x="392" y="349"/>
                  </a:lnTo>
                  <a:lnTo>
                    <a:pt x="392" y="347"/>
                  </a:lnTo>
                  <a:lnTo>
                    <a:pt x="392" y="344"/>
                  </a:lnTo>
                  <a:lnTo>
                    <a:pt x="393" y="340"/>
                  </a:lnTo>
                  <a:lnTo>
                    <a:pt x="394" y="338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0" y="333"/>
                  </a:lnTo>
                  <a:lnTo>
                    <a:pt x="404" y="332"/>
                  </a:lnTo>
                  <a:lnTo>
                    <a:pt x="407" y="332"/>
                  </a:lnTo>
                  <a:lnTo>
                    <a:pt x="527" y="332"/>
                  </a:lnTo>
                  <a:lnTo>
                    <a:pt x="530" y="332"/>
                  </a:lnTo>
                  <a:lnTo>
                    <a:pt x="532" y="333"/>
                  </a:lnTo>
                  <a:lnTo>
                    <a:pt x="536" y="334"/>
                  </a:lnTo>
                  <a:lnTo>
                    <a:pt x="538" y="336"/>
                  </a:lnTo>
                  <a:lnTo>
                    <a:pt x="539" y="338"/>
                  </a:lnTo>
                  <a:lnTo>
                    <a:pt x="541" y="340"/>
                  </a:lnTo>
                  <a:lnTo>
                    <a:pt x="542" y="344"/>
                  </a:lnTo>
                  <a:lnTo>
                    <a:pt x="542" y="347"/>
                  </a:lnTo>
                  <a:lnTo>
                    <a:pt x="542" y="349"/>
                  </a:lnTo>
                  <a:lnTo>
                    <a:pt x="541" y="352"/>
                  </a:lnTo>
                  <a:lnTo>
                    <a:pt x="539" y="354"/>
                  </a:lnTo>
                  <a:lnTo>
                    <a:pt x="538" y="357"/>
                  </a:lnTo>
                  <a:lnTo>
                    <a:pt x="536" y="359"/>
                  </a:lnTo>
                  <a:lnTo>
                    <a:pt x="532" y="361"/>
                  </a:lnTo>
                  <a:lnTo>
                    <a:pt x="530" y="361"/>
                  </a:lnTo>
                  <a:lnTo>
                    <a:pt x="527" y="362"/>
                  </a:lnTo>
                  <a:close/>
                  <a:moveTo>
                    <a:pt x="527" y="422"/>
                  </a:moveTo>
                  <a:lnTo>
                    <a:pt x="407" y="422"/>
                  </a:lnTo>
                  <a:lnTo>
                    <a:pt x="404" y="421"/>
                  </a:lnTo>
                  <a:lnTo>
                    <a:pt x="400" y="421"/>
                  </a:lnTo>
                  <a:lnTo>
                    <a:pt x="398" y="419"/>
                  </a:lnTo>
                  <a:lnTo>
                    <a:pt x="396" y="418"/>
                  </a:lnTo>
                  <a:lnTo>
                    <a:pt x="394" y="416"/>
                  </a:lnTo>
                  <a:lnTo>
                    <a:pt x="393" y="412"/>
                  </a:lnTo>
                  <a:lnTo>
                    <a:pt x="392" y="410"/>
                  </a:lnTo>
                  <a:lnTo>
                    <a:pt x="392" y="407"/>
                  </a:lnTo>
                  <a:lnTo>
                    <a:pt x="392" y="404"/>
                  </a:lnTo>
                  <a:lnTo>
                    <a:pt x="393" y="401"/>
                  </a:lnTo>
                  <a:lnTo>
                    <a:pt x="394" y="398"/>
                  </a:lnTo>
                  <a:lnTo>
                    <a:pt x="396" y="396"/>
                  </a:lnTo>
                  <a:lnTo>
                    <a:pt x="398" y="394"/>
                  </a:lnTo>
                  <a:lnTo>
                    <a:pt x="400" y="393"/>
                  </a:lnTo>
                  <a:lnTo>
                    <a:pt x="404" y="392"/>
                  </a:lnTo>
                  <a:lnTo>
                    <a:pt x="407" y="392"/>
                  </a:lnTo>
                  <a:lnTo>
                    <a:pt x="527" y="392"/>
                  </a:lnTo>
                  <a:lnTo>
                    <a:pt x="530" y="392"/>
                  </a:lnTo>
                  <a:lnTo>
                    <a:pt x="532" y="393"/>
                  </a:lnTo>
                  <a:lnTo>
                    <a:pt x="536" y="394"/>
                  </a:lnTo>
                  <a:lnTo>
                    <a:pt x="538" y="396"/>
                  </a:lnTo>
                  <a:lnTo>
                    <a:pt x="539" y="398"/>
                  </a:lnTo>
                  <a:lnTo>
                    <a:pt x="541" y="401"/>
                  </a:lnTo>
                  <a:lnTo>
                    <a:pt x="542" y="404"/>
                  </a:lnTo>
                  <a:lnTo>
                    <a:pt x="542" y="407"/>
                  </a:lnTo>
                  <a:lnTo>
                    <a:pt x="542" y="410"/>
                  </a:lnTo>
                  <a:lnTo>
                    <a:pt x="541" y="412"/>
                  </a:lnTo>
                  <a:lnTo>
                    <a:pt x="539" y="416"/>
                  </a:lnTo>
                  <a:lnTo>
                    <a:pt x="538" y="418"/>
                  </a:lnTo>
                  <a:lnTo>
                    <a:pt x="536" y="419"/>
                  </a:lnTo>
                  <a:lnTo>
                    <a:pt x="532" y="421"/>
                  </a:lnTo>
                  <a:lnTo>
                    <a:pt x="530" y="421"/>
                  </a:lnTo>
                  <a:lnTo>
                    <a:pt x="527" y="422"/>
                  </a:lnTo>
                  <a:close/>
                  <a:moveTo>
                    <a:pt x="527" y="482"/>
                  </a:moveTo>
                  <a:lnTo>
                    <a:pt x="407" y="482"/>
                  </a:lnTo>
                  <a:lnTo>
                    <a:pt x="404" y="482"/>
                  </a:lnTo>
                  <a:lnTo>
                    <a:pt x="400" y="481"/>
                  </a:lnTo>
                  <a:lnTo>
                    <a:pt x="398" y="479"/>
                  </a:lnTo>
                  <a:lnTo>
                    <a:pt x="396" y="478"/>
                  </a:lnTo>
                  <a:lnTo>
                    <a:pt x="394" y="476"/>
                  </a:lnTo>
                  <a:lnTo>
                    <a:pt x="393" y="472"/>
                  </a:lnTo>
                  <a:lnTo>
                    <a:pt x="392" y="470"/>
                  </a:lnTo>
                  <a:lnTo>
                    <a:pt x="392" y="467"/>
                  </a:lnTo>
                  <a:lnTo>
                    <a:pt x="392" y="464"/>
                  </a:lnTo>
                  <a:lnTo>
                    <a:pt x="393" y="461"/>
                  </a:lnTo>
                  <a:lnTo>
                    <a:pt x="394" y="458"/>
                  </a:lnTo>
                  <a:lnTo>
                    <a:pt x="396" y="456"/>
                  </a:lnTo>
                  <a:lnTo>
                    <a:pt x="398" y="454"/>
                  </a:lnTo>
                  <a:lnTo>
                    <a:pt x="400" y="453"/>
                  </a:lnTo>
                  <a:lnTo>
                    <a:pt x="404" y="452"/>
                  </a:lnTo>
                  <a:lnTo>
                    <a:pt x="407" y="452"/>
                  </a:lnTo>
                  <a:lnTo>
                    <a:pt x="527" y="452"/>
                  </a:lnTo>
                  <a:lnTo>
                    <a:pt x="530" y="452"/>
                  </a:lnTo>
                  <a:lnTo>
                    <a:pt x="532" y="453"/>
                  </a:lnTo>
                  <a:lnTo>
                    <a:pt x="536" y="454"/>
                  </a:lnTo>
                  <a:lnTo>
                    <a:pt x="538" y="456"/>
                  </a:lnTo>
                  <a:lnTo>
                    <a:pt x="539" y="458"/>
                  </a:lnTo>
                  <a:lnTo>
                    <a:pt x="541" y="461"/>
                  </a:lnTo>
                  <a:lnTo>
                    <a:pt x="542" y="464"/>
                  </a:lnTo>
                  <a:lnTo>
                    <a:pt x="542" y="467"/>
                  </a:lnTo>
                  <a:lnTo>
                    <a:pt x="542" y="470"/>
                  </a:lnTo>
                  <a:lnTo>
                    <a:pt x="541" y="472"/>
                  </a:lnTo>
                  <a:lnTo>
                    <a:pt x="539" y="476"/>
                  </a:lnTo>
                  <a:lnTo>
                    <a:pt x="538" y="478"/>
                  </a:lnTo>
                  <a:lnTo>
                    <a:pt x="536" y="479"/>
                  </a:lnTo>
                  <a:lnTo>
                    <a:pt x="532" y="481"/>
                  </a:lnTo>
                  <a:lnTo>
                    <a:pt x="530" y="482"/>
                  </a:lnTo>
                  <a:lnTo>
                    <a:pt x="527" y="482"/>
                  </a:lnTo>
                  <a:lnTo>
                    <a:pt x="527" y="482"/>
                  </a:lnTo>
                  <a:close/>
                  <a:moveTo>
                    <a:pt x="527" y="542"/>
                  </a:moveTo>
                  <a:lnTo>
                    <a:pt x="135" y="542"/>
                  </a:lnTo>
                  <a:lnTo>
                    <a:pt x="132" y="542"/>
                  </a:lnTo>
                  <a:lnTo>
                    <a:pt x="130" y="541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6"/>
                  </a:lnTo>
                  <a:lnTo>
                    <a:pt x="122" y="532"/>
                  </a:lnTo>
                  <a:lnTo>
                    <a:pt x="120" y="530"/>
                  </a:lnTo>
                  <a:lnTo>
                    <a:pt x="120" y="527"/>
                  </a:lnTo>
                  <a:lnTo>
                    <a:pt x="120" y="524"/>
                  </a:lnTo>
                  <a:lnTo>
                    <a:pt x="122" y="522"/>
                  </a:lnTo>
                  <a:lnTo>
                    <a:pt x="123" y="519"/>
                  </a:lnTo>
                  <a:lnTo>
                    <a:pt x="125" y="516"/>
                  </a:lnTo>
                  <a:lnTo>
                    <a:pt x="127" y="514"/>
                  </a:lnTo>
                  <a:lnTo>
                    <a:pt x="129" y="513"/>
                  </a:lnTo>
                  <a:lnTo>
                    <a:pt x="132" y="512"/>
                  </a:lnTo>
                  <a:lnTo>
                    <a:pt x="135" y="512"/>
                  </a:lnTo>
                  <a:lnTo>
                    <a:pt x="527" y="512"/>
                  </a:lnTo>
                  <a:lnTo>
                    <a:pt x="530" y="512"/>
                  </a:lnTo>
                  <a:lnTo>
                    <a:pt x="532" y="513"/>
                  </a:lnTo>
                  <a:lnTo>
                    <a:pt x="536" y="514"/>
                  </a:lnTo>
                  <a:lnTo>
                    <a:pt x="538" y="516"/>
                  </a:lnTo>
                  <a:lnTo>
                    <a:pt x="539" y="519"/>
                  </a:lnTo>
                  <a:lnTo>
                    <a:pt x="541" y="522"/>
                  </a:lnTo>
                  <a:lnTo>
                    <a:pt x="542" y="524"/>
                  </a:lnTo>
                  <a:lnTo>
                    <a:pt x="542" y="527"/>
                  </a:lnTo>
                  <a:lnTo>
                    <a:pt x="542" y="530"/>
                  </a:lnTo>
                  <a:lnTo>
                    <a:pt x="541" y="532"/>
                  </a:lnTo>
                  <a:lnTo>
                    <a:pt x="539" y="536"/>
                  </a:lnTo>
                  <a:lnTo>
                    <a:pt x="538" y="538"/>
                  </a:lnTo>
                  <a:lnTo>
                    <a:pt x="536" y="540"/>
                  </a:lnTo>
                  <a:lnTo>
                    <a:pt x="532" y="541"/>
                  </a:lnTo>
                  <a:lnTo>
                    <a:pt x="530" y="542"/>
                  </a:lnTo>
                  <a:lnTo>
                    <a:pt x="527" y="542"/>
                  </a:lnTo>
                  <a:close/>
                  <a:moveTo>
                    <a:pt x="527" y="602"/>
                  </a:moveTo>
                  <a:lnTo>
                    <a:pt x="135" y="602"/>
                  </a:lnTo>
                  <a:lnTo>
                    <a:pt x="132" y="602"/>
                  </a:lnTo>
                  <a:lnTo>
                    <a:pt x="130" y="601"/>
                  </a:lnTo>
                  <a:lnTo>
                    <a:pt x="127" y="600"/>
                  </a:lnTo>
                  <a:lnTo>
                    <a:pt x="125" y="598"/>
                  </a:lnTo>
                  <a:lnTo>
                    <a:pt x="123" y="596"/>
                  </a:lnTo>
                  <a:lnTo>
                    <a:pt x="122" y="594"/>
                  </a:lnTo>
                  <a:lnTo>
                    <a:pt x="120" y="590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2" y="582"/>
                  </a:lnTo>
                  <a:lnTo>
                    <a:pt x="123" y="579"/>
                  </a:lnTo>
                  <a:lnTo>
                    <a:pt x="125" y="576"/>
                  </a:lnTo>
                  <a:lnTo>
                    <a:pt x="127" y="575"/>
                  </a:lnTo>
                  <a:lnTo>
                    <a:pt x="129" y="573"/>
                  </a:lnTo>
                  <a:lnTo>
                    <a:pt x="132" y="572"/>
                  </a:lnTo>
                  <a:lnTo>
                    <a:pt x="135" y="572"/>
                  </a:lnTo>
                  <a:lnTo>
                    <a:pt x="527" y="572"/>
                  </a:lnTo>
                  <a:lnTo>
                    <a:pt x="530" y="572"/>
                  </a:lnTo>
                  <a:lnTo>
                    <a:pt x="532" y="573"/>
                  </a:lnTo>
                  <a:lnTo>
                    <a:pt x="536" y="575"/>
                  </a:lnTo>
                  <a:lnTo>
                    <a:pt x="538" y="576"/>
                  </a:lnTo>
                  <a:lnTo>
                    <a:pt x="539" y="579"/>
                  </a:lnTo>
                  <a:lnTo>
                    <a:pt x="541" y="582"/>
                  </a:lnTo>
                  <a:lnTo>
                    <a:pt x="542" y="584"/>
                  </a:lnTo>
                  <a:lnTo>
                    <a:pt x="542" y="587"/>
                  </a:lnTo>
                  <a:lnTo>
                    <a:pt x="542" y="590"/>
                  </a:lnTo>
                  <a:lnTo>
                    <a:pt x="541" y="594"/>
                  </a:lnTo>
                  <a:lnTo>
                    <a:pt x="539" y="596"/>
                  </a:lnTo>
                  <a:lnTo>
                    <a:pt x="538" y="598"/>
                  </a:lnTo>
                  <a:lnTo>
                    <a:pt x="536" y="600"/>
                  </a:lnTo>
                  <a:lnTo>
                    <a:pt x="532" y="601"/>
                  </a:lnTo>
                  <a:lnTo>
                    <a:pt x="530" y="602"/>
                  </a:lnTo>
                  <a:lnTo>
                    <a:pt x="527" y="602"/>
                  </a:lnTo>
                  <a:close/>
                  <a:moveTo>
                    <a:pt x="527" y="662"/>
                  </a:moveTo>
                  <a:lnTo>
                    <a:pt x="135" y="662"/>
                  </a:lnTo>
                  <a:lnTo>
                    <a:pt x="132" y="662"/>
                  </a:lnTo>
                  <a:lnTo>
                    <a:pt x="130" y="661"/>
                  </a:lnTo>
                  <a:lnTo>
                    <a:pt x="127" y="660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2" y="654"/>
                  </a:lnTo>
                  <a:lnTo>
                    <a:pt x="120" y="650"/>
                  </a:lnTo>
                  <a:lnTo>
                    <a:pt x="120" y="647"/>
                  </a:lnTo>
                  <a:lnTo>
                    <a:pt x="120" y="644"/>
                  </a:lnTo>
                  <a:lnTo>
                    <a:pt x="122" y="642"/>
                  </a:lnTo>
                  <a:lnTo>
                    <a:pt x="123" y="639"/>
                  </a:lnTo>
                  <a:lnTo>
                    <a:pt x="125" y="637"/>
                  </a:lnTo>
                  <a:lnTo>
                    <a:pt x="127" y="635"/>
                  </a:lnTo>
                  <a:lnTo>
                    <a:pt x="129" y="633"/>
                  </a:lnTo>
                  <a:lnTo>
                    <a:pt x="132" y="633"/>
                  </a:lnTo>
                  <a:lnTo>
                    <a:pt x="135" y="632"/>
                  </a:lnTo>
                  <a:lnTo>
                    <a:pt x="527" y="632"/>
                  </a:lnTo>
                  <a:lnTo>
                    <a:pt x="530" y="633"/>
                  </a:lnTo>
                  <a:lnTo>
                    <a:pt x="532" y="633"/>
                  </a:lnTo>
                  <a:lnTo>
                    <a:pt x="536" y="635"/>
                  </a:lnTo>
                  <a:lnTo>
                    <a:pt x="538" y="637"/>
                  </a:lnTo>
                  <a:lnTo>
                    <a:pt x="539" y="639"/>
                  </a:lnTo>
                  <a:lnTo>
                    <a:pt x="541" y="642"/>
                  </a:lnTo>
                  <a:lnTo>
                    <a:pt x="542" y="644"/>
                  </a:lnTo>
                  <a:lnTo>
                    <a:pt x="542" y="647"/>
                  </a:lnTo>
                  <a:lnTo>
                    <a:pt x="542" y="650"/>
                  </a:lnTo>
                  <a:lnTo>
                    <a:pt x="541" y="654"/>
                  </a:lnTo>
                  <a:lnTo>
                    <a:pt x="539" y="656"/>
                  </a:lnTo>
                  <a:lnTo>
                    <a:pt x="538" y="658"/>
                  </a:lnTo>
                  <a:lnTo>
                    <a:pt x="536" y="660"/>
                  </a:lnTo>
                  <a:lnTo>
                    <a:pt x="532" y="661"/>
                  </a:lnTo>
                  <a:lnTo>
                    <a:pt x="530" y="662"/>
                  </a:lnTo>
                  <a:lnTo>
                    <a:pt x="527" y="662"/>
                  </a:lnTo>
                  <a:close/>
                  <a:moveTo>
                    <a:pt x="527" y="722"/>
                  </a:moveTo>
                  <a:lnTo>
                    <a:pt x="135" y="722"/>
                  </a:lnTo>
                  <a:lnTo>
                    <a:pt x="132" y="722"/>
                  </a:lnTo>
                  <a:lnTo>
                    <a:pt x="130" y="721"/>
                  </a:lnTo>
                  <a:lnTo>
                    <a:pt x="127" y="720"/>
                  </a:lnTo>
                  <a:lnTo>
                    <a:pt x="125" y="718"/>
                  </a:lnTo>
                  <a:lnTo>
                    <a:pt x="123" y="716"/>
                  </a:lnTo>
                  <a:lnTo>
                    <a:pt x="122" y="714"/>
                  </a:lnTo>
                  <a:lnTo>
                    <a:pt x="120" y="711"/>
                  </a:lnTo>
                  <a:lnTo>
                    <a:pt x="120" y="707"/>
                  </a:lnTo>
                  <a:lnTo>
                    <a:pt x="120" y="705"/>
                  </a:lnTo>
                  <a:lnTo>
                    <a:pt x="122" y="702"/>
                  </a:lnTo>
                  <a:lnTo>
                    <a:pt x="123" y="700"/>
                  </a:lnTo>
                  <a:lnTo>
                    <a:pt x="125" y="698"/>
                  </a:lnTo>
                  <a:lnTo>
                    <a:pt x="127" y="696"/>
                  </a:lnTo>
                  <a:lnTo>
                    <a:pt x="129" y="694"/>
                  </a:lnTo>
                  <a:lnTo>
                    <a:pt x="132" y="693"/>
                  </a:lnTo>
                  <a:lnTo>
                    <a:pt x="135" y="692"/>
                  </a:lnTo>
                  <a:lnTo>
                    <a:pt x="527" y="692"/>
                  </a:lnTo>
                  <a:lnTo>
                    <a:pt x="530" y="693"/>
                  </a:lnTo>
                  <a:lnTo>
                    <a:pt x="532" y="694"/>
                  </a:lnTo>
                  <a:lnTo>
                    <a:pt x="536" y="696"/>
                  </a:lnTo>
                  <a:lnTo>
                    <a:pt x="538" y="698"/>
                  </a:lnTo>
                  <a:lnTo>
                    <a:pt x="539" y="700"/>
                  </a:lnTo>
                  <a:lnTo>
                    <a:pt x="541" y="702"/>
                  </a:lnTo>
                  <a:lnTo>
                    <a:pt x="542" y="705"/>
                  </a:lnTo>
                  <a:lnTo>
                    <a:pt x="542" y="707"/>
                  </a:lnTo>
                  <a:lnTo>
                    <a:pt x="542" y="711"/>
                  </a:lnTo>
                  <a:lnTo>
                    <a:pt x="541" y="714"/>
                  </a:lnTo>
                  <a:lnTo>
                    <a:pt x="539" y="716"/>
                  </a:lnTo>
                  <a:lnTo>
                    <a:pt x="538" y="718"/>
                  </a:lnTo>
                  <a:lnTo>
                    <a:pt x="536" y="720"/>
                  </a:lnTo>
                  <a:lnTo>
                    <a:pt x="532" y="721"/>
                  </a:lnTo>
                  <a:lnTo>
                    <a:pt x="530" y="722"/>
                  </a:lnTo>
                  <a:lnTo>
                    <a:pt x="527" y="722"/>
                  </a:lnTo>
                  <a:close/>
                  <a:moveTo>
                    <a:pt x="120" y="226"/>
                  </a:moveTo>
                  <a:lnTo>
                    <a:pt x="120" y="222"/>
                  </a:lnTo>
                  <a:lnTo>
                    <a:pt x="122" y="220"/>
                  </a:lnTo>
                  <a:lnTo>
                    <a:pt x="123" y="217"/>
                  </a:lnTo>
                  <a:lnTo>
                    <a:pt x="125" y="215"/>
                  </a:lnTo>
                  <a:lnTo>
                    <a:pt x="127" y="214"/>
                  </a:lnTo>
                  <a:lnTo>
                    <a:pt x="129" y="212"/>
                  </a:lnTo>
                  <a:lnTo>
                    <a:pt x="132" y="212"/>
                  </a:lnTo>
                  <a:lnTo>
                    <a:pt x="135" y="211"/>
                  </a:lnTo>
                  <a:lnTo>
                    <a:pt x="346" y="211"/>
                  </a:lnTo>
                  <a:lnTo>
                    <a:pt x="349" y="212"/>
                  </a:lnTo>
                  <a:lnTo>
                    <a:pt x="352" y="212"/>
                  </a:lnTo>
                  <a:lnTo>
                    <a:pt x="354" y="214"/>
                  </a:lnTo>
                  <a:lnTo>
                    <a:pt x="356" y="215"/>
                  </a:lnTo>
                  <a:lnTo>
                    <a:pt x="359" y="217"/>
                  </a:lnTo>
                  <a:lnTo>
                    <a:pt x="360" y="220"/>
                  </a:lnTo>
                  <a:lnTo>
                    <a:pt x="361" y="222"/>
                  </a:lnTo>
                  <a:lnTo>
                    <a:pt x="361" y="226"/>
                  </a:lnTo>
                  <a:lnTo>
                    <a:pt x="361" y="467"/>
                  </a:lnTo>
                  <a:lnTo>
                    <a:pt x="361" y="470"/>
                  </a:lnTo>
                  <a:lnTo>
                    <a:pt x="360" y="472"/>
                  </a:lnTo>
                  <a:lnTo>
                    <a:pt x="359" y="476"/>
                  </a:lnTo>
                  <a:lnTo>
                    <a:pt x="356" y="478"/>
                  </a:lnTo>
                  <a:lnTo>
                    <a:pt x="354" y="479"/>
                  </a:lnTo>
                  <a:lnTo>
                    <a:pt x="352" y="481"/>
                  </a:lnTo>
                  <a:lnTo>
                    <a:pt x="349" y="482"/>
                  </a:lnTo>
                  <a:lnTo>
                    <a:pt x="346" y="482"/>
                  </a:lnTo>
                  <a:lnTo>
                    <a:pt x="135" y="482"/>
                  </a:lnTo>
                  <a:lnTo>
                    <a:pt x="132" y="482"/>
                  </a:lnTo>
                  <a:lnTo>
                    <a:pt x="130" y="481"/>
                  </a:lnTo>
                  <a:lnTo>
                    <a:pt x="127" y="479"/>
                  </a:lnTo>
                  <a:lnTo>
                    <a:pt x="125" y="478"/>
                  </a:lnTo>
                  <a:lnTo>
                    <a:pt x="123" y="476"/>
                  </a:lnTo>
                  <a:lnTo>
                    <a:pt x="122" y="472"/>
                  </a:lnTo>
                  <a:lnTo>
                    <a:pt x="120" y="470"/>
                  </a:lnTo>
                  <a:lnTo>
                    <a:pt x="120" y="467"/>
                  </a:lnTo>
                  <a:lnTo>
                    <a:pt x="120" y="226"/>
                  </a:lnTo>
                  <a:close/>
                  <a:moveTo>
                    <a:pt x="647" y="768"/>
                  </a:moveTo>
                  <a:lnTo>
                    <a:pt x="647" y="15"/>
                  </a:lnTo>
                  <a:lnTo>
                    <a:pt x="64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68"/>
                  </a:lnTo>
                  <a:lnTo>
                    <a:pt x="0" y="783"/>
                  </a:lnTo>
                  <a:lnTo>
                    <a:pt x="2" y="797"/>
                  </a:lnTo>
                  <a:lnTo>
                    <a:pt x="6" y="811"/>
                  </a:lnTo>
                  <a:lnTo>
                    <a:pt x="9" y="824"/>
                  </a:lnTo>
                  <a:lnTo>
                    <a:pt x="14" y="836"/>
                  </a:lnTo>
                  <a:lnTo>
                    <a:pt x="21" y="848"/>
                  </a:lnTo>
                  <a:lnTo>
                    <a:pt x="28" y="857"/>
                  </a:lnTo>
                  <a:lnTo>
                    <a:pt x="37" y="867"/>
                  </a:lnTo>
                  <a:lnTo>
                    <a:pt x="45" y="876"/>
                  </a:lnTo>
                  <a:lnTo>
                    <a:pt x="56" y="882"/>
                  </a:lnTo>
                  <a:lnTo>
                    <a:pt x="67" y="889"/>
                  </a:lnTo>
                  <a:lnTo>
                    <a:pt x="79" y="894"/>
                  </a:lnTo>
                  <a:lnTo>
                    <a:pt x="92" y="898"/>
                  </a:lnTo>
                  <a:lnTo>
                    <a:pt x="105" y="901"/>
                  </a:lnTo>
                  <a:lnTo>
                    <a:pt x="120" y="903"/>
                  </a:lnTo>
                  <a:lnTo>
                    <a:pt x="135" y="904"/>
                  </a:lnTo>
                  <a:lnTo>
                    <a:pt x="702" y="904"/>
                  </a:lnTo>
                  <a:lnTo>
                    <a:pt x="691" y="894"/>
                  </a:lnTo>
                  <a:lnTo>
                    <a:pt x="681" y="882"/>
                  </a:lnTo>
                  <a:lnTo>
                    <a:pt x="672" y="869"/>
                  </a:lnTo>
                  <a:lnTo>
                    <a:pt x="664" y="854"/>
                  </a:lnTo>
                  <a:lnTo>
                    <a:pt x="660" y="846"/>
                  </a:lnTo>
                  <a:lnTo>
                    <a:pt x="657" y="836"/>
                  </a:lnTo>
                  <a:lnTo>
                    <a:pt x="655" y="826"/>
                  </a:lnTo>
                  <a:lnTo>
                    <a:pt x="651" y="817"/>
                  </a:lnTo>
                  <a:lnTo>
                    <a:pt x="650" y="805"/>
                  </a:lnTo>
                  <a:lnTo>
                    <a:pt x="648" y="793"/>
                  </a:lnTo>
                  <a:lnTo>
                    <a:pt x="647" y="781"/>
                  </a:lnTo>
                  <a:lnTo>
                    <a:pt x="647" y="7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6" name="Freeform 704"/>
            <p:cNvSpPr>
              <a:spLocks noEditPoints="1"/>
            </p:cNvSpPr>
            <p:nvPr/>
          </p:nvSpPr>
          <p:spPr bwMode="auto">
            <a:xfrm>
              <a:off x="2239963" y="1939925"/>
              <a:ext cx="71438" cy="268288"/>
            </a:xfrm>
            <a:custGeom>
              <a:avLst/>
              <a:gdLst>
                <a:gd name="T0" fmla="*/ 120 w 226"/>
                <a:gd name="T1" fmla="*/ 710 h 843"/>
                <a:gd name="T2" fmla="*/ 118 w 226"/>
                <a:gd name="T3" fmla="*/ 715 h 843"/>
                <a:gd name="T4" fmla="*/ 114 w 226"/>
                <a:gd name="T5" fmla="*/ 719 h 843"/>
                <a:gd name="T6" fmla="*/ 108 w 226"/>
                <a:gd name="T7" fmla="*/ 721 h 843"/>
                <a:gd name="T8" fmla="*/ 103 w 226"/>
                <a:gd name="T9" fmla="*/ 721 h 843"/>
                <a:gd name="T10" fmla="*/ 98 w 226"/>
                <a:gd name="T11" fmla="*/ 719 h 843"/>
                <a:gd name="T12" fmla="*/ 93 w 226"/>
                <a:gd name="T13" fmla="*/ 715 h 843"/>
                <a:gd name="T14" fmla="*/ 91 w 226"/>
                <a:gd name="T15" fmla="*/ 710 h 843"/>
                <a:gd name="T16" fmla="*/ 90 w 226"/>
                <a:gd name="T17" fmla="*/ 165 h 843"/>
                <a:gd name="T18" fmla="*/ 120 w 226"/>
                <a:gd name="T19" fmla="*/ 135 h 843"/>
                <a:gd name="T20" fmla="*/ 211 w 226"/>
                <a:gd name="T21" fmla="*/ 60 h 843"/>
                <a:gd name="T22" fmla="*/ 90 w 226"/>
                <a:gd name="T23" fmla="*/ 15 h 843"/>
                <a:gd name="T24" fmla="*/ 89 w 226"/>
                <a:gd name="T25" fmla="*/ 8 h 843"/>
                <a:gd name="T26" fmla="*/ 86 w 226"/>
                <a:gd name="T27" fmla="*/ 4 h 843"/>
                <a:gd name="T28" fmla="*/ 82 w 226"/>
                <a:gd name="T29" fmla="*/ 1 h 843"/>
                <a:gd name="T30" fmla="*/ 75 w 226"/>
                <a:gd name="T31" fmla="*/ 0 h 843"/>
                <a:gd name="T32" fmla="*/ 12 w 226"/>
                <a:gd name="T33" fmla="*/ 0 h 843"/>
                <a:gd name="T34" fmla="*/ 7 w 226"/>
                <a:gd name="T35" fmla="*/ 2 h 843"/>
                <a:gd name="T36" fmla="*/ 3 w 226"/>
                <a:gd name="T37" fmla="*/ 6 h 843"/>
                <a:gd name="T38" fmla="*/ 0 w 226"/>
                <a:gd name="T39" fmla="*/ 11 h 843"/>
                <a:gd name="T40" fmla="*/ 0 w 226"/>
                <a:gd name="T41" fmla="*/ 707 h 843"/>
                <a:gd name="T42" fmla="*/ 1 w 226"/>
                <a:gd name="T43" fmla="*/ 728 h 843"/>
                <a:gd name="T44" fmla="*/ 1 w 226"/>
                <a:gd name="T45" fmla="*/ 732 h 843"/>
                <a:gd name="T46" fmla="*/ 8 w 226"/>
                <a:gd name="T47" fmla="*/ 762 h 843"/>
                <a:gd name="T48" fmla="*/ 17 w 226"/>
                <a:gd name="T49" fmla="*/ 786 h 843"/>
                <a:gd name="T50" fmla="*/ 29 w 226"/>
                <a:gd name="T51" fmla="*/ 805 h 843"/>
                <a:gd name="T52" fmla="*/ 43 w 226"/>
                <a:gd name="T53" fmla="*/ 819 h 843"/>
                <a:gd name="T54" fmla="*/ 58 w 226"/>
                <a:gd name="T55" fmla="*/ 829 h 843"/>
                <a:gd name="T56" fmla="*/ 72 w 226"/>
                <a:gd name="T57" fmla="*/ 835 h 843"/>
                <a:gd name="T58" fmla="*/ 96 w 226"/>
                <a:gd name="T59" fmla="*/ 842 h 843"/>
                <a:gd name="T60" fmla="*/ 97 w 226"/>
                <a:gd name="T61" fmla="*/ 842 h 843"/>
                <a:gd name="T62" fmla="*/ 113 w 226"/>
                <a:gd name="T63" fmla="*/ 843 h 843"/>
                <a:gd name="T64" fmla="*/ 141 w 226"/>
                <a:gd name="T65" fmla="*/ 839 h 843"/>
                <a:gd name="T66" fmla="*/ 163 w 226"/>
                <a:gd name="T67" fmla="*/ 831 h 843"/>
                <a:gd name="T68" fmla="*/ 183 w 226"/>
                <a:gd name="T69" fmla="*/ 817 h 843"/>
                <a:gd name="T70" fmla="*/ 199 w 226"/>
                <a:gd name="T71" fmla="*/ 800 h 843"/>
                <a:gd name="T72" fmla="*/ 210 w 226"/>
                <a:gd name="T73" fmla="*/ 778 h 843"/>
                <a:gd name="T74" fmla="*/ 219 w 226"/>
                <a:gd name="T75" fmla="*/ 756 h 843"/>
                <a:gd name="T76" fmla="*/ 224 w 226"/>
                <a:gd name="T77" fmla="*/ 731 h 843"/>
                <a:gd name="T78" fmla="*/ 226 w 226"/>
                <a:gd name="T79" fmla="*/ 707 h 843"/>
                <a:gd name="T80" fmla="*/ 225 w 226"/>
                <a:gd name="T81" fmla="*/ 71 h 843"/>
                <a:gd name="T82" fmla="*/ 223 w 226"/>
                <a:gd name="T83" fmla="*/ 66 h 843"/>
                <a:gd name="T84" fmla="*/ 220 w 226"/>
                <a:gd name="T85" fmla="*/ 62 h 843"/>
                <a:gd name="T86" fmla="*/ 215 w 226"/>
                <a:gd name="T87" fmla="*/ 6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843">
                  <a:moveTo>
                    <a:pt x="120" y="706"/>
                  </a:moveTo>
                  <a:lnTo>
                    <a:pt x="120" y="710"/>
                  </a:lnTo>
                  <a:lnTo>
                    <a:pt x="119" y="713"/>
                  </a:lnTo>
                  <a:lnTo>
                    <a:pt x="118" y="715"/>
                  </a:lnTo>
                  <a:lnTo>
                    <a:pt x="116" y="717"/>
                  </a:lnTo>
                  <a:lnTo>
                    <a:pt x="114" y="719"/>
                  </a:lnTo>
                  <a:lnTo>
                    <a:pt x="112" y="720"/>
                  </a:lnTo>
                  <a:lnTo>
                    <a:pt x="108" y="721"/>
                  </a:lnTo>
                  <a:lnTo>
                    <a:pt x="105" y="722"/>
                  </a:lnTo>
                  <a:lnTo>
                    <a:pt x="103" y="721"/>
                  </a:lnTo>
                  <a:lnTo>
                    <a:pt x="100" y="720"/>
                  </a:lnTo>
                  <a:lnTo>
                    <a:pt x="98" y="719"/>
                  </a:lnTo>
                  <a:lnTo>
                    <a:pt x="96" y="717"/>
                  </a:lnTo>
                  <a:lnTo>
                    <a:pt x="93" y="715"/>
                  </a:lnTo>
                  <a:lnTo>
                    <a:pt x="92" y="713"/>
                  </a:lnTo>
                  <a:lnTo>
                    <a:pt x="91" y="710"/>
                  </a:lnTo>
                  <a:lnTo>
                    <a:pt x="90" y="706"/>
                  </a:lnTo>
                  <a:lnTo>
                    <a:pt x="90" y="165"/>
                  </a:lnTo>
                  <a:lnTo>
                    <a:pt x="90" y="135"/>
                  </a:lnTo>
                  <a:lnTo>
                    <a:pt x="120" y="135"/>
                  </a:lnTo>
                  <a:lnTo>
                    <a:pt x="120" y="706"/>
                  </a:lnTo>
                  <a:close/>
                  <a:moveTo>
                    <a:pt x="211" y="60"/>
                  </a:moveTo>
                  <a:lnTo>
                    <a:pt x="90" y="6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707"/>
                  </a:lnTo>
                  <a:lnTo>
                    <a:pt x="0" y="718"/>
                  </a:lnTo>
                  <a:lnTo>
                    <a:pt x="1" y="728"/>
                  </a:lnTo>
                  <a:lnTo>
                    <a:pt x="1" y="730"/>
                  </a:lnTo>
                  <a:lnTo>
                    <a:pt x="1" y="732"/>
                  </a:lnTo>
                  <a:lnTo>
                    <a:pt x="4" y="748"/>
                  </a:lnTo>
                  <a:lnTo>
                    <a:pt x="8" y="762"/>
                  </a:lnTo>
                  <a:lnTo>
                    <a:pt x="12" y="775"/>
                  </a:lnTo>
                  <a:lnTo>
                    <a:pt x="17" y="786"/>
                  </a:lnTo>
                  <a:lnTo>
                    <a:pt x="23" y="796"/>
                  </a:lnTo>
                  <a:lnTo>
                    <a:pt x="29" y="805"/>
                  </a:lnTo>
                  <a:lnTo>
                    <a:pt x="35" y="813"/>
                  </a:lnTo>
                  <a:lnTo>
                    <a:pt x="43" y="819"/>
                  </a:lnTo>
                  <a:lnTo>
                    <a:pt x="50" y="824"/>
                  </a:lnTo>
                  <a:lnTo>
                    <a:pt x="58" y="829"/>
                  </a:lnTo>
                  <a:lnTo>
                    <a:pt x="64" y="833"/>
                  </a:lnTo>
                  <a:lnTo>
                    <a:pt x="72" y="835"/>
                  </a:lnTo>
                  <a:lnTo>
                    <a:pt x="85" y="839"/>
                  </a:lnTo>
                  <a:lnTo>
                    <a:pt x="96" y="842"/>
                  </a:lnTo>
                  <a:lnTo>
                    <a:pt x="96" y="842"/>
                  </a:lnTo>
                  <a:lnTo>
                    <a:pt x="97" y="842"/>
                  </a:lnTo>
                  <a:lnTo>
                    <a:pt x="104" y="843"/>
                  </a:lnTo>
                  <a:lnTo>
                    <a:pt x="113" y="843"/>
                  </a:lnTo>
                  <a:lnTo>
                    <a:pt x="128" y="842"/>
                  </a:lnTo>
                  <a:lnTo>
                    <a:pt x="141" y="839"/>
                  </a:lnTo>
                  <a:lnTo>
                    <a:pt x="152" y="835"/>
                  </a:lnTo>
                  <a:lnTo>
                    <a:pt x="163" y="831"/>
                  </a:lnTo>
                  <a:lnTo>
                    <a:pt x="174" y="824"/>
                  </a:lnTo>
                  <a:lnTo>
                    <a:pt x="183" y="817"/>
                  </a:lnTo>
                  <a:lnTo>
                    <a:pt x="191" y="808"/>
                  </a:lnTo>
                  <a:lnTo>
                    <a:pt x="199" y="800"/>
                  </a:lnTo>
                  <a:lnTo>
                    <a:pt x="205" y="789"/>
                  </a:lnTo>
                  <a:lnTo>
                    <a:pt x="210" y="778"/>
                  </a:lnTo>
                  <a:lnTo>
                    <a:pt x="216" y="768"/>
                  </a:lnTo>
                  <a:lnTo>
                    <a:pt x="219" y="756"/>
                  </a:lnTo>
                  <a:lnTo>
                    <a:pt x="222" y="744"/>
                  </a:lnTo>
                  <a:lnTo>
                    <a:pt x="224" y="731"/>
                  </a:lnTo>
                  <a:lnTo>
                    <a:pt x="225" y="719"/>
                  </a:lnTo>
                  <a:lnTo>
                    <a:pt x="226" y="707"/>
                  </a:lnTo>
                  <a:lnTo>
                    <a:pt x="226" y="75"/>
                  </a:lnTo>
                  <a:lnTo>
                    <a:pt x="225" y="71"/>
                  </a:lnTo>
                  <a:lnTo>
                    <a:pt x="225" y="69"/>
                  </a:lnTo>
                  <a:lnTo>
                    <a:pt x="223" y="66"/>
                  </a:lnTo>
                  <a:lnTo>
                    <a:pt x="222" y="64"/>
                  </a:lnTo>
                  <a:lnTo>
                    <a:pt x="220" y="62"/>
                  </a:lnTo>
                  <a:lnTo>
                    <a:pt x="217" y="61"/>
                  </a:lnTo>
                  <a:lnTo>
                    <a:pt x="215" y="60"/>
                  </a:lnTo>
                  <a:lnTo>
                    <a:pt x="21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27" name="TextBox 35"/>
          <p:cNvSpPr txBox="1"/>
          <p:nvPr/>
        </p:nvSpPr>
        <p:spPr>
          <a:xfrm>
            <a:off x="615406" y="4954682"/>
            <a:ext cx="257193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/>
            <a:r>
              <a:rPr lang="en-US" sz="3200" b="1" dirty="0">
                <a:solidFill>
                  <a:schemeClr val="bg1"/>
                </a:solidFill>
                <a:latin typeface="Century Gothic" panose="020B0502020202020204"/>
              </a:rPr>
              <a:t>$125</a:t>
            </a:r>
            <a:endParaRPr lang="en-US" sz="32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28" name="TextBox 36"/>
          <p:cNvSpPr txBox="1"/>
          <p:nvPr/>
        </p:nvSpPr>
        <p:spPr>
          <a:xfrm>
            <a:off x="4810034" y="4954682"/>
            <a:ext cx="257193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/>
            <a:r>
              <a:rPr lang="en-US" sz="3200" b="1" dirty="0">
                <a:solidFill>
                  <a:schemeClr val="bg1"/>
                </a:solidFill>
                <a:latin typeface="Century Gothic" panose="020B0502020202020204"/>
              </a:rPr>
              <a:t>$225</a:t>
            </a:r>
            <a:endParaRPr lang="en-US" sz="32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29" name="TextBox 37"/>
          <p:cNvSpPr txBox="1"/>
          <p:nvPr/>
        </p:nvSpPr>
        <p:spPr>
          <a:xfrm>
            <a:off x="9004663" y="4954682"/>
            <a:ext cx="257193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/>
            <a:r>
              <a:rPr lang="en-US" sz="3200" b="1" dirty="0">
                <a:solidFill>
                  <a:schemeClr val="bg1"/>
                </a:solidFill>
                <a:latin typeface="Century Gothic" panose="020B0502020202020204"/>
              </a:rPr>
              <a:t>$325</a:t>
            </a:r>
            <a:endParaRPr lang="en-US" sz="32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655097" y="3343762"/>
            <a:ext cx="2571923" cy="124245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with, Synergistically utilize</a:t>
            </a:r>
          </a:p>
        </p:txBody>
      </p: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4871156" y="3372851"/>
            <a:ext cx="2571923" cy="124245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with, Synergistically utilize</a:t>
            </a: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9004670" y="3381434"/>
            <a:ext cx="2571923" cy="124245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with, Synergistically utilize</a:t>
            </a:r>
          </a:p>
        </p:txBody>
      </p:sp>
      <p:grpSp>
        <p:nvGrpSpPr>
          <p:cNvPr id="41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42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6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47" name="文本框 46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营销目标分解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41"/>
          <p:cNvSpPr/>
          <p:nvPr/>
        </p:nvSpPr>
        <p:spPr>
          <a:xfrm rot="10800000">
            <a:off x="-186092" y="4748670"/>
            <a:ext cx="3530346" cy="2109329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242"/>
          <p:cNvSpPr/>
          <p:nvPr/>
        </p:nvSpPr>
        <p:spPr>
          <a:xfrm rot="10800000">
            <a:off x="-292599" y="4563255"/>
            <a:ext cx="3840671" cy="229474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243"/>
          <p:cNvSpPr/>
          <p:nvPr/>
        </p:nvSpPr>
        <p:spPr>
          <a:xfrm rot="10800000">
            <a:off x="-457201" y="4324114"/>
            <a:ext cx="4240918" cy="253388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245"/>
          <p:cNvSpPr/>
          <p:nvPr/>
        </p:nvSpPr>
        <p:spPr>
          <a:xfrm rot="10800000">
            <a:off x="-1" y="4992123"/>
            <a:ext cx="3122881" cy="186587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40"/>
          <p:cNvPicPr>
            <a:picLocks noChangeAspect="1"/>
          </p:cNvPicPr>
          <p:nvPr/>
        </p:nvPicPr>
        <p:blipFill rotWithShape="1">
          <a:blip r:embed="rId2" cstate="screen"/>
          <a:srcRect l="42456" t="1928" r="22607" b="3724"/>
          <a:stretch>
            <a:fillRect/>
          </a:stretch>
        </p:blipFill>
        <p:spPr>
          <a:xfrm>
            <a:off x="-4" y="0"/>
            <a:ext cx="3596427" cy="6475551"/>
          </a:xfrm>
          <a:custGeom>
            <a:avLst/>
            <a:gdLst>
              <a:gd name="connsiteX0" fmla="*/ 1 w 3596427"/>
              <a:gd name="connsiteY0" fmla="*/ 0 h 6475551"/>
              <a:gd name="connsiteX1" fmla="*/ 2240579 w 3596427"/>
              <a:gd name="connsiteY1" fmla="*/ 0 h 6475551"/>
              <a:gd name="connsiteX2" fmla="*/ 2270979 w 3596427"/>
              <a:gd name="connsiteY2" fmla="*/ 23889 h 6475551"/>
              <a:gd name="connsiteX3" fmla="*/ 3596427 w 3596427"/>
              <a:gd name="connsiteY3" fmla="*/ 2834441 h 6475551"/>
              <a:gd name="connsiteX4" fmla="*/ 141587 w 3596427"/>
              <a:gd name="connsiteY4" fmla="*/ 6471971 h 6475551"/>
              <a:gd name="connsiteX5" fmla="*/ 0 w 3596427"/>
              <a:gd name="connsiteY5" fmla="*/ 6475551 h 6475551"/>
              <a:gd name="connsiteX6" fmla="*/ 1 w 3596427"/>
              <a:gd name="connsiteY6" fmla="*/ 0 h 647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427" h="6475551">
                <a:moveTo>
                  <a:pt x="1" y="0"/>
                </a:moveTo>
                <a:lnTo>
                  <a:pt x="2240579" y="0"/>
                </a:lnTo>
                <a:lnTo>
                  <a:pt x="2270979" y="23889"/>
                </a:lnTo>
                <a:cubicBezTo>
                  <a:pt x="3080464" y="691935"/>
                  <a:pt x="3596427" y="1702933"/>
                  <a:pt x="3596427" y="2834441"/>
                </a:cubicBezTo>
                <a:cubicBezTo>
                  <a:pt x="3596427" y="4783150"/>
                  <a:pt x="2066053" y="6374420"/>
                  <a:pt x="141587" y="6471971"/>
                </a:cubicBezTo>
                <a:lnTo>
                  <a:pt x="0" y="6475551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124" name="Freeform: Shape 238"/>
          <p:cNvSpPr/>
          <p:nvPr/>
        </p:nvSpPr>
        <p:spPr>
          <a:xfrm rot="16200000">
            <a:off x="-1439565" y="1439563"/>
            <a:ext cx="6475551" cy="3596427"/>
          </a:xfrm>
          <a:custGeom>
            <a:avLst/>
            <a:gdLst>
              <a:gd name="connsiteX0" fmla="*/ 6475551 w 6475551"/>
              <a:gd name="connsiteY0" fmla="*/ 1 h 3596427"/>
              <a:gd name="connsiteX1" fmla="*/ 6475551 w 6475551"/>
              <a:gd name="connsiteY1" fmla="*/ 2240579 h 3596427"/>
              <a:gd name="connsiteX2" fmla="*/ 6451662 w 6475551"/>
              <a:gd name="connsiteY2" fmla="*/ 2270979 h 3596427"/>
              <a:gd name="connsiteX3" fmla="*/ 3641110 w 6475551"/>
              <a:gd name="connsiteY3" fmla="*/ 3596427 h 3596427"/>
              <a:gd name="connsiteX4" fmla="*/ 3580 w 6475551"/>
              <a:gd name="connsiteY4" fmla="*/ 141587 h 3596427"/>
              <a:gd name="connsiteX5" fmla="*/ 0 w 6475551"/>
              <a:gd name="connsiteY5" fmla="*/ 0 h 3596427"/>
              <a:gd name="connsiteX6" fmla="*/ 6475551 w 6475551"/>
              <a:gd name="connsiteY6" fmla="*/ 1 h 359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5551" h="3596427">
                <a:moveTo>
                  <a:pt x="6475551" y="1"/>
                </a:moveTo>
                <a:lnTo>
                  <a:pt x="6475551" y="2240579"/>
                </a:lnTo>
                <a:lnTo>
                  <a:pt x="6451662" y="2270979"/>
                </a:lnTo>
                <a:cubicBezTo>
                  <a:pt x="5783616" y="3080464"/>
                  <a:pt x="4772618" y="3596427"/>
                  <a:pt x="3641110" y="3596427"/>
                </a:cubicBezTo>
                <a:cubicBezTo>
                  <a:pt x="1692401" y="3596427"/>
                  <a:pt x="101131" y="2066053"/>
                  <a:pt x="3580" y="141587"/>
                </a:cubicBezTo>
                <a:lnTo>
                  <a:pt x="0" y="0"/>
                </a:lnTo>
                <a:lnTo>
                  <a:pt x="6475551" y="1"/>
                </a:lnTo>
                <a:close/>
              </a:path>
            </a:pathLst>
          </a:custGeom>
          <a:solidFill>
            <a:sysClr val="windowText" lastClr="000000">
              <a:alpha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: Shape 246"/>
          <p:cNvSpPr/>
          <p:nvPr/>
        </p:nvSpPr>
        <p:spPr>
          <a:xfrm>
            <a:off x="11088859" y="0"/>
            <a:ext cx="1103141" cy="1042317"/>
          </a:xfrm>
          <a:custGeom>
            <a:avLst/>
            <a:gdLst>
              <a:gd name="connsiteX0" fmla="*/ 10670 w 5613718"/>
              <a:gd name="connsiteY0" fmla="*/ 0 h 5304196"/>
              <a:gd name="connsiteX1" fmla="*/ 5613718 w 5613718"/>
              <a:gd name="connsiteY1" fmla="*/ 0 h 5304196"/>
              <a:gd name="connsiteX2" fmla="*/ 5613718 w 5613718"/>
              <a:gd name="connsiteY2" fmla="*/ 5263456 h 5304196"/>
              <a:gd name="connsiteX3" fmla="*/ 5352739 w 5613718"/>
              <a:gd name="connsiteY3" fmla="*/ 5291392 h 5304196"/>
              <a:gd name="connsiteX4" fmla="*/ 4992406 w 5613718"/>
              <a:gd name="connsiteY4" fmla="*/ 5304196 h 5304196"/>
              <a:gd name="connsiteX5" fmla="*/ 0 w 5613718"/>
              <a:gd name="connsiteY5" fmla="*/ 311788 h 5304196"/>
              <a:gd name="connsiteX6" fmla="*/ 6496 w 5613718"/>
              <a:gd name="connsiteY6" fmla="*/ 54879 h 5304196"/>
              <a:gd name="connsiteX7" fmla="*/ 10670 w 5613718"/>
              <a:gd name="connsiteY7" fmla="*/ 0 h 530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718" h="5304196">
                <a:moveTo>
                  <a:pt x="10670" y="0"/>
                </a:moveTo>
                <a:lnTo>
                  <a:pt x="5613718" y="0"/>
                </a:lnTo>
                <a:lnTo>
                  <a:pt x="5613718" y="5263456"/>
                </a:lnTo>
                <a:lnTo>
                  <a:pt x="5352739" y="5291392"/>
                </a:lnTo>
                <a:cubicBezTo>
                  <a:pt x="5233733" y="5299880"/>
                  <a:pt x="5113574" y="5304196"/>
                  <a:pt x="4992406" y="5304196"/>
                </a:cubicBezTo>
                <a:cubicBezTo>
                  <a:pt x="2235177" y="5304196"/>
                  <a:pt x="0" y="3069019"/>
                  <a:pt x="0" y="311788"/>
                </a:cubicBezTo>
                <a:cubicBezTo>
                  <a:pt x="0" y="225624"/>
                  <a:pt x="2183" y="139971"/>
                  <a:pt x="6496" y="54879"/>
                </a:cubicBezTo>
                <a:lnTo>
                  <a:pt x="10670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8" name="Straight Connector 247"/>
          <p:cNvCxnSpPr/>
          <p:nvPr/>
        </p:nvCxnSpPr>
        <p:spPr>
          <a:xfrm>
            <a:off x="689545" y="3887322"/>
            <a:ext cx="1099053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126" name="Group 15"/>
          <p:cNvGrpSpPr/>
          <p:nvPr/>
        </p:nvGrpSpPr>
        <p:grpSpPr>
          <a:xfrm>
            <a:off x="832320" y="2787711"/>
            <a:ext cx="795417" cy="641289"/>
            <a:chOff x="7258645" y="2051581"/>
            <a:chExt cx="540086" cy="435433"/>
          </a:xfrm>
        </p:grpSpPr>
        <p:sp>
          <p:nvSpPr>
            <p:cNvPr id="129" name="Oval 13"/>
            <p:cNvSpPr/>
            <p:nvPr/>
          </p:nvSpPr>
          <p:spPr>
            <a:xfrm flipH="1">
              <a:off x="7363298" y="2051581"/>
              <a:ext cx="435433" cy="435433"/>
            </a:xfrm>
            <a:prstGeom prst="ellipse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4"/>
            <p:cNvSpPr/>
            <p:nvPr/>
          </p:nvSpPr>
          <p:spPr>
            <a:xfrm flipH="1">
              <a:off x="7258645" y="2051581"/>
              <a:ext cx="297405" cy="29740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Oval 8"/>
          <p:cNvSpPr/>
          <p:nvPr/>
        </p:nvSpPr>
        <p:spPr>
          <a:xfrm>
            <a:off x="3801452" y="1774092"/>
            <a:ext cx="844618" cy="844618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Freeform 17"/>
          <p:cNvSpPr/>
          <p:nvPr/>
        </p:nvSpPr>
        <p:spPr bwMode="auto">
          <a:xfrm>
            <a:off x="4028612" y="2027903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pPr algn="ctr" defTabSz="914400"/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Oval 16"/>
          <p:cNvSpPr/>
          <p:nvPr/>
        </p:nvSpPr>
        <p:spPr>
          <a:xfrm>
            <a:off x="3801452" y="3144319"/>
            <a:ext cx="844618" cy="844618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Freeform 17"/>
          <p:cNvSpPr/>
          <p:nvPr/>
        </p:nvSpPr>
        <p:spPr bwMode="auto">
          <a:xfrm>
            <a:off x="4028612" y="3398130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pPr algn="ctr" defTabSz="914400"/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Oval 19"/>
          <p:cNvSpPr/>
          <p:nvPr/>
        </p:nvSpPr>
        <p:spPr>
          <a:xfrm>
            <a:off x="3801452" y="4514546"/>
            <a:ext cx="844618" cy="844618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Freeform 17"/>
          <p:cNvSpPr/>
          <p:nvPr/>
        </p:nvSpPr>
        <p:spPr bwMode="auto">
          <a:xfrm>
            <a:off x="4028612" y="4768357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pPr algn="ctr" defTabSz="914400"/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išḷïďe"/>
          <p:cNvSpPr/>
          <p:nvPr/>
        </p:nvSpPr>
        <p:spPr>
          <a:xfrm>
            <a:off x="4936359" y="2027903"/>
            <a:ext cx="1555410" cy="4101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chemeClr val="bg1"/>
                </a:solidFill>
                <a:latin typeface="Calibri" panose="020F0502020204030204"/>
              </a:rPr>
              <a:t> </a:t>
            </a:r>
            <a:endParaRPr lang="zh-CN" altLang="en-US" kern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2" name="Synergistically utilize technically sound portals with frictionless chains. Dramatically customize…"/>
          <p:cNvSpPr txBox="1"/>
          <p:nvPr/>
        </p:nvSpPr>
        <p:spPr>
          <a:xfrm>
            <a:off x="6947669" y="1865688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143" name="išḷïďe"/>
          <p:cNvSpPr/>
          <p:nvPr/>
        </p:nvSpPr>
        <p:spPr>
          <a:xfrm>
            <a:off x="4936359" y="3398130"/>
            <a:ext cx="1555410" cy="4101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chemeClr val="bg1"/>
                </a:solidFill>
                <a:latin typeface="Calibri" panose="020F0502020204030204"/>
              </a:rPr>
              <a:t> </a:t>
            </a:r>
            <a:endParaRPr lang="zh-CN" altLang="en-US" kern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5" name="Synergistically utilize technically sound portals with frictionless chains. Dramatically customize…"/>
          <p:cNvSpPr txBox="1"/>
          <p:nvPr/>
        </p:nvSpPr>
        <p:spPr>
          <a:xfrm>
            <a:off x="6947669" y="3235915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146" name="išḷïďe"/>
          <p:cNvSpPr/>
          <p:nvPr/>
        </p:nvSpPr>
        <p:spPr>
          <a:xfrm>
            <a:off x="4936359" y="4725470"/>
            <a:ext cx="1555410" cy="4101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chemeClr val="bg1"/>
                </a:solidFill>
                <a:latin typeface="Calibri" panose="020F0502020204030204"/>
              </a:rPr>
              <a:t> </a:t>
            </a:r>
            <a:endParaRPr lang="zh-CN" altLang="en-US" kern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8" name="Synergistically utilize technically sound portals with frictionless chains. Dramatically customize…"/>
          <p:cNvSpPr txBox="1"/>
          <p:nvPr/>
        </p:nvSpPr>
        <p:spPr>
          <a:xfrm>
            <a:off x="6947669" y="4563255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149" name="Synergistically utilize technically sound portals with frictionless chains. Dramatically customize…"/>
          <p:cNvSpPr txBox="1"/>
          <p:nvPr/>
        </p:nvSpPr>
        <p:spPr>
          <a:xfrm>
            <a:off x="9551973" y="1865688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150" name="Synergistically utilize technically sound portals with frictionless chains. Dramatically customize…"/>
          <p:cNvSpPr txBox="1"/>
          <p:nvPr/>
        </p:nvSpPr>
        <p:spPr>
          <a:xfrm>
            <a:off x="9551973" y="3235915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151" name="Synergistically utilize technically sound portals with frictionless chains. Dramatically customize…"/>
          <p:cNvSpPr txBox="1"/>
          <p:nvPr/>
        </p:nvSpPr>
        <p:spPr>
          <a:xfrm>
            <a:off x="9551973" y="4563255"/>
            <a:ext cx="2295615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grpSp>
        <p:nvGrpSpPr>
          <p:cNvPr id="31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32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37" name="文本框 36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营销目标分解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2005" y="2378272"/>
            <a:ext cx="750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03.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营销执行策略</a:t>
            </a:r>
          </a:p>
        </p:txBody>
      </p:sp>
      <p:sp>
        <p:nvSpPr>
          <p:cNvPr id="5" name="Synergistically utilize technically sound portals with frictionless chains. Dramatically customize…"/>
          <p:cNvSpPr txBox="1"/>
          <p:nvPr/>
        </p:nvSpPr>
        <p:spPr>
          <a:xfrm>
            <a:off x="3867179" y="3847773"/>
            <a:ext cx="4457642" cy="4588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6045315" y="1259891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/>
          <p:nvPr/>
        </p:nvSpPr>
        <p:spPr>
          <a:xfrm>
            <a:off x="802943" y="1952215"/>
            <a:ext cx="2493963" cy="730024"/>
          </a:xfrm>
          <a:prstGeom prst="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2"/>
          <p:cNvSpPr/>
          <p:nvPr/>
        </p:nvSpPr>
        <p:spPr>
          <a:xfrm>
            <a:off x="3495343" y="1952215"/>
            <a:ext cx="2493963" cy="730024"/>
          </a:xfrm>
          <a:prstGeom prst="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23"/>
          <p:cNvSpPr/>
          <p:nvPr/>
        </p:nvSpPr>
        <p:spPr>
          <a:xfrm>
            <a:off x="6187743" y="1952215"/>
            <a:ext cx="2493963" cy="730024"/>
          </a:xfrm>
          <a:prstGeom prst="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24"/>
          <p:cNvSpPr/>
          <p:nvPr/>
        </p:nvSpPr>
        <p:spPr>
          <a:xfrm>
            <a:off x="8880143" y="1952215"/>
            <a:ext cx="2493963" cy="730024"/>
          </a:xfrm>
          <a:prstGeom prst="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25"/>
          <p:cNvSpPr/>
          <p:nvPr/>
        </p:nvSpPr>
        <p:spPr>
          <a:xfrm>
            <a:off x="802943" y="2682239"/>
            <a:ext cx="2493963" cy="446314"/>
          </a:xfrm>
          <a:prstGeom prst="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7" name="Rectangle 26"/>
          <p:cNvSpPr/>
          <p:nvPr/>
        </p:nvSpPr>
        <p:spPr>
          <a:xfrm>
            <a:off x="3495343" y="2682239"/>
            <a:ext cx="2493963" cy="446314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6187743" y="2682239"/>
            <a:ext cx="2493963" cy="446314"/>
          </a:xfrm>
          <a:prstGeom prst="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9" name="Rectangle 28"/>
          <p:cNvSpPr/>
          <p:nvPr/>
        </p:nvSpPr>
        <p:spPr>
          <a:xfrm>
            <a:off x="8880143" y="2682239"/>
            <a:ext cx="2493963" cy="446314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749477" y="2828106"/>
            <a:ext cx="600894" cy="600894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1" name="Oval 30"/>
          <p:cNvSpPr/>
          <p:nvPr/>
        </p:nvSpPr>
        <p:spPr>
          <a:xfrm>
            <a:off x="4441877" y="2828106"/>
            <a:ext cx="600894" cy="600894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2" name="Oval 31"/>
          <p:cNvSpPr/>
          <p:nvPr/>
        </p:nvSpPr>
        <p:spPr>
          <a:xfrm>
            <a:off x="7134277" y="2828106"/>
            <a:ext cx="600894" cy="600894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3" name="Oval 32"/>
          <p:cNvSpPr/>
          <p:nvPr/>
        </p:nvSpPr>
        <p:spPr>
          <a:xfrm>
            <a:off x="9826677" y="2828106"/>
            <a:ext cx="600894" cy="600894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cxnSp>
        <p:nvCxnSpPr>
          <p:cNvPr id="14" name="Straight Connector 33"/>
          <p:cNvCxnSpPr/>
          <p:nvPr/>
        </p:nvCxnSpPr>
        <p:spPr>
          <a:xfrm>
            <a:off x="1030636" y="4574521"/>
            <a:ext cx="10115776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Straight Connector 34"/>
          <p:cNvCxnSpPr/>
          <p:nvPr/>
        </p:nvCxnSpPr>
        <p:spPr>
          <a:xfrm>
            <a:off x="1030636" y="5775546"/>
            <a:ext cx="10115776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28" name="Group 47"/>
          <p:cNvGrpSpPr/>
          <p:nvPr/>
        </p:nvGrpSpPr>
        <p:grpSpPr>
          <a:xfrm>
            <a:off x="1957056" y="2985678"/>
            <a:ext cx="185737" cy="285750"/>
            <a:chOff x="7666038" y="5922963"/>
            <a:chExt cx="185737" cy="285750"/>
          </a:xfrm>
          <a:solidFill>
            <a:sysClr val="window" lastClr="FFFFFF"/>
          </a:solidFill>
        </p:grpSpPr>
        <p:sp>
          <p:nvSpPr>
            <p:cNvPr id="29" name="Freeform 3584"/>
            <p:cNvSpPr/>
            <p:nvPr/>
          </p:nvSpPr>
          <p:spPr bwMode="auto">
            <a:xfrm>
              <a:off x="7689850" y="5922963"/>
              <a:ext cx="95250" cy="95250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0" name="Freeform 3585"/>
            <p:cNvSpPr/>
            <p:nvPr/>
          </p:nvSpPr>
          <p:spPr bwMode="auto">
            <a:xfrm>
              <a:off x="7666038" y="6027738"/>
              <a:ext cx="142875" cy="180975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1" name="Freeform 3586"/>
            <p:cNvSpPr/>
            <p:nvPr/>
          </p:nvSpPr>
          <p:spPr bwMode="auto">
            <a:xfrm>
              <a:off x="7804150" y="6103938"/>
              <a:ext cx="47625" cy="1047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32" name="Freeform 391"/>
          <p:cNvSpPr>
            <a:spLocks noEditPoints="1"/>
          </p:cNvSpPr>
          <p:nvPr/>
        </p:nvSpPr>
        <p:spPr bwMode="auto">
          <a:xfrm>
            <a:off x="4598655" y="2984884"/>
            <a:ext cx="287338" cy="287338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33" name="Group 61"/>
          <p:cNvGrpSpPr/>
          <p:nvPr/>
        </p:nvGrpSpPr>
        <p:grpSpPr>
          <a:xfrm>
            <a:off x="7292643" y="3022191"/>
            <a:ext cx="284163" cy="212725"/>
            <a:chOff x="7610475" y="3671888"/>
            <a:chExt cx="284163" cy="212725"/>
          </a:xfrm>
          <a:solidFill>
            <a:sysClr val="window" lastClr="FFFFFF"/>
          </a:solidFill>
        </p:grpSpPr>
        <p:sp>
          <p:nvSpPr>
            <p:cNvPr id="34" name="Freeform 3248"/>
            <p:cNvSpPr/>
            <p:nvPr/>
          </p:nvSpPr>
          <p:spPr bwMode="auto">
            <a:xfrm>
              <a:off x="7843838" y="3689350"/>
              <a:ext cx="50800" cy="177800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5" name="Freeform 3249"/>
            <p:cNvSpPr/>
            <p:nvPr/>
          </p:nvSpPr>
          <p:spPr bwMode="auto">
            <a:xfrm>
              <a:off x="7824788" y="3708400"/>
              <a:ext cx="46038" cy="141288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6" name="Freeform 3250"/>
            <p:cNvSpPr/>
            <p:nvPr/>
          </p:nvSpPr>
          <p:spPr bwMode="auto">
            <a:xfrm>
              <a:off x="7807325" y="3725863"/>
              <a:ext cx="39688" cy="104775"/>
            </a:xfrm>
            <a:custGeom>
              <a:avLst/>
              <a:gdLst>
                <a:gd name="T0" fmla="*/ 123 w 124"/>
                <a:gd name="T1" fmla="*/ 150 h 331"/>
                <a:gd name="T2" fmla="*/ 120 w 124"/>
                <a:gd name="T3" fmla="*/ 123 h 331"/>
                <a:gd name="T4" fmla="*/ 113 w 124"/>
                <a:gd name="T5" fmla="*/ 97 h 331"/>
                <a:gd name="T6" fmla="*/ 102 w 124"/>
                <a:gd name="T7" fmla="*/ 72 h 331"/>
                <a:gd name="T8" fmla="*/ 88 w 124"/>
                <a:gd name="T9" fmla="*/ 51 h 331"/>
                <a:gd name="T10" fmla="*/ 72 w 124"/>
                <a:gd name="T11" fmla="*/ 33 h 331"/>
                <a:gd name="T12" fmla="*/ 53 w 124"/>
                <a:gd name="T13" fmla="*/ 17 h 331"/>
                <a:gd name="T14" fmla="*/ 31 w 124"/>
                <a:gd name="T15" fmla="*/ 5 h 331"/>
                <a:gd name="T16" fmla="*/ 16 w 124"/>
                <a:gd name="T17" fmla="*/ 0 h 331"/>
                <a:gd name="T18" fmla="*/ 11 w 124"/>
                <a:gd name="T19" fmla="*/ 0 h 331"/>
                <a:gd name="T20" fmla="*/ 6 w 124"/>
                <a:gd name="T21" fmla="*/ 3 h 331"/>
                <a:gd name="T22" fmla="*/ 3 w 124"/>
                <a:gd name="T23" fmla="*/ 7 h 331"/>
                <a:gd name="T24" fmla="*/ 0 w 124"/>
                <a:gd name="T25" fmla="*/ 12 h 331"/>
                <a:gd name="T26" fmla="*/ 0 w 124"/>
                <a:gd name="T27" fmla="*/ 18 h 331"/>
                <a:gd name="T28" fmla="*/ 3 w 124"/>
                <a:gd name="T29" fmla="*/ 23 h 331"/>
                <a:gd name="T30" fmla="*/ 8 w 124"/>
                <a:gd name="T31" fmla="*/ 27 h 331"/>
                <a:gd name="T32" fmla="*/ 20 w 124"/>
                <a:gd name="T33" fmla="*/ 32 h 331"/>
                <a:gd name="T34" fmla="*/ 37 w 124"/>
                <a:gd name="T35" fmla="*/ 42 h 331"/>
                <a:gd name="T36" fmla="*/ 52 w 124"/>
                <a:gd name="T37" fmla="*/ 55 h 331"/>
                <a:gd name="T38" fmla="*/ 66 w 124"/>
                <a:gd name="T39" fmla="*/ 70 h 331"/>
                <a:gd name="T40" fmla="*/ 76 w 124"/>
                <a:gd name="T41" fmla="*/ 88 h 331"/>
                <a:gd name="T42" fmla="*/ 85 w 124"/>
                <a:gd name="T43" fmla="*/ 109 h 331"/>
                <a:gd name="T44" fmla="*/ 91 w 124"/>
                <a:gd name="T45" fmla="*/ 130 h 331"/>
                <a:gd name="T46" fmla="*/ 93 w 124"/>
                <a:gd name="T47" fmla="*/ 154 h 331"/>
                <a:gd name="T48" fmla="*/ 93 w 124"/>
                <a:gd name="T49" fmla="*/ 177 h 331"/>
                <a:gd name="T50" fmla="*/ 91 w 124"/>
                <a:gd name="T51" fmla="*/ 201 h 331"/>
                <a:gd name="T52" fmla="*/ 85 w 124"/>
                <a:gd name="T53" fmla="*/ 222 h 331"/>
                <a:gd name="T54" fmla="*/ 76 w 124"/>
                <a:gd name="T55" fmla="*/ 242 h 331"/>
                <a:gd name="T56" fmla="*/ 66 w 124"/>
                <a:gd name="T57" fmla="*/ 260 h 331"/>
                <a:gd name="T58" fmla="*/ 52 w 124"/>
                <a:gd name="T59" fmla="*/ 276 h 331"/>
                <a:gd name="T60" fmla="*/ 37 w 124"/>
                <a:gd name="T61" fmla="*/ 288 h 331"/>
                <a:gd name="T62" fmla="*/ 20 w 124"/>
                <a:gd name="T63" fmla="*/ 298 h 331"/>
                <a:gd name="T64" fmla="*/ 8 w 124"/>
                <a:gd name="T65" fmla="*/ 303 h 331"/>
                <a:gd name="T66" fmla="*/ 3 w 124"/>
                <a:gd name="T67" fmla="*/ 307 h 331"/>
                <a:gd name="T68" fmla="*/ 0 w 124"/>
                <a:gd name="T69" fmla="*/ 312 h 331"/>
                <a:gd name="T70" fmla="*/ 0 w 124"/>
                <a:gd name="T71" fmla="*/ 318 h 331"/>
                <a:gd name="T72" fmla="*/ 3 w 124"/>
                <a:gd name="T73" fmla="*/ 325 h 331"/>
                <a:gd name="T74" fmla="*/ 10 w 124"/>
                <a:gd name="T75" fmla="*/ 330 h 331"/>
                <a:gd name="T76" fmla="*/ 17 w 124"/>
                <a:gd name="T77" fmla="*/ 331 h 331"/>
                <a:gd name="T78" fmla="*/ 31 w 124"/>
                <a:gd name="T79" fmla="*/ 326 h 331"/>
                <a:gd name="T80" fmla="*/ 53 w 124"/>
                <a:gd name="T81" fmla="*/ 314 h 331"/>
                <a:gd name="T82" fmla="*/ 72 w 124"/>
                <a:gd name="T83" fmla="*/ 298 h 331"/>
                <a:gd name="T84" fmla="*/ 88 w 124"/>
                <a:gd name="T85" fmla="*/ 279 h 331"/>
                <a:gd name="T86" fmla="*/ 102 w 124"/>
                <a:gd name="T87" fmla="*/ 257 h 331"/>
                <a:gd name="T88" fmla="*/ 113 w 124"/>
                <a:gd name="T89" fmla="*/ 234 h 331"/>
                <a:gd name="T90" fmla="*/ 120 w 124"/>
                <a:gd name="T91" fmla="*/ 207 h 331"/>
                <a:gd name="T92" fmla="*/ 123 w 124"/>
                <a:gd name="T93" fmla="*/ 1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331">
                  <a:moveTo>
                    <a:pt x="124" y="165"/>
                  </a:moveTo>
                  <a:lnTo>
                    <a:pt x="123" y="150"/>
                  </a:lnTo>
                  <a:lnTo>
                    <a:pt x="122" y="136"/>
                  </a:lnTo>
                  <a:lnTo>
                    <a:pt x="120" y="123"/>
                  </a:lnTo>
                  <a:lnTo>
                    <a:pt x="117" y="110"/>
                  </a:lnTo>
                  <a:lnTo>
                    <a:pt x="113" y="97"/>
                  </a:lnTo>
                  <a:lnTo>
                    <a:pt x="107" y="84"/>
                  </a:lnTo>
                  <a:lnTo>
                    <a:pt x="102" y="72"/>
                  </a:lnTo>
                  <a:lnTo>
                    <a:pt x="96" y="62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2" y="24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31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20" y="32"/>
                  </a:lnTo>
                  <a:lnTo>
                    <a:pt x="28" y="37"/>
                  </a:lnTo>
                  <a:lnTo>
                    <a:pt x="37" y="42"/>
                  </a:lnTo>
                  <a:lnTo>
                    <a:pt x="44" y="48"/>
                  </a:lnTo>
                  <a:lnTo>
                    <a:pt x="52" y="55"/>
                  </a:lnTo>
                  <a:lnTo>
                    <a:pt x="59" y="63"/>
                  </a:lnTo>
                  <a:lnTo>
                    <a:pt x="66" y="70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1" y="98"/>
                  </a:lnTo>
                  <a:lnTo>
                    <a:pt x="85" y="109"/>
                  </a:lnTo>
                  <a:lnTo>
                    <a:pt x="88" y="119"/>
                  </a:lnTo>
                  <a:lnTo>
                    <a:pt x="91" y="130"/>
                  </a:lnTo>
                  <a:lnTo>
                    <a:pt x="92" y="142"/>
                  </a:lnTo>
                  <a:lnTo>
                    <a:pt x="93" y="154"/>
                  </a:lnTo>
                  <a:lnTo>
                    <a:pt x="95" y="165"/>
                  </a:lnTo>
                  <a:lnTo>
                    <a:pt x="93" y="177"/>
                  </a:lnTo>
                  <a:lnTo>
                    <a:pt x="92" y="189"/>
                  </a:lnTo>
                  <a:lnTo>
                    <a:pt x="91" y="201"/>
                  </a:lnTo>
                  <a:lnTo>
                    <a:pt x="88" y="211"/>
                  </a:lnTo>
                  <a:lnTo>
                    <a:pt x="85" y="222"/>
                  </a:lnTo>
                  <a:lnTo>
                    <a:pt x="81" y="233"/>
                  </a:lnTo>
                  <a:lnTo>
                    <a:pt x="76" y="242"/>
                  </a:lnTo>
                  <a:lnTo>
                    <a:pt x="71" y="251"/>
                  </a:lnTo>
                  <a:lnTo>
                    <a:pt x="66" y="260"/>
                  </a:lnTo>
                  <a:lnTo>
                    <a:pt x="59" y="268"/>
                  </a:lnTo>
                  <a:lnTo>
                    <a:pt x="52" y="276"/>
                  </a:lnTo>
                  <a:lnTo>
                    <a:pt x="44" y="282"/>
                  </a:lnTo>
                  <a:lnTo>
                    <a:pt x="37" y="288"/>
                  </a:lnTo>
                  <a:lnTo>
                    <a:pt x="28" y="294"/>
                  </a:lnTo>
                  <a:lnTo>
                    <a:pt x="20" y="298"/>
                  </a:lnTo>
                  <a:lnTo>
                    <a:pt x="10" y="302"/>
                  </a:lnTo>
                  <a:lnTo>
                    <a:pt x="8" y="303"/>
                  </a:lnTo>
                  <a:lnTo>
                    <a:pt x="5" y="304"/>
                  </a:lnTo>
                  <a:lnTo>
                    <a:pt x="3" y="307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3" y="325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20" y="330"/>
                  </a:lnTo>
                  <a:lnTo>
                    <a:pt x="31" y="326"/>
                  </a:lnTo>
                  <a:lnTo>
                    <a:pt x="42" y="320"/>
                  </a:lnTo>
                  <a:lnTo>
                    <a:pt x="53" y="314"/>
                  </a:lnTo>
                  <a:lnTo>
                    <a:pt x="62" y="307"/>
                  </a:lnTo>
                  <a:lnTo>
                    <a:pt x="72" y="298"/>
                  </a:lnTo>
                  <a:lnTo>
                    <a:pt x="81" y="289"/>
                  </a:lnTo>
                  <a:lnTo>
                    <a:pt x="88" y="279"/>
                  </a:lnTo>
                  <a:lnTo>
                    <a:pt x="96" y="269"/>
                  </a:lnTo>
                  <a:lnTo>
                    <a:pt x="102" y="257"/>
                  </a:lnTo>
                  <a:lnTo>
                    <a:pt x="107" y="246"/>
                  </a:lnTo>
                  <a:lnTo>
                    <a:pt x="113" y="234"/>
                  </a:lnTo>
                  <a:lnTo>
                    <a:pt x="117" y="221"/>
                  </a:lnTo>
                  <a:lnTo>
                    <a:pt x="120" y="207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24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7" name="Freeform 3251"/>
            <p:cNvSpPr/>
            <p:nvPr/>
          </p:nvSpPr>
          <p:spPr bwMode="auto">
            <a:xfrm>
              <a:off x="7610475" y="3671888"/>
              <a:ext cx="160338" cy="212725"/>
            </a:xfrm>
            <a:custGeom>
              <a:avLst/>
              <a:gdLst>
                <a:gd name="T0" fmla="*/ 470 w 508"/>
                <a:gd name="T1" fmla="*/ 1 h 671"/>
                <a:gd name="T2" fmla="*/ 423 w 508"/>
                <a:gd name="T3" fmla="*/ 9 h 671"/>
                <a:gd name="T4" fmla="*/ 378 w 508"/>
                <a:gd name="T5" fmla="*/ 23 h 671"/>
                <a:gd name="T6" fmla="*/ 335 w 508"/>
                <a:gd name="T7" fmla="*/ 43 h 671"/>
                <a:gd name="T8" fmla="*/ 293 w 508"/>
                <a:gd name="T9" fmla="*/ 69 h 671"/>
                <a:gd name="T10" fmla="*/ 255 w 508"/>
                <a:gd name="T11" fmla="*/ 99 h 671"/>
                <a:gd name="T12" fmla="*/ 222 w 508"/>
                <a:gd name="T13" fmla="*/ 134 h 671"/>
                <a:gd name="T14" fmla="*/ 195 w 508"/>
                <a:gd name="T15" fmla="*/ 173 h 671"/>
                <a:gd name="T16" fmla="*/ 104 w 508"/>
                <a:gd name="T17" fmla="*/ 193 h 671"/>
                <a:gd name="T18" fmla="*/ 82 w 508"/>
                <a:gd name="T19" fmla="*/ 195 h 671"/>
                <a:gd name="T20" fmla="*/ 62 w 508"/>
                <a:gd name="T21" fmla="*/ 204 h 671"/>
                <a:gd name="T22" fmla="*/ 44 w 508"/>
                <a:gd name="T23" fmla="*/ 215 h 671"/>
                <a:gd name="T24" fmla="*/ 29 w 508"/>
                <a:gd name="T25" fmla="*/ 230 h 671"/>
                <a:gd name="T26" fmla="*/ 16 w 508"/>
                <a:gd name="T27" fmla="*/ 250 h 671"/>
                <a:gd name="T28" fmla="*/ 7 w 508"/>
                <a:gd name="T29" fmla="*/ 269 h 671"/>
                <a:gd name="T30" fmla="*/ 2 w 508"/>
                <a:gd name="T31" fmla="*/ 290 h 671"/>
                <a:gd name="T32" fmla="*/ 0 w 508"/>
                <a:gd name="T33" fmla="*/ 313 h 671"/>
                <a:gd name="T34" fmla="*/ 0 w 508"/>
                <a:gd name="T35" fmla="*/ 394 h 671"/>
                <a:gd name="T36" fmla="*/ 4 w 508"/>
                <a:gd name="T37" fmla="*/ 415 h 671"/>
                <a:gd name="T38" fmla="*/ 12 w 508"/>
                <a:gd name="T39" fmla="*/ 435 h 671"/>
                <a:gd name="T40" fmla="*/ 24 w 508"/>
                <a:gd name="T41" fmla="*/ 452 h 671"/>
                <a:gd name="T42" fmla="*/ 39 w 508"/>
                <a:gd name="T43" fmla="*/ 467 h 671"/>
                <a:gd name="T44" fmla="*/ 56 w 508"/>
                <a:gd name="T45" fmla="*/ 479 h 671"/>
                <a:gd name="T46" fmla="*/ 77 w 508"/>
                <a:gd name="T47" fmla="*/ 487 h 671"/>
                <a:gd name="T48" fmla="*/ 98 w 508"/>
                <a:gd name="T49" fmla="*/ 491 h 671"/>
                <a:gd name="T50" fmla="*/ 185 w 508"/>
                <a:gd name="T51" fmla="*/ 491 h 671"/>
                <a:gd name="T52" fmla="*/ 207 w 508"/>
                <a:gd name="T53" fmla="*/ 530 h 671"/>
                <a:gd name="T54" fmla="*/ 237 w 508"/>
                <a:gd name="T55" fmla="*/ 564 h 671"/>
                <a:gd name="T56" fmla="*/ 271 w 508"/>
                <a:gd name="T57" fmla="*/ 594 h 671"/>
                <a:gd name="T58" fmla="*/ 310 w 508"/>
                <a:gd name="T59" fmla="*/ 621 h 671"/>
                <a:gd name="T60" fmla="*/ 353 w 508"/>
                <a:gd name="T61" fmla="*/ 642 h 671"/>
                <a:gd name="T62" fmla="*/ 398 w 508"/>
                <a:gd name="T63" fmla="*/ 658 h 671"/>
                <a:gd name="T64" fmla="*/ 445 w 508"/>
                <a:gd name="T65" fmla="*/ 668 h 671"/>
                <a:gd name="T66" fmla="*/ 493 w 508"/>
                <a:gd name="T67" fmla="*/ 671 h 671"/>
                <a:gd name="T68" fmla="*/ 499 w 508"/>
                <a:gd name="T69" fmla="*/ 670 h 671"/>
                <a:gd name="T70" fmla="*/ 504 w 508"/>
                <a:gd name="T71" fmla="*/ 667 h 671"/>
                <a:gd name="T72" fmla="*/ 507 w 508"/>
                <a:gd name="T73" fmla="*/ 663 h 671"/>
                <a:gd name="T74" fmla="*/ 508 w 508"/>
                <a:gd name="T75" fmla="*/ 656 h 671"/>
                <a:gd name="T76" fmla="*/ 508 w 508"/>
                <a:gd name="T77" fmla="*/ 12 h 671"/>
                <a:gd name="T78" fmla="*/ 506 w 508"/>
                <a:gd name="T79" fmla="*/ 7 h 671"/>
                <a:gd name="T80" fmla="*/ 501 w 508"/>
                <a:gd name="T81" fmla="*/ 3 h 671"/>
                <a:gd name="T82" fmla="*/ 496 w 508"/>
                <a:gd name="T8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671">
                  <a:moveTo>
                    <a:pt x="493" y="0"/>
                  </a:moveTo>
                  <a:lnTo>
                    <a:pt x="470" y="1"/>
                  </a:lnTo>
                  <a:lnTo>
                    <a:pt x="447" y="4"/>
                  </a:lnTo>
                  <a:lnTo>
                    <a:pt x="423" y="9"/>
                  </a:lnTo>
                  <a:lnTo>
                    <a:pt x="401" y="14"/>
                  </a:lnTo>
                  <a:lnTo>
                    <a:pt x="378" y="23"/>
                  </a:lnTo>
                  <a:lnTo>
                    <a:pt x="356" y="33"/>
                  </a:lnTo>
                  <a:lnTo>
                    <a:pt x="335" y="43"/>
                  </a:lnTo>
                  <a:lnTo>
                    <a:pt x="313" y="55"/>
                  </a:lnTo>
                  <a:lnTo>
                    <a:pt x="293" y="69"/>
                  </a:lnTo>
                  <a:lnTo>
                    <a:pt x="274" y="84"/>
                  </a:lnTo>
                  <a:lnTo>
                    <a:pt x="255" y="99"/>
                  </a:lnTo>
                  <a:lnTo>
                    <a:pt x="238" y="116"/>
                  </a:lnTo>
                  <a:lnTo>
                    <a:pt x="222" y="134"/>
                  </a:lnTo>
                  <a:lnTo>
                    <a:pt x="208" y="152"/>
                  </a:lnTo>
                  <a:lnTo>
                    <a:pt x="195" y="173"/>
                  </a:lnTo>
                  <a:lnTo>
                    <a:pt x="185" y="193"/>
                  </a:lnTo>
                  <a:lnTo>
                    <a:pt x="104" y="193"/>
                  </a:lnTo>
                  <a:lnTo>
                    <a:pt x="93" y="193"/>
                  </a:lnTo>
                  <a:lnTo>
                    <a:pt x="82" y="195"/>
                  </a:lnTo>
                  <a:lnTo>
                    <a:pt x="71" y="199"/>
                  </a:lnTo>
                  <a:lnTo>
                    <a:pt x="62" y="204"/>
                  </a:lnTo>
                  <a:lnTo>
                    <a:pt x="52" y="209"/>
                  </a:lnTo>
                  <a:lnTo>
                    <a:pt x="44" y="215"/>
                  </a:lnTo>
                  <a:lnTo>
                    <a:pt x="36" y="223"/>
                  </a:lnTo>
                  <a:lnTo>
                    <a:pt x="29" y="230"/>
                  </a:lnTo>
                  <a:lnTo>
                    <a:pt x="22" y="240"/>
                  </a:lnTo>
                  <a:lnTo>
                    <a:pt x="16" y="250"/>
                  </a:lnTo>
                  <a:lnTo>
                    <a:pt x="11" y="259"/>
                  </a:lnTo>
                  <a:lnTo>
                    <a:pt x="7" y="269"/>
                  </a:lnTo>
                  <a:lnTo>
                    <a:pt x="4" y="280"/>
                  </a:lnTo>
                  <a:lnTo>
                    <a:pt x="2" y="290"/>
                  </a:lnTo>
                  <a:lnTo>
                    <a:pt x="0" y="302"/>
                  </a:lnTo>
                  <a:lnTo>
                    <a:pt x="0" y="313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2" y="405"/>
                  </a:lnTo>
                  <a:lnTo>
                    <a:pt x="4" y="415"/>
                  </a:lnTo>
                  <a:lnTo>
                    <a:pt x="8" y="425"/>
                  </a:lnTo>
                  <a:lnTo>
                    <a:pt x="12" y="435"/>
                  </a:lnTo>
                  <a:lnTo>
                    <a:pt x="18" y="443"/>
                  </a:lnTo>
                  <a:lnTo>
                    <a:pt x="24" y="452"/>
                  </a:lnTo>
                  <a:lnTo>
                    <a:pt x="32" y="459"/>
                  </a:lnTo>
                  <a:lnTo>
                    <a:pt x="39" y="467"/>
                  </a:lnTo>
                  <a:lnTo>
                    <a:pt x="48" y="473"/>
                  </a:lnTo>
                  <a:lnTo>
                    <a:pt x="56" y="479"/>
                  </a:lnTo>
                  <a:lnTo>
                    <a:pt x="66" y="483"/>
                  </a:lnTo>
                  <a:lnTo>
                    <a:pt x="77" y="487"/>
                  </a:lnTo>
                  <a:lnTo>
                    <a:pt x="86" y="489"/>
                  </a:lnTo>
                  <a:lnTo>
                    <a:pt x="98" y="491"/>
                  </a:lnTo>
                  <a:lnTo>
                    <a:pt x="109" y="491"/>
                  </a:lnTo>
                  <a:lnTo>
                    <a:pt x="185" y="491"/>
                  </a:lnTo>
                  <a:lnTo>
                    <a:pt x="195" y="511"/>
                  </a:lnTo>
                  <a:lnTo>
                    <a:pt x="207" y="530"/>
                  </a:lnTo>
                  <a:lnTo>
                    <a:pt x="221" y="547"/>
                  </a:lnTo>
                  <a:lnTo>
                    <a:pt x="237" y="564"/>
                  </a:lnTo>
                  <a:lnTo>
                    <a:pt x="253" y="580"/>
                  </a:lnTo>
                  <a:lnTo>
                    <a:pt x="271" y="594"/>
                  </a:lnTo>
                  <a:lnTo>
                    <a:pt x="291" y="608"/>
                  </a:lnTo>
                  <a:lnTo>
                    <a:pt x="310" y="621"/>
                  </a:lnTo>
                  <a:lnTo>
                    <a:pt x="331" y="633"/>
                  </a:lnTo>
                  <a:lnTo>
                    <a:pt x="353" y="642"/>
                  </a:lnTo>
                  <a:lnTo>
                    <a:pt x="375" y="651"/>
                  </a:lnTo>
                  <a:lnTo>
                    <a:pt x="398" y="658"/>
                  </a:lnTo>
                  <a:lnTo>
                    <a:pt x="421" y="664"/>
                  </a:lnTo>
                  <a:lnTo>
                    <a:pt x="445" y="668"/>
                  </a:lnTo>
                  <a:lnTo>
                    <a:pt x="469" y="670"/>
                  </a:lnTo>
                  <a:lnTo>
                    <a:pt x="493" y="671"/>
                  </a:lnTo>
                  <a:lnTo>
                    <a:pt x="496" y="671"/>
                  </a:lnTo>
                  <a:lnTo>
                    <a:pt x="499" y="670"/>
                  </a:lnTo>
                  <a:lnTo>
                    <a:pt x="501" y="669"/>
                  </a:lnTo>
                  <a:lnTo>
                    <a:pt x="504" y="667"/>
                  </a:lnTo>
                  <a:lnTo>
                    <a:pt x="506" y="665"/>
                  </a:lnTo>
                  <a:lnTo>
                    <a:pt x="507" y="663"/>
                  </a:lnTo>
                  <a:lnTo>
                    <a:pt x="508" y="659"/>
                  </a:lnTo>
                  <a:lnTo>
                    <a:pt x="508" y="656"/>
                  </a:lnTo>
                  <a:lnTo>
                    <a:pt x="508" y="15"/>
                  </a:lnTo>
                  <a:lnTo>
                    <a:pt x="508" y="12"/>
                  </a:lnTo>
                  <a:lnTo>
                    <a:pt x="507" y="9"/>
                  </a:lnTo>
                  <a:lnTo>
                    <a:pt x="506" y="7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38" name="Freeform 950"/>
          <p:cNvSpPr>
            <a:spLocks noEditPoints="1"/>
          </p:cNvSpPr>
          <p:nvPr/>
        </p:nvSpPr>
        <p:spPr bwMode="auto">
          <a:xfrm>
            <a:off x="10016793" y="298567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sp>
        <p:nvSpPr>
          <p:cNvPr id="16" name="Freeform 3447"/>
          <p:cNvSpPr>
            <a:spLocks noEditPoints="1"/>
          </p:cNvSpPr>
          <p:nvPr/>
        </p:nvSpPr>
        <p:spPr bwMode="auto">
          <a:xfrm>
            <a:off x="1712353" y="3859692"/>
            <a:ext cx="537030" cy="53703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>
              <a:solidFill>
                <a:prstClr val="black"/>
              </a:solidFill>
              <a:latin typeface="Segoe UI Light" panose="020B0502040204020203"/>
            </a:endParaRPr>
          </a:p>
        </p:txBody>
      </p:sp>
      <p:sp>
        <p:nvSpPr>
          <p:cNvPr id="51" name="Freeform 3447"/>
          <p:cNvSpPr>
            <a:spLocks noEditPoints="1"/>
          </p:cNvSpPr>
          <p:nvPr/>
        </p:nvSpPr>
        <p:spPr bwMode="auto">
          <a:xfrm>
            <a:off x="1688541" y="5020835"/>
            <a:ext cx="537030" cy="53703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>
              <a:solidFill>
                <a:prstClr val="black"/>
              </a:solidFill>
              <a:latin typeface="Segoe UI Light" panose="020B0502040204020203"/>
            </a:endParaRPr>
          </a:p>
        </p:txBody>
      </p:sp>
      <p:sp>
        <p:nvSpPr>
          <p:cNvPr id="52" name="Synergistically utilize technically sound portals with frictionless chains. Dramatically customize…"/>
          <p:cNvSpPr txBox="1"/>
          <p:nvPr/>
        </p:nvSpPr>
        <p:spPr>
          <a:xfrm>
            <a:off x="2641484" y="3853477"/>
            <a:ext cx="7595972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53" name="Synergistically utilize technically sound portals with frictionless chains. Dramatically customize…"/>
          <p:cNvSpPr txBox="1"/>
          <p:nvPr/>
        </p:nvSpPr>
        <p:spPr>
          <a:xfrm>
            <a:off x="2608637" y="4945642"/>
            <a:ext cx="7595972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with, Synergistically</a:t>
            </a:r>
          </a:p>
        </p:txBody>
      </p:sp>
      <p:grpSp>
        <p:nvGrpSpPr>
          <p:cNvPr id="50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54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59" name="文本框 58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营销执行策略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6"/>
          <p:cNvPicPr>
            <a:picLocks noChangeAspect="1"/>
          </p:cNvPicPr>
          <p:nvPr/>
        </p:nvPicPr>
        <p:blipFill rotWithShape="1">
          <a:blip r:embed="rId2" cstate="screen"/>
          <a:srcRect t="25378" r="740" b="37118"/>
          <a:stretch>
            <a:fillRect/>
          </a:stretch>
        </p:blipFill>
        <p:spPr>
          <a:xfrm>
            <a:off x="0" y="-1"/>
            <a:ext cx="12191999" cy="3072626"/>
          </a:xfrm>
          <a:custGeom>
            <a:avLst/>
            <a:gdLst>
              <a:gd name="connsiteX0" fmla="*/ 0 w 12173712"/>
              <a:gd name="connsiteY0" fmla="*/ 0 h 3072626"/>
              <a:gd name="connsiteX1" fmla="*/ 12173712 w 12173712"/>
              <a:gd name="connsiteY1" fmla="*/ 0 h 3072626"/>
              <a:gd name="connsiteX2" fmla="*/ 12173712 w 12173712"/>
              <a:gd name="connsiteY2" fmla="*/ 3072626 h 3072626"/>
              <a:gd name="connsiteX3" fmla="*/ 3821713 w 12173712"/>
              <a:gd name="connsiteY3" fmla="*/ 3072626 h 3072626"/>
              <a:gd name="connsiteX4" fmla="*/ 3088867 w 12173712"/>
              <a:gd name="connsiteY4" fmla="*/ 3072626 h 3072626"/>
              <a:gd name="connsiteX5" fmla="*/ 3060698 w 12173712"/>
              <a:gd name="connsiteY5" fmla="*/ 3072626 h 3072626"/>
              <a:gd name="connsiteX6" fmla="*/ 2727786 w 12173712"/>
              <a:gd name="connsiteY6" fmla="*/ 3072626 h 3072626"/>
              <a:gd name="connsiteX7" fmla="*/ 2506472 w 12173712"/>
              <a:gd name="connsiteY7" fmla="*/ 2917051 h 3072626"/>
              <a:gd name="connsiteX8" fmla="*/ 2085974 w 12173712"/>
              <a:gd name="connsiteY8" fmla="*/ 2621776 h 3072626"/>
              <a:gd name="connsiteX9" fmla="*/ 1665476 w 12173712"/>
              <a:gd name="connsiteY9" fmla="*/ 2913876 h 3072626"/>
              <a:gd name="connsiteX10" fmla="*/ 1444161 w 12173712"/>
              <a:gd name="connsiteY10" fmla="*/ 3072626 h 3072626"/>
              <a:gd name="connsiteX11" fmla="*/ 1386474 w 12173712"/>
              <a:gd name="connsiteY11" fmla="*/ 3072626 h 3072626"/>
              <a:gd name="connsiteX12" fmla="*/ 1381123 w 12173712"/>
              <a:gd name="connsiteY12" fmla="*/ 3072626 h 3072626"/>
              <a:gd name="connsiteX13" fmla="*/ 1307421 w 12173712"/>
              <a:gd name="connsiteY13" fmla="*/ 3072626 h 3072626"/>
              <a:gd name="connsiteX14" fmla="*/ 350235 w 12173712"/>
              <a:gd name="connsiteY14" fmla="*/ 3072626 h 3072626"/>
              <a:gd name="connsiteX15" fmla="*/ 0 w 12173712"/>
              <a:gd name="connsiteY15" fmla="*/ 3072626 h 307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73712" h="3072626">
                <a:moveTo>
                  <a:pt x="0" y="0"/>
                </a:moveTo>
                <a:lnTo>
                  <a:pt x="12173712" y="0"/>
                </a:lnTo>
                <a:lnTo>
                  <a:pt x="12173712" y="3072626"/>
                </a:lnTo>
                <a:lnTo>
                  <a:pt x="3821713" y="3072626"/>
                </a:lnTo>
                <a:cubicBezTo>
                  <a:pt x="3821713" y="3072626"/>
                  <a:pt x="3821713" y="3072626"/>
                  <a:pt x="3088867" y="3072626"/>
                </a:cubicBezTo>
                <a:lnTo>
                  <a:pt x="3060698" y="3072626"/>
                </a:lnTo>
                <a:lnTo>
                  <a:pt x="2727786" y="3072626"/>
                </a:lnTo>
                <a:cubicBezTo>
                  <a:pt x="2626614" y="3072626"/>
                  <a:pt x="2541250" y="3009126"/>
                  <a:pt x="2506472" y="2917051"/>
                </a:cubicBezTo>
                <a:cubicBezTo>
                  <a:pt x="2443239" y="2745601"/>
                  <a:pt x="2278834" y="2621776"/>
                  <a:pt x="2085974" y="2621776"/>
                </a:cubicBezTo>
                <a:cubicBezTo>
                  <a:pt x="1893114" y="2621776"/>
                  <a:pt x="1728709" y="2742426"/>
                  <a:pt x="1665476" y="2913876"/>
                </a:cubicBezTo>
                <a:cubicBezTo>
                  <a:pt x="1630698" y="3009126"/>
                  <a:pt x="1545334" y="3072626"/>
                  <a:pt x="1444161" y="3072626"/>
                </a:cubicBezTo>
                <a:cubicBezTo>
                  <a:pt x="1444161" y="3072626"/>
                  <a:pt x="1444161" y="3072626"/>
                  <a:pt x="1386474" y="3072626"/>
                </a:cubicBezTo>
                <a:lnTo>
                  <a:pt x="1381123" y="3072626"/>
                </a:lnTo>
                <a:lnTo>
                  <a:pt x="1307421" y="3072626"/>
                </a:lnTo>
                <a:cubicBezTo>
                  <a:pt x="1170680" y="3072626"/>
                  <a:pt x="897198" y="3072626"/>
                  <a:pt x="350235" y="3072626"/>
                </a:cubicBezTo>
                <a:lnTo>
                  <a:pt x="0" y="3072626"/>
                </a:lnTo>
                <a:close/>
              </a:path>
            </a:pathLst>
          </a:custGeom>
        </p:spPr>
      </p:pic>
      <p:sp>
        <p:nvSpPr>
          <p:cNvPr id="3" name="Freeform: Shape 164"/>
          <p:cNvSpPr/>
          <p:nvPr/>
        </p:nvSpPr>
        <p:spPr bwMode="auto">
          <a:xfrm>
            <a:off x="0" y="-1"/>
            <a:ext cx="12192001" cy="3072626"/>
          </a:xfrm>
          <a:custGeom>
            <a:avLst/>
            <a:gdLst>
              <a:gd name="connsiteX0" fmla="*/ 1 w 12192001"/>
              <a:gd name="connsiteY0" fmla="*/ 0 h 3072626"/>
              <a:gd name="connsiteX1" fmla="*/ 12192001 w 12192001"/>
              <a:gd name="connsiteY1" fmla="*/ 0 h 3072626"/>
              <a:gd name="connsiteX2" fmla="*/ 12192001 w 12192001"/>
              <a:gd name="connsiteY2" fmla="*/ 1375074 h 3072626"/>
              <a:gd name="connsiteX3" fmla="*/ 12192000 w 12192001"/>
              <a:gd name="connsiteY3" fmla="*/ 1375074 h 3072626"/>
              <a:gd name="connsiteX4" fmla="*/ 12192000 w 12192001"/>
              <a:gd name="connsiteY4" fmla="*/ 3072626 h 3072626"/>
              <a:gd name="connsiteX5" fmla="*/ 3821715 w 12192001"/>
              <a:gd name="connsiteY5" fmla="*/ 3072626 h 3072626"/>
              <a:gd name="connsiteX6" fmla="*/ 3088869 w 12192001"/>
              <a:gd name="connsiteY6" fmla="*/ 3072626 h 3072626"/>
              <a:gd name="connsiteX7" fmla="*/ 3060700 w 12192001"/>
              <a:gd name="connsiteY7" fmla="*/ 3072626 h 3072626"/>
              <a:gd name="connsiteX8" fmla="*/ 2727788 w 12192001"/>
              <a:gd name="connsiteY8" fmla="*/ 3072626 h 3072626"/>
              <a:gd name="connsiteX9" fmla="*/ 2506474 w 12192001"/>
              <a:gd name="connsiteY9" fmla="*/ 2917051 h 3072626"/>
              <a:gd name="connsiteX10" fmla="*/ 2085976 w 12192001"/>
              <a:gd name="connsiteY10" fmla="*/ 2621776 h 3072626"/>
              <a:gd name="connsiteX11" fmla="*/ 1665478 w 12192001"/>
              <a:gd name="connsiteY11" fmla="*/ 2913876 h 3072626"/>
              <a:gd name="connsiteX12" fmla="*/ 1444163 w 12192001"/>
              <a:gd name="connsiteY12" fmla="*/ 3072626 h 3072626"/>
              <a:gd name="connsiteX13" fmla="*/ 1386476 w 12192001"/>
              <a:gd name="connsiteY13" fmla="*/ 3072626 h 3072626"/>
              <a:gd name="connsiteX14" fmla="*/ 1381125 w 12192001"/>
              <a:gd name="connsiteY14" fmla="*/ 3072626 h 3072626"/>
              <a:gd name="connsiteX15" fmla="*/ 1307423 w 12192001"/>
              <a:gd name="connsiteY15" fmla="*/ 3072626 h 3072626"/>
              <a:gd name="connsiteX16" fmla="*/ 350237 w 12192001"/>
              <a:gd name="connsiteY16" fmla="*/ 3072626 h 3072626"/>
              <a:gd name="connsiteX17" fmla="*/ 0 w 12192001"/>
              <a:gd name="connsiteY17" fmla="*/ 3072626 h 3072626"/>
              <a:gd name="connsiteX18" fmla="*/ 0 w 12192001"/>
              <a:gd name="connsiteY18" fmla="*/ 891401 h 3072626"/>
              <a:gd name="connsiteX19" fmla="*/ 1 w 12192001"/>
              <a:gd name="connsiteY19" fmla="*/ 891401 h 307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3072626">
                <a:moveTo>
                  <a:pt x="1" y="0"/>
                </a:moveTo>
                <a:lnTo>
                  <a:pt x="12192001" y="0"/>
                </a:lnTo>
                <a:lnTo>
                  <a:pt x="12192001" y="1375074"/>
                </a:lnTo>
                <a:lnTo>
                  <a:pt x="12192000" y="1375074"/>
                </a:lnTo>
                <a:lnTo>
                  <a:pt x="12192000" y="3072626"/>
                </a:lnTo>
                <a:lnTo>
                  <a:pt x="3821715" y="3072626"/>
                </a:lnTo>
                <a:cubicBezTo>
                  <a:pt x="3821715" y="3072626"/>
                  <a:pt x="3821715" y="3072626"/>
                  <a:pt x="3088869" y="3072626"/>
                </a:cubicBezTo>
                <a:lnTo>
                  <a:pt x="3060700" y="3072626"/>
                </a:lnTo>
                <a:lnTo>
                  <a:pt x="2727788" y="3072626"/>
                </a:lnTo>
                <a:cubicBezTo>
                  <a:pt x="2626616" y="3072626"/>
                  <a:pt x="2541252" y="3009126"/>
                  <a:pt x="2506474" y="2917051"/>
                </a:cubicBezTo>
                <a:cubicBezTo>
                  <a:pt x="2443241" y="2745601"/>
                  <a:pt x="2278836" y="2621776"/>
                  <a:pt x="2085976" y="2621776"/>
                </a:cubicBezTo>
                <a:cubicBezTo>
                  <a:pt x="1893116" y="2621776"/>
                  <a:pt x="1728711" y="2742426"/>
                  <a:pt x="1665478" y="2913876"/>
                </a:cubicBezTo>
                <a:cubicBezTo>
                  <a:pt x="1630700" y="3009126"/>
                  <a:pt x="1545336" y="3072626"/>
                  <a:pt x="1444163" y="3072626"/>
                </a:cubicBezTo>
                <a:cubicBezTo>
                  <a:pt x="1444163" y="3072626"/>
                  <a:pt x="1444163" y="3072626"/>
                  <a:pt x="1386476" y="3072626"/>
                </a:cubicBezTo>
                <a:lnTo>
                  <a:pt x="1381125" y="3072626"/>
                </a:lnTo>
                <a:lnTo>
                  <a:pt x="1307423" y="3072626"/>
                </a:lnTo>
                <a:cubicBezTo>
                  <a:pt x="1170682" y="3072626"/>
                  <a:pt x="897200" y="3072626"/>
                  <a:pt x="350237" y="3072626"/>
                </a:cubicBezTo>
                <a:lnTo>
                  <a:pt x="0" y="3072626"/>
                </a:lnTo>
                <a:lnTo>
                  <a:pt x="0" y="891401"/>
                </a:lnTo>
                <a:lnTo>
                  <a:pt x="1" y="891401"/>
                </a:lnTo>
                <a:close/>
              </a:path>
            </a:pathLst>
          </a:custGeom>
          <a:solidFill>
            <a:sysClr val="windowText" lastClr="000000">
              <a:alpha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247"/>
          <p:cNvSpPr/>
          <p:nvPr/>
        </p:nvSpPr>
        <p:spPr>
          <a:xfrm rot="10800000" flipH="1" flipV="1">
            <a:off x="11018634" y="1681483"/>
            <a:ext cx="3530346" cy="2109329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248"/>
          <p:cNvSpPr/>
          <p:nvPr/>
        </p:nvSpPr>
        <p:spPr>
          <a:xfrm rot="10800000" flipH="1" flipV="1">
            <a:off x="10814816" y="1681483"/>
            <a:ext cx="3840671" cy="229474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249"/>
          <p:cNvSpPr/>
          <p:nvPr/>
        </p:nvSpPr>
        <p:spPr>
          <a:xfrm rot="10800000" flipH="1" flipV="1">
            <a:off x="10579171" y="1681483"/>
            <a:ext cx="4240918" cy="253388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0"/>
          <p:cNvSpPr/>
          <p:nvPr/>
        </p:nvSpPr>
        <p:spPr>
          <a:xfrm rot="10800000" flipH="1" flipV="1">
            <a:off x="11240008" y="1681485"/>
            <a:ext cx="3122881" cy="186587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785697" y="2771001"/>
            <a:ext cx="600558" cy="603250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2070797" y="2949018"/>
            <a:ext cx="112765" cy="247216"/>
          </a:xfrm>
          <a:custGeom>
            <a:avLst/>
            <a:gdLst>
              <a:gd name="T0" fmla="*/ 42 w 44"/>
              <a:gd name="T1" fmla="*/ 0 h 96"/>
              <a:gd name="T2" fmla="*/ 2 w 44"/>
              <a:gd name="T3" fmla="*/ 0 h 96"/>
              <a:gd name="T4" fmla="*/ 0 w 44"/>
              <a:gd name="T5" fmla="*/ 2 h 96"/>
              <a:gd name="T6" fmla="*/ 0 w 44"/>
              <a:gd name="T7" fmla="*/ 4 h 96"/>
              <a:gd name="T8" fmla="*/ 4 w 44"/>
              <a:gd name="T9" fmla="*/ 4 h 96"/>
              <a:gd name="T10" fmla="*/ 26 w 44"/>
              <a:gd name="T11" fmla="*/ 4 h 96"/>
              <a:gd name="T12" fmla="*/ 28 w 44"/>
              <a:gd name="T13" fmla="*/ 6 h 96"/>
              <a:gd name="T14" fmla="*/ 26 w 44"/>
              <a:gd name="T15" fmla="*/ 8 h 96"/>
              <a:gd name="T16" fmla="*/ 0 w 44"/>
              <a:gd name="T17" fmla="*/ 8 h 96"/>
              <a:gd name="T18" fmla="*/ 0 w 44"/>
              <a:gd name="T19" fmla="*/ 12 h 96"/>
              <a:gd name="T20" fmla="*/ 18 w 44"/>
              <a:gd name="T21" fmla="*/ 12 h 96"/>
              <a:gd name="T22" fmla="*/ 20 w 44"/>
              <a:gd name="T23" fmla="*/ 14 h 96"/>
              <a:gd name="T24" fmla="*/ 18 w 44"/>
              <a:gd name="T25" fmla="*/ 16 h 96"/>
              <a:gd name="T26" fmla="*/ 0 w 44"/>
              <a:gd name="T27" fmla="*/ 16 h 96"/>
              <a:gd name="T28" fmla="*/ 0 w 44"/>
              <a:gd name="T29" fmla="*/ 20 h 96"/>
              <a:gd name="T30" fmla="*/ 14 w 44"/>
              <a:gd name="T31" fmla="*/ 20 h 96"/>
              <a:gd name="T32" fmla="*/ 16 w 44"/>
              <a:gd name="T33" fmla="*/ 22 h 96"/>
              <a:gd name="T34" fmla="*/ 14 w 44"/>
              <a:gd name="T35" fmla="*/ 24 h 96"/>
              <a:gd name="T36" fmla="*/ 0 w 44"/>
              <a:gd name="T37" fmla="*/ 24 h 96"/>
              <a:gd name="T38" fmla="*/ 0 w 44"/>
              <a:gd name="T39" fmla="*/ 28 h 96"/>
              <a:gd name="T40" fmla="*/ 14 w 44"/>
              <a:gd name="T41" fmla="*/ 28 h 96"/>
              <a:gd name="T42" fmla="*/ 16 w 44"/>
              <a:gd name="T43" fmla="*/ 30 h 96"/>
              <a:gd name="T44" fmla="*/ 16 w 44"/>
              <a:gd name="T45" fmla="*/ 96 h 96"/>
              <a:gd name="T46" fmla="*/ 20 w 44"/>
              <a:gd name="T47" fmla="*/ 96 h 96"/>
              <a:gd name="T48" fmla="*/ 20 w 44"/>
              <a:gd name="T49" fmla="*/ 82 h 96"/>
              <a:gd name="T50" fmla="*/ 22 w 44"/>
              <a:gd name="T51" fmla="*/ 80 h 96"/>
              <a:gd name="T52" fmla="*/ 34 w 44"/>
              <a:gd name="T53" fmla="*/ 80 h 96"/>
              <a:gd name="T54" fmla="*/ 36 w 44"/>
              <a:gd name="T55" fmla="*/ 82 h 96"/>
              <a:gd name="T56" fmla="*/ 36 w 44"/>
              <a:gd name="T57" fmla="*/ 96 h 96"/>
              <a:gd name="T58" fmla="*/ 42 w 44"/>
              <a:gd name="T59" fmla="*/ 96 h 96"/>
              <a:gd name="T60" fmla="*/ 44 w 44"/>
              <a:gd name="T61" fmla="*/ 94 h 96"/>
              <a:gd name="T62" fmla="*/ 44 w 44"/>
              <a:gd name="T63" fmla="*/ 2 h 96"/>
              <a:gd name="T64" fmla="*/ 42 w 44"/>
              <a:gd name="T6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96">
                <a:moveTo>
                  <a:pt x="4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4" y="4"/>
                  <a:pt x="4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8" y="5"/>
                  <a:pt x="28" y="6"/>
                </a:cubicBezTo>
                <a:cubicBezTo>
                  <a:pt x="28" y="7"/>
                  <a:pt x="27" y="8"/>
                  <a:pt x="26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0" y="12"/>
                  <a:pt x="0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20" y="13"/>
                  <a:pt x="20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0"/>
                  <a:pt x="16" y="21"/>
                  <a:pt x="16" y="22"/>
                </a:cubicBezTo>
                <a:cubicBezTo>
                  <a:pt x="16" y="23"/>
                  <a:pt x="15" y="24"/>
                  <a:pt x="1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0" y="28"/>
                  <a:pt x="0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6" y="29"/>
                  <a:pt x="16" y="30"/>
                </a:cubicBezTo>
                <a:cubicBezTo>
                  <a:pt x="16" y="96"/>
                  <a:pt x="16" y="96"/>
                  <a:pt x="16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1"/>
                  <a:pt x="21" y="80"/>
                  <a:pt x="22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5" y="80"/>
                  <a:pt x="36" y="81"/>
                  <a:pt x="36" y="82"/>
                </a:cubicBezTo>
                <a:cubicBezTo>
                  <a:pt x="36" y="96"/>
                  <a:pt x="3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3" y="96"/>
                  <a:pt x="44" y="95"/>
                  <a:pt x="44" y="94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3" y="0"/>
                  <a:pt x="42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1988391" y="3031423"/>
            <a:ext cx="112765" cy="164811"/>
          </a:xfrm>
          <a:custGeom>
            <a:avLst/>
            <a:gdLst>
              <a:gd name="T0" fmla="*/ 2 w 44"/>
              <a:gd name="T1" fmla="*/ 0 h 64"/>
              <a:gd name="T2" fmla="*/ 0 w 44"/>
              <a:gd name="T3" fmla="*/ 2 h 64"/>
              <a:gd name="T4" fmla="*/ 0 w 44"/>
              <a:gd name="T5" fmla="*/ 8 h 64"/>
              <a:gd name="T6" fmla="*/ 18 w 44"/>
              <a:gd name="T7" fmla="*/ 8 h 64"/>
              <a:gd name="T8" fmla="*/ 20 w 44"/>
              <a:gd name="T9" fmla="*/ 10 h 64"/>
              <a:gd name="T10" fmla="*/ 18 w 44"/>
              <a:gd name="T11" fmla="*/ 12 h 64"/>
              <a:gd name="T12" fmla="*/ 0 w 44"/>
              <a:gd name="T13" fmla="*/ 12 h 64"/>
              <a:gd name="T14" fmla="*/ 0 w 44"/>
              <a:gd name="T15" fmla="*/ 16 h 64"/>
              <a:gd name="T16" fmla="*/ 14 w 44"/>
              <a:gd name="T17" fmla="*/ 16 h 64"/>
              <a:gd name="T18" fmla="*/ 16 w 44"/>
              <a:gd name="T19" fmla="*/ 18 h 64"/>
              <a:gd name="T20" fmla="*/ 14 w 44"/>
              <a:gd name="T21" fmla="*/ 20 h 64"/>
              <a:gd name="T22" fmla="*/ 0 w 44"/>
              <a:gd name="T23" fmla="*/ 20 h 64"/>
              <a:gd name="T24" fmla="*/ 0 w 44"/>
              <a:gd name="T25" fmla="*/ 24 h 64"/>
              <a:gd name="T26" fmla="*/ 10 w 44"/>
              <a:gd name="T27" fmla="*/ 24 h 64"/>
              <a:gd name="T28" fmla="*/ 12 w 44"/>
              <a:gd name="T29" fmla="*/ 26 h 64"/>
              <a:gd name="T30" fmla="*/ 10 w 44"/>
              <a:gd name="T31" fmla="*/ 28 h 64"/>
              <a:gd name="T32" fmla="*/ 0 w 44"/>
              <a:gd name="T33" fmla="*/ 28 h 64"/>
              <a:gd name="T34" fmla="*/ 0 w 44"/>
              <a:gd name="T35" fmla="*/ 62 h 64"/>
              <a:gd name="T36" fmla="*/ 2 w 44"/>
              <a:gd name="T37" fmla="*/ 64 h 64"/>
              <a:gd name="T38" fmla="*/ 8 w 44"/>
              <a:gd name="T39" fmla="*/ 64 h 64"/>
              <a:gd name="T40" fmla="*/ 8 w 44"/>
              <a:gd name="T41" fmla="*/ 50 h 64"/>
              <a:gd name="T42" fmla="*/ 10 w 44"/>
              <a:gd name="T43" fmla="*/ 48 h 64"/>
              <a:gd name="T44" fmla="*/ 22 w 44"/>
              <a:gd name="T45" fmla="*/ 48 h 64"/>
              <a:gd name="T46" fmla="*/ 24 w 44"/>
              <a:gd name="T47" fmla="*/ 50 h 64"/>
              <a:gd name="T48" fmla="*/ 24 w 44"/>
              <a:gd name="T49" fmla="*/ 64 h 64"/>
              <a:gd name="T50" fmla="*/ 44 w 44"/>
              <a:gd name="T51" fmla="*/ 64 h 64"/>
              <a:gd name="T52" fmla="*/ 44 w 44"/>
              <a:gd name="T53" fmla="*/ 2 h 64"/>
              <a:gd name="T54" fmla="*/ 44 w 44"/>
              <a:gd name="T55" fmla="*/ 0 h 64"/>
              <a:gd name="T56" fmla="*/ 42 w 44"/>
              <a:gd name="T57" fmla="*/ 0 h 64"/>
              <a:gd name="T58" fmla="*/ 2 w 44"/>
              <a:gd name="T5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" h="64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8"/>
                  <a:pt x="0" y="8"/>
                  <a:pt x="0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20" y="9"/>
                  <a:pt x="20" y="10"/>
                </a:cubicBezTo>
                <a:cubicBezTo>
                  <a:pt x="20" y="11"/>
                  <a:pt x="19" y="12"/>
                  <a:pt x="1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7"/>
                  <a:pt x="16" y="18"/>
                </a:cubicBezTo>
                <a:cubicBezTo>
                  <a:pt x="16" y="19"/>
                  <a:pt x="15" y="20"/>
                  <a:pt x="1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49"/>
                  <a:pt x="9" y="48"/>
                  <a:pt x="10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4" y="49"/>
                  <a:pt x="24" y="50"/>
                </a:cubicBezTo>
                <a:cubicBezTo>
                  <a:pt x="24" y="64"/>
                  <a:pt x="24" y="64"/>
                  <a:pt x="24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2" y="0"/>
                  <a:pt x="42" y="0"/>
                </a:cubicBezTo>
                <a:lnTo>
                  <a:pt x="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410071" y="2771001"/>
            <a:ext cx="600558" cy="6032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034445" y="2771001"/>
            <a:ext cx="600558" cy="6032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9658819" y="2771001"/>
            <a:ext cx="600558" cy="6032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03"/>
          <p:cNvSpPr>
            <a:spLocks noChangeArrowheads="1"/>
          </p:cNvSpPr>
          <p:nvPr/>
        </p:nvSpPr>
        <p:spPr bwMode="auto">
          <a:xfrm>
            <a:off x="7233504" y="2948426"/>
            <a:ext cx="83165" cy="8316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212713" y="3041439"/>
            <a:ext cx="124747" cy="155387"/>
          </a:xfrm>
          <a:custGeom>
            <a:avLst/>
            <a:gdLst>
              <a:gd name="T0" fmla="*/ 28 w 48"/>
              <a:gd name="T1" fmla="*/ 0 h 60"/>
              <a:gd name="T2" fmla="*/ 30 w 48"/>
              <a:gd name="T3" fmla="*/ 27 h 60"/>
              <a:gd name="T4" fmla="*/ 24 w 48"/>
              <a:gd name="T5" fmla="*/ 33 h 60"/>
              <a:gd name="T6" fmla="*/ 18 w 48"/>
              <a:gd name="T7" fmla="*/ 27 h 60"/>
              <a:gd name="T8" fmla="*/ 20 w 48"/>
              <a:gd name="T9" fmla="*/ 0 h 60"/>
              <a:gd name="T10" fmla="*/ 0 w 48"/>
              <a:gd name="T11" fmla="*/ 0 h 60"/>
              <a:gd name="T12" fmla="*/ 0 w 48"/>
              <a:gd name="T13" fmla="*/ 2 h 60"/>
              <a:gd name="T14" fmla="*/ 14 w 48"/>
              <a:gd name="T15" fmla="*/ 33 h 60"/>
              <a:gd name="T16" fmla="*/ 14 w 48"/>
              <a:gd name="T17" fmla="*/ 60 h 60"/>
              <a:gd name="T18" fmla="*/ 34 w 48"/>
              <a:gd name="T19" fmla="*/ 60 h 60"/>
              <a:gd name="T20" fmla="*/ 34 w 48"/>
              <a:gd name="T21" fmla="*/ 33 h 60"/>
              <a:gd name="T22" fmla="*/ 48 w 48"/>
              <a:gd name="T23" fmla="*/ 2 h 60"/>
              <a:gd name="T24" fmla="*/ 48 w 48"/>
              <a:gd name="T25" fmla="*/ 0 h 60"/>
              <a:gd name="T26" fmla="*/ 28 w 48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" h="60">
                <a:moveTo>
                  <a:pt x="28" y="0"/>
                </a:moveTo>
                <a:cubicBezTo>
                  <a:pt x="30" y="27"/>
                  <a:pt x="30" y="27"/>
                  <a:pt x="30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16"/>
                  <a:pt x="5" y="27"/>
                  <a:pt x="14" y="33"/>
                </a:cubicBezTo>
                <a:cubicBezTo>
                  <a:pt x="14" y="60"/>
                  <a:pt x="14" y="60"/>
                  <a:pt x="1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33"/>
                  <a:pt x="34" y="33"/>
                  <a:pt x="34" y="33"/>
                </a:cubicBezTo>
                <a:cubicBezTo>
                  <a:pt x="43" y="27"/>
                  <a:pt x="48" y="16"/>
                  <a:pt x="48" y="2"/>
                </a:cubicBezTo>
                <a:cubicBezTo>
                  <a:pt x="48" y="0"/>
                  <a:pt x="48" y="0"/>
                  <a:pt x="48" y="0"/>
                </a:cubicBez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105"/>
          <p:cNvSpPr>
            <a:spLocks noEditPoints="1"/>
          </p:cNvSpPr>
          <p:nvPr/>
        </p:nvSpPr>
        <p:spPr bwMode="auto">
          <a:xfrm>
            <a:off x="7331989" y="3072079"/>
            <a:ext cx="124747" cy="124747"/>
          </a:xfrm>
          <a:custGeom>
            <a:avLst/>
            <a:gdLst>
              <a:gd name="T0" fmla="*/ 47 w 48"/>
              <a:gd name="T1" fmla="*/ 28 h 48"/>
              <a:gd name="T2" fmla="*/ 44 w 48"/>
              <a:gd name="T3" fmla="*/ 26 h 48"/>
              <a:gd name="T4" fmla="*/ 44 w 48"/>
              <a:gd name="T5" fmla="*/ 24 h 48"/>
              <a:gd name="T6" fmla="*/ 44 w 48"/>
              <a:gd name="T7" fmla="*/ 22 h 48"/>
              <a:gd name="T8" fmla="*/ 47 w 48"/>
              <a:gd name="T9" fmla="*/ 20 h 48"/>
              <a:gd name="T10" fmla="*/ 48 w 48"/>
              <a:gd name="T11" fmla="*/ 17 h 48"/>
              <a:gd name="T12" fmla="*/ 42 w 48"/>
              <a:gd name="T13" fmla="*/ 7 h 48"/>
              <a:gd name="T14" fmla="*/ 41 w 48"/>
              <a:gd name="T15" fmla="*/ 6 h 48"/>
              <a:gd name="T16" fmla="*/ 39 w 48"/>
              <a:gd name="T17" fmla="*/ 6 h 48"/>
              <a:gd name="T18" fmla="*/ 36 w 48"/>
              <a:gd name="T19" fmla="*/ 8 h 48"/>
              <a:gd name="T20" fmla="*/ 32 w 48"/>
              <a:gd name="T21" fmla="*/ 6 h 48"/>
              <a:gd name="T22" fmla="*/ 32 w 48"/>
              <a:gd name="T23" fmla="*/ 2 h 48"/>
              <a:gd name="T24" fmla="*/ 30 w 48"/>
              <a:gd name="T25" fmla="*/ 0 h 48"/>
              <a:gd name="T26" fmla="*/ 18 w 48"/>
              <a:gd name="T27" fmla="*/ 0 h 48"/>
              <a:gd name="T28" fmla="*/ 16 w 48"/>
              <a:gd name="T29" fmla="*/ 2 h 48"/>
              <a:gd name="T30" fmla="*/ 16 w 48"/>
              <a:gd name="T31" fmla="*/ 6 h 48"/>
              <a:gd name="T32" fmla="*/ 12 w 48"/>
              <a:gd name="T33" fmla="*/ 8 h 48"/>
              <a:gd name="T34" fmla="*/ 9 w 48"/>
              <a:gd name="T35" fmla="*/ 6 h 48"/>
              <a:gd name="T36" fmla="*/ 6 w 48"/>
              <a:gd name="T37" fmla="*/ 7 h 48"/>
              <a:gd name="T38" fmla="*/ 0 w 48"/>
              <a:gd name="T39" fmla="*/ 17 h 48"/>
              <a:gd name="T40" fmla="*/ 0 w 48"/>
              <a:gd name="T41" fmla="*/ 19 h 48"/>
              <a:gd name="T42" fmla="*/ 1 w 48"/>
              <a:gd name="T43" fmla="*/ 20 h 48"/>
              <a:gd name="T44" fmla="*/ 4 w 48"/>
              <a:gd name="T45" fmla="*/ 22 h 48"/>
              <a:gd name="T46" fmla="*/ 4 w 48"/>
              <a:gd name="T47" fmla="*/ 24 h 48"/>
              <a:gd name="T48" fmla="*/ 4 w 48"/>
              <a:gd name="T49" fmla="*/ 26 h 48"/>
              <a:gd name="T50" fmla="*/ 1 w 48"/>
              <a:gd name="T51" fmla="*/ 28 h 48"/>
              <a:gd name="T52" fmla="*/ 0 w 48"/>
              <a:gd name="T53" fmla="*/ 29 h 48"/>
              <a:gd name="T54" fmla="*/ 0 w 48"/>
              <a:gd name="T55" fmla="*/ 31 h 48"/>
              <a:gd name="T56" fmla="*/ 6 w 48"/>
              <a:gd name="T57" fmla="*/ 41 h 48"/>
              <a:gd name="T58" fmla="*/ 9 w 48"/>
              <a:gd name="T59" fmla="*/ 42 h 48"/>
              <a:gd name="T60" fmla="*/ 12 w 48"/>
              <a:gd name="T61" fmla="*/ 40 h 48"/>
              <a:gd name="T62" fmla="*/ 16 w 48"/>
              <a:gd name="T63" fmla="*/ 42 h 48"/>
              <a:gd name="T64" fmla="*/ 16 w 48"/>
              <a:gd name="T65" fmla="*/ 46 h 48"/>
              <a:gd name="T66" fmla="*/ 18 w 48"/>
              <a:gd name="T67" fmla="*/ 48 h 48"/>
              <a:gd name="T68" fmla="*/ 30 w 48"/>
              <a:gd name="T69" fmla="*/ 48 h 48"/>
              <a:gd name="T70" fmla="*/ 32 w 48"/>
              <a:gd name="T71" fmla="*/ 46 h 48"/>
              <a:gd name="T72" fmla="*/ 32 w 48"/>
              <a:gd name="T73" fmla="*/ 42 h 48"/>
              <a:gd name="T74" fmla="*/ 36 w 48"/>
              <a:gd name="T75" fmla="*/ 40 h 48"/>
              <a:gd name="T76" fmla="*/ 39 w 48"/>
              <a:gd name="T77" fmla="*/ 42 h 48"/>
              <a:gd name="T78" fmla="*/ 41 w 48"/>
              <a:gd name="T79" fmla="*/ 42 h 48"/>
              <a:gd name="T80" fmla="*/ 42 w 48"/>
              <a:gd name="T81" fmla="*/ 41 h 48"/>
              <a:gd name="T82" fmla="*/ 48 w 48"/>
              <a:gd name="T83" fmla="*/ 31 h 48"/>
              <a:gd name="T84" fmla="*/ 47 w 48"/>
              <a:gd name="T85" fmla="*/ 28 h 48"/>
              <a:gd name="T86" fmla="*/ 24 w 48"/>
              <a:gd name="T87" fmla="*/ 32 h 48"/>
              <a:gd name="T88" fmla="*/ 16 w 48"/>
              <a:gd name="T89" fmla="*/ 24 h 48"/>
              <a:gd name="T90" fmla="*/ 24 w 48"/>
              <a:gd name="T91" fmla="*/ 16 h 48"/>
              <a:gd name="T92" fmla="*/ 32 w 48"/>
              <a:gd name="T93" fmla="*/ 24 h 48"/>
              <a:gd name="T94" fmla="*/ 24 w 48"/>
              <a:gd name="T95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48">
                <a:moveTo>
                  <a:pt x="47" y="28"/>
                </a:moveTo>
                <a:cubicBezTo>
                  <a:pt x="44" y="26"/>
                  <a:pt x="44" y="26"/>
                  <a:pt x="44" y="26"/>
                </a:cubicBezTo>
                <a:cubicBezTo>
                  <a:pt x="44" y="25"/>
                  <a:pt x="44" y="25"/>
                  <a:pt x="44" y="24"/>
                </a:cubicBezTo>
                <a:cubicBezTo>
                  <a:pt x="44" y="23"/>
                  <a:pt x="44" y="23"/>
                  <a:pt x="44" y="22"/>
                </a:cubicBezTo>
                <a:cubicBezTo>
                  <a:pt x="47" y="20"/>
                  <a:pt x="47" y="20"/>
                  <a:pt x="47" y="20"/>
                </a:cubicBezTo>
                <a:cubicBezTo>
                  <a:pt x="48" y="19"/>
                  <a:pt x="48" y="18"/>
                  <a:pt x="48" y="1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1" y="6"/>
                  <a:pt x="41" y="6"/>
                </a:cubicBezTo>
                <a:cubicBezTo>
                  <a:pt x="40" y="6"/>
                  <a:pt x="40" y="6"/>
                  <a:pt x="39" y="6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7"/>
                  <a:pt x="33" y="6"/>
                  <a:pt x="32" y="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7"/>
                  <a:pt x="12" y="8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6"/>
                  <a:pt x="6" y="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5"/>
                  <a:pt x="4" y="25"/>
                  <a:pt x="4" y="26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42"/>
                  <a:pt x="8" y="42"/>
                  <a:pt x="9" y="42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41"/>
                  <a:pt x="15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7"/>
                  <a:pt x="17" y="48"/>
                  <a:pt x="18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1" y="48"/>
                  <a:pt x="32" y="47"/>
                  <a:pt x="32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2"/>
                  <a:pt x="35" y="41"/>
                  <a:pt x="36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42"/>
                  <a:pt x="40" y="42"/>
                  <a:pt x="41" y="42"/>
                </a:cubicBezTo>
                <a:cubicBezTo>
                  <a:pt x="41" y="42"/>
                  <a:pt x="42" y="42"/>
                  <a:pt x="42" y="4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7" y="28"/>
                </a:cubicBezTo>
                <a:close/>
                <a:moveTo>
                  <a:pt x="24" y="32"/>
                </a:moveTo>
                <a:cubicBezTo>
                  <a:pt x="20" y="32"/>
                  <a:pt x="16" y="28"/>
                  <a:pt x="16" y="24"/>
                </a:cubicBezTo>
                <a:cubicBezTo>
                  <a:pt x="16" y="20"/>
                  <a:pt x="20" y="16"/>
                  <a:pt x="24" y="16"/>
                </a:cubicBezTo>
                <a:cubicBezTo>
                  <a:pt x="28" y="16"/>
                  <a:pt x="32" y="20"/>
                  <a:pt x="32" y="24"/>
                </a:cubicBezTo>
                <a:cubicBezTo>
                  <a:pt x="32" y="28"/>
                  <a:pt x="28" y="32"/>
                  <a:pt x="2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auto">
          <a:xfrm>
            <a:off x="4609677" y="2948426"/>
            <a:ext cx="83165" cy="8316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101"/>
          <p:cNvSpPr/>
          <p:nvPr/>
        </p:nvSpPr>
        <p:spPr bwMode="auto">
          <a:xfrm>
            <a:off x="4588886" y="3041439"/>
            <a:ext cx="124747" cy="155387"/>
          </a:xfrm>
          <a:custGeom>
            <a:avLst/>
            <a:gdLst>
              <a:gd name="T0" fmla="*/ 28 w 48"/>
              <a:gd name="T1" fmla="*/ 0 h 60"/>
              <a:gd name="T2" fmla="*/ 30 w 48"/>
              <a:gd name="T3" fmla="*/ 27 h 60"/>
              <a:gd name="T4" fmla="*/ 24 w 48"/>
              <a:gd name="T5" fmla="*/ 33 h 60"/>
              <a:gd name="T6" fmla="*/ 18 w 48"/>
              <a:gd name="T7" fmla="*/ 27 h 60"/>
              <a:gd name="T8" fmla="*/ 20 w 48"/>
              <a:gd name="T9" fmla="*/ 0 h 60"/>
              <a:gd name="T10" fmla="*/ 0 w 48"/>
              <a:gd name="T11" fmla="*/ 0 h 60"/>
              <a:gd name="T12" fmla="*/ 0 w 48"/>
              <a:gd name="T13" fmla="*/ 2 h 60"/>
              <a:gd name="T14" fmla="*/ 14 w 48"/>
              <a:gd name="T15" fmla="*/ 33 h 60"/>
              <a:gd name="T16" fmla="*/ 14 w 48"/>
              <a:gd name="T17" fmla="*/ 60 h 60"/>
              <a:gd name="T18" fmla="*/ 34 w 48"/>
              <a:gd name="T19" fmla="*/ 60 h 60"/>
              <a:gd name="T20" fmla="*/ 34 w 48"/>
              <a:gd name="T21" fmla="*/ 33 h 60"/>
              <a:gd name="T22" fmla="*/ 48 w 48"/>
              <a:gd name="T23" fmla="*/ 2 h 60"/>
              <a:gd name="T24" fmla="*/ 48 w 48"/>
              <a:gd name="T25" fmla="*/ 0 h 60"/>
              <a:gd name="T26" fmla="*/ 28 w 48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" h="60">
                <a:moveTo>
                  <a:pt x="28" y="0"/>
                </a:moveTo>
                <a:cubicBezTo>
                  <a:pt x="30" y="27"/>
                  <a:pt x="30" y="27"/>
                  <a:pt x="30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16"/>
                  <a:pt x="5" y="27"/>
                  <a:pt x="14" y="33"/>
                </a:cubicBezTo>
                <a:cubicBezTo>
                  <a:pt x="14" y="60"/>
                  <a:pt x="14" y="60"/>
                  <a:pt x="1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33"/>
                  <a:pt x="34" y="33"/>
                  <a:pt x="34" y="33"/>
                </a:cubicBezTo>
                <a:cubicBezTo>
                  <a:pt x="43" y="27"/>
                  <a:pt x="48" y="16"/>
                  <a:pt x="48" y="2"/>
                </a:cubicBezTo>
                <a:cubicBezTo>
                  <a:pt x="48" y="0"/>
                  <a:pt x="48" y="0"/>
                  <a:pt x="48" y="0"/>
                </a:cubicBez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 102"/>
          <p:cNvSpPr>
            <a:spLocks noEditPoints="1"/>
          </p:cNvSpPr>
          <p:nvPr/>
        </p:nvSpPr>
        <p:spPr bwMode="auto">
          <a:xfrm>
            <a:off x="4681899" y="2958274"/>
            <a:ext cx="149916" cy="155387"/>
          </a:xfrm>
          <a:custGeom>
            <a:avLst/>
            <a:gdLst>
              <a:gd name="T0" fmla="*/ 4 w 58"/>
              <a:gd name="T1" fmla="*/ 0 h 60"/>
              <a:gd name="T2" fmla="*/ 8 w 58"/>
              <a:gd name="T3" fmla="*/ 12 h 60"/>
              <a:gd name="T4" fmla="*/ 0 w 58"/>
              <a:gd name="T5" fmla="*/ 28 h 60"/>
              <a:gd name="T6" fmla="*/ 16 w 58"/>
              <a:gd name="T7" fmla="*/ 28 h 60"/>
              <a:gd name="T8" fmla="*/ 16 w 58"/>
              <a:gd name="T9" fmla="*/ 34 h 60"/>
              <a:gd name="T10" fmla="*/ 9 w 58"/>
              <a:gd name="T11" fmla="*/ 60 h 60"/>
              <a:gd name="T12" fmla="*/ 58 w 58"/>
              <a:gd name="T13" fmla="*/ 60 h 60"/>
              <a:gd name="T14" fmla="*/ 58 w 58"/>
              <a:gd name="T15" fmla="*/ 0 h 60"/>
              <a:gd name="T16" fmla="*/ 4 w 58"/>
              <a:gd name="T17" fmla="*/ 0 h 60"/>
              <a:gd name="T18" fmla="*/ 51 w 58"/>
              <a:gd name="T19" fmla="*/ 13 h 60"/>
              <a:gd name="T20" fmla="*/ 45 w 58"/>
              <a:gd name="T21" fmla="*/ 31 h 60"/>
              <a:gd name="T22" fmla="*/ 44 w 58"/>
              <a:gd name="T23" fmla="*/ 32 h 60"/>
              <a:gd name="T24" fmla="*/ 43 w 58"/>
              <a:gd name="T25" fmla="*/ 32 h 60"/>
              <a:gd name="T26" fmla="*/ 32 w 58"/>
              <a:gd name="T27" fmla="*/ 26 h 60"/>
              <a:gd name="T28" fmla="*/ 26 w 58"/>
              <a:gd name="T29" fmla="*/ 44 h 60"/>
              <a:gd name="T30" fmla="*/ 24 w 58"/>
              <a:gd name="T31" fmla="*/ 46 h 60"/>
              <a:gd name="T32" fmla="*/ 23 w 58"/>
              <a:gd name="T33" fmla="*/ 46 h 60"/>
              <a:gd name="T34" fmla="*/ 22 w 58"/>
              <a:gd name="T35" fmla="*/ 43 h 60"/>
              <a:gd name="T36" fmla="*/ 29 w 58"/>
              <a:gd name="T37" fmla="*/ 23 h 60"/>
              <a:gd name="T38" fmla="*/ 31 w 58"/>
              <a:gd name="T39" fmla="*/ 22 h 60"/>
              <a:gd name="T40" fmla="*/ 32 w 58"/>
              <a:gd name="T41" fmla="*/ 22 h 60"/>
              <a:gd name="T42" fmla="*/ 42 w 58"/>
              <a:gd name="T43" fmla="*/ 27 h 60"/>
              <a:gd name="T44" fmla="*/ 48 w 58"/>
              <a:gd name="T45" fmla="*/ 11 h 60"/>
              <a:gd name="T46" fmla="*/ 50 w 58"/>
              <a:gd name="T47" fmla="*/ 10 h 60"/>
              <a:gd name="T48" fmla="*/ 51 w 58"/>
              <a:gd name="T49" fmla="*/ 1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" h="60">
                <a:moveTo>
                  <a:pt x="4" y="0"/>
                </a:moveTo>
                <a:cubicBezTo>
                  <a:pt x="7" y="3"/>
                  <a:pt x="8" y="7"/>
                  <a:pt x="8" y="12"/>
                </a:cubicBezTo>
                <a:cubicBezTo>
                  <a:pt x="8" y="19"/>
                  <a:pt x="5" y="24"/>
                  <a:pt x="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44"/>
                  <a:pt x="14" y="53"/>
                  <a:pt x="9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0"/>
                  <a:pt x="58" y="0"/>
                  <a:pt x="58" y="0"/>
                </a:cubicBezTo>
                <a:lnTo>
                  <a:pt x="4" y="0"/>
                </a:lnTo>
                <a:close/>
                <a:moveTo>
                  <a:pt x="51" y="13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2"/>
                  <a:pt x="44" y="32"/>
                </a:cubicBezTo>
                <a:cubicBezTo>
                  <a:pt x="44" y="32"/>
                  <a:pt x="43" y="32"/>
                  <a:pt x="43" y="32"/>
                </a:cubicBezTo>
                <a:cubicBezTo>
                  <a:pt x="32" y="26"/>
                  <a:pt x="32" y="26"/>
                  <a:pt x="32" y="26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5"/>
                  <a:pt x="25" y="46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2" y="45"/>
                  <a:pt x="21" y="44"/>
                  <a:pt x="22" y="43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0" y="22"/>
                  <a:pt x="31" y="22"/>
                </a:cubicBezTo>
                <a:cubicBezTo>
                  <a:pt x="31" y="22"/>
                  <a:pt x="32" y="22"/>
                  <a:pt x="32" y="22"/>
                </a:cubicBezTo>
                <a:cubicBezTo>
                  <a:pt x="42" y="27"/>
                  <a:pt x="42" y="27"/>
                  <a:pt x="42" y="27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0"/>
                  <a:pt x="49" y="10"/>
                  <a:pt x="50" y="10"/>
                </a:cubicBezTo>
                <a:cubicBezTo>
                  <a:pt x="51" y="10"/>
                  <a:pt x="52" y="12"/>
                  <a:pt x="51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109"/>
          <p:cNvSpPr/>
          <p:nvPr/>
        </p:nvSpPr>
        <p:spPr bwMode="auto">
          <a:xfrm>
            <a:off x="9943778" y="2969217"/>
            <a:ext cx="115993" cy="113805"/>
          </a:xfrm>
          <a:custGeom>
            <a:avLst/>
            <a:gdLst>
              <a:gd name="T0" fmla="*/ 32 w 45"/>
              <a:gd name="T1" fmla="*/ 22 h 44"/>
              <a:gd name="T2" fmla="*/ 36 w 45"/>
              <a:gd name="T3" fmla="*/ 18 h 44"/>
              <a:gd name="T4" fmla="*/ 45 w 45"/>
              <a:gd name="T5" fmla="*/ 18 h 44"/>
              <a:gd name="T6" fmla="*/ 27 w 45"/>
              <a:gd name="T7" fmla="*/ 0 h 44"/>
              <a:gd name="T8" fmla="*/ 27 w 45"/>
              <a:gd name="T9" fmla="*/ 9 h 44"/>
              <a:gd name="T10" fmla="*/ 23 w 45"/>
              <a:gd name="T11" fmla="*/ 13 h 44"/>
              <a:gd name="T12" fmla="*/ 19 w 45"/>
              <a:gd name="T13" fmla="*/ 9 h 44"/>
              <a:gd name="T14" fmla="*/ 19 w 45"/>
              <a:gd name="T15" fmla="*/ 0 h 44"/>
              <a:gd name="T16" fmla="*/ 2 w 45"/>
              <a:gd name="T17" fmla="*/ 13 h 44"/>
              <a:gd name="T18" fmla="*/ 1 w 45"/>
              <a:gd name="T19" fmla="*/ 16 h 44"/>
              <a:gd name="T20" fmla="*/ 0 w 45"/>
              <a:gd name="T21" fmla="*/ 22 h 44"/>
              <a:gd name="T22" fmla="*/ 0 w 45"/>
              <a:gd name="T23" fmla="*/ 24 h 44"/>
              <a:gd name="T24" fmla="*/ 11 w 45"/>
              <a:gd name="T25" fmla="*/ 24 h 44"/>
              <a:gd name="T26" fmla="*/ 11 w 45"/>
              <a:gd name="T27" fmla="*/ 30 h 44"/>
              <a:gd name="T28" fmla="*/ 10 w 45"/>
              <a:gd name="T29" fmla="*/ 41 h 44"/>
              <a:gd name="T30" fmla="*/ 19 w 45"/>
              <a:gd name="T31" fmla="*/ 44 h 44"/>
              <a:gd name="T32" fmla="*/ 19 w 45"/>
              <a:gd name="T33" fmla="*/ 35 h 44"/>
              <a:gd name="T34" fmla="*/ 23 w 45"/>
              <a:gd name="T35" fmla="*/ 31 h 44"/>
              <a:gd name="T36" fmla="*/ 27 w 45"/>
              <a:gd name="T37" fmla="*/ 35 h 44"/>
              <a:gd name="T38" fmla="*/ 27 w 45"/>
              <a:gd name="T39" fmla="*/ 44 h 44"/>
              <a:gd name="T40" fmla="*/ 45 w 45"/>
              <a:gd name="T41" fmla="*/ 26 h 44"/>
              <a:gd name="T42" fmla="*/ 36 w 45"/>
              <a:gd name="T43" fmla="*/ 26 h 44"/>
              <a:gd name="T44" fmla="*/ 32 w 45"/>
              <a:gd name="T45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44">
                <a:moveTo>
                  <a:pt x="32" y="22"/>
                </a:moveTo>
                <a:cubicBezTo>
                  <a:pt x="32" y="20"/>
                  <a:pt x="34" y="18"/>
                  <a:pt x="36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9"/>
                  <a:pt x="36" y="1"/>
                  <a:pt x="27" y="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1"/>
                  <a:pt x="25" y="13"/>
                  <a:pt x="23" y="13"/>
                </a:cubicBezTo>
                <a:cubicBezTo>
                  <a:pt x="21" y="13"/>
                  <a:pt x="19" y="11"/>
                  <a:pt x="19" y="9"/>
                </a:cubicBezTo>
                <a:cubicBezTo>
                  <a:pt x="19" y="0"/>
                  <a:pt x="19" y="0"/>
                  <a:pt x="19" y="0"/>
                </a:cubicBezTo>
                <a:cubicBezTo>
                  <a:pt x="12" y="1"/>
                  <a:pt x="6" y="6"/>
                  <a:pt x="2" y="13"/>
                </a:cubicBezTo>
                <a:cubicBezTo>
                  <a:pt x="2" y="14"/>
                  <a:pt x="2" y="15"/>
                  <a:pt x="1" y="16"/>
                </a:cubicBezTo>
                <a:cubicBezTo>
                  <a:pt x="1" y="18"/>
                  <a:pt x="0" y="20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4"/>
                  <a:pt x="11" y="37"/>
                  <a:pt x="10" y="41"/>
                </a:cubicBezTo>
                <a:cubicBezTo>
                  <a:pt x="13" y="42"/>
                  <a:pt x="16" y="44"/>
                  <a:pt x="19" y="44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3"/>
                  <a:pt x="21" y="31"/>
                  <a:pt x="23" y="31"/>
                </a:cubicBezTo>
                <a:cubicBezTo>
                  <a:pt x="25" y="31"/>
                  <a:pt x="27" y="33"/>
                  <a:pt x="27" y="35"/>
                </a:cubicBezTo>
                <a:cubicBezTo>
                  <a:pt x="27" y="44"/>
                  <a:pt x="27" y="44"/>
                  <a:pt x="27" y="44"/>
                </a:cubicBezTo>
                <a:cubicBezTo>
                  <a:pt x="36" y="43"/>
                  <a:pt x="44" y="35"/>
                  <a:pt x="4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4" y="26"/>
                  <a:pt x="32" y="24"/>
                  <a:pt x="32" y="22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Oval 110"/>
          <p:cNvSpPr>
            <a:spLocks noChangeArrowheads="1"/>
          </p:cNvSpPr>
          <p:nvPr/>
        </p:nvSpPr>
        <p:spPr bwMode="auto">
          <a:xfrm>
            <a:off x="9858425" y="2948426"/>
            <a:ext cx="82071" cy="8207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111"/>
          <p:cNvSpPr/>
          <p:nvPr/>
        </p:nvSpPr>
        <p:spPr bwMode="auto">
          <a:xfrm>
            <a:off x="9837634" y="3041439"/>
            <a:ext cx="123653" cy="155387"/>
          </a:xfrm>
          <a:custGeom>
            <a:avLst/>
            <a:gdLst>
              <a:gd name="T0" fmla="*/ 28 w 48"/>
              <a:gd name="T1" fmla="*/ 0 h 60"/>
              <a:gd name="T2" fmla="*/ 30 w 48"/>
              <a:gd name="T3" fmla="*/ 27 h 60"/>
              <a:gd name="T4" fmla="*/ 24 w 48"/>
              <a:gd name="T5" fmla="*/ 33 h 60"/>
              <a:gd name="T6" fmla="*/ 18 w 48"/>
              <a:gd name="T7" fmla="*/ 27 h 60"/>
              <a:gd name="T8" fmla="*/ 20 w 48"/>
              <a:gd name="T9" fmla="*/ 0 h 60"/>
              <a:gd name="T10" fmla="*/ 0 w 48"/>
              <a:gd name="T11" fmla="*/ 0 h 60"/>
              <a:gd name="T12" fmla="*/ 0 w 48"/>
              <a:gd name="T13" fmla="*/ 2 h 60"/>
              <a:gd name="T14" fmla="*/ 14 w 48"/>
              <a:gd name="T15" fmla="*/ 33 h 60"/>
              <a:gd name="T16" fmla="*/ 14 w 48"/>
              <a:gd name="T17" fmla="*/ 60 h 60"/>
              <a:gd name="T18" fmla="*/ 34 w 48"/>
              <a:gd name="T19" fmla="*/ 60 h 60"/>
              <a:gd name="T20" fmla="*/ 34 w 48"/>
              <a:gd name="T21" fmla="*/ 33 h 60"/>
              <a:gd name="T22" fmla="*/ 48 w 48"/>
              <a:gd name="T23" fmla="*/ 2 h 60"/>
              <a:gd name="T24" fmla="*/ 48 w 48"/>
              <a:gd name="T25" fmla="*/ 0 h 60"/>
              <a:gd name="T26" fmla="*/ 28 w 48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" h="60">
                <a:moveTo>
                  <a:pt x="28" y="0"/>
                </a:moveTo>
                <a:cubicBezTo>
                  <a:pt x="30" y="27"/>
                  <a:pt x="30" y="27"/>
                  <a:pt x="30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16"/>
                  <a:pt x="5" y="27"/>
                  <a:pt x="14" y="33"/>
                </a:cubicBezTo>
                <a:cubicBezTo>
                  <a:pt x="14" y="60"/>
                  <a:pt x="14" y="60"/>
                  <a:pt x="1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33"/>
                  <a:pt x="34" y="33"/>
                  <a:pt x="34" y="33"/>
                </a:cubicBezTo>
                <a:cubicBezTo>
                  <a:pt x="43" y="27"/>
                  <a:pt x="48" y="16"/>
                  <a:pt x="48" y="2"/>
                </a:cubicBezTo>
                <a:cubicBezTo>
                  <a:pt x="48" y="0"/>
                  <a:pt x="48" y="0"/>
                  <a:pt x="48" y="0"/>
                </a:cubicBez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112"/>
          <p:cNvSpPr/>
          <p:nvPr/>
        </p:nvSpPr>
        <p:spPr bwMode="auto">
          <a:xfrm>
            <a:off x="9998492" y="2948426"/>
            <a:ext cx="9849" cy="49243"/>
          </a:xfrm>
          <a:custGeom>
            <a:avLst/>
            <a:gdLst>
              <a:gd name="T0" fmla="*/ 2 w 4"/>
              <a:gd name="T1" fmla="*/ 19 h 19"/>
              <a:gd name="T2" fmla="*/ 0 w 4"/>
              <a:gd name="T3" fmla="*/ 17 h 19"/>
              <a:gd name="T4" fmla="*/ 0 w 4"/>
              <a:gd name="T5" fmla="*/ 2 h 19"/>
              <a:gd name="T6" fmla="*/ 2 w 4"/>
              <a:gd name="T7" fmla="*/ 0 h 19"/>
              <a:gd name="T8" fmla="*/ 4 w 4"/>
              <a:gd name="T9" fmla="*/ 2 h 19"/>
              <a:gd name="T10" fmla="*/ 4 w 4"/>
              <a:gd name="T11" fmla="*/ 17 h 19"/>
              <a:gd name="T12" fmla="*/ 2 w 4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1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3" y="19"/>
                  <a:pt x="2" y="19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113"/>
          <p:cNvSpPr/>
          <p:nvPr/>
        </p:nvSpPr>
        <p:spPr bwMode="auto">
          <a:xfrm>
            <a:off x="9998492" y="3054570"/>
            <a:ext cx="9849" cy="49243"/>
          </a:xfrm>
          <a:custGeom>
            <a:avLst/>
            <a:gdLst>
              <a:gd name="T0" fmla="*/ 2 w 4"/>
              <a:gd name="T1" fmla="*/ 19 h 19"/>
              <a:gd name="T2" fmla="*/ 0 w 4"/>
              <a:gd name="T3" fmla="*/ 17 h 19"/>
              <a:gd name="T4" fmla="*/ 0 w 4"/>
              <a:gd name="T5" fmla="*/ 2 h 19"/>
              <a:gd name="T6" fmla="*/ 2 w 4"/>
              <a:gd name="T7" fmla="*/ 0 h 19"/>
              <a:gd name="T8" fmla="*/ 4 w 4"/>
              <a:gd name="T9" fmla="*/ 2 h 19"/>
              <a:gd name="T10" fmla="*/ 4 w 4"/>
              <a:gd name="T11" fmla="*/ 17 h 19"/>
              <a:gd name="T12" fmla="*/ 2 w 4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1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3" y="19"/>
                  <a:pt x="2" y="19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Freeform 114"/>
          <p:cNvSpPr/>
          <p:nvPr/>
        </p:nvSpPr>
        <p:spPr bwMode="auto">
          <a:xfrm>
            <a:off x="10031320" y="3020648"/>
            <a:ext cx="49243" cy="9849"/>
          </a:xfrm>
          <a:custGeom>
            <a:avLst/>
            <a:gdLst>
              <a:gd name="T0" fmla="*/ 17 w 19"/>
              <a:gd name="T1" fmla="*/ 4 h 4"/>
              <a:gd name="T2" fmla="*/ 2 w 19"/>
              <a:gd name="T3" fmla="*/ 4 h 4"/>
              <a:gd name="T4" fmla="*/ 0 w 19"/>
              <a:gd name="T5" fmla="*/ 2 h 4"/>
              <a:gd name="T6" fmla="*/ 2 w 19"/>
              <a:gd name="T7" fmla="*/ 0 h 4"/>
              <a:gd name="T8" fmla="*/ 17 w 19"/>
              <a:gd name="T9" fmla="*/ 0 h 4"/>
              <a:gd name="T10" fmla="*/ 19 w 19"/>
              <a:gd name="T11" fmla="*/ 2 h 4"/>
              <a:gd name="T12" fmla="*/ 17 w 19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4">
                <a:moveTo>
                  <a:pt x="17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8" y="4"/>
                  <a:pt x="17" y="4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Box 215"/>
          <p:cNvSpPr txBox="1"/>
          <p:nvPr/>
        </p:nvSpPr>
        <p:spPr>
          <a:xfrm>
            <a:off x="1612829" y="5359996"/>
            <a:ext cx="10287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0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44" name="TextBox 216"/>
          <p:cNvSpPr txBox="1"/>
          <p:nvPr/>
        </p:nvSpPr>
        <p:spPr>
          <a:xfrm>
            <a:off x="4195999" y="5359996"/>
            <a:ext cx="10287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0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45" name="TextBox 217"/>
          <p:cNvSpPr txBox="1"/>
          <p:nvPr/>
        </p:nvSpPr>
        <p:spPr>
          <a:xfrm>
            <a:off x="6820373" y="5359996"/>
            <a:ext cx="10287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0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46" name="TextBox 218"/>
          <p:cNvSpPr txBox="1"/>
          <p:nvPr/>
        </p:nvSpPr>
        <p:spPr>
          <a:xfrm>
            <a:off x="9444747" y="5359996"/>
            <a:ext cx="10287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0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4.</a:t>
            </a:r>
          </a:p>
        </p:txBody>
      </p:sp>
      <p:sp>
        <p:nvSpPr>
          <p:cNvPr id="48" name="Freeform: Shape 220"/>
          <p:cNvSpPr/>
          <p:nvPr/>
        </p:nvSpPr>
        <p:spPr>
          <a:xfrm rot="10800000">
            <a:off x="-2458911" y="4843921"/>
            <a:ext cx="3530346" cy="2109329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221"/>
          <p:cNvSpPr/>
          <p:nvPr/>
        </p:nvSpPr>
        <p:spPr>
          <a:xfrm rot="10800000">
            <a:off x="-2565418" y="4658506"/>
            <a:ext cx="3840671" cy="229474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222"/>
          <p:cNvSpPr/>
          <p:nvPr/>
        </p:nvSpPr>
        <p:spPr>
          <a:xfrm rot="10800000">
            <a:off x="-2730020" y="4419365"/>
            <a:ext cx="4240918" cy="253388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223"/>
          <p:cNvSpPr/>
          <p:nvPr/>
        </p:nvSpPr>
        <p:spPr>
          <a:xfrm rot="10800000">
            <a:off x="-2272820" y="5087374"/>
            <a:ext cx="3122881" cy="186587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ynergistically utilize technically sound portals with frictionless chains. Dramatically customize…"/>
          <p:cNvSpPr txBox="1"/>
          <p:nvPr/>
        </p:nvSpPr>
        <p:spPr>
          <a:xfrm>
            <a:off x="1307081" y="3855381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53" name="Synergistically utilize technically sound portals with frictionless chains. Dramatically customize…"/>
          <p:cNvSpPr txBox="1"/>
          <p:nvPr/>
        </p:nvSpPr>
        <p:spPr>
          <a:xfrm>
            <a:off x="3879684" y="3925095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54" name="Synergistically utilize technically sound portals with frictionless chains. Dramatically customize…"/>
          <p:cNvSpPr txBox="1"/>
          <p:nvPr/>
        </p:nvSpPr>
        <p:spPr>
          <a:xfrm>
            <a:off x="6615897" y="3841698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55" name="Synergistically utilize technically sound portals with frictionless chains. Dramatically customize…"/>
          <p:cNvSpPr txBox="1"/>
          <p:nvPr/>
        </p:nvSpPr>
        <p:spPr>
          <a:xfrm>
            <a:off x="9127338" y="3870574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4"/>
          <p:cNvSpPr/>
          <p:nvPr/>
        </p:nvSpPr>
        <p:spPr>
          <a:xfrm>
            <a:off x="4400820" y="3235302"/>
            <a:ext cx="3517141" cy="2246769"/>
          </a:xfrm>
          <a:prstGeom prst="rect">
            <a:avLst/>
          </a:prstGeom>
          <a:blipFill>
            <a:blip r:embed="rId2" cstate="screen"/>
            <a:stretch>
              <a:fillRect t="-2194" b="-216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687504" y="3235302"/>
            <a:ext cx="3517141" cy="2246769"/>
          </a:xfrm>
          <a:prstGeom prst="rect">
            <a:avLst/>
          </a:prstGeom>
          <a:blipFill>
            <a:blip r:embed="rId3" cstate="screen"/>
            <a:stretch>
              <a:fillRect t="-67787" b="-6702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40" name="Rectangle 45"/>
          <p:cNvSpPr/>
          <p:nvPr/>
        </p:nvSpPr>
        <p:spPr>
          <a:xfrm>
            <a:off x="8114135" y="3235302"/>
            <a:ext cx="3517141" cy="2246769"/>
          </a:xfrm>
          <a:prstGeom prst="rect">
            <a:avLst/>
          </a:prstGeom>
          <a:blipFill>
            <a:blip r:embed="rId4" cstate="screen"/>
            <a:stretch>
              <a:fillRect t="-67787" b="-6702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5" name="Rectangle 44"/>
          <p:cNvSpPr/>
          <p:nvPr/>
        </p:nvSpPr>
        <p:spPr>
          <a:xfrm>
            <a:off x="4400820" y="3235302"/>
            <a:ext cx="3517141" cy="2246769"/>
          </a:xfrm>
          <a:prstGeom prst="rect">
            <a:avLst/>
          </a:prstGeom>
          <a:solidFill>
            <a:srgbClr val="0E1027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687504" y="3235302"/>
            <a:ext cx="3517141" cy="2246769"/>
          </a:xfrm>
          <a:prstGeom prst="rect">
            <a:avLst/>
          </a:prstGeom>
          <a:solidFill>
            <a:srgbClr val="0E1027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8114135" y="3235302"/>
            <a:ext cx="3517141" cy="2246769"/>
          </a:xfrm>
          <a:prstGeom prst="rect">
            <a:avLst/>
          </a:prstGeom>
          <a:solidFill>
            <a:srgbClr val="0E1027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8" name="Freeform 3447"/>
          <p:cNvSpPr>
            <a:spLocks noEditPoints="1"/>
          </p:cNvSpPr>
          <p:nvPr/>
        </p:nvSpPr>
        <p:spPr bwMode="auto">
          <a:xfrm>
            <a:off x="5558970" y="1712463"/>
            <a:ext cx="1074058" cy="1074058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>
              <a:solidFill>
                <a:prstClr val="black"/>
              </a:solidFill>
              <a:latin typeface="Segoe UI Light" panose="020B0502040204020203"/>
            </a:endParaRPr>
          </a:p>
        </p:txBody>
      </p:sp>
      <p:grpSp>
        <p:nvGrpSpPr>
          <p:cNvPr id="11" name="Group 52"/>
          <p:cNvGrpSpPr/>
          <p:nvPr/>
        </p:nvGrpSpPr>
        <p:grpSpPr>
          <a:xfrm>
            <a:off x="2261150" y="3669943"/>
            <a:ext cx="380334" cy="329623"/>
            <a:chOff x="11028363" y="5368925"/>
            <a:chExt cx="285750" cy="247650"/>
          </a:xfrm>
          <a:solidFill>
            <a:sysClr val="window" lastClr="FFFFFF"/>
          </a:solidFill>
        </p:grpSpPr>
        <p:sp>
          <p:nvSpPr>
            <p:cNvPr id="12" name="Freeform 3577"/>
            <p:cNvSpPr/>
            <p:nvPr/>
          </p:nvSpPr>
          <p:spPr bwMode="auto">
            <a:xfrm>
              <a:off x="11028363" y="5454650"/>
              <a:ext cx="66675" cy="114300"/>
            </a:xfrm>
            <a:custGeom>
              <a:avLst/>
              <a:gdLst>
                <a:gd name="T0" fmla="*/ 0 w 169"/>
                <a:gd name="T1" fmla="*/ 98 h 288"/>
                <a:gd name="T2" fmla="*/ 0 w 169"/>
                <a:gd name="T3" fmla="*/ 114 h 288"/>
                <a:gd name="T4" fmla="*/ 2 w 169"/>
                <a:gd name="T5" fmla="*/ 131 h 288"/>
                <a:gd name="T6" fmla="*/ 3 w 169"/>
                <a:gd name="T7" fmla="*/ 139 h 288"/>
                <a:gd name="T8" fmla="*/ 5 w 169"/>
                <a:gd name="T9" fmla="*/ 146 h 288"/>
                <a:gd name="T10" fmla="*/ 9 w 169"/>
                <a:gd name="T11" fmla="*/ 153 h 288"/>
                <a:gd name="T12" fmla="*/ 13 w 169"/>
                <a:gd name="T13" fmla="*/ 159 h 288"/>
                <a:gd name="T14" fmla="*/ 18 w 169"/>
                <a:gd name="T15" fmla="*/ 163 h 288"/>
                <a:gd name="T16" fmla="*/ 23 w 169"/>
                <a:gd name="T17" fmla="*/ 166 h 288"/>
                <a:gd name="T18" fmla="*/ 23 w 169"/>
                <a:gd name="T19" fmla="*/ 288 h 288"/>
                <a:gd name="T20" fmla="*/ 144 w 169"/>
                <a:gd name="T21" fmla="*/ 288 h 288"/>
                <a:gd name="T22" fmla="*/ 144 w 169"/>
                <a:gd name="T23" fmla="*/ 166 h 288"/>
                <a:gd name="T24" fmla="*/ 151 w 169"/>
                <a:gd name="T25" fmla="*/ 162 h 288"/>
                <a:gd name="T26" fmla="*/ 156 w 169"/>
                <a:gd name="T27" fmla="*/ 157 h 288"/>
                <a:gd name="T28" fmla="*/ 161 w 169"/>
                <a:gd name="T29" fmla="*/ 150 h 288"/>
                <a:gd name="T30" fmla="*/ 165 w 169"/>
                <a:gd name="T31" fmla="*/ 140 h 288"/>
                <a:gd name="T32" fmla="*/ 166 w 169"/>
                <a:gd name="T33" fmla="*/ 130 h 288"/>
                <a:gd name="T34" fmla="*/ 167 w 169"/>
                <a:gd name="T35" fmla="*/ 119 h 288"/>
                <a:gd name="T36" fmla="*/ 169 w 169"/>
                <a:gd name="T37" fmla="*/ 109 h 288"/>
                <a:gd name="T38" fmla="*/ 169 w 169"/>
                <a:gd name="T39" fmla="*/ 99 h 288"/>
                <a:gd name="T40" fmla="*/ 169 w 169"/>
                <a:gd name="T41" fmla="*/ 0 h 288"/>
                <a:gd name="T42" fmla="*/ 0 w 169"/>
                <a:gd name="T43" fmla="*/ 0 h 288"/>
                <a:gd name="T44" fmla="*/ 0 w 169"/>
                <a:gd name="T4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88">
                  <a:moveTo>
                    <a:pt x="0" y="98"/>
                  </a:moveTo>
                  <a:lnTo>
                    <a:pt x="0" y="114"/>
                  </a:lnTo>
                  <a:lnTo>
                    <a:pt x="2" y="131"/>
                  </a:lnTo>
                  <a:lnTo>
                    <a:pt x="3" y="139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3" y="159"/>
                  </a:lnTo>
                  <a:lnTo>
                    <a:pt x="18" y="163"/>
                  </a:lnTo>
                  <a:lnTo>
                    <a:pt x="23" y="166"/>
                  </a:lnTo>
                  <a:lnTo>
                    <a:pt x="23" y="288"/>
                  </a:lnTo>
                  <a:lnTo>
                    <a:pt x="144" y="288"/>
                  </a:lnTo>
                  <a:lnTo>
                    <a:pt x="144" y="166"/>
                  </a:lnTo>
                  <a:lnTo>
                    <a:pt x="151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5" y="140"/>
                  </a:lnTo>
                  <a:lnTo>
                    <a:pt x="166" y="130"/>
                  </a:lnTo>
                  <a:lnTo>
                    <a:pt x="167" y="119"/>
                  </a:lnTo>
                  <a:lnTo>
                    <a:pt x="169" y="109"/>
                  </a:lnTo>
                  <a:lnTo>
                    <a:pt x="169" y="99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3" name="Freeform 3578"/>
            <p:cNvSpPr/>
            <p:nvPr/>
          </p:nvSpPr>
          <p:spPr bwMode="auto">
            <a:xfrm>
              <a:off x="11247438" y="5454650"/>
              <a:ext cx="66675" cy="114300"/>
            </a:xfrm>
            <a:custGeom>
              <a:avLst/>
              <a:gdLst>
                <a:gd name="T0" fmla="*/ 0 w 168"/>
                <a:gd name="T1" fmla="*/ 0 h 288"/>
                <a:gd name="T2" fmla="*/ 0 w 168"/>
                <a:gd name="T3" fmla="*/ 95 h 288"/>
                <a:gd name="T4" fmla="*/ 0 w 168"/>
                <a:gd name="T5" fmla="*/ 105 h 288"/>
                <a:gd name="T6" fmla="*/ 1 w 168"/>
                <a:gd name="T7" fmla="*/ 116 h 288"/>
                <a:gd name="T8" fmla="*/ 3 w 168"/>
                <a:gd name="T9" fmla="*/ 123 h 288"/>
                <a:gd name="T10" fmla="*/ 6 w 168"/>
                <a:gd name="T11" fmla="*/ 131 h 288"/>
                <a:gd name="T12" fmla="*/ 10 w 168"/>
                <a:gd name="T13" fmla="*/ 139 h 288"/>
                <a:gd name="T14" fmla="*/ 14 w 168"/>
                <a:gd name="T15" fmla="*/ 144 h 288"/>
                <a:gd name="T16" fmla="*/ 19 w 168"/>
                <a:gd name="T17" fmla="*/ 149 h 288"/>
                <a:gd name="T18" fmla="*/ 24 w 168"/>
                <a:gd name="T19" fmla="*/ 153 h 288"/>
                <a:gd name="T20" fmla="*/ 24 w 168"/>
                <a:gd name="T21" fmla="*/ 288 h 288"/>
                <a:gd name="T22" fmla="*/ 143 w 168"/>
                <a:gd name="T23" fmla="*/ 288 h 288"/>
                <a:gd name="T24" fmla="*/ 143 w 168"/>
                <a:gd name="T25" fmla="*/ 153 h 288"/>
                <a:gd name="T26" fmla="*/ 150 w 168"/>
                <a:gd name="T27" fmla="*/ 149 h 288"/>
                <a:gd name="T28" fmla="*/ 154 w 168"/>
                <a:gd name="T29" fmla="*/ 144 h 288"/>
                <a:gd name="T30" fmla="*/ 158 w 168"/>
                <a:gd name="T31" fmla="*/ 137 h 288"/>
                <a:gd name="T32" fmla="*/ 161 w 168"/>
                <a:gd name="T33" fmla="*/ 130 h 288"/>
                <a:gd name="T34" fmla="*/ 164 w 168"/>
                <a:gd name="T35" fmla="*/ 122 h 288"/>
                <a:gd name="T36" fmla="*/ 167 w 168"/>
                <a:gd name="T37" fmla="*/ 113 h 288"/>
                <a:gd name="T38" fmla="*/ 168 w 168"/>
                <a:gd name="T39" fmla="*/ 104 h 288"/>
                <a:gd name="T40" fmla="*/ 168 w 168"/>
                <a:gd name="T41" fmla="*/ 95 h 288"/>
                <a:gd name="T42" fmla="*/ 168 w 168"/>
                <a:gd name="T43" fmla="*/ 0 h 288"/>
                <a:gd name="T44" fmla="*/ 0 w 168"/>
                <a:gd name="T4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88">
                  <a:moveTo>
                    <a:pt x="0" y="0"/>
                  </a:moveTo>
                  <a:lnTo>
                    <a:pt x="0" y="9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3"/>
                  </a:lnTo>
                  <a:lnTo>
                    <a:pt x="6" y="131"/>
                  </a:lnTo>
                  <a:lnTo>
                    <a:pt x="10" y="139"/>
                  </a:lnTo>
                  <a:lnTo>
                    <a:pt x="14" y="144"/>
                  </a:lnTo>
                  <a:lnTo>
                    <a:pt x="19" y="149"/>
                  </a:lnTo>
                  <a:lnTo>
                    <a:pt x="24" y="153"/>
                  </a:lnTo>
                  <a:lnTo>
                    <a:pt x="24" y="288"/>
                  </a:lnTo>
                  <a:lnTo>
                    <a:pt x="143" y="288"/>
                  </a:lnTo>
                  <a:lnTo>
                    <a:pt x="143" y="153"/>
                  </a:lnTo>
                  <a:lnTo>
                    <a:pt x="150" y="149"/>
                  </a:lnTo>
                  <a:lnTo>
                    <a:pt x="154" y="144"/>
                  </a:lnTo>
                  <a:lnTo>
                    <a:pt x="158" y="137"/>
                  </a:lnTo>
                  <a:lnTo>
                    <a:pt x="161" y="130"/>
                  </a:lnTo>
                  <a:lnTo>
                    <a:pt x="164" y="122"/>
                  </a:lnTo>
                  <a:lnTo>
                    <a:pt x="167" y="113"/>
                  </a:lnTo>
                  <a:lnTo>
                    <a:pt x="168" y="104"/>
                  </a:lnTo>
                  <a:lnTo>
                    <a:pt x="168" y="95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4" name="Freeform 3579"/>
            <p:cNvSpPr/>
            <p:nvPr/>
          </p:nvSpPr>
          <p:spPr bwMode="auto">
            <a:xfrm>
              <a:off x="11123613" y="5454650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5" name="Freeform 3581"/>
            <p:cNvSpPr/>
            <p:nvPr/>
          </p:nvSpPr>
          <p:spPr bwMode="auto">
            <a:xfrm>
              <a:off x="11256963" y="5397500"/>
              <a:ext cx="47625" cy="47625"/>
            </a:xfrm>
            <a:custGeom>
              <a:avLst/>
              <a:gdLst>
                <a:gd name="T0" fmla="*/ 60 w 119"/>
                <a:gd name="T1" fmla="*/ 121 h 121"/>
                <a:gd name="T2" fmla="*/ 72 w 119"/>
                <a:gd name="T3" fmla="*/ 119 h 121"/>
                <a:gd name="T4" fmla="*/ 83 w 119"/>
                <a:gd name="T5" fmla="*/ 115 h 121"/>
                <a:gd name="T6" fmla="*/ 94 w 119"/>
                <a:gd name="T7" fmla="*/ 110 h 121"/>
                <a:gd name="T8" fmla="*/ 103 w 119"/>
                <a:gd name="T9" fmla="*/ 103 h 121"/>
                <a:gd name="T10" fmla="*/ 109 w 119"/>
                <a:gd name="T11" fmla="*/ 94 h 121"/>
                <a:gd name="T12" fmla="*/ 116 w 119"/>
                <a:gd name="T13" fmla="*/ 83 h 121"/>
                <a:gd name="T14" fmla="*/ 118 w 119"/>
                <a:gd name="T15" fmla="*/ 72 h 121"/>
                <a:gd name="T16" fmla="*/ 119 w 119"/>
                <a:gd name="T17" fmla="*/ 60 h 121"/>
                <a:gd name="T18" fmla="*/ 118 w 119"/>
                <a:gd name="T19" fmla="*/ 49 h 121"/>
                <a:gd name="T20" fmla="*/ 116 w 119"/>
                <a:gd name="T21" fmla="*/ 37 h 121"/>
                <a:gd name="T22" fmla="*/ 109 w 119"/>
                <a:gd name="T23" fmla="*/ 27 h 121"/>
                <a:gd name="T24" fmla="*/ 103 w 119"/>
                <a:gd name="T25" fmla="*/ 18 h 121"/>
                <a:gd name="T26" fmla="*/ 94 w 119"/>
                <a:gd name="T27" fmla="*/ 10 h 121"/>
                <a:gd name="T28" fmla="*/ 83 w 119"/>
                <a:gd name="T29" fmla="*/ 5 h 121"/>
                <a:gd name="T30" fmla="*/ 72 w 119"/>
                <a:gd name="T31" fmla="*/ 1 h 121"/>
                <a:gd name="T32" fmla="*/ 60 w 119"/>
                <a:gd name="T33" fmla="*/ 0 h 121"/>
                <a:gd name="T34" fmla="*/ 47 w 119"/>
                <a:gd name="T35" fmla="*/ 1 h 121"/>
                <a:gd name="T36" fmla="*/ 36 w 119"/>
                <a:gd name="T37" fmla="*/ 5 h 121"/>
                <a:gd name="T38" fmla="*/ 26 w 119"/>
                <a:gd name="T39" fmla="*/ 10 h 121"/>
                <a:gd name="T40" fmla="*/ 17 w 119"/>
                <a:gd name="T41" fmla="*/ 18 h 121"/>
                <a:gd name="T42" fmla="*/ 10 w 119"/>
                <a:gd name="T43" fmla="*/ 27 h 121"/>
                <a:gd name="T44" fmla="*/ 4 w 119"/>
                <a:gd name="T45" fmla="*/ 37 h 121"/>
                <a:gd name="T46" fmla="*/ 1 w 119"/>
                <a:gd name="T47" fmla="*/ 49 h 121"/>
                <a:gd name="T48" fmla="*/ 0 w 119"/>
                <a:gd name="T49" fmla="*/ 60 h 121"/>
                <a:gd name="T50" fmla="*/ 1 w 119"/>
                <a:gd name="T51" fmla="*/ 72 h 121"/>
                <a:gd name="T52" fmla="*/ 4 w 119"/>
                <a:gd name="T53" fmla="*/ 83 h 121"/>
                <a:gd name="T54" fmla="*/ 10 w 119"/>
                <a:gd name="T55" fmla="*/ 94 h 121"/>
                <a:gd name="T56" fmla="*/ 17 w 119"/>
                <a:gd name="T57" fmla="*/ 103 h 121"/>
                <a:gd name="T58" fmla="*/ 26 w 119"/>
                <a:gd name="T59" fmla="*/ 110 h 121"/>
                <a:gd name="T60" fmla="*/ 36 w 119"/>
                <a:gd name="T61" fmla="*/ 115 h 121"/>
                <a:gd name="T62" fmla="*/ 47 w 119"/>
                <a:gd name="T63" fmla="*/ 119 h 121"/>
                <a:gd name="T64" fmla="*/ 60 w 119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121">
                  <a:moveTo>
                    <a:pt x="60" y="121"/>
                  </a:moveTo>
                  <a:lnTo>
                    <a:pt x="72" y="119"/>
                  </a:lnTo>
                  <a:lnTo>
                    <a:pt x="83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09" y="94"/>
                  </a:lnTo>
                  <a:lnTo>
                    <a:pt x="116" y="83"/>
                  </a:lnTo>
                  <a:lnTo>
                    <a:pt x="118" y="72"/>
                  </a:lnTo>
                  <a:lnTo>
                    <a:pt x="119" y="60"/>
                  </a:lnTo>
                  <a:lnTo>
                    <a:pt x="118" y="49"/>
                  </a:lnTo>
                  <a:lnTo>
                    <a:pt x="116" y="37"/>
                  </a:lnTo>
                  <a:lnTo>
                    <a:pt x="109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6" y="5"/>
                  </a:lnTo>
                  <a:lnTo>
                    <a:pt x="26" y="10"/>
                  </a:lnTo>
                  <a:lnTo>
                    <a:pt x="17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4" y="83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6" y="110"/>
                  </a:lnTo>
                  <a:lnTo>
                    <a:pt x="36" y="115"/>
                  </a:lnTo>
                  <a:lnTo>
                    <a:pt x="47" y="119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6" name="Freeform 3582"/>
            <p:cNvSpPr/>
            <p:nvPr/>
          </p:nvSpPr>
          <p:spPr bwMode="auto">
            <a:xfrm>
              <a:off x="11037888" y="5397500"/>
              <a:ext cx="47625" cy="47625"/>
            </a:xfrm>
            <a:custGeom>
              <a:avLst/>
              <a:gdLst>
                <a:gd name="T0" fmla="*/ 61 w 121"/>
                <a:gd name="T1" fmla="*/ 121 h 121"/>
                <a:gd name="T2" fmla="*/ 72 w 121"/>
                <a:gd name="T3" fmla="*/ 119 h 121"/>
                <a:gd name="T4" fmla="*/ 84 w 121"/>
                <a:gd name="T5" fmla="*/ 115 h 121"/>
                <a:gd name="T6" fmla="*/ 94 w 121"/>
                <a:gd name="T7" fmla="*/ 110 h 121"/>
                <a:gd name="T8" fmla="*/ 103 w 121"/>
                <a:gd name="T9" fmla="*/ 103 h 121"/>
                <a:gd name="T10" fmla="*/ 111 w 121"/>
                <a:gd name="T11" fmla="*/ 94 h 121"/>
                <a:gd name="T12" fmla="*/ 116 w 121"/>
                <a:gd name="T13" fmla="*/ 83 h 121"/>
                <a:gd name="T14" fmla="*/ 120 w 121"/>
                <a:gd name="T15" fmla="*/ 72 h 121"/>
                <a:gd name="T16" fmla="*/ 121 w 121"/>
                <a:gd name="T17" fmla="*/ 60 h 121"/>
                <a:gd name="T18" fmla="*/ 120 w 121"/>
                <a:gd name="T19" fmla="*/ 49 h 121"/>
                <a:gd name="T20" fmla="*/ 116 w 121"/>
                <a:gd name="T21" fmla="*/ 37 h 121"/>
                <a:gd name="T22" fmla="*/ 111 w 121"/>
                <a:gd name="T23" fmla="*/ 27 h 121"/>
                <a:gd name="T24" fmla="*/ 103 w 121"/>
                <a:gd name="T25" fmla="*/ 18 h 121"/>
                <a:gd name="T26" fmla="*/ 94 w 121"/>
                <a:gd name="T27" fmla="*/ 10 h 121"/>
                <a:gd name="T28" fmla="*/ 84 w 121"/>
                <a:gd name="T29" fmla="*/ 5 h 121"/>
                <a:gd name="T30" fmla="*/ 72 w 121"/>
                <a:gd name="T31" fmla="*/ 1 h 121"/>
                <a:gd name="T32" fmla="*/ 61 w 121"/>
                <a:gd name="T33" fmla="*/ 0 h 121"/>
                <a:gd name="T34" fmla="*/ 49 w 121"/>
                <a:gd name="T35" fmla="*/ 1 h 121"/>
                <a:gd name="T36" fmla="*/ 38 w 121"/>
                <a:gd name="T37" fmla="*/ 5 h 121"/>
                <a:gd name="T38" fmla="*/ 27 w 121"/>
                <a:gd name="T39" fmla="*/ 10 h 121"/>
                <a:gd name="T40" fmla="*/ 18 w 121"/>
                <a:gd name="T41" fmla="*/ 18 h 121"/>
                <a:gd name="T42" fmla="*/ 11 w 121"/>
                <a:gd name="T43" fmla="*/ 27 h 121"/>
                <a:gd name="T44" fmla="*/ 6 w 121"/>
                <a:gd name="T45" fmla="*/ 37 h 121"/>
                <a:gd name="T46" fmla="*/ 2 w 121"/>
                <a:gd name="T47" fmla="*/ 49 h 121"/>
                <a:gd name="T48" fmla="*/ 0 w 121"/>
                <a:gd name="T49" fmla="*/ 60 h 121"/>
                <a:gd name="T50" fmla="*/ 2 w 121"/>
                <a:gd name="T51" fmla="*/ 72 h 121"/>
                <a:gd name="T52" fmla="*/ 6 w 121"/>
                <a:gd name="T53" fmla="*/ 83 h 121"/>
                <a:gd name="T54" fmla="*/ 11 w 121"/>
                <a:gd name="T55" fmla="*/ 94 h 121"/>
                <a:gd name="T56" fmla="*/ 18 w 121"/>
                <a:gd name="T57" fmla="*/ 103 h 121"/>
                <a:gd name="T58" fmla="*/ 27 w 121"/>
                <a:gd name="T59" fmla="*/ 110 h 121"/>
                <a:gd name="T60" fmla="*/ 38 w 121"/>
                <a:gd name="T61" fmla="*/ 115 h 121"/>
                <a:gd name="T62" fmla="*/ 49 w 121"/>
                <a:gd name="T63" fmla="*/ 119 h 121"/>
                <a:gd name="T64" fmla="*/ 61 w 121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1">
                  <a:moveTo>
                    <a:pt x="61" y="121"/>
                  </a:moveTo>
                  <a:lnTo>
                    <a:pt x="72" y="119"/>
                  </a:lnTo>
                  <a:lnTo>
                    <a:pt x="84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11" y="94"/>
                  </a:lnTo>
                  <a:lnTo>
                    <a:pt x="116" y="83"/>
                  </a:lnTo>
                  <a:lnTo>
                    <a:pt x="120" y="72"/>
                  </a:lnTo>
                  <a:lnTo>
                    <a:pt x="121" y="60"/>
                  </a:lnTo>
                  <a:lnTo>
                    <a:pt x="120" y="49"/>
                  </a:lnTo>
                  <a:lnTo>
                    <a:pt x="116" y="37"/>
                  </a:lnTo>
                  <a:lnTo>
                    <a:pt x="111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4" y="5"/>
                  </a:lnTo>
                  <a:lnTo>
                    <a:pt x="72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6" y="37"/>
                  </a:lnTo>
                  <a:lnTo>
                    <a:pt x="2" y="49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3"/>
                  </a:lnTo>
                  <a:lnTo>
                    <a:pt x="11" y="94"/>
                  </a:lnTo>
                  <a:lnTo>
                    <a:pt x="18" y="103"/>
                  </a:lnTo>
                  <a:lnTo>
                    <a:pt x="27" y="110"/>
                  </a:lnTo>
                  <a:lnTo>
                    <a:pt x="38" y="115"/>
                  </a:lnTo>
                  <a:lnTo>
                    <a:pt x="49" y="119"/>
                  </a:lnTo>
                  <a:lnTo>
                    <a:pt x="61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7" name="Freeform 3583"/>
            <p:cNvSpPr/>
            <p:nvPr/>
          </p:nvSpPr>
          <p:spPr bwMode="auto">
            <a:xfrm>
              <a:off x="11133138" y="5368925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18" name="Group 59"/>
          <p:cNvGrpSpPr/>
          <p:nvPr/>
        </p:nvGrpSpPr>
        <p:grpSpPr>
          <a:xfrm>
            <a:off x="5973410" y="3656208"/>
            <a:ext cx="382447" cy="357092"/>
            <a:chOff x="4329113" y="1382713"/>
            <a:chExt cx="287338" cy="268288"/>
          </a:xfrm>
          <a:solidFill>
            <a:sysClr val="window" lastClr="FFFFFF"/>
          </a:solidFill>
        </p:grpSpPr>
        <p:sp>
          <p:nvSpPr>
            <p:cNvPr id="19" name="Freeform 1471"/>
            <p:cNvSpPr/>
            <p:nvPr/>
          </p:nvSpPr>
          <p:spPr bwMode="auto">
            <a:xfrm>
              <a:off x="4357688" y="1487488"/>
              <a:ext cx="19050" cy="19050"/>
            </a:xfrm>
            <a:custGeom>
              <a:avLst/>
              <a:gdLst>
                <a:gd name="T0" fmla="*/ 29 w 59"/>
                <a:gd name="T1" fmla="*/ 0 h 61"/>
                <a:gd name="T2" fmla="*/ 24 w 59"/>
                <a:gd name="T3" fmla="*/ 1 h 61"/>
                <a:gd name="T4" fmla="*/ 17 w 59"/>
                <a:gd name="T5" fmla="*/ 3 h 61"/>
                <a:gd name="T6" fmla="*/ 13 w 59"/>
                <a:gd name="T7" fmla="*/ 6 h 61"/>
                <a:gd name="T8" fmla="*/ 8 w 59"/>
                <a:gd name="T9" fmla="*/ 9 h 61"/>
                <a:gd name="T10" fmla="*/ 4 w 59"/>
                <a:gd name="T11" fmla="*/ 14 h 61"/>
                <a:gd name="T12" fmla="*/ 2 w 59"/>
                <a:gd name="T13" fmla="*/ 19 h 61"/>
                <a:gd name="T14" fmla="*/ 0 w 59"/>
                <a:gd name="T15" fmla="*/ 25 h 61"/>
                <a:gd name="T16" fmla="*/ 0 w 59"/>
                <a:gd name="T17" fmla="*/ 30 h 61"/>
                <a:gd name="T18" fmla="*/ 0 w 59"/>
                <a:gd name="T19" fmla="*/ 37 h 61"/>
                <a:gd name="T20" fmla="*/ 2 w 59"/>
                <a:gd name="T21" fmla="*/ 42 h 61"/>
                <a:gd name="T22" fmla="*/ 4 w 59"/>
                <a:gd name="T23" fmla="*/ 48 h 61"/>
                <a:gd name="T24" fmla="*/ 8 w 59"/>
                <a:gd name="T25" fmla="*/ 52 h 61"/>
                <a:gd name="T26" fmla="*/ 13 w 59"/>
                <a:gd name="T27" fmla="*/ 56 h 61"/>
                <a:gd name="T28" fmla="*/ 17 w 59"/>
                <a:gd name="T29" fmla="*/ 58 h 61"/>
                <a:gd name="T30" fmla="*/ 24 w 59"/>
                <a:gd name="T31" fmla="*/ 60 h 61"/>
                <a:gd name="T32" fmla="*/ 29 w 59"/>
                <a:gd name="T33" fmla="*/ 61 h 61"/>
                <a:gd name="T34" fmla="*/ 35 w 59"/>
                <a:gd name="T35" fmla="*/ 60 h 61"/>
                <a:gd name="T36" fmla="*/ 42 w 59"/>
                <a:gd name="T37" fmla="*/ 58 h 61"/>
                <a:gd name="T38" fmla="*/ 46 w 59"/>
                <a:gd name="T39" fmla="*/ 56 h 61"/>
                <a:gd name="T40" fmla="*/ 50 w 59"/>
                <a:gd name="T41" fmla="*/ 52 h 61"/>
                <a:gd name="T42" fmla="*/ 55 w 59"/>
                <a:gd name="T43" fmla="*/ 48 h 61"/>
                <a:gd name="T44" fmla="*/ 57 w 59"/>
                <a:gd name="T45" fmla="*/ 42 h 61"/>
                <a:gd name="T46" fmla="*/ 59 w 59"/>
                <a:gd name="T47" fmla="*/ 37 h 61"/>
                <a:gd name="T48" fmla="*/ 59 w 59"/>
                <a:gd name="T49" fmla="*/ 30 h 61"/>
                <a:gd name="T50" fmla="*/ 59 w 59"/>
                <a:gd name="T51" fmla="*/ 25 h 61"/>
                <a:gd name="T52" fmla="*/ 57 w 59"/>
                <a:gd name="T53" fmla="*/ 19 h 61"/>
                <a:gd name="T54" fmla="*/ 55 w 59"/>
                <a:gd name="T55" fmla="*/ 14 h 61"/>
                <a:gd name="T56" fmla="*/ 50 w 59"/>
                <a:gd name="T57" fmla="*/ 9 h 61"/>
                <a:gd name="T58" fmla="*/ 46 w 59"/>
                <a:gd name="T59" fmla="*/ 6 h 61"/>
                <a:gd name="T60" fmla="*/ 42 w 59"/>
                <a:gd name="T61" fmla="*/ 3 h 61"/>
                <a:gd name="T62" fmla="*/ 35 w 59"/>
                <a:gd name="T63" fmla="*/ 1 h 61"/>
                <a:gd name="T64" fmla="*/ 29 w 59"/>
                <a:gd name="T65" fmla="*/ 0 h 61"/>
                <a:gd name="T66" fmla="*/ 29 w 59"/>
                <a:gd name="T6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1">
                  <a:moveTo>
                    <a:pt x="29" y="0"/>
                  </a:moveTo>
                  <a:lnTo>
                    <a:pt x="24" y="1"/>
                  </a:lnTo>
                  <a:lnTo>
                    <a:pt x="17" y="3"/>
                  </a:lnTo>
                  <a:lnTo>
                    <a:pt x="13" y="6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2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5" y="48"/>
                  </a:lnTo>
                  <a:lnTo>
                    <a:pt x="57" y="42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57" y="19"/>
                  </a:lnTo>
                  <a:lnTo>
                    <a:pt x="55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0" name="Freeform 1472"/>
            <p:cNvSpPr>
              <a:spLocks noEditPoints="1"/>
            </p:cNvSpPr>
            <p:nvPr/>
          </p:nvSpPr>
          <p:spPr bwMode="auto">
            <a:xfrm>
              <a:off x="4329113" y="1458913"/>
              <a:ext cx="287338" cy="192088"/>
            </a:xfrm>
            <a:custGeom>
              <a:avLst/>
              <a:gdLst>
                <a:gd name="T0" fmla="*/ 211 w 905"/>
                <a:gd name="T1" fmla="*/ 302 h 604"/>
                <a:gd name="T2" fmla="*/ 120 w 905"/>
                <a:gd name="T3" fmla="*/ 181 h 604"/>
                <a:gd name="T4" fmla="*/ 103 w 905"/>
                <a:gd name="T5" fmla="*/ 178 h 604"/>
                <a:gd name="T6" fmla="*/ 87 w 905"/>
                <a:gd name="T7" fmla="*/ 170 h 604"/>
                <a:gd name="T8" fmla="*/ 74 w 905"/>
                <a:gd name="T9" fmla="*/ 159 h 604"/>
                <a:gd name="T10" fmla="*/ 65 w 905"/>
                <a:gd name="T11" fmla="*/ 143 h 604"/>
                <a:gd name="T12" fmla="*/ 61 w 905"/>
                <a:gd name="T13" fmla="*/ 127 h 604"/>
                <a:gd name="T14" fmla="*/ 62 w 905"/>
                <a:gd name="T15" fmla="*/ 108 h 604"/>
                <a:gd name="T16" fmla="*/ 67 w 905"/>
                <a:gd name="T17" fmla="*/ 91 h 604"/>
                <a:gd name="T18" fmla="*/ 77 w 905"/>
                <a:gd name="T19" fmla="*/ 78 h 604"/>
                <a:gd name="T20" fmla="*/ 92 w 905"/>
                <a:gd name="T21" fmla="*/ 67 h 604"/>
                <a:gd name="T22" fmla="*/ 108 w 905"/>
                <a:gd name="T23" fmla="*/ 62 h 604"/>
                <a:gd name="T24" fmla="*/ 127 w 905"/>
                <a:gd name="T25" fmla="*/ 61 h 604"/>
                <a:gd name="T26" fmla="*/ 144 w 905"/>
                <a:gd name="T27" fmla="*/ 65 h 604"/>
                <a:gd name="T28" fmla="*/ 159 w 905"/>
                <a:gd name="T29" fmla="*/ 74 h 604"/>
                <a:gd name="T30" fmla="*/ 170 w 905"/>
                <a:gd name="T31" fmla="*/ 87 h 604"/>
                <a:gd name="T32" fmla="*/ 178 w 905"/>
                <a:gd name="T33" fmla="*/ 103 h 604"/>
                <a:gd name="T34" fmla="*/ 181 w 905"/>
                <a:gd name="T35" fmla="*/ 120 h 604"/>
                <a:gd name="T36" fmla="*/ 178 w 905"/>
                <a:gd name="T37" fmla="*/ 138 h 604"/>
                <a:gd name="T38" fmla="*/ 170 w 905"/>
                <a:gd name="T39" fmla="*/ 155 h 604"/>
                <a:gd name="T40" fmla="*/ 159 w 905"/>
                <a:gd name="T41" fmla="*/ 167 h 604"/>
                <a:gd name="T42" fmla="*/ 144 w 905"/>
                <a:gd name="T43" fmla="*/ 177 h 604"/>
                <a:gd name="T44" fmla="*/ 127 w 905"/>
                <a:gd name="T45" fmla="*/ 181 h 604"/>
                <a:gd name="T46" fmla="*/ 829 w 905"/>
                <a:gd name="T47" fmla="*/ 0 h 604"/>
                <a:gd name="T48" fmla="*/ 60 w 905"/>
                <a:gd name="T49" fmla="*/ 2 h 604"/>
                <a:gd name="T50" fmla="*/ 40 w 905"/>
                <a:gd name="T51" fmla="*/ 9 h 604"/>
                <a:gd name="T52" fmla="*/ 22 w 905"/>
                <a:gd name="T53" fmla="*/ 22 h 604"/>
                <a:gd name="T54" fmla="*/ 9 w 905"/>
                <a:gd name="T55" fmla="*/ 39 h 604"/>
                <a:gd name="T56" fmla="*/ 1 w 905"/>
                <a:gd name="T57" fmla="*/ 61 h 604"/>
                <a:gd name="T58" fmla="*/ 0 w 905"/>
                <a:gd name="T59" fmla="*/ 347 h 604"/>
                <a:gd name="T60" fmla="*/ 3 w 905"/>
                <a:gd name="T61" fmla="*/ 369 h 604"/>
                <a:gd name="T62" fmla="*/ 13 w 905"/>
                <a:gd name="T63" fmla="*/ 389 h 604"/>
                <a:gd name="T64" fmla="*/ 27 w 905"/>
                <a:gd name="T65" fmla="*/ 405 h 604"/>
                <a:gd name="T66" fmla="*/ 46 w 905"/>
                <a:gd name="T67" fmla="*/ 417 h 604"/>
                <a:gd name="T68" fmla="*/ 67 w 905"/>
                <a:gd name="T69" fmla="*/ 422 h 604"/>
                <a:gd name="T70" fmla="*/ 181 w 905"/>
                <a:gd name="T71" fmla="*/ 588 h 604"/>
                <a:gd name="T72" fmla="*/ 183 w 905"/>
                <a:gd name="T73" fmla="*/ 597 h 604"/>
                <a:gd name="T74" fmla="*/ 190 w 905"/>
                <a:gd name="T75" fmla="*/ 603 h 604"/>
                <a:gd name="T76" fmla="*/ 709 w 905"/>
                <a:gd name="T77" fmla="*/ 604 h 604"/>
                <a:gd name="T78" fmla="*/ 718 w 905"/>
                <a:gd name="T79" fmla="*/ 600 h 604"/>
                <a:gd name="T80" fmla="*/ 723 w 905"/>
                <a:gd name="T81" fmla="*/ 594 h 604"/>
                <a:gd name="T82" fmla="*/ 724 w 905"/>
                <a:gd name="T83" fmla="*/ 422 h 604"/>
                <a:gd name="T84" fmla="*/ 845 w 905"/>
                <a:gd name="T85" fmla="*/ 421 h 604"/>
                <a:gd name="T86" fmla="*/ 866 w 905"/>
                <a:gd name="T87" fmla="*/ 413 h 604"/>
                <a:gd name="T88" fmla="*/ 882 w 905"/>
                <a:gd name="T89" fmla="*/ 400 h 604"/>
                <a:gd name="T90" fmla="*/ 896 w 905"/>
                <a:gd name="T91" fmla="*/ 382 h 604"/>
                <a:gd name="T92" fmla="*/ 903 w 905"/>
                <a:gd name="T93" fmla="*/ 363 h 604"/>
                <a:gd name="T94" fmla="*/ 905 w 905"/>
                <a:gd name="T95" fmla="*/ 75 h 604"/>
                <a:gd name="T96" fmla="*/ 901 w 905"/>
                <a:gd name="T97" fmla="*/ 53 h 604"/>
                <a:gd name="T98" fmla="*/ 892 w 905"/>
                <a:gd name="T99" fmla="*/ 33 h 604"/>
                <a:gd name="T100" fmla="*/ 877 w 905"/>
                <a:gd name="T101" fmla="*/ 17 h 604"/>
                <a:gd name="T102" fmla="*/ 859 w 905"/>
                <a:gd name="T103" fmla="*/ 6 h 604"/>
                <a:gd name="T104" fmla="*/ 837 w 905"/>
                <a:gd name="T10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5" h="604">
                  <a:moveTo>
                    <a:pt x="693" y="573"/>
                  </a:moveTo>
                  <a:lnTo>
                    <a:pt x="211" y="573"/>
                  </a:lnTo>
                  <a:lnTo>
                    <a:pt x="211" y="302"/>
                  </a:lnTo>
                  <a:lnTo>
                    <a:pt x="693" y="302"/>
                  </a:lnTo>
                  <a:lnTo>
                    <a:pt x="693" y="573"/>
                  </a:lnTo>
                  <a:close/>
                  <a:moveTo>
                    <a:pt x="120" y="181"/>
                  </a:moveTo>
                  <a:lnTo>
                    <a:pt x="114" y="181"/>
                  </a:lnTo>
                  <a:lnTo>
                    <a:pt x="108" y="180"/>
                  </a:lnTo>
                  <a:lnTo>
                    <a:pt x="103" y="178"/>
                  </a:lnTo>
                  <a:lnTo>
                    <a:pt x="97" y="177"/>
                  </a:lnTo>
                  <a:lnTo>
                    <a:pt x="92" y="173"/>
                  </a:lnTo>
                  <a:lnTo>
                    <a:pt x="87" y="170"/>
                  </a:lnTo>
                  <a:lnTo>
                    <a:pt x="82" y="167"/>
                  </a:lnTo>
                  <a:lnTo>
                    <a:pt x="77" y="163"/>
                  </a:lnTo>
                  <a:lnTo>
                    <a:pt x="74" y="159"/>
                  </a:lnTo>
                  <a:lnTo>
                    <a:pt x="71" y="155"/>
                  </a:lnTo>
                  <a:lnTo>
                    <a:pt x="67" y="149"/>
                  </a:lnTo>
                  <a:lnTo>
                    <a:pt x="65" y="143"/>
                  </a:lnTo>
                  <a:lnTo>
                    <a:pt x="63" y="138"/>
                  </a:lnTo>
                  <a:lnTo>
                    <a:pt x="62" y="132"/>
                  </a:lnTo>
                  <a:lnTo>
                    <a:pt x="61" y="127"/>
                  </a:lnTo>
                  <a:lnTo>
                    <a:pt x="60" y="120"/>
                  </a:lnTo>
                  <a:lnTo>
                    <a:pt x="61" y="115"/>
                  </a:lnTo>
                  <a:lnTo>
                    <a:pt x="62" y="108"/>
                  </a:lnTo>
                  <a:lnTo>
                    <a:pt x="63" y="103"/>
                  </a:lnTo>
                  <a:lnTo>
                    <a:pt x="65" y="97"/>
                  </a:lnTo>
                  <a:lnTo>
                    <a:pt x="67" y="91"/>
                  </a:lnTo>
                  <a:lnTo>
                    <a:pt x="71" y="87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82" y="74"/>
                  </a:lnTo>
                  <a:lnTo>
                    <a:pt x="87" y="70"/>
                  </a:lnTo>
                  <a:lnTo>
                    <a:pt x="92" y="67"/>
                  </a:lnTo>
                  <a:lnTo>
                    <a:pt x="97" y="65"/>
                  </a:lnTo>
                  <a:lnTo>
                    <a:pt x="103" y="63"/>
                  </a:lnTo>
                  <a:lnTo>
                    <a:pt x="108" y="62"/>
                  </a:lnTo>
                  <a:lnTo>
                    <a:pt x="114" y="61"/>
                  </a:lnTo>
                  <a:lnTo>
                    <a:pt x="120" y="61"/>
                  </a:lnTo>
                  <a:lnTo>
                    <a:pt x="127" y="61"/>
                  </a:lnTo>
                  <a:lnTo>
                    <a:pt x="133" y="62"/>
                  </a:lnTo>
                  <a:lnTo>
                    <a:pt x="138" y="63"/>
                  </a:lnTo>
                  <a:lnTo>
                    <a:pt x="144" y="65"/>
                  </a:lnTo>
                  <a:lnTo>
                    <a:pt x="149" y="67"/>
                  </a:lnTo>
                  <a:lnTo>
                    <a:pt x="155" y="70"/>
                  </a:lnTo>
                  <a:lnTo>
                    <a:pt x="159" y="74"/>
                  </a:lnTo>
                  <a:lnTo>
                    <a:pt x="164" y="78"/>
                  </a:lnTo>
                  <a:lnTo>
                    <a:pt x="167" y="83"/>
                  </a:lnTo>
                  <a:lnTo>
                    <a:pt x="170" y="87"/>
                  </a:lnTo>
                  <a:lnTo>
                    <a:pt x="173" y="91"/>
                  </a:lnTo>
                  <a:lnTo>
                    <a:pt x="176" y="97"/>
                  </a:lnTo>
                  <a:lnTo>
                    <a:pt x="178" y="103"/>
                  </a:lnTo>
                  <a:lnTo>
                    <a:pt x="179" y="108"/>
                  </a:lnTo>
                  <a:lnTo>
                    <a:pt x="180" y="115"/>
                  </a:lnTo>
                  <a:lnTo>
                    <a:pt x="181" y="120"/>
                  </a:lnTo>
                  <a:lnTo>
                    <a:pt x="180" y="127"/>
                  </a:lnTo>
                  <a:lnTo>
                    <a:pt x="179" y="132"/>
                  </a:lnTo>
                  <a:lnTo>
                    <a:pt x="178" y="138"/>
                  </a:lnTo>
                  <a:lnTo>
                    <a:pt x="176" y="143"/>
                  </a:lnTo>
                  <a:lnTo>
                    <a:pt x="173" y="149"/>
                  </a:lnTo>
                  <a:lnTo>
                    <a:pt x="170" y="155"/>
                  </a:lnTo>
                  <a:lnTo>
                    <a:pt x="167" y="159"/>
                  </a:lnTo>
                  <a:lnTo>
                    <a:pt x="164" y="163"/>
                  </a:lnTo>
                  <a:lnTo>
                    <a:pt x="159" y="167"/>
                  </a:lnTo>
                  <a:lnTo>
                    <a:pt x="155" y="171"/>
                  </a:lnTo>
                  <a:lnTo>
                    <a:pt x="149" y="173"/>
                  </a:lnTo>
                  <a:lnTo>
                    <a:pt x="144" y="177"/>
                  </a:lnTo>
                  <a:lnTo>
                    <a:pt x="138" y="178"/>
                  </a:lnTo>
                  <a:lnTo>
                    <a:pt x="133" y="180"/>
                  </a:lnTo>
                  <a:lnTo>
                    <a:pt x="127" y="181"/>
                  </a:lnTo>
                  <a:lnTo>
                    <a:pt x="120" y="181"/>
                  </a:lnTo>
                  <a:lnTo>
                    <a:pt x="120" y="181"/>
                  </a:lnTo>
                  <a:close/>
                  <a:moveTo>
                    <a:pt x="829" y="0"/>
                  </a:moveTo>
                  <a:lnTo>
                    <a:pt x="75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3" y="3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1" y="363"/>
                  </a:lnTo>
                  <a:lnTo>
                    <a:pt x="3" y="369"/>
                  </a:lnTo>
                  <a:lnTo>
                    <a:pt x="5" y="376"/>
                  </a:lnTo>
                  <a:lnTo>
                    <a:pt x="9" y="382"/>
                  </a:lnTo>
                  <a:lnTo>
                    <a:pt x="13" y="389"/>
                  </a:lnTo>
                  <a:lnTo>
                    <a:pt x="16" y="395"/>
                  </a:lnTo>
                  <a:lnTo>
                    <a:pt x="22" y="400"/>
                  </a:lnTo>
                  <a:lnTo>
                    <a:pt x="27" y="405"/>
                  </a:lnTo>
                  <a:lnTo>
                    <a:pt x="33" y="409"/>
                  </a:lnTo>
                  <a:lnTo>
                    <a:pt x="40" y="413"/>
                  </a:lnTo>
                  <a:lnTo>
                    <a:pt x="46" y="417"/>
                  </a:lnTo>
                  <a:lnTo>
                    <a:pt x="53" y="419"/>
                  </a:lnTo>
                  <a:lnTo>
                    <a:pt x="60" y="421"/>
                  </a:lnTo>
                  <a:lnTo>
                    <a:pt x="67" y="422"/>
                  </a:lnTo>
                  <a:lnTo>
                    <a:pt x="75" y="422"/>
                  </a:lnTo>
                  <a:lnTo>
                    <a:pt x="181" y="422"/>
                  </a:lnTo>
                  <a:lnTo>
                    <a:pt x="181" y="588"/>
                  </a:lnTo>
                  <a:lnTo>
                    <a:pt x="181" y="592"/>
                  </a:lnTo>
                  <a:lnTo>
                    <a:pt x="182" y="594"/>
                  </a:lnTo>
                  <a:lnTo>
                    <a:pt x="183" y="597"/>
                  </a:lnTo>
                  <a:lnTo>
                    <a:pt x="186" y="599"/>
                  </a:lnTo>
                  <a:lnTo>
                    <a:pt x="188" y="600"/>
                  </a:lnTo>
                  <a:lnTo>
                    <a:pt x="190" y="603"/>
                  </a:lnTo>
                  <a:lnTo>
                    <a:pt x="192" y="604"/>
                  </a:lnTo>
                  <a:lnTo>
                    <a:pt x="196" y="604"/>
                  </a:lnTo>
                  <a:lnTo>
                    <a:pt x="709" y="604"/>
                  </a:lnTo>
                  <a:lnTo>
                    <a:pt x="712" y="603"/>
                  </a:lnTo>
                  <a:lnTo>
                    <a:pt x="714" y="603"/>
                  </a:lnTo>
                  <a:lnTo>
                    <a:pt x="718" y="600"/>
                  </a:lnTo>
                  <a:lnTo>
                    <a:pt x="720" y="599"/>
                  </a:lnTo>
                  <a:lnTo>
                    <a:pt x="721" y="597"/>
                  </a:lnTo>
                  <a:lnTo>
                    <a:pt x="723" y="594"/>
                  </a:lnTo>
                  <a:lnTo>
                    <a:pt x="723" y="592"/>
                  </a:lnTo>
                  <a:lnTo>
                    <a:pt x="724" y="588"/>
                  </a:lnTo>
                  <a:lnTo>
                    <a:pt x="724" y="422"/>
                  </a:lnTo>
                  <a:lnTo>
                    <a:pt x="829" y="422"/>
                  </a:lnTo>
                  <a:lnTo>
                    <a:pt x="837" y="422"/>
                  </a:lnTo>
                  <a:lnTo>
                    <a:pt x="845" y="421"/>
                  </a:lnTo>
                  <a:lnTo>
                    <a:pt x="852" y="419"/>
                  </a:lnTo>
                  <a:lnTo>
                    <a:pt x="859" y="417"/>
                  </a:lnTo>
                  <a:lnTo>
                    <a:pt x="866" y="413"/>
                  </a:lnTo>
                  <a:lnTo>
                    <a:pt x="871" y="409"/>
                  </a:lnTo>
                  <a:lnTo>
                    <a:pt x="877" y="405"/>
                  </a:lnTo>
                  <a:lnTo>
                    <a:pt x="882" y="400"/>
                  </a:lnTo>
                  <a:lnTo>
                    <a:pt x="888" y="395"/>
                  </a:lnTo>
                  <a:lnTo>
                    <a:pt x="892" y="389"/>
                  </a:lnTo>
                  <a:lnTo>
                    <a:pt x="896" y="382"/>
                  </a:lnTo>
                  <a:lnTo>
                    <a:pt x="899" y="376"/>
                  </a:lnTo>
                  <a:lnTo>
                    <a:pt x="901" y="369"/>
                  </a:lnTo>
                  <a:lnTo>
                    <a:pt x="903" y="363"/>
                  </a:lnTo>
                  <a:lnTo>
                    <a:pt x="905" y="355"/>
                  </a:lnTo>
                  <a:lnTo>
                    <a:pt x="905" y="347"/>
                  </a:lnTo>
                  <a:lnTo>
                    <a:pt x="905" y="75"/>
                  </a:lnTo>
                  <a:lnTo>
                    <a:pt x="905" y="67"/>
                  </a:lnTo>
                  <a:lnTo>
                    <a:pt x="903" y="61"/>
                  </a:lnTo>
                  <a:lnTo>
                    <a:pt x="901" y="53"/>
                  </a:lnTo>
                  <a:lnTo>
                    <a:pt x="899" y="46"/>
                  </a:lnTo>
                  <a:lnTo>
                    <a:pt x="896" y="39"/>
                  </a:lnTo>
                  <a:lnTo>
                    <a:pt x="892" y="33"/>
                  </a:lnTo>
                  <a:lnTo>
                    <a:pt x="888" y="27"/>
                  </a:lnTo>
                  <a:lnTo>
                    <a:pt x="882" y="22"/>
                  </a:lnTo>
                  <a:lnTo>
                    <a:pt x="877" y="17"/>
                  </a:lnTo>
                  <a:lnTo>
                    <a:pt x="871" y="13"/>
                  </a:lnTo>
                  <a:lnTo>
                    <a:pt x="866" y="9"/>
                  </a:lnTo>
                  <a:lnTo>
                    <a:pt x="859" y="6"/>
                  </a:lnTo>
                  <a:lnTo>
                    <a:pt x="852" y="3"/>
                  </a:lnTo>
                  <a:lnTo>
                    <a:pt x="845" y="2"/>
                  </a:lnTo>
                  <a:lnTo>
                    <a:pt x="837" y="1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1" name="Freeform 1473"/>
            <p:cNvSpPr>
              <a:spLocks noEditPoints="1"/>
            </p:cNvSpPr>
            <p:nvPr/>
          </p:nvSpPr>
          <p:spPr bwMode="auto">
            <a:xfrm>
              <a:off x="4386263" y="1382713"/>
              <a:ext cx="173038" cy="66675"/>
            </a:xfrm>
            <a:custGeom>
              <a:avLst/>
              <a:gdLst>
                <a:gd name="T0" fmla="*/ 407 w 543"/>
                <a:gd name="T1" fmla="*/ 15 h 211"/>
                <a:gd name="T2" fmla="*/ 528 w 543"/>
                <a:gd name="T3" fmla="*/ 136 h 211"/>
                <a:gd name="T4" fmla="*/ 407 w 543"/>
                <a:gd name="T5" fmla="*/ 136 h 211"/>
                <a:gd name="T6" fmla="*/ 407 w 543"/>
                <a:gd name="T7" fmla="*/ 15 h 211"/>
                <a:gd name="T8" fmla="*/ 15 w 543"/>
                <a:gd name="T9" fmla="*/ 211 h 211"/>
                <a:gd name="T10" fmla="*/ 528 w 543"/>
                <a:gd name="T11" fmla="*/ 211 h 211"/>
                <a:gd name="T12" fmla="*/ 531 w 543"/>
                <a:gd name="T13" fmla="*/ 211 h 211"/>
                <a:gd name="T14" fmla="*/ 533 w 543"/>
                <a:gd name="T15" fmla="*/ 210 h 211"/>
                <a:gd name="T16" fmla="*/ 537 w 543"/>
                <a:gd name="T17" fmla="*/ 209 h 211"/>
                <a:gd name="T18" fmla="*/ 539 w 543"/>
                <a:gd name="T19" fmla="*/ 206 h 211"/>
                <a:gd name="T20" fmla="*/ 540 w 543"/>
                <a:gd name="T21" fmla="*/ 204 h 211"/>
                <a:gd name="T22" fmla="*/ 542 w 543"/>
                <a:gd name="T23" fmla="*/ 202 h 211"/>
                <a:gd name="T24" fmla="*/ 542 w 543"/>
                <a:gd name="T25" fmla="*/ 199 h 211"/>
                <a:gd name="T26" fmla="*/ 543 w 543"/>
                <a:gd name="T27" fmla="*/ 195 h 211"/>
                <a:gd name="T28" fmla="*/ 543 w 543"/>
                <a:gd name="T29" fmla="*/ 136 h 211"/>
                <a:gd name="T30" fmla="*/ 542 w 543"/>
                <a:gd name="T31" fmla="*/ 132 h 211"/>
                <a:gd name="T32" fmla="*/ 542 w 543"/>
                <a:gd name="T33" fmla="*/ 129 h 211"/>
                <a:gd name="T34" fmla="*/ 540 w 543"/>
                <a:gd name="T35" fmla="*/ 127 h 211"/>
                <a:gd name="T36" fmla="*/ 539 w 543"/>
                <a:gd name="T37" fmla="*/ 125 h 211"/>
                <a:gd name="T38" fmla="*/ 418 w 543"/>
                <a:gd name="T39" fmla="*/ 4 h 211"/>
                <a:gd name="T40" fmla="*/ 415 w 543"/>
                <a:gd name="T41" fmla="*/ 2 h 211"/>
                <a:gd name="T42" fmla="*/ 413 w 543"/>
                <a:gd name="T43" fmla="*/ 1 h 211"/>
                <a:gd name="T44" fmla="*/ 411 w 543"/>
                <a:gd name="T45" fmla="*/ 0 h 211"/>
                <a:gd name="T46" fmla="*/ 407 w 543"/>
                <a:gd name="T47" fmla="*/ 0 h 211"/>
                <a:gd name="T48" fmla="*/ 15 w 543"/>
                <a:gd name="T49" fmla="*/ 0 h 211"/>
                <a:gd name="T50" fmla="*/ 11 w 543"/>
                <a:gd name="T51" fmla="*/ 0 h 211"/>
                <a:gd name="T52" fmla="*/ 9 w 543"/>
                <a:gd name="T53" fmla="*/ 1 h 211"/>
                <a:gd name="T54" fmla="*/ 7 w 543"/>
                <a:gd name="T55" fmla="*/ 2 h 211"/>
                <a:gd name="T56" fmla="*/ 5 w 543"/>
                <a:gd name="T57" fmla="*/ 4 h 211"/>
                <a:gd name="T58" fmla="*/ 2 w 543"/>
                <a:gd name="T59" fmla="*/ 6 h 211"/>
                <a:gd name="T60" fmla="*/ 1 w 543"/>
                <a:gd name="T61" fmla="*/ 8 h 211"/>
                <a:gd name="T62" fmla="*/ 0 w 543"/>
                <a:gd name="T63" fmla="*/ 12 h 211"/>
                <a:gd name="T64" fmla="*/ 0 w 543"/>
                <a:gd name="T65" fmla="*/ 15 h 211"/>
                <a:gd name="T66" fmla="*/ 0 w 543"/>
                <a:gd name="T67" fmla="*/ 195 h 211"/>
                <a:gd name="T68" fmla="*/ 0 w 543"/>
                <a:gd name="T69" fmla="*/ 199 h 211"/>
                <a:gd name="T70" fmla="*/ 1 w 543"/>
                <a:gd name="T71" fmla="*/ 201 h 211"/>
                <a:gd name="T72" fmla="*/ 2 w 543"/>
                <a:gd name="T73" fmla="*/ 204 h 211"/>
                <a:gd name="T74" fmla="*/ 5 w 543"/>
                <a:gd name="T75" fmla="*/ 206 h 211"/>
                <a:gd name="T76" fmla="*/ 7 w 543"/>
                <a:gd name="T77" fmla="*/ 209 h 211"/>
                <a:gd name="T78" fmla="*/ 9 w 543"/>
                <a:gd name="T79" fmla="*/ 210 h 211"/>
                <a:gd name="T80" fmla="*/ 11 w 543"/>
                <a:gd name="T81" fmla="*/ 211 h 211"/>
                <a:gd name="T82" fmla="*/ 15 w 543"/>
                <a:gd name="T83" fmla="*/ 211 h 211"/>
                <a:gd name="T84" fmla="*/ 15 w 543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3" h="211">
                  <a:moveTo>
                    <a:pt x="407" y="15"/>
                  </a:moveTo>
                  <a:lnTo>
                    <a:pt x="528" y="136"/>
                  </a:lnTo>
                  <a:lnTo>
                    <a:pt x="407" y="136"/>
                  </a:lnTo>
                  <a:lnTo>
                    <a:pt x="407" y="15"/>
                  </a:lnTo>
                  <a:close/>
                  <a:moveTo>
                    <a:pt x="15" y="211"/>
                  </a:moveTo>
                  <a:lnTo>
                    <a:pt x="528" y="211"/>
                  </a:lnTo>
                  <a:lnTo>
                    <a:pt x="531" y="211"/>
                  </a:lnTo>
                  <a:lnTo>
                    <a:pt x="533" y="210"/>
                  </a:lnTo>
                  <a:lnTo>
                    <a:pt x="537" y="209"/>
                  </a:lnTo>
                  <a:lnTo>
                    <a:pt x="539" y="206"/>
                  </a:lnTo>
                  <a:lnTo>
                    <a:pt x="540" y="204"/>
                  </a:lnTo>
                  <a:lnTo>
                    <a:pt x="542" y="202"/>
                  </a:lnTo>
                  <a:lnTo>
                    <a:pt x="542" y="199"/>
                  </a:lnTo>
                  <a:lnTo>
                    <a:pt x="543" y="195"/>
                  </a:lnTo>
                  <a:lnTo>
                    <a:pt x="543" y="136"/>
                  </a:lnTo>
                  <a:lnTo>
                    <a:pt x="542" y="132"/>
                  </a:lnTo>
                  <a:lnTo>
                    <a:pt x="542" y="129"/>
                  </a:lnTo>
                  <a:lnTo>
                    <a:pt x="540" y="127"/>
                  </a:lnTo>
                  <a:lnTo>
                    <a:pt x="539" y="125"/>
                  </a:lnTo>
                  <a:lnTo>
                    <a:pt x="418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1" y="0"/>
                  </a:lnTo>
                  <a:lnTo>
                    <a:pt x="40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2" y="204"/>
                  </a:lnTo>
                  <a:lnTo>
                    <a:pt x="5" y="206"/>
                  </a:lnTo>
                  <a:lnTo>
                    <a:pt x="7" y="209"/>
                  </a:lnTo>
                  <a:lnTo>
                    <a:pt x="9" y="210"/>
                  </a:lnTo>
                  <a:lnTo>
                    <a:pt x="11" y="211"/>
                  </a:lnTo>
                  <a:lnTo>
                    <a:pt x="15" y="211"/>
                  </a:lnTo>
                  <a:lnTo>
                    <a:pt x="15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2" name="Freeform 1474"/>
            <p:cNvSpPr/>
            <p:nvPr/>
          </p:nvSpPr>
          <p:spPr bwMode="auto">
            <a:xfrm>
              <a:off x="4414838" y="1573213"/>
              <a:ext cx="115888" cy="11113"/>
            </a:xfrm>
            <a:custGeom>
              <a:avLst/>
              <a:gdLst>
                <a:gd name="T0" fmla="*/ 15 w 363"/>
                <a:gd name="T1" fmla="*/ 31 h 31"/>
                <a:gd name="T2" fmla="*/ 347 w 363"/>
                <a:gd name="T3" fmla="*/ 31 h 31"/>
                <a:gd name="T4" fmla="*/ 350 w 363"/>
                <a:gd name="T5" fmla="*/ 31 h 31"/>
                <a:gd name="T6" fmla="*/ 353 w 363"/>
                <a:gd name="T7" fmla="*/ 30 h 31"/>
                <a:gd name="T8" fmla="*/ 356 w 363"/>
                <a:gd name="T9" fmla="*/ 29 h 31"/>
                <a:gd name="T10" fmla="*/ 358 w 363"/>
                <a:gd name="T11" fmla="*/ 27 h 31"/>
                <a:gd name="T12" fmla="*/ 359 w 363"/>
                <a:gd name="T13" fmla="*/ 25 h 31"/>
                <a:gd name="T14" fmla="*/ 361 w 363"/>
                <a:gd name="T15" fmla="*/ 21 h 31"/>
                <a:gd name="T16" fmla="*/ 363 w 363"/>
                <a:gd name="T17" fmla="*/ 19 h 31"/>
                <a:gd name="T18" fmla="*/ 363 w 363"/>
                <a:gd name="T19" fmla="*/ 16 h 31"/>
                <a:gd name="T20" fmla="*/ 363 w 363"/>
                <a:gd name="T21" fmla="*/ 13 h 31"/>
                <a:gd name="T22" fmla="*/ 361 w 363"/>
                <a:gd name="T23" fmla="*/ 10 h 31"/>
                <a:gd name="T24" fmla="*/ 359 w 363"/>
                <a:gd name="T25" fmla="*/ 8 h 31"/>
                <a:gd name="T26" fmla="*/ 358 w 363"/>
                <a:gd name="T27" fmla="*/ 6 h 31"/>
                <a:gd name="T28" fmla="*/ 356 w 363"/>
                <a:gd name="T29" fmla="*/ 4 h 31"/>
                <a:gd name="T30" fmla="*/ 353 w 363"/>
                <a:gd name="T31" fmla="*/ 3 h 31"/>
                <a:gd name="T32" fmla="*/ 350 w 363"/>
                <a:gd name="T33" fmla="*/ 2 h 31"/>
                <a:gd name="T34" fmla="*/ 347 w 363"/>
                <a:gd name="T35" fmla="*/ 2 h 31"/>
                <a:gd name="T36" fmla="*/ 15 w 363"/>
                <a:gd name="T37" fmla="*/ 0 h 31"/>
                <a:gd name="T38" fmla="*/ 12 w 363"/>
                <a:gd name="T39" fmla="*/ 2 h 31"/>
                <a:gd name="T40" fmla="*/ 10 w 363"/>
                <a:gd name="T41" fmla="*/ 3 h 31"/>
                <a:gd name="T42" fmla="*/ 6 w 363"/>
                <a:gd name="T43" fmla="*/ 4 h 31"/>
                <a:gd name="T44" fmla="*/ 4 w 363"/>
                <a:gd name="T45" fmla="*/ 6 h 31"/>
                <a:gd name="T46" fmla="*/ 3 w 363"/>
                <a:gd name="T47" fmla="*/ 8 h 31"/>
                <a:gd name="T48" fmla="*/ 1 w 363"/>
                <a:gd name="T49" fmla="*/ 10 h 31"/>
                <a:gd name="T50" fmla="*/ 1 w 363"/>
                <a:gd name="T51" fmla="*/ 13 h 31"/>
                <a:gd name="T52" fmla="*/ 0 w 363"/>
                <a:gd name="T53" fmla="*/ 16 h 31"/>
                <a:gd name="T54" fmla="*/ 1 w 363"/>
                <a:gd name="T55" fmla="*/ 19 h 31"/>
                <a:gd name="T56" fmla="*/ 1 w 363"/>
                <a:gd name="T57" fmla="*/ 21 h 31"/>
                <a:gd name="T58" fmla="*/ 3 w 363"/>
                <a:gd name="T59" fmla="*/ 25 h 31"/>
                <a:gd name="T60" fmla="*/ 4 w 363"/>
                <a:gd name="T61" fmla="*/ 27 h 31"/>
                <a:gd name="T62" fmla="*/ 6 w 363"/>
                <a:gd name="T63" fmla="*/ 29 h 31"/>
                <a:gd name="T64" fmla="*/ 10 w 363"/>
                <a:gd name="T65" fmla="*/ 30 h 31"/>
                <a:gd name="T66" fmla="*/ 12 w 363"/>
                <a:gd name="T67" fmla="*/ 31 h 31"/>
                <a:gd name="T68" fmla="*/ 15 w 363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3" h="31">
                  <a:moveTo>
                    <a:pt x="15" y="31"/>
                  </a:moveTo>
                  <a:lnTo>
                    <a:pt x="347" y="31"/>
                  </a:lnTo>
                  <a:lnTo>
                    <a:pt x="350" y="31"/>
                  </a:lnTo>
                  <a:lnTo>
                    <a:pt x="353" y="30"/>
                  </a:lnTo>
                  <a:lnTo>
                    <a:pt x="356" y="29"/>
                  </a:lnTo>
                  <a:lnTo>
                    <a:pt x="358" y="27"/>
                  </a:lnTo>
                  <a:lnTo>
                    <a:pt x="359" y="25"/>
                  </a:lnTo>
                  <a:lnTo>
                    <a:pt x="361" y="21"/>
                  </a:lnTo>
                  <a:lnTo>
                    <a:pt x="363" y="19"/>
                  </a:lnTo>
                  <a:lnTo>
                    <a:pt x="363" y="16"/>
                  </a:lnTo>
                  <a:lnTo>
                    <a:pt x="363" y="13"/>
                  </a:lnTo>
                  <a:lnTo>
                    <a:pt x="361" y="10"/>
                  </a:lnTo>
                  <a:lnTo>
                    <a:pt x="359" y="8"/>
                  </a:lnTo>
                  <a:lnTo>
                    <a:pt x="358" y="6"/>
                  </a:lnTo>
                  <a:lnTo>
                    <a:pt x="356" y="4"/>
                  </a:lnTo>
                  <a:lnTo>
                    <a:pt x="353" y="3"/>
                  </a:lnTo>
                  <a:lnTo>
                    <a:pt x="350" y="2"/>
                  </a:lnTo>
                  <a:lnTo>
                    <a:pt x="347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3" name="Freeform 1475"/>
            <p:cNvSpPr/>
            <p:nvPr/>
          </p:nvSpPr>
          <p:spPr bwMode="auto">
            <a:xfrm>
              <a:off x="4414838" y="1593850"/>
              <a:ext cx="115888" cy="9525"/>
            </a:xfrm>
            <a:custGeom>
              <a:avLst/>
              <a:gdLst>
                <a:gd name="T0" fmla="*/ 15 w 363"/>
                <a:gd name="T1" fmla="*/ 30 h 30"/>
                <a:gd name="T2" fmla="*/ 347 w 363"/>
                <a:gd name="T3" fmla="*/ 30 h 30"/>
                <a:gd name="T4" fmla="*/ 350 w 363"/>
                <a:gd name="T5" fmla="*/ 30 h 30"/>
                <a:gd name="T6" fmla="*/ 353 w 363"/>
                <a:gd name="T7" fmla="*/ 29 h 30"/>
                <a:gd name="T8" fmla="*/ 356 w 363"/>
                <a:gd name="T9" fmla="*/ 28 h 30"/>
                <a:gd name="T10" fmla="*/ 358 w 363"/>
                <a:gd name="T11" fmla="*/ 26 h 30"/>
                <a:gd name="T12" fmla="*/ 359 w 363"/>
                <a:gd name="T13" fmla="*/ 23 h 30"/>
                <a:gd name="T14" fmla="*/ 361 w 363"/>
                <a:gd name="T15" fmla="*/ 21 h 30"/>
                <a:gd name="T16" fmla="*/ 363 w 363"/>
                <a:gd name="T17" fmla="*/ 19 h 30"/>
                <a:gd name="T18" fmla="*/ 363 w 363"/>
                <a:gd name="T19" fmla="*/ 16 h 30"/>
                <a:gd name="T20" fmla="*/ 363 w 363"/>
                <a:gd name="T21" fmla="*/ 12 h 30"/>
                <a:gd name="T22" fmla="*/ 361 w 363"/>
                <a:gd name="T23" fmla="*/ 9 h 30"/>
                <a:gd name="T24" fmla="*/ 359 w 363"/>
                <a:gd name="T25" fmla="*/ 7 h 30"/>
                <a:gd name="T26" fmla="*/ 358 w 363"/>
                <a:gd name="T27" fmla="*/ 5 h 30"/>
                <a:gd name="T28" fmla="*/ 356 w 363"/>
                <a:gd name="T29" fmla="*/ 2 h 30"/>
                <a:gd name="T30" fmla="*/ 353 w 363"/>
                <a:gd name="T31" fmla="*/ 1 h 30"/>
                <a:gd name="T32" fmla="*/ 350 w 363"/>
                <a:gd name="T33" fmla="*/ 0 h 30"/>
                <a:gd name="T34" fmla="*/ 347 w 363"/>
                <a:gd name="T35" fmla="*/ 0 h 30"/>
                <a:gd name="T36" fmla="*/ 15 w 363"/>
                <a:gd name="T37" fmla="*/ 0 h 30"/>
                <a:gd name="T38" fmla="*/ 12 w 363"/>
                <a:gd name="T39" fmla="*/ 0 h 30"/>
                <a:gd name="T40" fmla="*/ 10 w 363"/>
                <a:gd name="T41" fmla="*/ 1 h 30"/>
                <a:gd name="T42" fmla="*/ 6 w 363"/>
                <a:gd name="T43" fmla="*/ 2 h 30"/>
                <a:gd name="T44" fmla="*/ 4 w 363"/>
                <a:gd name="T45" fmla="*/ 5 h 30"/>
                <a:gd name="T46" fmla="*/ 3 w 363"/>
                <a:gd name="T47" fmla="*/ 7 h 30"/>
                <a:gd name="T48" fmla="*/ 1 w 363"/>
                <a:gd name="T49" fmla="*/ 9 h 30"/>
                <a:gd name="T50" fmla="*/ 1 w 363"/>
                <a:gd name="T51" fmla="*/ 12 h 30"/>
                <a:gd name="T52" fmla="*/ 0 w 363"/>
                <a:gd name="T53" fmla="*/ 16 h 30"/>
                <a:gd name="T54" fmla="*/ 1 w 363"/>
                <a:gd name="T55" fmla="*/ 18 h 30"/>
                <a:gd name="T56" fmla="*/ 1 w 363"/>
                <a:gd name="T57" fmla="*/ 21 h 30"/>
                <a:gd name="T58" fmla="*/ 3 w 363"/>
                <a:gd name="T59" fmla="*/ 23 h 30"/>
                <a:gd name="T60" fmla="*/ 4 w 363"/>
                <a:gd name="T61" fmla="*/ 26 h 30"/>
                <a:gd name="T62" fmla="*/ 6 w 363"/>
                <a:gd name="T63" fmla="*/ 28 h 30"/>
                <a:gd name="T64" fmla="*/ 10 w 363"/>
                <a:gd name="T65" fmla="*/ 29 h 30"/>
                <a:gd name="T66" fmla="*/ 12 w 363"/>
                <a:gd name="T67" fmla="*/ 30 h 30"/>
                <a:gd name="T68" fmla="*/ 15 w 363"/>
                <a:gd name="T69" fmla="*/ 30 h 30"/>
                <a:gd name="T70" fmla="*/ 15 w 363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30">
                  <a:moveTo>
                    <a:pt x="15" y="30"/>
                  </a:moveTo>
                  <a:lnTo>
                    <a:pt x="347" y="30"/>
                  </a:lnTo>
                  <a:lnTo>
                    <a:pt x="350" y="30"/>
                  </a:lnTo>
                  <a:lnTo>
                    <a:pt x="353" y="29"/>
                  </a:lnTo>
                  <a:lnTo>
                    <a:pt x="356" y="28"/>
                  </a:lnTo>
                  <a:lnTo>
                    <a:pt x="358" y="26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3" y="19"/>
                  </a:lnTo>
                  <a:lnTo>
                    <a:pt x="363" y="16"/>
                  </a:lnTo>
                  <a:lnTo>
                    <a:pt x="363" y="12"/>
                  </a:lnTo>
                  <a:lnTo>
                    <a:pt x="361" y="9"/>
                  </a:lnTo>
                  <a:lnTo>
                    <a:pt x="359" y="7"/>
                  </a:lnTo>
                  <a:lnTo>
                    <a:pt x="358" y="5"/>
                  </a:lnTo>
                  <a:lnTo>
                    <a:pt x="356" y="2"/>
                  </a:lnTo>
                  <a:lnTo>
                    <a:pt x="353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4" name="Freeform 1476"/>
            <p:cNvSpPr/>
            <p:nvPr/>
          </p:nvSpPr>
          <p:spPr bwMode="auto">
            <a:xfrm>
              <a:off x="4414838" y="1612900"/>
              <a:ext cx="115888" cy="9525"/>
            </a:xfrm>
            <a:custGeom>
              <a:avLst/>
              <a:gdLst>
                <a:gd name="T0" fmla="*/ 15 w 363"/>
                <a:gd name="T1" fmla="*/ 30 h 30"/>
                <a:gd name="T2" fmla="*/ 347 w 363"/>
                <a:gd name="T3" fmla="*/ 30 h 30"/>
                <a:gd name="T4" fmla="*/ 350 w 363"/>
                <a:gd name="T5" fmla="*/ 30 h 30"/>
                <a:gd name="T6" fmla="*/ 353 w 363"/>
                <a:gd name="T7" fmla="*/ 29 h 30"/>
                <a:gd name="T8" fmla="*/ 356 w 363"/>
                <a:gd name="T9" fmla="*/ 28 h 30"/>
                <a:gd name="T10" fmla="*/ 358 w 363"/>
                <a:gd name="T11" fmla="*/ 26 h 30"/>
                <a:gd name="T12" fmla="*/ 359 w 363"/>
                <a:gd name="T13" fmla="*/ 23 h 30"/>
                <a:gd name="T14" fmla="*/ 361 w 363"/>
                <a:gd name="T15" fmla="*/ 21 h 30"/>
                <a:gd name="T16" fmla="*/ 363 w 363"/>
                <a:gd name="T17" fmla="*/ 18 h 30"/>
                <a:gd name="T18" fmla="*/ 363 w 363"/>
                <a:gd name="T19" fmla="*/ 14 h 30"/>
                <a:gd name="T20" fmla="*/ 363 w 363"/>
                <a:gd name="T21" fmla="*/ 12 h 30"/>
                <a:gd name="T22" fmla="*/ 361 w 363"/>
                <a:gd name="T23" fmla="*/ 9 h 30"/>
                <a:gd name="T24" fmla="*/ 359 w 363"/>
                <a:gd name="T25" fmla="*/ 7 h 30"/>
                <a:gd name="T26" fmla="*/ 358 w 363"/>
                <a:gd name="T27" fmla="*/ 5 h 30"/>
                <a:gd name="T28" fmla="*/ 356 w 363"/>
                <a:gd name="T29" fmla="*/ 2 h 30"/>
                <a:gd name="T30" fmla="*/ 353 w 363"/>
                <a:gd name="T31" fmla="*/ 1 h 30"/>
                <a:gd name="T32" fmla="*/ 350 w 363"/>
                <a:gd name="T33" fmla="*/ 0 h 30"/>
                <a:gd name="T34" fmla="*/ 347 w 363"/>
                <a:gd name="T35" fmla="*/ 0 h 30"/>
                <a:gd name="T36" fmla="*/ 15 w 363"/>
                <a:gd name="T37" fmla="*/ 0 h 30"/>
                <a:gd name="T38" fmla="*/ 12 w 363"/>
                <a:gd name="T39" fmla="*/ 0 h 30"/>
                <a:gd name="T40" fmla="*/ 10 w 363"/>
                <a:gd name="T41" fmla="*/ 1 h 30"/>
                <a:gd name="T42" fmla="*/ 6 w 363"/>
                <a:gd name="T43" fmla="*/ 2 h 30"/>
                <a:gd name="T44" fmla="*/ 4 w 363"/>
                <a:gd name="T45" fmla="*/ 5 h 30"/>
                <a:gd name="T46" fmla="*/ 3 w 363"/>
                <a:gd name="T47" fmla="*/ 7 h 30"/>
                <a:gd name="T48" fmla="*/ 1 w 363"/>
                <a:gd name="T49" fmla="*/ 9 h 30"/>
                <a:gd name="T50" fmla="*/ 1 w 363"/>
                <a:gd name="T51" fmla="*/ 12 h 30"/>
                <a:gd name="T52" fmla="*/ 0 w 363"/>
                <a:gd name="T53" fmla="*/ 14 h 30"/>
                <a:gd name="T54" fmla="*/ 1 w 363"/>
                <a:gd name="T55" fmla="*/ 18 h 30"/>
                <a:gd name="T56" fmla="*/ 1 w 363"/>
                <a:gd name="T57" fmla="*/ 21 h 30"/>
                <a:gd name="T58" fmla="*/ 3 w 363"/>
                <a:gd name="T59" fmla="*/ 23 h 30"/>
                <a:gd name="T60" fmla="*/ 4 w 363"/>
                <a:gd name="T61" fmla="*/ 26 h 30"/>
                <a:gd name="T62" fmla="*/ 6 w 363"/>
                <a:gd name="T63" fmla="*/ 28 h 30"/>
                <a:gd name="T64" fmla="*/ 10 w 363"/>
                <a:gd name="T65" fmla="*/ 29 h 30"/>
                <a:gd name="T66" fmla="*/ 12 w 363"/>
                <a:gd name="T67" fmla="*/ 30 h 30"/>
                <a:gd name="T68" fmla="*/ 15 w 363"/>
                <a:gd name="T69" fmla="*/ 30 h 30"/>
                <a:gd name="T70" fmla="*/ 15 w 363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30">
                  <a:moveTo>
                    <a:pt x="15" y="30"/>
                  </a:moveTo>
                  <a:lnTo>
                    <a:pt x="347" y="30"/>
                  </a:lnTo>
                  <a:lnTo>
                    <a:pt x="350" y="30"/>
                  </a:lnTo>
                  <a:lnTo>
                    <a:pt x="353" y="29"/>
                  </a:lnTo>
                  <a:lnTo>
                    <a:pt x="356" y="28"/>
                  </a:lnTo>
                  <a:lnTo>
                    <a:pt x="358" y="26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3" y="18"/>
                  </a:lnTo>
                  <a:lnTo>
                    <a:pt x="363" y="14"/>
                  </a:lnTo>
                  <a:lnTo>
                    <a:pt x="363" y="12"/>
                  </a:lnTo>
                  <a:lnTo>
                    <a:pt x="361" y="9"/>
                  </a:lnTo>
                  <a:lnTo>
                    <a:pt x="359" y="7"/>
                  </a:lnTo>
                  <a:lnTo>
                    <a:pt x="358" y="5"/>
                  </a:lnTo>
                  <a:lnTo>
                    <a:pt x="356" y="2"/>
                  </a:lnTo>
                  <a:lnTo>
                    <a:pt x="353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25" name="Group 66"/>
          <p:cNvGrpSpPr/>
          <p:nvPr/>
        </p:nvGrpSpPr>
        <p:grpSpPr>
          <a:xfrm>
            <a:off x="9687781" y="3682621"/>
            <a:ext cx="380334" cy="304267"/>
            <a:chOff x="4329113" y="3937000"/>
            <a:chExt cx="285750" cy="228600"/>
          </a:xfrm>
          <a:solidFill>
            <a:sysClr val="window" lastClr="FFFFFF"/>
          </a:solidFill>
        </p:grpSpPr>
        <p:sp>
          <p:nvSpPr>
            <p:cNvPr id="26" name="Freeform 4782"/>
            <p:cNvSpPr/>
            <p:nvPr/>
          </p:nvSpPr>
          <p:spPr bwMode="auto">
            <a:xfrm>
              <a:off x="4329113" y="4003675"/>
              <a:ext cx="85725" cy="161925"/>
            </a:xfrm>
            <a:custGeom>
              <a:avLst/>
              <a:gdLst>
                <a:gd name="T0" fmla="*/ 0 w 270"/>
                <a:gd name="T1" fmla="*/ 421 h 511"/>
                <a:gd name="T2" fmla="*/ 0 w 270"/>
                <a:gd name="T3" fmla="*/ 430 h 511"/>
                <a:gd name="T4" fmla="*/ 1 w 270"/>
                <a:gd name="T5" fmla="*/ 439 h 511"/>
                <a:gd name="T6" fmla="*/ 3 w 270"/>
                <a:gd name="T7" fmla="*/ 447 h 511"/>
                <a:gd name="T8" fmla="*/ 7 w 270"/>
                <a:gd name="T9" fmla="*/ 456 h 511"/>
                <a:gd name="T10" fmla="*/ 10 w 270"/>
                <a:gd name="T11" fmla="*/ 464 h 511"/>
                <a:gd name="T12" fmla="*/ 15 w 270"/>
                <a:gd name="T13" fmla="*/ 471 h 511"/>
                <a:gd name="T14" fmla="*/ 20 w 270"/>
                <a:gd name="T15" fmla="*/ 478 h 511"/>
                <a:gd name="T16" fmla="*/ 25 w 270"/>
                <a:gd name="T17" fmla="*/ 485 h 511"/>
                <a:gd name="T18" fmla="*/ 32 w 270"/>
                <a:gd name="T19" fmla="*/ 490 h 511"/>
                <a:gd name="T20" fmla="*/ 39 w 270"/>
                <a:gd name="T21" fmla="*/ 495 h 511"/>
                <a:gd name="T22" fmla="*/ 46 w 270"/>
                <a:gd name="T23" fmla="*/ 500 h 511"/>
                <a:gd name="T24" fmla="*/ 54 w 270"/>
                <a:gd name="T25" fmla="*/ 504 h 511"/>
                <a:gd name="T26" fmla="*/ 63 w 270"/>
                <a:gd name="T27" fmla="*/ 507 h 511"/>
                <a:gd name="T28" fmla="*/ 72 w 270"/>
                <a:gd name="T29" fmla="*/ 509 h 511"/>
                <a:gd name="T30" fmla="*/ 80 w 270"/>
                <a:gd name="T31" fmla="*/ 510 h 511"/>
                <a:gd name="T32" fmla="*/ 89 w 270"/>
                <a:gd name="T33" fmla="*/ 511 h 511"/>
                <a:gd name="T34" fmla="*/ 270 w 270"/>
                <a:gd name="T35" fmla="*/ 511 h 511"/>
                <a:gd name="T36" fmla="*/ 270 w 270"/>
                <a:gd name="T37" fmla="*/ 0 h 511"/>
                <a:gd name="T38" fmla="*/ 0 w 270"/>
                <a:gd name="T39" fmla="*/ 0 h 511"/>
                <a:gd name="T40" fmla="*/ 0 w 270"/>
                <a:gd name="T41" fmla="*/ 42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0" h="511">
                  <a:moveTo>
                    <a:pt x="0" y="421"/>
                  </a:moveTo>
                  <a:lnTo>
                    <a:pt x="0" y="430"/>
                  </a:lnTo>
                  <a:lnTo>
                    <a:pt x="1" y="439"/>
                  </a:lnTo>
                  <a:lnTo>
                    <a:pt x="3" y="447"/>
                  </a:lnTo>
                  <a:lnTo>
                    <a:pt x="7" y="456"/>
                  </a:lnTo>
                  <a:lnTo>
                    <a:pt x="10" y="464"/>
                  </a:lnTo>
                  <a:lnTo>
                    <a:pt x="15" y="471"/>
                  </a:lnTo>
                  <a:lnTo>
                    <a:pt x="20" y="478"/>
                  </a:lnTo>
                  <a:lnTo>
                    <a:pt x="25" y="485"/>
                  </a:lnTo>
                  <a:lnTo>
                    <a:pt x="32" y="490"/>
                  </a:lnTo>
                  <a:lnTo>
                    <a:pt x="39" y="495"/>
                  </a:lnTo>
                  <a:lnTo>
                    <a:pt x="46" y="500"/>
                  </a:lnTo>
                  <a:lnTo>
                    <a:pt x="54" y="504"/>
                  </a:lnTo>
                  <a:lnTo>
                    <a:pt x="63" y="507"/>
                  </a:lnTo>
                  <a:lnTo>
                    <a:pt x="72" y="509"/>
                  </a:lnTo>
                  <a:lnTo>
                    <a:pt x="80" y="510"/>
                  </a:lnTo>
                  <a:lnTo>
                    <a:pt x="89" y="511"/>
                  </a:lnTo>
                  <a:lnTo>
                    <a:pt x="270" y="511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7" name="Freeform 4783"/>
            <p:cNvSpPr/>
            <p:nvPr/>
          </p:nvSpPr>
          <p:spPr bwMode="auto">
            <a:xfrm>
              <a:off x="4424363" y="4070350"/>
              <a:ext cx="190500" cy="95250"/>
            </a:xfrm>
            <a:custGeom>
              <a:avLst/>
              <a:gdLst>
                <a:gd name="T0" fmla="*/ 0 w 601"/>
                <a:gd name="T1" fmla="*/ 301 h 301"/>
                <a:gd name="T2" fmla="*/ 511 w 601"/>
                <a:gd name="T3" fmla="*/ 301 h 301"/>
                <a:gd name="T4" fmla="*/ 520 w 601"/>
                <a:gd name="T5" fmla="*/ 300 h 301"/>
                <a:gd name="T6" fmla="*/ 529 w 601"/>
                <a:gd name="T7" fmla="*/ 299 h 301"/>
                <a:gd name="T8" fmla="*/ 537 w 601"/>
                <a:gd name="T9" fmla="*/ 297 h 301"/>
                <a:gd name="T10" fmla="*/ 546 w 601"/>
                <a:gd name="T11" fmla="*/ 294 h 301"/>
                <a:gd name="T12" fmla="*/ 554 w 601"/>
                <a:gd name="T13" fmla="*/ 290 h 301"/>
                <a:gd name="T14" fmla="*/ 561 w 601"/>
                <a:gd name="T15" fmla="*/ 285 h 301"/>
                <a:gd name="T16" fmla="*/ 568 w 601"/>
                <a:gd name="T17" fmla="*/ 280 h 301"/>
                <a:gd name="T18" fmla="*/ 575 w 601"/>
                <a:gd name="T19" fmla="*/ 275 h 301"/>
                <a:gd name="T20" fmla="*/ 580 w 601"/>
                <a:gd name="T21" fmla="*/ 268 h 301"/>
                <a:gd name="T22" fmla="*/ 585 w 601"/>
                <a:gd name="T23" fmla="*/ 261 h 301"/>
                <a:gd name="T24" fmla="*/ 590 w 601"/>
                <a:gd name="T25" fmla="*/ 254 h 301"/>
                <a:gd name="T26" fmla="*/ 594 w 601"/>
                <a:gd name="T27" fmla="*/ 246 h 301"/>
                <a:gd name="T28" fmla="*/ 597 w 601"/>
                <a:gd name="T29" fmla="*/ 237 h 301"/>
                <a:gd name="T30" fmla="*/ 599 w 601"/>
                <a:gd name="T31" fmla="*/ 229 h 301"/>
                <a:gd name="T32" fmla="*/ 600 w 601"/>
                <a:gd name="T33" fmla="*/ 220 h 301"/>
                <a:gd name="T34" fmla="*/ 601 w 601"/>
                <a:gd name="T35" fmla="*/ 211 h 301"/>
                <a:gd name="T36" fmla="*/ 601 w 601"/>
                <a:gd name="T37" fmla="*/ 0 h 301"/>
                <a:gd name="T38" fmla="*/ 0 w 601"/>
                <a:gd name="T39" fmla="*/ 0 h 301"/>
                <a:gd name="T40" fmla="*/ 0 w 601"/>
                <a:gd name="T4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301">
                  <a:moveTo>
                    <a:pt x="0" y="301"/>
                  </a:moveTo>
                  <a:lnTo>
                    <a:pt x="511" y="301"/>
                  </a:lnTo>
                  <a:lnTo>
                    <a:pt x="520" y="300"/>
                  </a:lnTo>
                  <a:lnTo>
                    <a:pt x="529" y="299"/>
                  </a:lnTo>
                  <a:lnTo>
                    <a:pt x="537" y="297"/>
                  </a:lnTo>
                  <a:lnTo>
                    <a:pt x="546" y="294"/>
                  </a:lnTo>
                  <a:lnTo>
                    <a:pt x="554" y="290"/>
                  </a:lnTo>
                  <a:lnTo>
                    <a:pt x="561" y="285"/>
                  </a:lnTo>
                  <a:lnTo>
                    <a:pt x="568" y="280"/>
                  </a:lnTo>
                  <a:lnTo>
                    <a:pt x="575" y="275"/>
                  </a:lnTo>
                  <a:lnTo>
                    <a:pt x="580" y="268"/>
                  </a:lnTo>
                  <a:lnTo>
                    <a:pt x="585" y="261"/>
                  </a:lnTo>
                  <a:lnTo>
                    <a:pt x="590" y="254"/>
                  </a:lnTo>
                  <a:lnTo>
                    <a:pt x="594" y="246"/>
                  </a:lnTo>
                  <a:lnTo>
                    <a:pt x="597" y="237"/>
                  </a:lnTo>
                  <a:lnTo>
                    <a:pt x="599" y="229"/>
                  </a:lnTo>
                  <a:lnTo>
                    <a:pt x="600" y="220"/>
                  </a:lnTo>
                  <a:lnTo>
                    <a:pt x="601" y="211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8" name="Freeform 4784"/>
            <p:cNvSpPr>
              <a:spLocks noEditPoints="1"/>
            </p:cNvSpPr>
            <p:nvPr/>
          </p:nvSpPr>
          <p:spPr bwMode="auto">
            <a:xfrm>
              <a:off x="4329113" y="3937000"/>
              <a:ext cx="285750" cy="57150"/>
            </a:xfrm>
            <a:custGeom>
              <a:avLst/>
              <a:gdLst>
                <a:gd name="T0" fmla="*/ 288 w 901"/>
                <a:gd name="T1" fmla="*/ 133 h 180"/>
                <a:gd name="T2" fmla="*/ 275 w 901"/>
                <a:gd name="T3" fmla="*/ 122 h 180"/>
                <a:gd name="T4" fmla="*/ 270 w 901"/>
                <a:gd name="T5" fmla="*/ 105 h 180"/>
                <a:gd name="T6" fmla="*/ 275 w 901"/>
                <a:gd name="T7" fmla="*/ 89 h 180"/>
                <a:gd name="T8" fmla="*/ 288 w 901"/>
                <a:gd name="T9" fmla="*/ 77 h 180"/>
                <a:gd name="T10" fmla="*/ 306 w 901"/>
                <a:gd name="T11" fmla="*/ 76 h 180"/>
                <a:gd name="T12" fmla="*/ 321 w 901"/>
                <a:gd name="T13" fmla="*/ 84 h 180"/>
                <a:gd name="T14" fmla="*/ 329 w 901"/>
                <a:gd name="T15" fmla="*/ 99 h 180"/>
                <a:gd name="T16" fmla="*/ 328 w 901"/>
                <a:gd name="T17" fmla="*/ 117 h 180"/>
                <a:gd name="T18" fmla="*/ 316 w 901"/>
                <a:gd name="T19" fmla="*/ 131 h 180"/>
                <a:gd name="T20" fmla="*/ 300 w 901"/>
                <a:gd name="T21" fmla="*/ 135 h 180"/>
                <a:gd name="T22" fmla="*/ 204 w 901"/>
                <a:gd name="T23" fmla="*/ 134 h 180"/>
                <a:gd name="T24" fmla="*/ 189 w 901"/>
                <a:gd name="T25" fmla="*/ 126 h 180"/>
                <a:gd name="T26" fmla="*/ 181 w 901"/>
                <a:gd name="T27" fmla="*/ 111 h 180"/>
                <a:gd name="T28" fmla="*/ 182 w 901"/>
                <a:gd name="T29" fmla="*/ 93 h 180"/>
                <a:gd name="T30" fmla="*/ 193 w 901"/>
                <a:gd name="T31" fmla="*/ 81 h 180"/>
                <a:gd name="T32" fmla="*/ 210 w 901"/>
                <a:gd name="T33" fmla="*/ 75 h 180"/>
                <a:gd name="T34" fmla="*/ 227 w 901"/>
                <a:gd name="T35" fmla="*/ 81 h 180"/>
                <a:gd name="T36" fmla="*/ 237 w 901"/>
                <a:gd name="T37" fmla="*/ 93 h 180"/>
                <a:gd name="T38" fmla="*/ 240 w 901"/>
                <a:gd name="T39" fmla="*/ 111 h 180"/>
                <a:gd name="T40" fmla="*/ 231 w 901"/>
                <a:gd name="T41" fmla="*/ 126 h 180"/>
                <a:gd name="T42" fmla="*/ 215 w 901"/>
                <a:gd name="T43" fmla="*/ 134 h 180"/>
                <a:gd name="T44" fmla="*/ 119 w 901"/>
                <a:gd name="T45" fmla="*/ 135 h 180"/>
                <a:gd name="T46" fmla="*/ 103 w 901"/>
                <a:gd name="T47" fmla="*/ 131 h 180"/>
                <a:gd name="T48" fmla="*/ 92 w 901"/>
                <a:gd name="T49" fmla="*/ 117 h 180"/>
                <a:gd name="T50" fmla="*/ 90 w 901"/>
                <a:gd name="T51" fmla="*/ 99 h 180"/>
                <a:gd name="T52" fmla="*/ 98 w 901"/>
                <a:gd name="T53" fmla="*/ 84 h 180"/>
                <a:gd name="T54" fmla="*/ 114 w 901"/>
                <a:gd name="T55" fmla="*/ 76 h 180"/>
                <a:gd name="T56" fmla="*/ 131 w 901"/>
                <a:gd name="T57" fmla="*/ 77 h 180"/>
                <a:gd name="T58" fmla="*/ 145 w 901"/>
                <a:gd name="T59" fmla="*/ 89 h 180"/>
                <a:gd name="T60" fmla="*/ 149 w 901"/>
                <a:gd name="T61" fmla="*/ 105 h 180"/>
                <a:gd name="T62" fmla="*/ 145 w 901"/>
                <a:gd name="T63" fmla="*/ 122 h 180"/>
                <a:gd name="T64" fmla="*/ 131 w 901"/>
                <a:gd name="T65" fmla="*/ 133 h 180"/>
                <a:gd name="T66" fmla="*/ 119 w 901"/>
                <a:gd name="T67" fmla="*/ 135 h 180"/>
                <a:gd name="T68" fmla="*/ 80 w 901"/>
                <a:gd name="T69" fmla="*/ 1 h 180"/>
                <a:gd name="T70" fmla="*/ 54 w 901"/>
                <a:gd name="T71" fmla="*/ 7 h 180"/>
                <a:gd name="T72" fmla="*/ 32 w 901"/>
                <a:gd name="T73" fmla="*/ 21 h 180"/>
                <a:gd name="T74" fmla="*/ 15 w 901"/>
                <a:gd name="T75" fmla="*/ 40 h 180"/>
                <a:gd name="T76" fmla="*/ 3 w 901"/>
                <a:gd name="T77" fmla="*/ 63 h 180"/>
                <a:gd name="T78" fmla="*/ 0 w 901"/>
                <a:gd name="T79" fmla="*/ 90 h 180"/>
                <a:gd name="T80" fmla="*/ 901 w 901"/>
                <a:gd name="T81" fmla="*/ 90 h 180"/>
                <a:gd name="T82" fmla="*/ 897 w 901"/>
                <a:gd name="T83" fmla="*/ 63 h 180"/>
                <a:gd name="T84" fmla="*/ 885 w 901"/>
                <a:gd name="T85" fmla="*/ 40 h 180"/>
                <a:gd name="T86" fmla="*/ 868 w 901"/>
                <a:gd name="T87" fmla="*/ 21 h 180"/>
                <a:gd name="T88" fmla="*/ 846 w 901"/>
                <a:gd name="T89" fmla="*/ 7 h 180"/>
                <a:gd name="T90" fmla="*/ 820 w 901"/>
                <a:gd name="T91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180">
                  <a:moveTo>
                    <a:pt x="300" y="135"/>
                  </a:moveTo>
                  <a:lnTo>
                    <a:pt x="294" y="134"/>
                  </a:lnTo>
                  <a:lnTo>
                    <a:pt x="288" y="133"/>
                  </a:lnTo>
                  <a:lnTo>
                    <a:pt x="283" y="131"/>
                  </a:lnTo>
                  <a:lnTo>
                    <a:pt x="279" y="126"/>
                  </a:lnTo>
                  <a:lnTo>
                    <a:pt x="275" y="122"/>
                  </a:lnTo>
                  <a:lnTo>
                    <a:pt x="272" y="117"/>
                  </a:lnTo>
                  <a:lnTo>
                    <a:pt x="271" y="111"/>
                  </a:lnTo>
                  <a:lnTo>
                    <a:pt x="270" y="105"/>
                  </a:lnTo>
                  <a:lnTo>
                    <a:pt x="271" y="99"/>
                  </a:lnTo>
                  <a:lnTo>
                    <a:pt x="272" y="93"/>
                  </a:lnTo>
                  <a:lnTo>
                    <a:pt x="275" y="89"/>
                  </a:lnTo>
                  <a:lnTo>
                    <a:pt x="279" y="84"/>
                  </a:lnTo>
                  <a:lnTo>
                    <a:pt x="283" y="81"/>
                  </a:lnTo>
                  <a:lnTo>
                    <a:pt x="288" y="77"/>
                  </a:lnTo>
                  <a:lnTo>
                    <a:pt x="294" y="76"/>
                  </a:lnTo>
                  <a:lnTo>
                    <a:pt x="300" y="75"/>
                  </a:lnTo>
                  <a:lnTo>
                    <a:pt x="306" y="76"/>
                  </a:lnTo>
                  <a:lnTo>
                    <a:pt x="312" y="77"/>
                  </a:lnTo>
                  <a:lnTo>
                    <a:pt x="316" y="81"/>
                  </a:lnTo>
                  <a:lnTo>
                    <a:pt x="321" y="84"/>
                  </a:lnTo>
                  <a:lnTo>
                    <a:pt x="324" y="89"/>
                  </a:lnTo>
                  <a:lnTo>
                    <a:pt x="328" y="93"/>
                  </a:lnTo>
                  <a:lnTo>
                    <a:pt x="329" y="99"/>
                  </a:lnTo>
                  <a:lnTo>
                    <a:pt x="330" y="105"/>
                  </a:lnTo>
                  <a:lnTo>
                    <a:pt x="329" y="111"/>
                  </a:lnTo>
                  <a:lnTo>
                    <a:pt x="328" y="117"/>
                  </a:lnTo>
                  <a:lnTo>
                    <a:pt x="324" y="122"/>
                  </a:lnTo>
                  <a:lnTo>
                    <a:pt x="321" y="126"/>
                  </a:lnTo>
                  <a:lnTo>
                    <a:pt x="316" y="131"/>
                  </a:lnTo>
                  <a:lnTo>
                    <a:pt x="312" y="133"/>
                  </a:lnTo>
                  <a:lnTo>
                    <a:pt x="306" y="134"/>
                  </a:lnTo>
                  <a:lnTo>
                    <a:pt x="300" y="135"/>
                  </a:lnTo>
                  <a:lnTo>
                    <a:pt x="300" y="135"/>
                  </a:lnTo>
                  <a:close/>
                  <a:moveTo>
                    <a:pt x="210" y="135"/>
                  </a:moveTo>
                  <a:lnTo>
                    <a:pt x="204" y="134"/>
                  </a:lnTo>
                  <a:lnTo>
                    <a:pt x="198" y="133"/>
                  </a:lnTo>
                  <a:lnTo>
                    <a:pt x="193" y="131"/>
                  </a:lnTo>
                  <a:lnTo>
                    <a:pt x="189" y="126"/>
                  </a:lnTo>
                  <a:lnTo>
                    <a:pt x="185" y="122"/>
                  </a:lnTo>
                  <a:lnTo>
                    <a:pt x="182" y="117"/>
                  </a:lnTo>
                  <a:lnTo>
                    <a:pt x="181" y="111"/>
                  </a:lnTo>
                  <a:lnTo>
                    <a:pt x="180" y="105"/>
                  </a:lnTo>
                  <a:lnTo>
                    <a:pt x="181" y="99"/>
                  </a:lnTo>
                  <a:lnTo>
                    <a:pt x="182" y="93"/>
                  </a:lnTo>
                  <a:lnTo>
                    <a:pt x="185" y="89"/>
                  </a:lnTo>
                  <a:lnTo>
                    <a:pt x="189" y="84"/>
                  </a:lnTo>
                  <a:lnTo>
                    <a:pt x="193" y="81"/>
                  </a:lnTo>
                  <a:lnTo>
                    <a:pt x="198" y="77"/>
                  </a:lnTo>
                  <a:lnTo>
                    <a:pt x="204" y="76"/>
                  </a:lnTo>
                  <a:lnTo>
                    <a:pt x="210" y="75"/>
                  </a:lnTo>
                  <a:lnTo>
                    <a:pt x="215" y="76"/>
                  </a:lnTo>
                  <a:lnTo>
                    <a:pt x="221" y="77"/>
                  </a:lnTo>
                  <a:lnTo>
                    <a:pt x="227" y="81"/>
                  </a:lnTo>
                  <a:lnTo>
                    <a:pt x="231" y="84"/>
                  </a:lnTo>
                  <a:lnTo>
                    <a:pt x="235" y="89"/>
                  </a:lnTo>
                  <a:lnTo>
                    <a:pt x="237" y="93"/>
                  </a:lnTo>
                  <a:lnTo>
                    <a:pt x="240" y="99"/>
                  </a:lnTo>
                  <a:lnTo>
                    <a:pt x="240" y="105"/>
                  </a:lnTo>
                  <a:lnTo>
                    <a:pt x="240" y="111"/>
                  </a:lnTo>
                  <a:lnTo>
                    <a:pt x="237" y="117"/>
                  </a:lnTo>
                  <a:lnTo>
                    <a:pt x="235" y="122"/>
                  </a:lnTo>
                  <a:lnTo>
                    <a:pt x="231" y="126"/>
                  </a:lnTo>
                  <a:lnTo>
                    <a:pt x="227" y="131"/>
                  </a:lnTo>
                  <a:lnTo>
                    <a:pt x="221" y="133"/>
                  </a:lnTo>
                  <a:lnTo>
                    <a:pt x="215" y="134"/>
                  </a:lnTo>
                  <a:lnTo>
                    <a:pt x="210" y="135"/>
                  </a:lnTo>
                  <a:lnTo>
                    <a:pt x="210" y="135"/>
                  </a:lnTo>
                  <a:close/>
                  <a:moveTo>
                    <a:pt x="119" y="135"/>
                  </a:moveTo>
                  <a:lnTo>
                    <a:pt x="114" y="134"/>
                  </a:lnTo>
                  <a:lnTo>
                    <a:pt x="108" y="133"/>
                  </a:lnTo>
                  <a:lnTo>
                    <a:pt x="103" y="131"/>
                  </a:lnTo>
                  <a:lnTo>
                    <a:pt x="98" y="126"/>
                  </a:lnTo>
                  <a:lnTo>
                    <a:pt x="95" y="122"/>
                  </a:lnTo>
                  <a:lnTo>
                    <a:pt x="92" y="117"/>
                  </a:lnTo>
                  <a:lnTo>
                    <a:pt x="90" y="111"/>
                  </a:lnTo>
                  <a:lnTo>
                    <a:pt x="89" y="105"/>
                  </a:lnTo>
                  <a:lnTo>
                    <a:pt x="90" y="99"/>
                  </a:lnTo>
                  <a:lnTo>
                    <a:pt x="92" y="93"/>
                  </a:lnTo>
                  <a:lnTo>
                    <a:pt x="95" y="89"/>
                  </a:lnTo>
                  <a:lnTo>
                    <a:pt x="98" y="84"/>
                  </a:lnTo>
                  <a:lnTo>
                    <a:pt x="103" y="81"/>
                  </a:lnTo>
                  <a:lnTo>
                    <a:pt x="108" y="77"/>
                  </a:lnTo>
                  <a:lnTo>
                    <a:pt x="114" y="76"/>
                  </a:lnTo>
                  <a:lnTo>
                    <a:pt x="119" y="75"/>
                  </a:lnTo>
                  <a:lnTo>
                    <a:pt x="126" y="76"/>
                  </a:lnTo>
                  <a:lnTo>
                    <a:pt x="131" y="77"/>
                  </a:lnTo>
                  <a:lnTo>
                    <a:pt x="137" y="81"/>
                  </a:lnTo>
                  <a:lnTo>
                    <a:pt x="141" y="84"/>
                  </a:lnTo>
                  <a:lnTo>
                    <a:pt x="145" y="89"/>
                  </a:lnTo>
                  <a:lnTo>
                    <a:pt x="147" y="93"/>
                  </a:lnTo>
                  <a:lnTo>
                    <a:pt x="149" y="99"/>
                  </a:lnTo>
                  <a:lnTo>
                    <a:pt x="149" y="105"/>
                  </a:lnTo>
                  <a:lnTo>
                    <a:pt x="149" y="111"/>
                  </a:lnTo>
                  <a:lnTo>
                    <a:pt x="147" y="117"/>
                  </a:lnTo>
                  <a:lnTo>
                    <a:pt x="145" y="122"/>
                  </a:lnTo>
                  <a:lnTo>
                    <a:pt x="141" y="126"/>
                  </a:lnTo>
                  <a:lnTo>
                    <a:pt x="137" y="131"/>
                  </a:lnTo>
                  <a:lnTo>
                    <a:pt x="131" y="133"/>
                  </a:lnTo>
                  <a:lnTo>
                    <a:pt x="126" y="134"/>
                  </a:ln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1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5" y="26"/>
                  </a:lnTo>
                  <a:lnTo>
                    <a:pt x="20" y="33"/>
                  </a:lnTo>
                  <a:lnTo>
                    <a:pt x="15" y="40"/>
                  </a:lnTo>
                  <a:lnTo>
                    <a:pt x="10" y="47"/>
                  </a:lnTo>
                  <a:lnTo>
                    <a:pt x="7" y="55"/>
                  </a:lnTo>
                  <a:lnTo>
                    <a:pt x="3" y="63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180"/>
                  </a:lnTo>
                  <a:lnTo>
                    <a:pt x="901" y="180"/>
                  </a:lnTo>
                  <a:lnTo>
                    <a:pt x="901" y="90"/>
                  </a:lnTo>
                  <a:lnTo>
                    <a:pt x="900" y="81"/>
                  </a:lnTo>
                  <a:lnTo>
                    <a:pt x="899" y="71"/>
                  </a:lnTo>
                  <a:lnTo>
                    <a:pt x="897" y="63"/>
                  </a:lnTo>
                  <a:lnTo>
                    <a:pt x="894" y="55"/>
                  </a:lnTo>
                  <a:lnTo>
                    <a:pt x="890" y="47"/>
                  </a:lnTo>
                  <a:lnTo>
                    <a:pt x="885" y="40"/>
                  </a:lnTo>
                  <a:lnTo>
                    <a:pt x="880" y="33"/>
                  </a:lnTo>
                  <a:lnTo>
                    <a:pt x="875" y="26"/>
                  </a:lnTo>
                  <a:lnTo>
                    <a:pt x="868" y="21"/>
                  </a:lnTo>
                  <a:lnTo>
                    <a:pt x="861" y="16"/>
                  </a:lnTo>
                  <a:lnTo>
                    <a:pt x="854" y="11"/>
                  </a:lnTo>
                  <a:lnTo>
                    <a:pt x="846" y="7"/>
                  </a:lnTo>
                  <a:lnTo>
                    <a:pt x="837" y="4"/>
                  </a:lnTo>
                  <a:lnTo>
                    <a:pt x="829" y="2"/>
                  </a:lnTo>
                  <a:lnTo>
                    <a:pt x="820" y="1"/>
                  </a:lnTo>
                  <a:lnTo>
                    <a:pt x="811" y="0"/>
                  </a:lnTo>
                  <a:lnTo>
                    <a:pt x="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9" name="Rectangle 4785"/>
            <p:cNvSpPr>
              <a:spLocks noChangeArrowheads="1"/>
            </p:cNvSpPr>
            <p:nvPr/>
          </p:nvSpPr>
          <p:spPr bwMode="auto">
            <a:xfrm>
              <a:off x="4424363" y="4003675"/>
              <a:ext cx="19050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1168167" y="4183159"/>
            <a:ext cx="2571923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</a:t>
            </a:r>
          </a:p>
        </p:txBody>
      </p:sp>
      <p:sp>
        <p:nvSpPr>
          <p:cNvPr id="42" name="Synergistically utilize technically sound portals with frictionless chains. Dramatically customize…"/>
          <p:cNvSpPr txBox="1"/>
          <p:nvPr/>
        </p:nvSpPr>
        <p:spPr>
          <a:xfrm>
            <a:off x="4873428" y="4193734"/>
            <a:ext cx="2571923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</a:t>
            </a:r>
          </a:p>
        </p:txBody>
      </p:sp>
      <p:sp>
        <p:nvSpPr>
          <p:cNvPr id="43" name="Synergistically utilize technically sound portals with frictionless chains. Dramatically customize…"/>
          <p:cNvSpPr txBox="1"/>
          <p:nvPr/>
        </p:nvSpPr>
        <p:spPr>
          <a:xfrm>
            <a:off x="8586743" y="4183159"/>
            <a:ext cx="2571923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</a:t>
            </a:r>
          </a:p>
        </p:txBody>
      </p:sp>
      <p:grpSp>
        <p:nvGrpSpPr>
          <p:cNvPr id="44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45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9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50" name="文本框 49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营销执行策略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2005" y="2378272"/>
            <a:ext cx="750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04.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营销费用预算</a:t>
            </a:r>
          </a:p>
        </p:txBody>
      </p:sp>
      <p:sp>
        <p:nvSpPr>
          <p:cNvPr id="5" name="Synergistically utilize technically sound portals with frictionless chains. Dramatically customize…"/>
          <p:cNvSpPr txBox="1"/>
          <p:nvPr/>
        </p:nvSpPr>
        <p:spPr>
          <a:xfrm>
            <a:off x="3867179" y="3847773"/>
            <a:ext cx="4457642" cy="4588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6045315" y="1259891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/>
          <p:cNvPicPr>
            <a:picLocks noChangeAspect="1"/>
          </p:cNvPicPr>
          <p:nvPr/>
        </p:nvPicPr>
        <p:blipFill rotWithShape="1">
          <a:blip r:embed="rId2" cstate="screen"/>
          <a:srcRect l="11475" t="17459" r="495" b="3647"/>
          <a:stretch>
            <a:fillRect/>
          </a:stretch>
        </p:blipFill>
        <p:spPr>
          <a:xfrm>
            <a:off x="1352048" y="1898"/>
            <a:ext cx="10839952" cy="6476710"/>
          </a:xfrm>
          <a:custGeom>
            <a:avLst/>
            <a:gdLst>
              <a:gd name="connsiteX0" fmla="*/ 13028 w 10839952"/>
              <a:gd name="connsiteY0" fmla="*/ 0 h 6476710"/>
              <a:gd name="connsiteX1" fmla="*/ 10839952 w 10839952"/>
              <a:gd name="connsiteY1" fmla="*/ 0 h 6476710"/>
              <a:gd name="connsiteX2" fmla="*/ 10839952 w 10839952"/>
              <a:gd name="connsiteY2" fmla="*/ 4207453 h 6476710"/>
              <a:gd name="connsiteX3" fmla="*/ 10799970 w 10839952"/>
              <a:gd name="connsiteY3" fmla="*/ 4258332 h 6476710"/>
              <a:gd name="connsiteX4" fmla="*/ 6096000 w 10839952"/>
              <a:gd name="connsiteY4" fmla="*/ 6476710 h 6476710"/>
              <a:gd name="connsiteX5" fmla="*/ 0 w 10839952"/>
              <a:gd name="connsiteY5" fmla="*/ 380710 h 6476710"/>
              <a:gd name="connsiteX6" fmla="*/ 7932 w 10839952"/>
              <a:gd name="connsiteY6" fmla="*/ 67011 h 6476710"/>
              <a:gd name="connsiteX7" fmla="*/ 13028 w 10839952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2" h="6476710">
                <a:moveTo>
                  <a:pt x="13028" y="0"/>
                </a:moveTo>
                <a:lnTo>
                  <a:pt x="10839952" y="0"/>
                </a:lnTo>
                <a:lnTo>
                  <a:pt x="10839952" y="4207453"/>
                </a:lnTo>
                <a:lnTo>
                  <a:pt x="10799970" y="4258332"/>
                </a:lnTo>
                <a:cubicBezTo>
                  <a:pt x="9681874" y="5613152"/>
                  <a:pt x="7989784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4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</p:spPr>
      </p:pic>
      <p:sp>
        <p:nvSpPr>
          <p:cNvPr id="4" name="Freeform: Shape 59"/>
          <p:cNvSpPr/>
          <p:nvPr/>
        </p:nvSpPr>
        <p:spPr>
          <a:xfrm>
            <a:off x="1352048" y="1898"/>
            <a:ext cx="10839953" cy="6476710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ysClr val="windowText" lastClr="000000">
              <a:alpha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122"/>
          <p:cNvSpPr/>
          <p:nvPr/>
        </p:nvSpPr>
        <p:spPr>
          <a:xfrm rot="10800000">
            <a:off x="-139558" y="4091297"/>
            <a:ext cx="4630579" cy="2766702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123"/>
          <p:cNvSpPr/>
          <p:nvPr/>
        </p:nvSpPr>
        <p:spPr>
          <a:xfrm rot="10800000">
            <a:off x="-279258" y="3848098"/>
            <a:ext cx="5037617" cy="300990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124"/>
          <p:cNvSpPr/>
          <p:nvPr/>
        </p:nvSpPr>
        <p:spPr>
          <a:xfrm rot="10800000">
            <a:off x="-495158" y="3534428"/>
            <a:ext cx="5562601" cy="332357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25"/>
          <p:cNvSpPr/>
          <p:nvPr/>
        </p:nvSpPr>
        <p:spPr>
          <a:xfrm rot="10800000" flipV="1">
            <a:off x="0" y="0"/>
            <a:ext cx="3111500" cy="1859075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5"/>
          <p:cNvGrpSpPr/>
          <p:nvPr/>
        </p:nvGrpSpPr>
        <p:grpSpPr>
          <a:xfrm>
            <a:off x="2885643" y="2172746"/>
            <a:ext cx="795417" cy="641289"/>
            <a:chOff x="7258645" y="2051581"/>
            <a:chExt cx="540086" cy="435433"/>
          </a:xfrm>
        </p:grpSpPr>
        <p:sp>
          <p:nvSpPr>
            <p:cNvPr id="37" name="Oval 13"/>
            <p:cNvSpPr/>
            <p:nvPr/>
          </p:nvSpPr>
          <p:spPr>
            <a:xfrm flipH="1">
              <a:off x="7363298" y="2051581"/>
              <a:ext cx="435433" cy="435433"/>
            </a:xfrm>
            <a:prstGeom prst="ellipse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4"/>
            <p:cNvSpPr/>
            <p:nvPr/>
          </p:nvSpPr>
          <p:spPr>
            <a:xfrm flipH="1">
              <a:off x="7258645" y="2051581"/>
              <a:ext cx="297405" cy="29740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: Rounded Corners 6"/>
          <p:cNvSpPr/>
          <p:nvPr/>
        </p:nvSpPr>
        <p:spPr>
          <a:xfrm>
            <a:off x="4566115" y="1758618"/>
            <a:ext cx="2437078" cy="3255286"/>
          </a:xfrm>
          <a:prstGeom prst="roundRect">
            <a:avLst>
              <a:gd name="adj" fmla="val 6896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342D5D"/>
                  </a:gs>
                  <a:gs pos="100000">
                    <a:srgbClr val="322F53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4833522" y="1935686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effectLst/>
                <a:uLnTx/>
                <a:uFillTx/>
              </a:rPr>
              <a:t>01.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342D5D"/>
                  </a:gs>
                  <a:gs pos="100000">
                    <a:srgbClr val="322F53"/>
                  </a:gs>
                </a:gsLst>
                <a:lin ang="0" scaled="1"/>
              </a:gradFill>
              <a:effectLst/>
              <a:uLnTx/>
              <a:uFillTx/>
            </a:endParaRP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4833522" y="2882195"/>
            <a:ext cx="1869593" cy="14963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42" name="Rectangle: Rounded Corners 6"/>
          <p:cNvSpPr/>
          <p:nvPr/>
        </p:nvSpPr>
        <p:spPr>
          <a:xfrm>
            <a:off x="7292596" y="1758618"/>
            <a:ext cx="2437078" cy="3255286"/>
          </a:xfrm>
          <a:prstGeom prst="roundRect">
            <a:avLst>
              <a:gd name="adj" fmla="val 6896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342D5D"/>
                  </a:gs>
                  <a:gs pos="100000">
                    <a:srgbClr val="322F53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7560003" y="1935686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effectLst/>
                <a:uLnTx/>
                <a:uFillTx/>
              </a:rPr>
              <a:t>02.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342D5D"/>
                  </a:gs>
                  <a:gs pos="100000">
                    <a:srgbClr val="322F53"/>
                  </a:gs>
                </a:gsLst>
                <a:lin ang="0" scaled="1"/>
              </a:gradFill>
              <a:effectLst/>
              <a:uLnTx/>
              <a:uFillTx/>
            </a:endParaRPr>
          </a:p>
        </p:txBody>
      </p: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7560003" y="2882195"/>
            <a:ext cx="1869593" cy="14963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342D5D"/>
                    </a:gs>
                    <a:gs pos="100000">
                      <a:srgbClr val="322F53"/>
                    </a:gs>
                  </a:gsLst>
                  <a:lin ang="0" scaled="1"/>
                </a:gra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grpSp>
        <p:nvGrpSpPr>
          <p:cNvPr id="45" name="Group 15"/>
          <p:cNvGrpSpPr/>
          <p:nvPr/>
        </p:nvGrpSpPr>
        <p:grpSpPr>
          <a:xfrm>
            <a:off x="10125786" y="3877697"/>
            <a:ext cx="795417" cy="641289"/>
            <a:chOff x="7258645" y="2051581"/>
            <a:chExt cx="540086" cy="435433"/>
          </a:xfrm>
        </p:grpSpPr>
        <p:sp>
          <p:nvSpPr>
            <p:cNvPr id="46" name="Oval 13"/>
            <p:cNvSpPr/>
            <p:nvPr/>
          </p:nvSpPr>
          <p:spPr>
            <a:xfrm flipH="1">
              <a:off x="7363298" y="2051581"/>
              <a:ext cx="435433" cy="435433"/>
            </a:xfrm>
            <a:prstGeom prst="ellipse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14"/>
            <p:cNvSpPr/>
            <p:nvPr/>
          </p:nvSpPr>
          <p:spPr>
            <a:xfrm flipH="1">
              <a:off x="7258645" y="2051581"/>
              <a:ext cx="297405" cy="29740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5400000">
            <a:off x="1683327" y="5454016"/>
            <a:ext cx="101370" cy="1330760"/>
            <a:chOff x="508216" y="2820579"/>
            <a:chExt cx="196770" cy="2583143"/>
          </a:xfrm>
          <a:solidFill>
            <a:srgbClr val="0E1027"/>
          </a:solidFill>
        </p:grpSpPr>
        <p:sp>
          <p:nvSpPr>
            <p:cNvPr id="49" name="椭圆 4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E1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E1027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E1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E1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E1027"/>
                </a:solidFill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E1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E1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E1027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994920" y="1718845"/>
            <a:ext cx="6739300" cy="912817"/>
          </a:xfrm>
          <a:prstGeom prst="round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: Rounded Corners 51"/>
          <p:cNvSpPr/>
          <p:nvPr/>
        </p:nvSpPr>
        <p:spPr>
          <a:xfrm>
            <a:off x="3994919" y="2861984"/>
            <a:ext cx="3281745" cy="692508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kern="0" dirty="0">
                <a:solidFill>
                  <a:prstClr val="white"/>
                </a:solidFill>
                <a:latin typeface="Segoe UI Light" panose="020B0502040204020203"/>
              </a:rPr>
              <a:t> </a:t>
            </a:r>
          </a:p>
        </p:txBody>
      </p:sp>
      <p:sp>
        <p:nvSpPr>
          <p:cNvPr id="4" name="Rectangle: Rounded Corners 52"/>
          <p:cNvSpPr/>
          <p:nvPr/>
        </p:nvSpPr>
        <p:spPr>
          <a:xfrm>
            <a:off x="7452473" y="2861984"/>
            <a:ext cx="3281745" cy="692508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kern="0" dirty="0">
                <a:solidFill>
                  <a:prstClr val="white"/>
                </a:solidFill>
                <a:latin typeface="Segoe UI Light" panose="020B0502040204020203"/>
              </a:rPr>
              <a:t> </a:t>
            </a:r>
          </a:p>
        </p:txBody>
      </p:sp>
      <p:sp>
        <p:nvSpPr>
          <p:cNvPr id="5" name="Rectangle: Rounded Corners 54"/>
          <p:cNvSpPr/>
          <p:nvPr/>
        </p:nvSpPr>
        <p:spPr>
          <a:xfrm>
            <a:off x="3994919" y="3784814"/>
            <a:ext cx="3281745" cy="1050769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: Rounded Corners 55"/>
          <p:cNvSpPr/>
          <p:nvPr/>
        </p:nvSpPr>
        <p:spPr>
          <a:xfrm>
            <a:off x="7452473" y="3784814"/>
            <a:ext cx="3281745" cy="1050769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: Rounded Corners 57"/>
          <p:cNvSpPr/>
          <p:nvPr/>
        </p:nvSpPr>
        <p:spPr>
          <a:xfrm>
            <a:off x="3994919" y="5065905"/>
            <a:ext cx="3281745" cy="1050769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: Rounded Corners 58"/>
          <p:cNvSpPr/>
          <p:nvPr/>
        </p:nvSpPr>
        <p:spPr>
          <a:xfrm>
            <a:off x="7452473" y="5065905"/>
            <a:ext cx="3281745" cy="1050769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: Rounded Corners 59"/>
          <p:cNvSpPr/>
          <p:nvPr/>
        </p:nvSpPr>
        <p:spPr>
          <a:xfrm>
            <a:off x="1875835" y="3784814"/>
            <a:ext cx="1943275" cy="1050769"/>
          </a:xfrm>
          <a:prstGeom prst="round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r>
              <a:rPr lang="en-US" sz="2000" b="1" kern="0">
                <a:solidFill>
                  <a:prstClr val="white"/>
                </a:solidFill>
                <a:latin typeface="Century Gothic" panose="020B0502020202020204"/>
              </a:rPr>
              <a:t> </a:t>
            </a:r>
            <a:endParaRPr lang="en-US" sz="200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ectangle: Rounded Corners 66"/>
          <p:cNvSpPr/>
          <p:nvPr/>
        </p:nvSpPr>
        <p:spPr>
          <a:xfrm>
            <a:off x="1875835" y="5065905"/>
            <a:ext cx="1943275" cy="1050769"/>
          </a:xfrm>
          <a:prstGeom prst="roundRect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r>
              <a:rPr lang="en-US" sz="2000" b="1" kern="0">
                <a:solidFill>
                  <a:prstClr val="white"/>
                </a:solidFill>
                <a:latin typeface="Century Gothic" panose="020B0502020202020204"/>
              </a:rPr>
              <a:t> </a:t>
            </a:r>
            <a:endParaRPr lang="en-US" sz="200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4352684" y="3942885"/>
            <a:ext cx="259212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</a:t>
            </a: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4352684" y="5223976"/>
            <a:ext cx="259212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</a:t>
            </a: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7896466" y="3907729"/>
            <a:ext cx="259212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7896466" y="5188820"/>
            <a:ext cx="259212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5205108" y="1934898"/>
            <a:ext cx="4494730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</a:t>
            </a:r>
          </a:p>
        </p:txBody>
      </p:sp>
      <p:sp>
        <p:nvSpPr>
          <p:cNvPr id="30" name="Diamond 22"/>
          <p:cNvSpPr/>
          <p:nvPr/>
        </p:nvSpPr>
        <p:spPr>
          <a:xfrm>
            <a:off x="2283849" y="2175755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32" name="Freeform 3886"/>
          <p:cNvSpPr>
            <a:spLocks noEditPoints="1"/>
          </p:cNvSpPr>
          <p:nvPr/>
        </p:nvSpPr>
        <p:spPr bwMode="auto">
          <a:xfrm>
            <a:off x="2644088" y="2536788"/>
            <a:ext cx="287338" cy="285750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31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33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7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38" name="文本框 37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营销费用预算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1"/>
          <p:cNvCxnSpPr/>
          <p:nvPr/>
        </p:nvCxnSpPr>
        <p:spPr>
          <a:xfrm>
            <a:off x="-1" y="3037390"/>
            <a:ext cx="12192000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" name="Diamond 22"/>
          <p:cNvSpPr/>
          <p:nvPr/>
        </p:nvSpPr>
        <p:spPr>
          <a:xfrm>
            <a:off x="885629" y="2533482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4" name="Diamond 23"/>
          <p:cNvSpPr/>
          <p:nvPr/>
        </p:nvSpPr>
        <p:spPr>
          <a:xfrm>
            <a:off x="3238860" y="2533482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5" name="Diamond 24"/>
          <p:cNvSpPr/>
          <p:nvPr/>
        </p:nvSpPr>
        <p:spPr>
          <a:xfrm>
            <a:off x="5592091" y="2533482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6" name="Diamond 25"/>
          <p:cNvSpPr/>
          <p:nvPr/>
        </p:nvSpPr>
        <p:spPr>
          <a:xfrm>
            <a:off x="7945322" y="2533482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7" name="Diamond 26"/>
          <p:cNvSpPr/>
          <p:nvPr/>
        </p:nvSpPr>
        <p:spPr>
          <a:xfrm>
            <a:off x="10298554" y="2533482"/>
            <a:ext cx="1007816" cy="1007816"/>
          </a:xfrm>
          <a:prstGeom prst="diamond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8" name="Freeform 3886"/>
          <p:cNvSpPr>
            <a:spLocks noEditPoints="1"/>
          </p:cNvSpPr>
          <p:nvPr/>
        </p:nvSpPr>
        <p:spPr bwMode="auto">
          <a:xfrm>
            <a:off x="1245868" y="2894515"/>
            <a:ext cx="287338" cy="285750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19" name="Group 85"/>
          <p:cNvGrpSpPr/>
          <p:nvPr/>
        </p:nvGrpSpPr>
        <p:grpSpPr>
          <a:xfrm>
            <a:off x="3619737" y="2907215"/>
            <a:ext cx="246063" cy="260350"/>
            <a:chOff x="11053763" y="376238"/>
            <a:chExt cx="246063" cy="260350"/>
          </a:xfrm>
          <a:solidFill>
            <a:sysClr val="window" lastClr="FFFFFF"/>
          </a:solidFill>
        </p:grpSpPr>
        <p:sp>
          <p:nvSpPr>
            <p:cNvPr id="20" name="Freeform 4533"/>
            <p:cNvSpPr/>
            <p:nvPr/>
          </p:nvSpPr>
          <p:spPr bwMode="auto">
            <a:xfrm>
              <a:off x="11133138" y="427038"/>
              <a:ext cx="166688" cy="209550"/>
            </a:xfrm>
            <a:custGeom>
              <a:avLst/>
              <a:gdLst>
                <a:gd name="T0" fmla="*/ 287 w 527"/>
                <a:gd name="T1" fmla="*/ 243 h 662"/>
                <a:gd name="T2" fmla="*/ 285 w 527"/>
                <a:gd name="T3" fmla="*/ 46 h 662"/>
                <a:gd name="T4" fmla="*/ 283 w 527"/>
                <a:gd name="T5" fmla="*/ 35 h 662"/>
                <a:gd name="T6" fmla="*/ 276 w 527"/>
                <a:gd name="T7" fmla="*/ 21 h 662"/>
                <a:gd name="T8" fmla="*/ 262 w 527"/>
                <a:gd name="T9" fmla="*/ 8 h 662"/>
                <a:gd name="T10" fmla="*/ 244 w 527"/>
                <a:gd name="T11" fmla="*/ 1 h 662"/>
                <a:gd name="T12" fmla="*/ 203 w 527"/>
                <a:gd name="T13" fmla="*/ 0 h 662"/>
                <a:gd name="T14" fmla="*/ 184 w 527"/>
                <a:gd name="T15" fmla="*/ 3 h 662"/>
                <a:gd name="T16" fmla="*/ 167 w 527"/>
                <a:gd name="T17" fmla="*/ 13 h 662"/>
                <a:gd name="T18" fmla="*/ 156 w 527"/>
                <a:gd name="T19" fmla="*/ 30 h 662"/>
                <a:gd name="T20" fmla="*/ 152 w 527"/>
                <a:gd name="T21" fmla="*/ 40 h 662"/>
                <a:gd name="T22" fmla="*/ 151 w 527"/>
                <a:gd name="T23" fmla="*/ 52 h 662"/>
                <a:gd name="T24" fmla="*/ 119 w 527"/>
                <a:gd name="T25" fmla="*/ 318 h 662"/>
                <a:gd name="T26" fmla="*/ 112 w 527"/>
                <a:gd name="T27" fmla="*/ 311 h 662"/>
                <a:gd name="T28" fmla="*/ 103 w 527"/>
                <a:gd name="T29" fmla="*/ 305 h 662"/>
                <a:gd name="T30" fmla="*/ 92 w 527"/>
                <a:gd name="T31" fmla="*/ 301 h 662"/>
                <a:gd name="T32" fmla="*/ 82 w 527"/>
                <a:gd name="T33" fmla="*/ 300 h 662"/>
                <a:gd name="T34" fmla="*/ 38 w 527"/>
                <a:gd name="T35" fmla="*/ 301 h 662"/>
                <a:gd name="T36" fmla="*/ 28 w 527"/>
                <a:gd name="T37" fmla="*/ 305 h 662"/>
                <a:gd name="T38" fmla="*/ 18 w 527"/>
                <a:gd name="T39" fmla="*/ 310 h 662"/>
                <a:gd name="T40" fmla="*/ 9 w 527"/>
                <a:gd name="T41" fmla="*/ 318 h 662"/>
                <a:gd name="T42" fmla="*/ 3 w 527"/>
                <a:gd name="T43" fmla="*/ 328 h 662"/>
                <a:gd name="T44" fmla="*/ 0 w 527"/>
                <a:gd name="T45" fmla="*/ 339 h 662"/>
                <a:gd name="T46" fmla="*/ 0 w 527"/>
                <a:gd name="T47" fmla="*/ 350 h 662"/>
                <a:gd name="T48" fmla="*/ 3 w 527"/>
                <a:gd name="T49" fmla="*/ 361 h 662"/>
                <a:gd name="T50" fmla="*/ 144 w 527"/>
                <a:gd name="T51" fmla="*/ 639 h 662"/>
                <a:gd name="T52" fmla="*/ 152 w 527"/>
                <a:gd name="T53" fmla="*/ 649 h 662"/>
                <a:gd name="T54" fmla="*/ 164 w 527"/>
                <a:gd name="T55" fmla="*/ 656 h 662"/>
                <a:gd name="T56" fmla="*/ 176 w 527"/>
                <a:gd name="T57" fmla="*/ 660 h 662"/>
                <a:gd name="T58" fmla="*/ 188 w 527"/>
                <a:gd name="T59" fmla="*/ 662 h 662"/>
                <a:gd name="T60" fmla="*/ 436 w 527"/>
                <a:gd name="T61" fmla="*/ 662 h 662"/>
                <a:gd name="T62" fmla="*/ 447 w 527"/>
                <a:gd name="T63" fmla="*/ 658 h 662"/>
                <a:gd name="T64" fmla="*/ 456 w 527"/>
                <a:gd name="T65" fmla="*/ 651 h 662"/>
                <a:gd name="T66" fmla="*/ 464 w 527"/>
                <a:gd name="T67" fmla="*/ 640 h 662"/>
                <a:gd name="T68" fmla="*/ 527 w 527"/>
                <a:gd name="T69" fmla="*/ 365 h 662"/>
                <a:gd name="T70" fmla="*/ 527 w 527"/>
                <a:gd name="T71" fmla="*/ 363 h 662"/>
                <a:gd name="T72" fmla="*/ 525 w 527"/>
                <a:gd name="T73" fmla="*/ 348 h 662"/>
                <a:gd name="T74" fmla="*/ 519 w 527"/>
                <a:gd name="T75" fmla="*/ 335 h 662"/>
                <a:gd name="T76" fmla="*/ 511 w 527"/>
                <a:gd name="T77" fmla="*/ 325 h 662"/>
                <a:gd name="T78" fmla="*/ 500 w 527"/>
                <a:gd name="T79" fmla="*/ 319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7" h="662">
                  <a:moveTo>
                    <a:pt x="500" y="319"/>
                  </a:moveTo>
                  <a:lnTo>
                    <a:pt x="287" y="243"/>
                  </a:lnTo>
                  <a:lnTo>
                    <a:pt x="287" y="52"/>
                  </a:lnTo>
                  <a:lnTo>
                    <a:pt x="285" y="46"/>
                  </a:lnTo>
                  <a:lnTo>
                    <a:pt x="285" y="40"/>
                  </a:lnTo>
                  <a:lnTo>
                    <a:pt x="283" y="35"/>
                  </a:lnTo>
                  <a:lnTo>
                    <a:pt x="282" y="30"/>
                  </a:lnTo>
                  <a:lnTo>
                    <a:pt x="276" y="21"/>
                  </a:lnTo>
                  <a:lnTo>
                    <a:pt x="270" y="13"/>
                  </a:lnTo>
                  <a:lnTo>
                    <a:pt x="262" y="8"/>
                  </a:lnTo>
                  <a:lnTo>
                    <a:pt x="253" y="3"/>
                  </a:lnTo>
                  <a:lnTo>
                    <a:pt x="244" y="1"/>
                  </a:lnTo>
                  <a:lnTo>
                    <a:pt x="234" y="0"/>
                  </a:lnTo>
                  <a:lnTo>
                    <a:pt x="203" y="0"/>
                  </a:lnTo>
                  <a:lnTo>
                    <a:pt x="194" y="1"/>
                  </a:lnTo>
                  <a:lnTo>
                    <a:pt x="184" y="3"/>
                  </a:lnTo>
                  <a:lnTo>
                    <a:pt x="176" y="8"/>
                  </a:lnTo>
                  <a:lnTo>
                    <a:pt x="167" y="13"/>
                  </a:lnTo>
                  <a:lnTo>
                    <a:pt x="160" y="21"/>
                  </a:lnTo>
                  <a:lnTo>
                    <a:pt x="156" y="30"/>
                  </a:lnTo>
                  <a:lnTo>
                    <a:pt x="153" y="35"/>
                  </a:lnTo>
                  <a:lnTo>
                    <a:pt x="152" y="40"/>
                  </a:lnTo>
                  <a:lnTo>
                    <a:pt x="151" y="46"/>
                  </a:lnTo>
                  <a:lnTo>
                    <a:pt x="151" y="52"/>
                  </a:lnTo>
                  <a:lnTo>
                    <a:pt x="151" y="371"/>
                  </a:lnTo>
                  <a:lnTo>
                    <a:pt x="119" y="318"/>
                  </a:lnTo>
                  <a:lnTo>
                    <a:pt x="115" y="315"/>
                  </a:lnTo>
                  <a:lnTo>
                    <a:pt x="112" y="311"/>
                  </a:lnTo>
                  <a:lnTo>
                    <a:pt x="107" y="308"/>
                  </a:lnTo>
                  <a:lnTo>
                    <a:pt x="103" y="305"/>
                  </a:lnTo>
                  <a:lnTo>
                    <a:pt x="98" y="304"/>
                  </a:lnTo>
                  <a:lnTo>
                    <a:pt x="92" y="301"/>
                  </a:lnTo>
                  <a:lnTo>
                    <a:pt x="88" y="300"/>
                  </a:lnTo>
                  <a:lnTo>
                    <a:pt x="82" y="300"/>
                  </a:lnTo>
                  <a:lnTo>
                    <a:pt x="45" y="301"/>
                  </a:lnTo>
                  <a:lnTo>
                    <a:pt x="38" y="301"/>
                  </a:lnTo>
                  <a:lnTo>
                    <a:pt x="33" y="302"/>
                  </a:lnTo>
                  <a:lnTo>
                    <a:pt x="28" y="305"/>
                  </a:lnTo>
                  <a:lnTo>
                    <a:pt x="22" y="307"/>
                  </a:lnTo>
                  <a:lnTo>
                    <a:pt x="18" y="310"/>
                  </a:lnTo>
                  <a:lnTo>
                    <a:pt x="13" y="314"/>
                  </a:lnTo>
                  <a:lnTo>
                    <a:pt x="9" y="318"/>
                  </a:lnTo>
                  <a:lnTo>
                    <a:pt x="7" y="323"/>
                  </a:lnTo>
                  <a:lnTo>
                    <a:pt x="3" y="328"/>
                  </a:lnTo>
                  <a:lnTo>
                    <a:pt x="2" y="333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1" y="356"/>
                  </a:lnTo>
                  <a:lnTo>
                    <a:pt x="3" y="361"/>
                  </a:lnTo>
                  <a:lnTo>
                    <a:pt x="5" y="367"/>
                  </a:lnTo>
                  <a:lnTo>
                    <a:pt x="144" y="639"/>
                  </a:lnTo>
                  <a:lnTo>
                    <a:pt x="148" y="645"/>
                  </a:lnTo>
                  <a:lnTo>
                    <a:pt x="152" y="649"/>
                  </a:lnTo>
                  <a:lnTo>
                    <a:pt x="158" y="653"/>
                  </a:lnTo>
                  <a:lnTo>
                    <a:pt x="164" y="656"/>
                  </a:lnTo>
                  <a:lnTo>
                    <a:pt x="170" y="658"/>
                  </a:lnTo>
                  <a:lnTo>
                    <a:pt x="176" y="660"/>
                  </a:lnTo>
                  <a:lnTo>
                    <a:pt x="183" y="662"/>
                  </a:lnTo>
                  <a:lnTo>
                    <a:pt x="188" y="662"/>
                  </a:lnTo>
                  <a:lnTo>
                    <a:pt x="429" y="662"/>
                  </a:lnTo>
                  <a:lnTo>
                    <a:pt x="436" y="662"/>
                  </a:lnTo>
                  <a:lnTo>
                    <a:pt x="441" y="660"/>
                  </a:lnTo>
                  <a:lnTo>
                    <a:pt x="447" y="658"/>
                  </a:lnTo>
                  <a:lnTo>
                    <a:pt x="452" y="655"/>
                  </a:lnTo>
                  <a:lnTo>
                    <a:pt x="456" y="651"/>
                  </a:lnTo>
                  <a:lnTo>
                    <a:pt x="461" y="646"/>
                  </a:lnTo>
                  <a:lnTo>
                    <a:pt x="464" y="640"/>
                  </a:lnTo>
                  <a:lnTo>
                    <a:pt x="467" y="633"/>
                  </a:lnTo>
                  <a:lnTo>
                    <a:pt x="527" y="365"/>
                  </a:lnTo>
                  <a:lnTo>
                    <a:pt x="527" y="363"/>
                  </a:lnTo>
                  <a:lnTo>
                    <a:pt x="527" y="363"/>
                  </a:lnTo>
                  <a:lnTo>
                    <a:pt x="527" y="356"/>
                  </a:lnTo>
                  <a:lnTo>
                    <a:pt x="525" y="348"/>
                  </a:lnTo>
                  <a:lnTo>
                    <a:pt x="523" y="341"/>
                  </a:lnTo>
                  <a:lnTo>
                    <a:pt x="519" y="335"/>
                  </a:lnTo>
                  <a:lnTo>
                    <a:pt x="516" y="330"/>
                  </a:lnTo>
                  <a:lnTo>
                    <a:pt x="511" y="325"/>
                  </a:lnTo>
                  <a:lnTo>
                    <a:pt x="506" y="322"/>
                  </a:lnTo>
                  <a:lnTo>
                    <a:pt x="500" y="319"/>
                  </a:lnTo>
                  <a:lnTo>
                    <a:pt x="500" y="3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1" name="Freeform 4534"/>
            <p:cNvSpPr/>
            <p:nvPr/>
          </p:nvSpPr>
          <p:spPr bwMode="auto">
            <a:xfrm>
              <a:off x="11053763" y="376238"/>
              <a:ext cx="42863" cy="19050"/>
            </a:xfrm>
            <a:custGeom>
              <a:avLst/>
              <a:gdLst>
                <a:gd name="T0" fmla="*/ 106 w 137"/>
                <a:gd name="T1" fmla="*/ 0 h 60"/>
                <a:gd name="T2" fmla="*/ 31 w 137"/>
                <a:gd name="T3" fmla="*/ 0 h 60"/>
                <a:gd name="T4" fmla="*/ 25 w 137"/>
                <a:gd name="T5" fmla="*/ 0 h 60"/>
                <a:gd name="T6" fmla="*/ 19 w 137"/>
                <a:gd name="T7" fmla="*/ 2 h 60"/>
                <a:gd name="T8" fmla="*/ 14 w 137"/>
                <a:gd name="T9" fmla="*/ 4 h 60"/>
                <a:gd name="T10" fmla="*/ 9 w 137"/>
                <a:gd name="T11" fmla="*/ 9 h 60"/>
                <a:gd name="T12" fmla="*/ 6 w 137"/>
                <a:gd name="T13" fmla="*/ 12 h 60"/>
                <a:gd name="T14" fmla="*/ 3 w 137"/>
                <a:gd name="T15" fmla="*/ 18 h 60"/>
                <a:gd name="T16" fmla="*/ 1 w 137"/>
                <a:gd name="T17" fmla="*/ 23 h 60"/>
                <a:gd name="T18" fmla="*/ 0 w 137"/>
                <a:gd name="T19" fmla="*/ 29 h 60"/>
                <a:gd name="T20" fmla="*/ 1 w 137"/>
                <a:gd name="T21" fmla="*/ 36 h 60"/>
                <a:gd name="T22" fmla="*/ 3 w 137"/>
                <a:gd name="T23" fmla="*/ 41 h 60"/>
                <a:gd name="T24" fmla="*/ 6 w 137"/>
                <a:gd name="T25" fmla="*/ 46 h 60"/>
                <a:gd name="T26" fmla="*/ 9 w 137"/>
                <a:gd name="T27" fmla="*/ 50 h 60"/>
                <a:gd name="T28" fmla="*/ 14 w 137"/>
                <a:gd name="T29" fmla="*/ 55 h 60"/>
                <a:gd name="T30" fmla="*/ 19 w 137"/>
                <a:gd name="T31" fmla="*/ 57 h 60"/>
                <a:gd name="T32" fmla="*/ 25 w 137"/>
                <a:gd name="T33" fmla="*/ 60 h 60"/>
                <a:gd name="T34" fmla="*/ 31 w 137"/>
                <a:gd name="T35" fmla="*/ 60 h 60"/>
                <a:gd name="T36" fmla="*/ 106 w 137"/>
                <a:gd name="T37" fmla="*/ 60 h 60"/>
                <a:gd name="T38" fmla="*/ 113 w 137"/>
                <a:gd name="T39" fmla="*/ 58 h 60"/>
                <a:gd name="T40" fmla="*/ 119 w 137"/>
                <a:gd name="T41" fmla="*/ 57 h 60"/>
                <a:gd name="T42" fmla="*/ 123 w 137"/>
                <a:gd name="T43" fmla="*/ 54 h 60"/>
                <a:gd name="T44" fmla="*/ 128 w 137"/>
                <a:gd name="T45" fmla="*/ 50 h 60"/>
                <a:gd name="T46" fmla="*/ 131 w 137"/>
                <a:gd name="T47" fmla="*/ 46 h 60"/>
                <a:gd name="T48" fmla="*/ 135 w 137"/>
                <a:gd name="T49" fmla="*/ 41 h 60"/>
                <a:gd name="T50" fmla="*/ 136 w 137"/>
                <a:gd name="T51" fmla="*/ 36 h 60"/>
                <a:gd name="T52" fmla="*/ 137 w 137"/>
                <a:gd name="T53" fmla="*/ 29 h 60"/>
                <a:gd name="T54" fmla="*/ 136 w 137"/>
                <a:gd name="T55" fmla="*/ 23 h 60"/>
                <a:gd name="T56" fmla="*/ 135 w 137"/>
                <a:gd name="T57" fmla="*/ 18 h 60"/>
                <a:gd name="T58" fmla="*/ 131 w 137"/>
                <a:gd name="T59" fmla="*/ 12 h 60"/>
                <a:gd name="T60" fmla="*/ 128 w 137"/>
                <a:gd name="T61" fmla="*/ 9 h 60"/>
                <a:gd name="T62" fmla="*/ 123 w 137"/>
                <a:gd name="T63" fmla="*/ 4 h 60"/>
                <a:gd name="T64" fmla="*/ 119 w 137"/>
                <a:gd name="T65" fmla="*/ 2 h 60"/>
                <a:gd name="T66" fmla="*/ 113 w 137"/>
                <a:gd name="T67" fmla="*/ 0 h 60"/>
                <a:gd name="T68" fmla="*/ 106 w 137"/>
                <a:gd name="T69" fmla="*/ 0 h 60"/>
                <a:gd name="T70" fmla="*/ 106 w 137"/>
                <a:gd name="T7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60">
                  <a:moveTo>
                    <a:pt x="106" y="0"/>
                  </a:move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9" y="9"/>
                  </a:lnTo>
                  <a:lnTo>
                    <a:pt x="6" y="12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60"/>
                  </a:lnTo>
                  <a:lnTo>
                    <a:pt x="31" y="60"/>
                  </a:lnTo>
                  <a:lnTo>
                    <a:pt x="106" y="60"/>
                  </a:lnTo>
                  <a:lnTo>
                    <a:pt x="113" y="58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8" y="50"/>
                  </a:lnTo>
                  <a:lnTo>
                    <a:pt x="131" y="46"/>
                  </a:lnTo>
                  <a:lnTo>
                    <a:pt x="135" y="41"/>
                  </a:lnTo>
                  <a:lnTo>
                    <a:pt x="136" y="36"/>
                  </a:lnTo>
                  <a:lnTo>
                    <a:pt x="137" y="29"/>
                  </a:lnTo>
                  <a:lnTo>
                    <a:pt x="136" y="23"/>
                  </a:lnTo>
                  <a:lnTo>
                    <a:pt x="135" y="18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3" y="4"/>
                  </a:lnTo>
                  <a:lnTo>
                    <a:pt x="119" y="2"/>
                  </a:lnTo>
                  <a:lnTo>
                    <a:pt x="113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2" name="Freeform 4535"/>
            <p:cNvSpPr/>
            <p:nvPr/>
          </p:nvSpPr>
          <p:spPr bwMode="auto">
            <a:xfrm>
              <a:off x="11053763" y="423863"/>
              <a:ext cx="42863" cy="19050"/>
            </a:xfrm>
            <a:custGeom>
              <a:avLst/>
              <a:gdLst>
                <a:gd name="T0" fmla="*/ 106 w 137"/>
                <a:gd name="T1" fmla="*/ 0 h 60"/>
                <a:gd name="T2" fmla="*/ 31 w 137"/>
                <a:gd name="T3" fmla="*/ 0 h 60"/>
                <a:gd name="T4" fmla="*/ 25 w 137"/>
                <a:gd name="T5" fmla="*/ 1 h 60"/>
                <a:gd name="T6" fmla="*/ 19 w 137"/>
                <a:gd name="T7" fmla="*/ 2 h 60"/>
                <a:gd name="T8" fmla="*/ 14 w 137"/>
                <a:gd name="T9" fmla="*/ 6 h 60"/>
                <a:gd name="T10" fmla="*/ 9 w 137"/>
                <a:gd name="T11" fmla="*/ 9 h 60"/>
                <a:gd name="T12" fmla="*/ 6 w 137"/>
                <a:gd name="T13" fmla="*/ 13 h 60"/>
                <a:gd name="T14" fmla="*/ 3 w 137"/>
                <a:gd name="T15" fmla="*/ 18 h 60"/>
                <a:gd name="T16" fmla="*/ 1 w 137"/>
                <a:gd name="T17" fmla="*/ 24 h 60"/>
                <a:gd name="T18" fmla="*/ 0 w 137"/>
                <a:gd name="T19" fmla="*/ 30 h 60"/>
                <a:gd name="T20" fmla="*/ 1 w 137"/>
                <a:gd name="T21" fmla="*/ 36 h 60"/>
                <a:gd name="T22" fmla="*/ 3 w 137"/>
                <a:gd name="T23" fmla="*/ 42 h 60"/>
                <a:gd name="T24" fmla="*/ 6 w 137"/>
                <a:gd name="T25" fmla="*/ 47 h 60"/>
                <a:gd name="T26" fmla="*/ 9 w 137"/>
                <a:gd name="T27" fmla="*/ 52 h 60"/>
                <a:gd name="T28" fmla="*/ 14 w 137"/>
                <a:gd name="T29" fmla="*/ 55 h 60"/>
                <a:gd name="T30" fmla="*/ 19 w 137"/>
                <a:gd name="T31" fmla="*/ 57 h 60"/>
                <a:gd name="T32" fmla="*/ 25 w 137"/>
                <a:gd name="T33" fmla="*/ 60 h 60"/>
                <a:gd name="T34" fmla="*/ 31 w 137"/>
                <a:gd name="T35" fmla="*/ 60 h 60"/>
                <a:gd name="T36" fmla="*/ 106 w 137"/>
                <a:gd name="T37" fmla="*/ 60 h 60"/>
                <a:gd name="T38" fmla="*/ 113 w 137"/>
                <a:gd name="T39" fmla="*/ 60 h 60"/>
                <a:gd name="T40" fmla="*/ 119 w 137"/>
                <a:gd name="T41" fmla="*/ 57 h 60"/>
                <a:gd name="T42" fmla="*/ 123 w 137"/>
                <a:gd name="T43" fmla="*/ 55 h 60"/>
                <a:gd name="T44" fmla="*/ 128 w 137"/>
                <a:gd name="T45" fmla="*/ 52 h 60"/>
                <a:gd name="T46" fmla="*/ 131 w 137"/>
                <a:gd name="T47" fmla="*/ 47 h 60"/>
                <a:gd name="T48" fmla="*/ 135 w 137"/>
                <a:gd name="T49" fmla="*/ 42 h 60"/>
                <a:gd name="T50" fmla="*/ 136 w 137"/>
                <a:gd name="T51" fmla="*/ 36 h 60"/>
                <a:gd name="T52" fmla="*/ 137 w 137"/>
                <a:gd name="T53" fmla="*/ 30 h 60"/>
                <a:gd name="T54" fmla="*/ 136 w 137"/>
                <a:gd name="T55" fmla="*/ 24 h 60"/>
                <a:gd name="T56" fmla="*/ 135 w 137"/>
                <a:gd name="T57" fmla="*/ 18 h 60"/>
                <a:gd name="T58" fmla="*/ 131 w 137"/>
                <a:gd name="T59" fmla="*/ 13 h 60"/>
                <a:gd name="T60" fmla="*/ 128 w 137"/>
                <a:gd name="T61" fmla="*/ 9 h 60"/>
                <a:gd name="T62" fmla="*/ 123 w 137"/>
                <a:gd name="T63" fmla="*/ 6 h 60"/>
                <a:gd name="T64" fmla="*/ 119 w 137"/>
                <a:gd name="T65" fmla="*/ 2 h 60"/>
                <a:gd name="T66" fmla="*/ 113 w 137"/>
                <a:gd name="T67" fmla="*/ 1 h 60"/>
                <a:gd name="T68" fmla="*/ 106 w 137"/>
                <a:gd name="T69" fmla="*/ 0 h 60"/>
                <a:gd name="T70" fmla="*/ 106 w 137"/>
                <a:gd name="T7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60">
                  <a:moveTo>
                    <a:pt x="106" y="0"/>
                  </a:move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60"/>
                  </a:lnTo>
                  <a:lnTo>
                    <a:pt x="31" y="60"/>
                  </a:lnTo>
                  <a:lnTo>
                    <a:pt x="106" y="60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3" y="55"/>
                  </a:lnTo>
                  <a:lnTo>
                    <a:pt x="128" y="52"/>
                  </a:lnTo>
                  <a:lnTo>
                    <a:pt x="131" y="47"/>
                  </a:lnTo>
                  <a:lnTo>
                    <a:pt x="135" y="42"/>
                  </a:lnTo>
                  <a:lnTo>
                    <a:pt x="136" y="36"/>
                  </a:lnTo>
                  <a:lnTo>
                    <a:pt x="137" y="30"/>
                  </a:lnTo>
                  <a:lnTo>
                    <a:pt x="136" y="24"/>
                  </a:lnTo>
                  <a:lnTo>
                    <a:pt x="135" y="18"/>
                  </a:lnTo>
                  <a:lnTo>
                    <a:pt x="131" y="13"/>
                  </a:lnTo>
                  <a:lnTo>
                    <a:pt x="128" y="9"/>
                  </a:lnTo>
                  <a:lnTo>
                    <a:pt x="123" y="6"/>
                  </a:lnTo>
                  <a:lnTo>
                    <a:pt x="119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3" name="Freeform 4536"/>
            <p:cNvSpPr/>
            <p:nvPr/>
          </p:nvSpPr>
          <p:spPr bwMode="auto">
            <a:xfrm>
              <a:off x="11053763" y="471488"/>
              <a:ext cx="42863" cy="19050"/>
            </a:xfrm>
            <a:custGeom>
              <a:avLst/>
              <a:gdLst>
                <a:gd name="T0" fmla="*/ 106 w 136"/>
                <a:gd name="T1" fmla="*/ 0 h 61"/>
                <a:gd name="T2" fmla="*/ 31 w 136"/>
                <a:gd name="T3" fmla="*/ 0 h 61"/>
                <a:gd name="T4" fmla="*/ 25 w 136"/>
                <a:gd name="T5" fmla="*/ 1 h 61"/>
                <a:gd name="T6" fmla="*/ 19 w 136"/>
                <a:gd name="T7" fmla="*/ 2 h 61"/>
                <a:gd name="T8" fmla="*/ 14 w 136"/>
                <a:gd name="T9" fmla="*/ 6 h 61"/>
                <a:gd name="T10" fmla="*/ 9 w 136"/>
                <a:gd name="T11" fmla="*/ 9 h 61"/>
                <a:gd name="T12" fmla="*/ 6 w 136"/>
                <a:gd name="T13" fmla="*/ 14 h 61"/>
                <a:gd name="T14" fmla="*/ 3 w 136"/>
                <a:gd name="T15" fmla="*/ 19 h 61"/>
                <a:gd name="T16" fmla="*/ 1 w 136"/>
                <a:gd name="T17" fmla="*/ 25 h 61"/>
                <a:gd name="T18" fmla="*/ 0 w 136"/>
                <a:gd name="T19" fmla="*/ 31 h 61"/>
                <a:gd name="T20" fmla="*/ 1 w 136"/>
                <a:gd name="T21" fmla="*/ 36 h 61"/>
                <a:gd name="T22" fmla="*/ 3 w 136"/>
                <a:gd name="T23" fmla="*/ 42 h 61"/>
                <a:gd name="T24" fmla="*/ 6 w 136"/>
                <a:gd name="T25" fmla="*/ 48 h 61"/>
                <a:gd name="T26" fmla="*/ 9 w 136"/>
                <a:gd name="T27" fmla="*/ 52 h 61"/>
                <a:gd name="T28" fmla="*/ 14 w 136"/>
                <a:gd name="T29" fmla="*/ 55 h 61"/>
                <a:gd name="T30" fmla="*/ 19 w 136"/>
                <a:gd name="T31" fmla="*/ 59 h 61"/>
                <a:gd name="T32" fmla="*/ 25 w 136"/>
                <a:gd name="T33" fmla="*/ 60 h 61"/>
                <a:gd name="T34" fmla="*/ 31 w 136"/>
                <a:gd name="T35" fmla="*/ 61 h 61"/>
                <a:gd name="T36" fmla="*/ 106 w 136"/>
                <a:gd name="T37" fmla="*/ 61 h 61"/>
                <a:gd name="T38" fmla="*/ 112 w 136"/>
                <a:gd name="T39" fmla="*/ 60 h 61"/>
                <a:gd name="T40" fmla="*/ 118 w 136"/>
                <a:gd name="T41" fmla="*/ 59 h 61"/>
                <a:gd name="T42" fmla="*/ 123 w 136"/>
                <a:gd name="T43" fmla="*/ 55 h 61"/>
                <a:gd name="T44" fmla="*/ 128 w 136"/>
                <a:gd name="T45" fmla="*/ 52 h 61"/>
                <a:gd name="T46" fmla="*/ 131 w 136"/>
                <a:gd name="T47" fmla="*/ 48 h 61"/>
                <a:gd name="T48" fmla="*/ 134 w 136"/>
                <a:gd name="T49" fmla="*/ 42 h 61"/>
                <a:gd name="T50" fmla="*/ 136 w 136"/>
                <a:gd name="T51" fmla="*/ 36 h 61"/>
                <a:gd name="T52" fmla="*/ 136 w 136"/>
                <a:gd name="T53" fmla="*/ 31 h 61"/>
                <a:gd name="T54" fmla="*/ 136 w 136"/>
                <a:gd name="T55" fmla="*/ 25 h 61"/>
                <a:gd name="T56" fmla="*/ 134 w 136"/>
                <a:gd name="T57" fmla="*/ 19 h 61"/>
                <a:gd name="T58" fmla="*/ 131 w 136"/>
                <a:gd name="T59" fmla="*/ 14 h 61"/>
                <a:gd name="T60" fmla="*/ 128 w 136"/>
                <a:gd name="T61" fmla="*/ 9 h 61"/>
                <a:gd name="T62" fmla="*/ 123 w 136"/>
                <a:gd name="T63" fmla="*/ 6 h 61"/>
                <a:gd name="T64" fmla="*/ 118 w 136"/>
                <a:gd name="T65" fmla="*/ 3 h 61"/>
                <a:gd name="T66" fmla="*/ 112 w 136"/>
                <a:gd name="T67" fmla="*/ 1 h 61"/>
                <a:gd name="T68" fmla="*/ 106 w 136"/>
                <a:gd name="T69" fmla="*/ 0 h 61"/>
                <a:gd name="T70" fmla="*/ 106 w 136"/>
                <a:gd name="T7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61">
                  <a:moveTo>
                    <a:pt x="106" y="0"/>
                  </a:move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9"/>
                  </a:lnTo>
                  <a:lnTo>
                    <a:pt x="25" y="60"/>
                  </a:lnTo>
                  <a:lnTo>
                    <a:pt x="31" y="61"/>
                  </a:lnTo>
                  <a:lnTo>
                    <a:pt x="106" y="61"/>
                  </a:lnTo>
                  <a:lnTo>
                    <a:pt x="112" y="60"/>
                  </a:lnTo>
                  <a:lnTo>
                    <a:pt x="118" y="59"/>
                  </a:lnTo>
                  <a:lnTo>
                    <a:pt x="123" y="55"/>
                  </a:lnTo>
                  <a:lnTo>
                    <a:pt x="128" y="52"/>
                  </a:lnTo>
                  <a:lnTo>
                    <a:pt x="131" y="48"/>
                  </a:lnTo>
                  <a:lnTo>
                    <a:pt x="134" y="42"/>
                  </a:lnTo>
                  <a:lnTo>
                    <a:pt x="136" y="36"/>
                  </a:lnTo>
                  <a:lnTo>
                    <a:pt x="136" y="31"/>
                  </a:lnTo>
                  <a:lnTo>
                    <a:pt x="136" y="25"/>
                  </a:lnTo>
                  <a:lnTo>
                    <a:pt x="134" y="19"/>
                  </a:lnTo>
                  <a:lnTo>
                    <a:pt x="131" y="14"/>
                  </a:lnTo>
                  <a:lnTo>
                    <a:pt x="128" y="9"/>
                  </a:lnTo>
                  <a:lnTo>
                    <a:pt x="123" y="6"/>
                  </a:lnTo>
                  <a:lnTo>
                    <a:pt x="118" y="3"/>
                  </a:lnTo>
                  <a:lnTo>
                    <a:pt x="112" y="1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4" name="Freeform 4537"/>
            <p:cNvSpPr/>
            <p:nvPr/>
          </p:nvSpPr>
          <p:spPr bwMode="auto">
            <a:xfrm>
              <a:off x="11110913" y="376238"/>
              <a:ext cx="42863" cy="19050"/>
            </a:xfrm>
            <a:custGeom>
              <a:avLst/>
              <a:gdLst>
                <a:gd name="T0" fmla="*/ 30 w 136"/>
                <a:gd name="T1" fmla="*/ 60 h 60"/>
                <a:gd name="T2" fmla="*/ 106 w 136"/>
                <a:gd name="T3" fmla="*/ 60 h 60"/>
                <a:gd name="T4" fmla="*/ 112 w 136"/>
                <a:gd name="T5" fmla="*/ 58 h 60"/>
                <a:gd name="T6" fmla="*/ 117 w 136"/>
                <a:gd name="T7" fmla="*/ 57 h 60"/>
                <a:gd name="T8" fmla="*/ 123 w 136"/>
                <a:gd name="T9" fmla="*/ 54 h 60"/>
                <a:gd name="T10" fmla="*/ 128 w 136"/>
                <a:gd name="T11" fmla="*/ 50 h 60"/>
                <a:gd name="T12" fmla="*/ 131 w 136"/>
                <a:gd name="T13" fmla="*/ 46 h 60"/>
                <a:gd name="T14" fmla="*/ 133 w 136"/>
                <a:gd name="T15" fmla="*/ 41 h 60"/>
                <a:gd name="T16" fmla="*/ 136 w 136"/>
                <a:gd name="T17" fmla="*/ 36 h 60"/>
                <a:gd name="T18" fmla="*/ 136 w 136"/>
                <a:gd name="T19" fmla="*/ 29 h 60"/>
                <a:gd name="T20" fmla="*/ 136 w 136"/>
                <a:gd name="T21" fmla="*/ 23 h 60"/>
                <a:gd name="T22" fmla="*/ 133 w 136"/>
                <a:gd name="T23" fmla="*/ 18 h 60"/>
                <a:gd name="T24" fmla="*/ 131 w 136"/>
                <a:gd name="T25" fmla="*/ 12 h 60"/>
                <a:gd name="T26" fmla="*/ 128 w 136"/>
                <a:gd name="T27" fmla="*/ 9 h 60"/>
                <a:gd name="T28" fmla="*/ 123 w 136"/>
                <a:gd name="T29" fmla="*/ 4 h 60"/>
                <a:gd name="T30" fmla="*/ 117 w 136"/>
                <a:gd name="T31" fmla="*/ 2 h 60"/>
                <a:gd name="T32" fmla="*/ 112 w 136"/>
                <a:gd name="T33" fmla="*/ 0 h 60"/>
                <a:gd name="T34" fmla="*/ 106 w 136"/>
                <a:gd name="T35" fmla="*/ 0 h 60"/>
                <a:gd name="T36" fmla="*/ 30 w 136"/>
                <a:gd name="T37" fmla="*/ 0 h 60"/>
                <a:gd name="T38" fmla="*/ 25 w 136"/>
                <a:gd name="T39" fmla="*/ 0 h 60"/>
                <a:gd name="T40" fmla="*/ 19 w 136"/>
                <a:gd name="T41" fmla="*/ 2 h 60"/>
                <a:gd name="T42" fmla="*/ 14 w 136"/>
                <a:gd name="T43" fmla="*/ 4 h 60"/>
                <a:gd name="T44" fmla="*/ 9 w 136"/>
                <a:gd name="T45" fmla="*/ 9 h 60"/>
                <a:gd name="T46" fmla="*/ 6 w 136"/>
                <a:gd name="T47" fmla="*/ 12 h 60"/>
                <a:gd name="T48" fmla="*/ 2 w 136"/>
                <a:gd name="T49" fmla="*/ 18 h 60"/>
                <a:gd name="T50" fmla="*/ 1 w 136"/>
                <a:gd name="T51" fmla="*/ 23 h 60"/>
                <a:gd name="T52" fmla="*/ 0 w 136"/>
                <a:gd name="T53" fmla="*/ 29 h 60"/>
                <a:gd name="T54" fmla="*/ 1 w 136"/>
                <a:gd name="T55" fmla="*/ 36 h 60"/>
                <a:gd name="T56" fmla="*/ 2 w 136"/>
                <a:gd name="T57" fmla="*/ 41 h 60"/>
                <a:gd name="T58" fmla="*/ 6 w 136"/>
                <a:gd name="T59" fmla="*/ 46 h 60"/>
                <a:gd name="T60" fmla="*/ 9 w 136"/>
                <a:gd name="T61" fmla="*/ 50 h 60"/>
                <a:gd name="T62" fmla="*/ 14 w 136"/>
                <a:gd name="T63" fmla="*/ 55 h 60"/>
                <a:gd name="T64" fmla="*/ 19 w 136"/>
                <a:gd name="T65" fmla="*/ 57 h 60"/>
                <a:gd name="T66" fmla="*/ 25 w 136"/>
                <a:gd name="T67" fmla="*/ 60 h 60"/>
                <a:gd name="T68" fmla="*/ 30 w 136"/>
                <a:gd name="T69" fmla="*/ 60 h 60"/>
                <a:gd name="T70" fmla="*/ 30 w 136"/>
                <a:gd name="T7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60">
                  <a:moveTo>
                    <a:pt x="30" y="60"/>
                  </a:moveTo>
                  <a:lnTo>
                    <a:pt x="106" y="60"/>
                  </a:lnTo>
                  <a:lnTo>
                    <a:pt x="112" y="58"/>
                  </a:lnTo>
                  <a:lnTo>
                    <a:pt x="117" y="57"/>
                  </a:lnTo>
                  <a:lnTo>
                    <a:pt x="123" y="54"/>
                  </a:lnTo>
                  <a:lnTo>
                    <a:pt x="128" y="50"/>
                  </a:lnTo>
                  <a:lnTo>
                    <a:pt x="131" y="46"/>
                  </a:lnTo>
                  <a:lnTo>
                    <a:pt x="133" y="41"/>
                  </a:lnTo>
                  <a:lnTo>
                    <a:pt x="136" y="36"/>
                  </a:lnTo>
                  <a:lnTo>
                    <a:pt x="136" y="29"/>
                  </a:lnTo>
                  <a:lnTo>
                    <a:pt x="136" y="23"/>
                  </a:lnTo>
                  <a:lnTo>
                    <a:pt x="133" y="18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3" y="4"/>
                  </a:lnTo>
                  <a:lnTo>
                    <a:pt x="117" y="2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9" y="9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5" name="Freeform 4538"/>
            <p:cNvSpPr/>
            <p:nvPr/>
          </p:nvSpPr>
          <p:spPr bwMode="auto">
            <a:xfrm>
              <a:off x="11110913" y="423863"/>
              <a:ext cx="42863" cy="19050"/>
            </a:xfrm>
            <a:custGeom>
              <a:avLst/>
              <a:gdLst>
                <a:gd name="T0" fmla="*/ 30 w 136"/>
                <a:gd name="T1" fmla="*/ 60 h 60"/>
                <a:gd name="T2" fmla="*/ 106 w 136"/>
                <a:gd name="T3" fmla="*/ 60 h 60"/>
                <a:gd name="T4" fmla="*/ 112 w 136"/>
                <a:gd name="T5" fmla="*/ 60 h 60"/>
                <a:gd name="T6" fmla="*/ 117 w 136"/>
                <a:gd name="T7" fmla="*/ 57 h 60"/>
                <a:gd name="T8" fmla="*/ 123 w 136"/>
                <a:gd name="T9" fmla="*/ 55 h 60"/>
                <a:gd name="T10" fmla="*/ 128 w 136"/>
                <a:gd name="T11" fmla="*/ 52 h 60"/>
                <a:gd name="T12" fmla="*/ 131 w 136"/>
                <a:gd name="T13" fmla="*/ 47 h 60"/>
                <a:gd name="T14" fmla="*/ 133 w 136"/>
                <a:gd name="T15" fmla="*/ 42 h 60"/>
                <a:gd name="T16" fmla="*/ 136 w 136"/>
                <a:gd name="T17" fmla="*/ 36 h 60"/>
                <a:gd name="T18" fmla="*/ 136 w 136"/>
                <a:gd name="T19" fmla="*/ 30 h 60"/>
                <a:gd name="T20" fmla="*/ 136 w 136"/>
                <a:gd name="T21" fmla="*/ 24 h 60"/>
                <a:gd name="T22" fmla="*/ 133 w 136"/>
                <a:gd name="T23" fmla="*/ 18 h 60"/>
                <a:gd name="T24" fmla="*/ 131 w 136"/>
                <a:gd name="T25" fmla="*/ 13 h 60"/>
                <a:gd name="T26" fmla="*/ 128 w 136"/>
                <a:gd name="T27" fmla="*/ 9 h 60"/>
                <a:gd name="T28" fmla="*/ 123 w 136"/>
                <a:gd name="T29" fmla="*/ 6 h 60"/>
                <a:gd name="T30" fmla="*/ 117 w 136"/>
                <a:gd name="T31" fmla="*/ 2 h 60"/>
                <a:gd name="T32" fmla="*/ 112 w 136"/>
                <a:gd name="T33" fmla="*/ 1 h 60"/>
                <a:gd name="T34" fmla="*/ 106 w 136"/>
                <a:gd name="T35" fmla="*/ 0 h 60"/>
                <a:gd name="T36" fmla="*/ 30 w 136"/>
                <a:gd name="T37" fmla="*/ 0 h 60"/>
                <a:gd name="T38" fmla="*/ 25 w 136"/>
                <a:gd name="T39" fmla="*/ 1 h 60"/>
                <a:gd name="T40" fmla="*/ 19 w 136"/>
                <a:gd name="T41" fmla="*/ 2 h 60"/>
                <a:gd name="T42" fmla="*/ 14 w 136"/>
                <a:gd name="T43" fmla="*/ 6 h 60"/>
                <a:gd name="T44" fmla="*/ 9 w 136"/>
                <a:gd name="T45" fmla="*/ 9 h 60"/>
                <a:gd name="T46" fmla="*/ 6 w 136"/>
                <a:gd name="T47" fmla="*/ 13 h 60"/>
                <a:gd name="T48" fmla="*/ 2 w 136"/>
                <a:gd name="T49" fmla="*/ 18 h 60"/>
                <a:gd name="T50" fmla="*/ 1 w 136"/>
                <a:gd name="T51" fmla="*/ 24 h 60"/>
                <a:gd name="T52" fmla="*/ 0 w 136"/>
                <a:gd name="T53" fmla="*/ 30 h 60"/>
                <a:gd name="T54" fmla="*/ 1 w 136"/>
                <a:gd name="T55" fmla="*/ 36 h 60"/>
                <a:gd name="T56" fmla="*/ 2 w 136"/>
                <a:gd name="T57" fmla="*/ 42 h 60"/>
                <a:gd name="T58" fmla="*/ 6 w 136"/>
                <a:gd name="T59" fmla="*/ 47 h 60"/>
                <a:gd name="T60" fmla="*/ 9 w 136"/>
                <a:gd name="T61" fmla="*/ 52 h 60"/>
                <a:gd name="T62" fmla="*/ 14 w 136"/>
                <a:gd name="T63" fmla="*/ 55 h 60"/>
                <a:gd name="T64" fmla="*/ 19 w 136"/>
                <a:gd name="T65" fmla="*/ 57 h 60"/>
                <a:gd name="T66" fmla="*/ 25 w 136"/>
                <a:gd name="T67" fmla="*/ 60 h 60"/>
                <a:gd name="T68" fmla="*/ 30 w 136"/>
                <a:gd name="T6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60">
                  <a:moveTo>
                    <a:pt x="30" y="60"/>
                  </a:moveTo>
                  <a:lnTo>
                    <a:pt x="106" y="60"/>
                  </a:lnTo>
                  <a:lnTo>
                    <a:pt x="112" y="60"/>
                  </a:lnTo>
                  <a:lnTo>
                    <a:pt x="117" y="57"/>
                  </a:lnTo>
                  <a:lnTo>
                    <a:pt x="123" y="55"/>
                  </a:lnTo>
                  <a:lnTo>
                    <a:pt x="128" y="52"/>
                  </a:lnTo>
                  <a:lnTo>
                    <a:pt x="131" y="47"/>
                  </a:lnTo>
                  <a:lnTo>
                    <a:pt x="133" y="42"/>
                  </a:lnTo>
                  <a:lnTo>
                    <a:pt x="136" y="36"/>
                  </a:lnTo>
                  <a:lnTo>
                    <a:pt x="136" y="30"/>
                  </a:lnTo>
                  <a:lnTo>
                    <a:pt x="136" y="24"/>
                  </a:lnTo>
                  <a:lnTo>
                    <a:pt x="133" y="18"/>
                  </a:lnTo>
                  <a:lnTo>
                    <a:pt x="131" y="13"/>
                  </a:lnTo>
                  <a:lnTo>
                    <a:pt x="128" y="9"/>
                  </a:lnTo>
                  <a:lnTo>
                    <a:pt x="123" y="6"/>
                  </a:lnTo>
                  <a:lnTo>
                    <a:pt x="117" y="2"/>
                  </a:lnTo>
                  <a:lnTo>
                    <a:pt x="112" y="1"/>
                  </a:lnTo>
                  <a:lnTo>
                    <a:pt x="106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6" name="Freeform 4539"/>
            <p:cNvSpPr/>
            <p:nvPr/>
          </p:nvSpPr>
          <p:spPr bwMode="auto">
            <a:xfrm>
              <a:off x="11110913" y="471488"/>
              <a:ext cx="42863" cy="19050"/>
            </a:xfrm>
            <a:custGeom>
              <a:avLst/>
              <a:gdLst>
                <a:gd name="T0" fmla="*/ 136 w 136"/>
                <a:gd name="T1" fmla="*/ 31 h 61"/>
                <a:gd name="T2" fmla="*/ 136 w 136"/>
                <a:gd name="T3" fmla="*/ 25 h 61"/>
                <a:gd name="T4" fmla="*/ 133 w 136"/>
                <a:gd name="T5" fmla="*/ 19 h 61"/>
                <a:gd name="T6" fmla="*/ 131 w 136"/>
                <a:gd name="T7" fmla="*/ 14 h 61"/>
                <a:gd name="T8" fmla="*/ 128 w 136"/>
                <a:gd name="T9" fmla="*/ 9 h 61"/>
                <a:gd name="T10" fmla="*/ 123 w 136"/>
                <a:gd name="T11" fmla="*/ 6 h 61"/>
                <a:gd name="T12" fmla="*/ 117 w 136"/>
                <a:gd name="T13" fmla="*/ 3 h 61"/>
                <a:gd name="T14" fmla="*/ 112 w 136"/>
                <a:gd name="T15" fmla="*/ 1 h 61"/>
                <a:gd name="T16" fmla="*/ 106 w 136"/>
                <a:gd name="T17" fmla="*/ 0 h 61"/>
                <a:gd name="T18" fmla="*/ 30 w 136"/>
                <a:gd name="T19" fmla="*/ 0 h 61"/>
                <a:gd name="T20" fmla="*/ 25 w 136"/>
                <a:gd name="T21" fmla="*/ 1 h 61"/>
                <a:gd name="T22" fmla="*/ 19 w 136"/>
                <a:gd name="T23" fmla="*/ 2 h 61"/>
                <a:gd name="T24" fmla="*/ 14 w 136"/>
                <a:gd name="T25" fmla="*/ 6 h 61"/>
                <a:gd name="T26" fmla="*/ 9 w 136"/>
                <a:gd name="T27" fmla="*/ 9 h 61"/>
                <a:gd name="T28" fmla="*/ 6 w 136"/>
                <a:gd name="T29" fmla="*/ 14 h 61"/>
                <a:gd name="T30" fmla="*/ 2 w 136"/>
                <a:gd name="T31" fmla="*/ 19 h 61"/>
                <a:gd name="T32" fmla="*/ 1 w 136"/>
                <a:gd name="T33" fmla="*/ 25 h 61"/>
                <a:gd name="T34" fmla="*/ 0 w 136"/>
                <a:gd name="T35" fmla="*/ 31 h 61"/>
                <a:gd name="T36" fmla="*/ 1 w 136"/>
                <a:gd name="T37" fmla="*/ 36 h 61"/>
                <a:gd name="T38" fmla="*/ 2 w 136"/>
                <a:gd name="T39" fmla="*/ 42 h 61"/>
                <a:gd name="T40" fmla="*/ 6 w 136"/>
                <a:gd name="T41" fmla="*/ 48 h 61"/>
                <a:gd name="T42" fmla="*/ 9 w 136"/>
                <a:gd name="T43" fmla="*/ 52 h 61"/>
                <a:gd name="T44" fmla="*/ 14 w 136"/>
                <a:gd name="T45" fmla="*/ 55 h 61"/>
                <a:gd name="T46" fmla="*/ 19 w 136"/>
                <a:gd name="T47" fmla="*/ 59 h 61"/>
                <a:gd name="T48" fmla="*/ 25 w 136"/>
                <a:gd name="T49" fmla="*/ 60 h 61"/>
                <a:gd name="T50" fmla="*/ 30 w 136"/>
                <a:gd name="T51" fmla="*/ 61 h 61"/>
                <a:gd name="T52" fmla="*/ 106 w 136"/>
                <a:gd name="T53" fmla="*/ 61 h 61"/>
                <a:gd name="T54" fmla="*/ 112 w 136"/>
                <a:gd name="T55" fmla="*/ 60 h 61"/>
                <a:gd name="T56" fmla="*/ 117 w 136"/>
                <a:gd name="T57" fmla="*/ 59 h 61"/>
                <a:gd name="T58" fmla="*/ 123 w 136"/>
                <a:gd name="T59" fmla="*/ 55 h 61"/>
                <a:gd name="T60" fmla="*/ 128 w 136"/>
                <a:gd name="T61" fmla="*/ 52 h 61"/>
                <a:gd name="T62" fmla="*/ 131 w 136"/>
                <a:gd name="T63" fmla="*/ 48 h 61"/>
                <a:gd name="T64" fmla="*/ 133 w 136"/>
                <a:gd name="T65" fmla="*/ 42 h 61"/>
                <a:gd name="T66" fmla="*/ 136 w 136"/>
                <a:gd name="T67" fmla="*/ 36 h 61"/>
                <a:gd name="T68" fmla="*/ 136 w 136"/>
                <a:gd name="T69" fmla="*/ 31 h 61"/>
                <a:gd name="T70" fmla="*/ 136 w 136"/>
                <a:gd name="T7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61">
                  <a:moveTo>
                    <a:pt x="136" y="31"/>
                  </a:moveTo>
                  <a:lnTo>
                    <a:pt x="136" y="25"/>
                  </a:lnTo>
                  <a:lnTo>
                    <a:pt x="133" y="19"/>
                  </a:lnTo>
                  <a:lnTo>
                    <a:pt x="131" y="14"/>
                  </a:lnTo>
                  <a:lnTo>
                    <a:pt x="128" y="9"/>
                  </a:lnTo>
                  <a:lnTo>
                    <a:pt x="123" y="6"/>
                  </a:lnTo>
                  <a:lnTo>
                    <a:pt x="117" y="3"/>
                  </a:lnTo>
                  <a:lnTo>
                    <a:pt x="112" y="1"/>
                  </a:lnTo>
                  <a:lnTo>
                    <a:pt x="106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9"/>
                  </a:lnTo>
                  <a:lnTo>
                    <a:pt x="25" y="60"/>
                  </a:lnTo>
                  <a:lnTo>
                    <a:pt x="30" y="61"/>
                  </a:lnTo>
                  <a:lnTo>
                    <a:pt x="106" y="61"/>
                  </a:lnTo>
                  <a:lnTo>
                    <a:pt x="112" y="60"/>
                  </a:lnTo>
                  <a:lnTo>
                    <a:pt x="117" y="59"/>
                  </a:lnTo>
                  <a:lnTo>
                    <a:pt x="123" y="55"/>
                  </a:lnTo>
                  <a:lnTo>
                    <a:pt x="128" y="52"/>
                  </a:lnTo>
                  <a:lnTo>
                    <a:pt x="131" y="48"/>
                  </a:lnTo>
                  <a:lnTo>
                    <a:pt x="133" y="42"/>
                  </a:lnTo>
                  <a:lnTo>
                    <a:pt x="136" y="36"/>
                  </a:lnTo>
                  <a:lnTo>
                    <a:pt x="136" y="31"/>
                  </a:lnTo>
                  <a:lnTo>
                    <a:pt x="13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7" name="Freeform 4540"/>
            <p:cNvSpPr/>
            <p:nvPr/>
          </p:nvSpPr>
          <p:spPr bwMode="auto">
            <a:xfrm>
              <a:off x="11172825" y="376238"/>
              <a:ext cx="42863" cy="19050"/>
            </a:xfrm>
            <a:custGeom>
              <a:avLst/>
              <a:gdLst>
                <a:gd name="T0" fmla="*/ 29 w 135"/>
                <a:gd name="T1" fmla="*/ 60 h 60"/>
                <a:gd name="T2" fmla="*/ 105 w 135"/>
                <a:gd name="T3" fmla="*/ 60 h 60"/>
                <a:gd name="T4" fmla="*/ 110 w 135"/>
                <a:gd name="T5" fmla="*/ 58 h 60"/>
                <a:gd name="T6" fmla="*/ 116 w 135"/>
                <a:gd name="T7" fmla="*/ 57 h 60"/>
                <a:gd name="T8" fmla="*/ 121 w 135"/>
                <a:gd name="T9" fmla="*/ 54 h 60"/>
                <a:gd name="T10" fmla="*/ 126 w 135"/>
                <a:gd name="T11" fmla="*/ 50 h 60"/>
                <a:gd name="T12" fmla="*/ 129 w 135"/>
                <a:gd name="T13" fmla="*/ 46 h 60"/>
                <a:gd name="T14" fmla="*/ 133 w 135"/>
                <a:gd name="T15" fmla="*/ 41 h 60"/>
                <a:gd name="T16" fmla="*/ 134 w 135"/>
                <a:gd name="T17" fmla="*/ 36 h 60"/>
                <a:gd name="T18" fmla="*/ 135 w 135"/>
                <a:gd name="T19" fmla="*/ 29 h 60"/>
                <a:gd name="T20" fmla="*/ 134 w 135"/>
                <a:gd name="T21" fmla="*/ 23 h 60"/>
                <a:gd name="T22" fmla="*/ 133 w 135"/>
                <a:gd name="T23" fmla="*/ 18 h 60"/>
                <a:gd name="T24" fmla="*/ 129 w 135"/>
                <a:gd name="T25" fmla="*/ 12 h 60"/>
                <a:gd name="T26" fmla="*/ 126 w 135"/>
                <a:gd name="T27" fmla="*/ 9 h 60"/>
                <a:gd name="T28" fmla="*/ 121 w 135"/>
                <a:gd name="T29" fmla="*/ 4 h 60"/>
                <a:gd name="T30" fmla="*/ 116 w 135"/>
                <a:gd name="T31" fmla="*/ 2 h 60"/>
                <a:gd name="T32" fmla="*/ 110 w 135"/>
                <a:gd name="T33" fmla="*/ 0 h 60"/>
                <a:gd name="T34" fmla="*/ 105 w 135"/>
                <a:gd name="T35" fmla="*/ 0 h 60"/>
                <a:gd name="T36" fmla="*/ 29 w 135"/>
                <a:gd name="T37" fmla="*/ 0 h 60"/>
                <a:gd name="T38" fmla="*/ 23 w 135"/>
                <a:gd name="T39" fmla="*/ 0 h 60"/>
                <a:gd name="T40" fmla="*/ 18 w 135"/>
                <a:gd name="T41" fmla="*/ 2 h 60"/>
                <a:gd name="T42" fmla="*/ 12 w 135"/>
                <a:gd name="T43" fmla="*/ 4 h 60"/>
                <a:gd name="T44" fmla="*/ 9 w 135"/>
                <a:gd name="T45" fmla="*/ 9 h 60"/>
                <a:gd name="T46" fmla="*/ 4 w 135"/>
                <a:gd name="T47" fmla="*/ 12 h 60"/>
                <a:gd name="T48" fmla="*/ 2 w 135"/>
                <a:gd name="T49" fmla="*/ 18 h 60"/>
                <a:gd name="T50" fmla="*/ 0 w 135"/>
                <a:gd name="T51" fmla="*/ 23 h 60"/>
                <a:gd name="T52" fmla="*/ 0 w 135"/>
                <a:gd name="T53" fmla="*/ 29 h 60"/>
                <a:gd name="T54" fmla="*/ 0 w 135"/>
                <a:gd name="T55" fmla="*/ 36 h 60"/>
                <a:gd name="T56" fmla="*/ 2 w 135"/>
                <a:gd name="T57" fmla="*/ 41 h 60"/>
                <a:gd name="T58" fmla="*/ 4 w 135"/>
                <a:gd name="T59" fmla="*/ 46 h 60"/>
                <a:gd name="T60" fmla="*/ 9 w 135"/>
                <a:gd name="T61" fmla="*/ 50 h 60"/>
                <a:gd name="T62" fmla="*/ 12 w 135"/>
                <a:gd name="T63" fmla="*/ 55 h 60"/>
                <a:gd name="T64" fmla="*/ 18 w 135"/>
                <a:gd name="T65" fmla="*/ 57 h 60"/>
                <a:gd name="T66" fmla="*/ 23 w 135"/>
                <a:gd name="T67" fmla="*/ 60 h 60"/>
                <a:gd name="T68" fmla="*/ 29 w 135"/>
                <a:gd name="T69" fmla="*/ 60 h 60"/>
                <a:gd name="T70" fmla="*/ 29 w 135"/>
                <a:gd name="T7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60">
                  <a:moveTo>
                    <a:pt x="29" y="60"/>
                  </a:moveTo>
                  <a:lnTo>
                    <a:pt x="105" y="60"/>
                  </a:lnTo>
                  <a:lnTo>
                    <a:pt x="110" y="58"/>
                  </a:lnTo>
                  <a:lnTo>
                    <a:pt x="116" y="57"/>
                  </a:lnTo>
                  <a:lnTo>
                    <a:pt x="121" y="54"/>
                  </a:lnTo>
                  <a:lnTo>
                    <a:pt x="126" y="50"/>
                  </a:lnTo>
                  <a:lnTo>
                    <a:pt x="129" y="46"/>
                  </a:lnTo>
                  <a:lnTo>
                    <a:pt x="133" y="41"/>
                  </a:lnTo>
                  <a:lnTo>
                    <a:pt x="134" y="36"/>
                  </a:lnTo>
                  <a:lnTo>
                    <a:pt x="135" y="29"/>
                  </a:lnTo>
                  <a:lnTo>
                    <a:pt x="134" y="23"/>
                  </a:lnTo>
                  <a:lnTo>
                    <a:pt x="133" y="18"/>
                  </a:lnTo>
                  <a:lnTo>
                    <a:pt x="129" y="12"/>
                  </a:lnTo>
                  <a:lnTo>
                    <a:pt x="126" y="9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05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9" y="9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9" y="50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2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28" name="Freeform 739"/>
          <p:cNvSpPr/>
          <p:nvPr/>
        </p:nvSpPr>
        <p:spPr bwMode="auto">
          <a:xfrm>
            <a:off x="5957093" y="2893721"/>
            <a:ext cx="277813" cy="287338"/>
          </a:xfrm>
          <a:custGeom>
            <a:avLst/>
            <a:gdLst>
              <a:gd name="T0" fmla="*/ 758 w 873"/>
              <a:gd name="T1" fmla="*/ 603 h 903"/>
              <a:gd name="T2" fmla="*/ 696 w 873"/>
              <a:gd name="T3" fmla="*/ 531 h 903"/>
              <a:gd name="T4" fmla="*/ 631 w 873"/>
              <a:gd name="T5" fmla="*/ 496 h 903"/>
              <a:gd name="T6" fmla="*/ 556 w 873"/>
              <a:gd name="T7" fmla="*/ 481 h 903"/>
              <a:gd name="T8" fmla="*/ 478 w 873"/>
              <a:gd name="T9" fmla="*/ 202 h 903"/>
              <a:gd name="T10" fmla="*/ 521 w 873"/>
              <a:gd name="T11" fmla="*/ 167 h 903"/>
              <a:gd name="T12" fmla="*/ 542 w 873"/>
              <a:gd name="T13" fmla="*/ 115 h 903"/>
              <a:gd name="T14" fmla="*/ 529 w 873"/>
              <a:gd name="T15" fmla="*/ 55 h 903"/>
              <a:gd name="T16" fmla="*/ 487 w 873"/>
              <a:gd name="T17" fmla="*/ 13 h 903"/>
              <a:gd name="T18" fmla="*/ 426 w 873"/>
              <a:gd name="T19" fmla="*/ 0 h 903"/>
              <a:gd name="T20" fmla="*/ 370 w 873"/>
              <a:gd name="T21" fmla="*/ 23 h 903"/>
              <a:gd name="T22" fmla="*/ 336 w 873"/>
              <a:gd name="T23" fmla="*/ 74 h 903"/>
              <a:gd name="T24" fmla="*/ 335 w 873"/>
              <a:gd name="T25" fmla="*/ 134 h 903"/>
              <a:gd name="T26" fmla="*/ 364 w 873"/>
              <a:gd name="T27" fmla="*/ 181 h 903"/>
              <a:gd name="T28" fmla="*/ 412 w 873"/>
              <a:gd name="T29" fmla="*/ 208 h 903"/>
              <a:gd name="T30" fmla="*/ 260 w 873"/>
              <a:gd name="T31" fmla="*/ 490 h 903"/>
              <a:gd name="T32" fmla="*/ 148 w 873"/>
              <a:gd name="T33" fmla="*/ 555 h 903"/>
              <a:gd name="T34" fmla="*/ 101 w 873"/>
              <a:gd name="T35" fmla="*/ 638 h 903"/>
              <a:gd name="T36" fmla="*/ 82 w 873"/>
              <a:gd name="T37" fmla="*/ 695 h 903"/>
              <a:gd name="T38" fmla="*/ 32 w 873"/>
              <a:gd name="T39" fmla="*/ 722 h 903"/>
              <a:gd name="T40" fmla="*/ 4 w 873"/>
              <a:gd name="T41" fmla="*/ 769 h 903"/>
              <a:gd name="T42" fmla="*/ 4 w 873"/>
              <a:gd name="T43" fmla="*/ 829 h 903"/>
              <a:gd name="T44" fmla="*/ 39 w 873"/>
              <a:gd name="T45" fmla="*/ 879 h 903"/>
              <a:gd name="T46" fmla="*/ 94 w 873"/>
              <a:gd name="T47" fmla="*/ 902 h 903"/>
              <a:gd name="T48" fmla="*/ 156 w 873"/>
              <a:gd name="T49" fmla="*/ 890 h 903"/>
              <a:gd name="T50" fmla="*/ 198 w 873"/>
              <a:gd name="T51" fmla="*/ 848 h 903"/>
              <a:gd name="T52" fmla="*/ 210 w 873"/>
              <a:gd name="T53" fmla="*/ 788 h 903"/>
              <a:gd name="T54" fmla="*/ 191 w 873"/>
              <a:gd name="T55" fmla="*/ 736 h 903"/>
              <a:gd name="T56" fmla="*/ 148 w 873"/>
              <a:gd name="T57" fmla="*/ 701 h 903"/>
              <a:gd name="T58" fmla="*/ 133 w 873"/>
              <a:gd name="T59" fmla="*/ 637 h 903"/>
              <a:gd name="T60" fmla="*/ 198 w 873"/>
              <a:gd name="T61" fmla="*/ 551 h 903"/>
              <a:gd name="T62" fmla="*/ 309 w 873"/>
              <a:gd name="T63" fmla="*/ 513 h 903"/>
              <a:gd name="T64" fmla="*/ 395 w 873"/>
              <a:gd name="T65" fmla="*/ 701 h 903"/>
              <a:gd name="T66" fmla="*/ 352 w 873"/>
              <a:gd name="T67" fmla="*/ 736 h 903"/>
              <a:gd name="T68" fmla="*/ 331 w 873"/>
              <a:gd name="T69" fmla="*/ 788 h 903"/>
              <a:gd name="T70" fmla="*/ 344 w 873"/>
              <a:gd name="T71" fmla="*/ 848 h 903"/>
              <a:gd name="T72" fmla="*/ 386 w 873"/>
              <a:gd name="T73" fmla="*/ 890 h 903"/>
              <a:gd name="T74" fmla="*/ 447 w 873"/>
              <a:gd name="T75" fmla="*/ 902 h 903"/>
              <a:gd name="T76" fmla="*/ 503 w 873"/>
              <a:gd name="T77" fmla="*/ 879 h 903"/>
              <a:gd name="T78" fmla="*/ 537 w 873"/>
              <a:gd name="T79" fmla="*/ 829 h 903"/>
              <a:gd name="T80" fmla="*/ 538 w 873"/>
              <a:gd name="T81" fmla="*/ 769 h 903"/>
              <a:gd name="T82" fmla="*/ 509 w 873"/>
              <a:gd name="T83" fmla="*/ 722 h 903"/>
              <a:gd name="T84" fmla="*/ 461 w 873"/>
              <a:gd name="T85" fmla="*/ 695 h 903"/>
              <a:gd name="T86" fmla="*/ 577 w 873"/>
              <a:gd name="T87" fmla="*/ 514 h 903"/>
              <a:gd name="T88" fmla="*/ 640 w 873"/>
              <a:gd name="T89" fmla="*/ 533 h 903"/>
              <a:gd name="T90" fmla="*/ 694 w 873"/>
              <a:gd name="T91" fmla="*/ 568 h 903"/>
              <a:gd name="T92" fmla="*/ 744 w 873"/>
              <a:gd name="T93" fmla="*/ 646 h 903"/>
              <a:gd name="T94" fmla="*/ 725 w 873"/>
              <a:gd name="T95" fmla="*/ 701 h 903"/>
              <a:gd name="T96" fmla="*/ 682 w 873"/>
              <a:gd name="T97" fmla="*/ 736 h 903"/>
              <a:gd name="T98" fmla="*/ 663 w 873"/>
              <a:gd name="T99" fmla="*/ 788 h 903"/>
              <a:gd name="T100" fmla="*/ 675 w 873"/>
              <a:gd name="T101" fmla="*/ 848 h 903"/>
              <a:gd name="T102" fmla="*/ 718 w 873"/>
              <a:gd name="T103" fmla="*/ 890 h 903"/>
              <a:gd name="T104" fmla="*/ 779 w 873"/>
              <a:gd name="T105" fmla="*/ 902 h 903"/>
              <a:gd name="T106" fmla="*/ 834 w 873"/>
              <a:gd name="T107" fmla="*/ 879 h 903"/>
              <a:gd name="T108" fmla="*/ 869 w 873"/>
              <a:gd name="T109" fmla="*/ 829 h 903"/>
              <a:gd name="T110" fmla="*/ 869 w 873"/>
              <a:gd name="T111" fmla="*/ 769 h 903"/>
              <a:gd name="T112" fmla="*/ 841 w 873"/>
              <a:gd name="T113" fmla="*/ 722 h 903"/>
              <a:gd name="T114" fmla="*/ 792 w 873"/>
              <a:gd name="T115" fmla="*/ 69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3" h="903">
                <a:moveTo>
                  <a:pt x="783" y="694"/>
                </a:moveTo>
                <a:lnTo>
                  <a:pt x="781" y="675"/>
                </a:lnTo>
                <a:lnTo>
                  <a:pt x="778" y="655"/>
                </a:lnTo>
                <a:lnTo>
                  <a:pt x="773" y="637"/>
                </a:lnTo>
                <a:lnTo>
                  <a:pt x="767" y="620"/>
                </a:lnTo>
                <a:lnTo>
                  <a:pt x="758" y="603"/>
                </a:lnTo>
                <a:lnTo>
                  <a:pt x="749" y="586"/>
                </a:lnTo>
                <a:lnTo>
                  <a:pt x="737" y="570"/>
                </a:lnTo>
                <a:lnTo>
                  <a:pt x="724" y="555"/>
                </a:lnTo>
                <a:lnTo>
                  <a:pt x="715" y="547"/>
                </a:lnTo>
                <a:lnTo>
                  <a:pt x="706" y="538"/>
                </a:lnTo>
                <a:lnTo>
                  <a:pt x="696" y="531"/>
                </a:lnTo>
                <a:lnTo>
                  <a:pt x="686" y="523"/>
                </a:lnTo>
                <a:lnTo>
                  <a:pt x="676" y="517"/>
                </a:lnTo>
                <a:lnTo>
                  <a:pt x="665" y="512"/>
                </a:lnTo>
                <a:lnTo>
                  <a:pt x="654" y="505"/>
                </a:lnTo>
                <a:lnTo>
                  <a:pt x="642" y="501"/>
                </a:lnTo>
                <a:lnTo>
                  <a:pt x="631" y="496"/>
                </a:lnTo>
                <a:lnTo>
                  <a:pt x="619" y="492"/>
                </a:lnTo>
                <a:lnTo>
                  <a:pt x="607" y="489"/>
                </a:lnTo>
                <a:lnTo>
                  <a:pt x="594" y="487"/>
                </a:lnTo>
                <a:lnTo>
                  <a:pt x="581" y="485"/>
                </a:lnTo>
                <a:lnTo>
                  <a:pt x="568" y="483"/>
                </a:lnTo>
                <a:lnTo>
                  <a:pt x="556" y="481"/>
                </a:lnTo>
                <a:lnTo>
                  <a:pt x="542" y="481"/>
                </a:lnTo>
                <a:lnTo>
                  <a:pt x="452" y="481"/>
                </a:lnTo>
                <a:lnTo>
                  <a:pt x="452" y="209"/>
                </a:lnTo>
                <a:lnTo>
                  <a:pt x="461" y="208"/>
                </a:lnTo>
                <a:lnTo>
                  <a:pt x="470" y="205"/>
                </a:lnTo>
                <a:lnTo>
                  <a:pt x="478" y="202"/>
                </a:lnTo>
                <a:lnTo>
                  <a:pt x="487" y="197"/>
                </a:lnTo>
                <a:lnTo>
                  <a:pt x="495" y="193"/>
                </a:lnTo>
                <a:lnTo>
                  <a:pt x="503" y="188"/>
                </a:lnTo>
                <a:lnTo>
                  <a:pt x="509" y="181"/>
                </a:lnTo>
                <a:lnTo>
                  <a:pt x="516" y="175"/>
                </a:lnTo>
                <a:lnTo>
                  <a:pt x="521" y="167"/>
                </a:lnTo>
                <a:lnTo>
                  <a:pt x="527" y="160"/>
                </a:lnTo>
                <a:lnTo>
                  <a:pt x="531" y="151"/>
                </a:lnTo>
                <a:lnTo>
                  <a:pt x="535" y="143"/>
                </a:lnTo>
                <a:lnTo>
                  <a:pt x="538" y="134"/>
                </a:lnTo>
                <a:lnTo>
                  <a:pt x="541" y="124"/>
                </a:lnTo>
                <a:lnTo>
                  <a:pt x="542" y="115"/>
                </a:lnTo>
                <a:lnTo>
                  <a:pt x="542" y="105"/>
                </a:lnTo>
                <a:lnTo>
                  <a:pt x="542" y="94"/>
                </a:lnTo>
                <a:lnTo>
                  <a:pt x="539" y="84"/>
                </a:lnTo>
                <a:lnTo>
                  <a:pt x="537" y="74"/>
                </a:lnTo>
                <a:lnTo>
                  <a:pt x="534" y="64"/>
                </a:lnTo>
                <a:lnTo>
                  <a:pt x="529" y="55"/>
                </a:lnTo>
                <a:lnTo>
                  <a:pt x="523" y="46"/>
                </a:lnTo>
                <a:lnTo>
                  <a:pt x="518" y="38"/>
                </a:lnTo>
                <a:lnTo>
                  <a:pt x="511" y="31"/>
                </a:lnTo>
                <a:lnTo>
                  <a:pt x="503" y="23"/>
                </a:lnTo>
                <a:lnTo>
                  <a:pt x="495" y="18"/>
                </a:lnTo>
                <a:lnTo>
                  <a:pt x="487" y="13"/>
                </a:lnTo>
                <a:lnTo>
                  <a:pt x="477" y="8"/>
                </a:lnTo>
                <a:lnTo>
                  <a:pt x="468" y="4"/>
                </a:lnTo>
                <a:lnTo>
                  <a:pt x="458" y="2"/>
                </a:lnTo>
                <a:lnTo>
                  <a:pt x="447" y="0"/>
                </a:lnTo>
                <a:lnTo>
                  <a:pt x="437" y="0"/>
                </a:lnTo>
                <a:lnTo>
                  <a:pt x="426" y="0"/>
                </a:lnTo>
                <a:lnTo>
                  <a:pt x="415" y="2"/>
                </a:lnTo>
                <a:lnTo>
                  <a:pt x="405" y="4"/>
                </a:lnTo>
                <a:lnTo>
                  <a:pt x="396" y="8"/>
                </a:lnTo>
                <a:lnTo>
                  <a:pt x="386" y="13"/>
                </a:lnTo>
                <a:lnTo>
                  <a:pt x="378" y="18"/>
                </a:lnTo>
                <a:lnTo>
                  <a:pt x="370" y="23"/>
                </a:lnTo>
                <a:lnTo>
                  <a:pt x="363" y="31"/>
                </a:lnTo>
                <a:lnTo>
                  <a:pt x="355" y="38"/>
                </a:lnTo>
                <a:lnTo>
                  <a:pt x="350" y="46"/>
                </a:lnTo>
                <a:lnTo>
                  <a:pt x="344" y="55"/>
                </a:lnTo>
                <a:lnTo>
                  <a:pt x="340" y="64"/>
                </a:lnTo>
                <a:lnTo>
                  <a:pt x="336" y="74"/>
                </a:lnTo>
                <a:lnTo>
                  <a:pt x="334" y="84"/>
                </a:lnTo>
                <a:lnTo>
                  <a:pt x="331" y="94"/>
                </a:lnTo>
                <a:lnTo>
                  <a:pt x="331" y="105"/>
                </a:lnTo>
                <a:lnTo>
                  <a:pt x="331" y="115"/>
                </a:lnTo>
                <a:lnTo>
                  <a:pt x="332" y="124"/>
                </a:lnTo>
                <a:lnTo>
                  <a:pt x="335" y="134"/>
                </a:lnTo>
                <a:lnTo>
                  <a:pt x="338" y="143"/>
                </a:lnTo>
                <a:lnTo>
                  <a:pt x="342" y="151"/>
                </a:lnTo>
                <a:lnTo>
                  <a:pt x="346" y="160"/>
                </a:lnTo>
                <a:lnTo>
                  <a:pt x="352" y="167"/>
                </a:lnTo>
                <a:lnTo>
                  <a:pt x="357" y="175"/>
                </a:lnTo>
                <a:lnTo>
                  <a:pt x="364" y="181"/>
                </a:lnTo>
                <a:lnTo>
                  <a:pt x="370" y="188"/>
                </a:lnTo>
                <a:lnTo>
                  <a:pt x="378" y="193"/>
                </a:lnTo>
                <a:lnTo>
                  <a:pt x="386" y="197"/>
                </a:lnTo>
                <a:lnTo>
                  <a:pt x="395" y="202"/>
                </a:lnTo>
                <a:lnTo>
                  <a:pt x="403" y="205"/>
                </a:lnTo>
                <a:lnTo>
                  <a:pt x="412" y="208"/>
                </a:lnTo>
                <a:lnTo>
                  <a:pt x="421" y="209"/>
                </a:lnTo>
                <a:lnTo>
                  <a:pt x="421" y="481"/>
                </a:lnTo>
                <a:lnTo>
                  <a:pt x="331" y="481"/>
                </a:lnTo>
                <a:lnTo>
                  <a:pt x="307" y="483"/>
                </a:lnTo>
                <a:lnTo>
                  <a:pt x="282" y="486"/>
                </a:lnTo>
                <a:lnTo>
                  <a:pt x="260" y="490"/>
                </a:lnTo>
                <a:lnTo>
                  <a:pt x="238" y="498"/>
                </a:lnTo>
                <a:lnTo>
                  <a:pt x="218" y="506"/>
                </a:lnTo>
                <a:lnTo>
                  <a:pt x="197" y="516"/>
                </a:lnTo>
                <a:lnTo>
                  <a:pt x="180" y="528"/>
                </a:lnTo>
                <a:lnTo>
                  <a:pt x="163" y="542"/>
                </a:lnTo>
                <a:lnTo>
                  <a:pt x="148" y="555"/>
                </a:lnTo>
                <a:lnTo>
                  <a:pt x="134" y="572"/>
                </a:lnTo>
                <a:lnTo>
                  <a:pt x="122" y="590"/>
                </a:lnTo>
                <a:lnTo>
                  <a:pt x="113" y="608"/>
                </a:lnTo>
                <a:lnTo>
                  <a:pt x="108" y="618"/>
                </a:lnTo>
                <a:lnTo>
                  <a:pt x="104" y="628"/>
                </a:lnTo>
                <a:lnTo>
                  <a:pt x="101" y="638"/>
                </a:lnTo>
                <a:lnTo>
                  <a:pt x="98" y="649"/>
                </a:lnTo>
                <a:lnTo>
                  <a:pt x="95" y="660"/>
                </a:lnTo>
                <a:lnTo>
                  <a:pt x="93" y="670"/>
                </a:lnTo>
                <a:lnTo>
                  <a:pt x="92" y="682"/>
                </a:lnTo>
                <a:lnTo>
                  <a:pt x="91" y="693"/>
                </a:lnTo>
                <a:lnTo>
                  <a:pt x="82" y="695"/>
                </a:lnTo>
                <a:lnTo>
                  <a:pt x="72" y="698"/>
                </a:lnTo>
                <a:lnTo>
                  <a:pt x="63" y="701"/>
                </a:lnTo>
                <a:lnTo>
                  <a:pt x="55" y="705"/>
                </a:lnTo>
                <a:lnTo>
                  <a:pt x="47" y="710"/>
                </a:lnTo>
                <a:lnTo>
                  <a:pt x="40" y="715"/>
                </a:lnTo>
                <a:lnTo>
                  <a:pt x="32" y="722"/>
                </a:lnTo>
                <a:lnTo>
                  <a:pt x="26" y="728"/>
                </a:lnTo>
                <a:lnTo>
                  <a:pt x="20" y="736"/>
                </a:lnTo>
                <a:lnTo>
                  <a:pt x="15" y="743"/>
                </a:lnTo>
                <a:lnTo>
                  <a:pt x="11" y="752"/>
                </a:lnTo>
                <a:lnTo>
                  <a:pt x="8" y="760"/>
                </a:lnTo>
                <a:lnTo>
                  <a:pt x="4" y="769"/>
                </a:lnTo>
                <a:lnTo>
                  <a:pt x="2" y="779"/>
                </a:lnTo>
                <a:lnTo>
                  <a:pt x="0" y="788"/>
                </a:lnTo>
                <a:lnTo>
                  <a:pt x="0" y="798"/>
                </a:lnTo>
                <a:lnTo>
                  <a:pt x="1" y="809"/>
                </a:lnTo>
                <a:lnTo>
                  <a:pt x="2" y="819"/>
                </a:lnTo>
                <a:lnTo>
                  <a:pt x="4" y="829"/>
                </a:lnTo>
                <a:lnTo>
                  <a:pt x="9" y="839"/>
                </a:lnTo>
                <a:lnTo>
                  <a:pt x="13" y="848"/>
                </a:lnTo>
                <a:lnTo>
                  <a:pt x="18" y="857"/>
                </a:lnTo>
                <a:lnTo>
                  <a:pt x="24" y="864"/>
                </a:lnTo>
                <a:lnTo>
                  <a:pt x="31" y="872"/>
                </a:lnTo>
                <a:lnTo>
                  <a:pt x="39" y="879"/>
                </a:lnTo>
                <a:lnTo>
                  <a:pt x="46" y="885"/>
                </a:lnTo>
                <a:lnTo>
                  <a:pt x="55" y="890"/>
                </a:lnTo>
                <a:lnTo>
                  <a:pt x="64" y="894"/>
                </a:lnTo>
                <a:lnTo>
                  <a:pt x="74" y="899"/>
                </a:lnTo>
                <a:lnTo>
                  <a:pt x="84" y="901"/>
                </a:lnTo>
                <a:lnTo>
                  <a:pt x="94" y="902"/>
                </a:lnTo>
                <a:lnTo>
                  <a:pt x="105" y="903"/>
                </a:lnTo>
                <a:lnTo>
                  <a:pt x="116" y="902"/>
                </a:lnTo>
                <a:lnTo>
                  <a:pt x="127" y="901"/>
                </a:lnTo>
                <a:lnTo>
                  <a:pt x="136" y="899"/>
                </a:lnTo>
                <a:lnTo>
                  <a:pt x="146" y="894"/>
                </a:lnTo>
                <a:lnTo>
                  <a:pt x="156" y="890"/>
                </a:lnTo>
                <a:lnTo>
                  <a:pt x="164" y="885"/>
                </a:lnTo>
                <a:lnTo>
                  <a:pt x="173" y="879"/>
                </a:lnTo>
                <a:lnTo>
                  <a:pt x="180" y="872"/>
                </a:lnTo>
                <a:lnTo>
                  <a:pt x="187" y="864"/>
                </a:lnTo>
                <a:lnTo>
                  <a:pt x="193" y="857"/>
                </a:lnTo>
                <a:lnTo>
                  <a:pt x="198" y="848"/>
                </a:lnTo>
                <a:lnTo>
                  <a:pt x="203" y="839"/>
                </a:lnTo>
                <a:lnTo>
                  <a:pt x="206" y="829"/>
                </a:lnTo>
                <a:lnTo>
                  <a:pt x="208" y="819"/>
                </a:lnTo>
                <a:lnTo>
                  <a:pt x="210" y="809"/>
                </a:lnTo>
                <a:lnTo>
                  <a:pt x="210" y="798"/>
                </a:lnTo>
                <a:lnTo>
                  <a:pt x="210" y="788"/>
                </a:lnTo>
                <a:lnTo>
                  <a:pt x="209" y="779"/>
                </a:lnTo>
                <a:lnTo>
                  <a:pt x="207" y="769"/>
                </a:lnTo>
                <a:lnTo>
                  <a:pt x="204" y="760"/>
                </a:lnTo>
                <a:lnTo>
                  <a:pt x="201" y="752"/>
                </a:lnTo>
                <a:lnTo>
                  <a:pt x="195" y="743"/>
                </a:lnTo>
                <a:lnTo>
                  <a:pt x="191" y="736"/>
                </a:lnTo>
                <a:lnTo>
                  <a:pt x="184" y="728"/>
                </a:lnTo>
                <a:lnTo>
                  <a:pt x="179" y="722"/>
                </a:lnTo>
                <a:lnTo>
                  <a:pt x="172" y="716"/>
                </a:lnTo>
                <a:lnTo>
                  <a:pt x="164" y="710"/>
                </a:lnTo>
                <a:lnTo>
                  <a:pt x="157" y="706"/>
                </a:lnTo>
                <a:lnTo>
                  <a:pt x="148" y="701"/>
                </a:lnTo>
                <a:lnTo>
                  <a:pt x="139" y="698"/>
                </a:lnTo>
                <a:lnTo>
                  <a:pt x="131" y="695"/>
                </a:lnTo>
                <a:lnTo>
                  <a:pt x="121" y="694"/>
                </a:lnTo>
                <a:lnTo>
                  <a:pt x="123" y="673"/>
                </a:lnTo>
                <a:lnTo>
                  <a:pt x="128" y="655"/>
                </a:lnTo>
                <a:lnTo>
                  <a:pt x="133" y="637"/>
                </a:lnTo>
                <a:lnTo>
                  <a:pt x="140" y="620"/>
                </a:lnTo>
                <a:lnTo>
                  <a:pt x="149" y="604"/>
                </a:lnTo>
                <a:lnTo>
                  <a:pt x="159" y="589"/>
                </a:lnTo>
                <a:lnTo>
                  <a:pt x="171" y="575"/>
                </a:lnTo>
                <a:lnTo>
                  <a:pt x="184" y="562"/>
                </a:lnTo>
                <a:lnTo>
                  <a:pt x="198" y="551"/>
                </a:lnTo>
                <a:lnTo>
                  <a:pt x="215" y="540"/>
                </a:lnTo>
                <a:lnTo>
                  <a:pt x="231" y="532"/>
                </a:lnTo>
                <a:lnTo>
                  <a:pt x="249" y="524"/>
                </a:lnTo>
                <a:lnTo>
                  <a:pt x="268" y="519"/>
                </a:lnTo>
                <a:lnTo>
                  <a:pt x="289" y="515"/>
                </a:lnTo>
                <a:lnTo>
                  <a:pt x="309" y="513"/>
                </a:lnTo>
                <a:lnTo>
                  <a:pt x="331" y="512"/>
                </a:lnTo>
                <a:lnTo>
                  <a:pt x="421" y="512"/>
                </a:lnTo>
                <a:lnTo>
                  <a:pt x="421" y="694"/>
                </a:lnTo>
                <a:lnTo>
                  <a:pt x="412" y="695"/>
                </a:lnTo>
                <a:lnTo>
                  <a:pt x="403" y="698"/>
                </a:lnTo>
                <a:lnTo>
                  <a:pt x="395" y="701"/>
                </a:lnTo>
                <a:lnTo>
                  <a:pt x="386" y="706"/>
                </a:lnTo>
                <a:lnTo>
                  <a:pt x="378" y="710"/>
                </a:lnTo>
                <a:lnTo>
                  <a:pt x="370" y="715"/>
                </a:lnTo>
                <a:lnTo>
                  <a:pt x="364" y="722"/>
                </a:lnTo>
                <a:lnTo>
                  <a:pt x="357" y="728"/>
                </a:lnTo>
                <a:lnTo>
                  <a:pt x="352" y="736"/>
                </a:lnTo>
                <a:lnTo>
                  <a:pt x="346" y="743"/>
                </a:lnTo>
                <a:lnTo>
                  <a:pt x="342" y="752"/>
                </a:lnTo>
                <a:lnTo>
                  <a:pt x="338" y="760"/>
                </a:lnTo>
                <a:lnTo>
                  <a:pt x="335" y="769"/>
                </a:lnTo>
                <a:lnTo>
                  <a:pt x="332" y="779"/>
                </a:lnTo>
                <a:lnTo>
                  <a:pt x="331" y="788"/>
                </a:lnTo>
                <a:lnTo>
                  <a:pt x="331" y="798"/>
                </a:lnTo>
                <a:lnTo>
                  <a:pt x="331" y="809"/>
                </a:lnTo>
                <a:lnTo>
                  <a:pt x="334" y="819"/>
                </a:lnTo>
                <a:lnTo>
                  <a:pt x="336" y="829"/>
                </a:lnTo>
                <a:lnTo>
                  <a:pt x="340" y="839"/>
                </a:lnTo>
                <a:lnTo>
                  <a:pt x="344" y="848"/>
                </a:lnTo>
                <a:lnTo>
                  <a:pt x="350" y="857"/>
                </a:lnTo>
                <a:lnTo>
                  <a:pt x="355" y="864"/>
                </a:lnTo>
                <a:lnTo>
                  <a:pt x="363" y="872"/>
                </a:lnTo>
                <a:lnTo>
                  <a:pt x="370" y="879"/>
                </a:lnTo>
                <a:lnTo>
                  <a:pt x="378" y="885"/>
                </a:lnTo>
                <a:lnTo>
                  <a:pt x="386" y="890"/>
                </a:lnTo>
                <a:lnTo>
                  <a:pt x="396" y="894"/>
                </a:lnTo>
                <a:lnTo>
                  <a:pt x="405" y="899"/>
                </a:lnTo>
                <a:lnTo>
                  <a:pt x="415" y="901"/>
                </a:lnTo>
                <a:lnTo>
                  <a:pt x="426" y="902"/>
                </a:lnTo>
                <a:lnTo>
                  <a:pt x="437" y="903"/>
                </a:lnTo>
                <a:lnTo>
                  <a:pt x="447" y="902"/>
                </a:lnTo>
                <a:lnTo>
                  <a:pt x="458" y="901"/>
                </a:lnTo>
                <a:lnTo>
                  <a:pt x="468" y="899"/>
                </a:lnTo>
                <a:lnTo>
                  <a:pt x="477" y="894"/>
                </a:lnTo>
                <a:lnTo>
                  <a:pt x="487" y="890"/>
                </a:lnTo>
                <a:lnTo>
                  <a:pt x="495" y="885"/>
                </a:lnTo>
                <a:lnTo>
                  <a:pt x="503" y="879"/>
                </a:lnTo>
                <a:lnTo>
                  <a:pt x="511" y="872"/>
                </a:lnTo>
                <a:lnTo>
                  <a:pt x="518" y="864"/>
                </a:lnTo>
                <a:lnTo>
                  <a:pt x="523" y="857"/>
                </a:lnTo>
                <a:lnTo>
                  <a:pt x="529" y="848"/>
                </a:lnTo>
                <a:lnTo>
                  <a:pt x="534" y="839"/>
                </a:lnTo>
                <a:lnTo>
                  <a:pt x="537" y="829"/>
                </a:lnTo>
                <a:lnTo>
                  <a:pt x="539" y="819"/>
                </a:lnTo>
                <a:lnTo>
                  <a:pt x="542" y="809"/>
                </a:lnTo>
                <a:lnTo>
                  <a:pt x="542" y="798"/>
                </a:lnTo>
                <a:lnTo>
                  <a:pt x="542" y="788"/>
                </a:lnTo>
                <a:lnTo>
                  <a:pt x="541" y="779"/>
                </a:lnTo>
                <a:lnTo>
                  <a:pt x="538" y="769"/>
                </a:lnTo>
                <a:lnTo>
                  <a:pt x="535" y="760"/>
                </a:lnTo>
                <a:lnTo>
                  <a:pt x="531" y="752"/>
                </a:lnTo>
                <a:lnTo>
                  <a:pt x="527" y="743"/>
                </a:lnTo>
                <a:lnTo>
                  <a:pt x="521" y="736"/>
                </a:lnTo>
                <a:lnTo>
                  <a:pt x="516" y="728"/>
                </a:lnTo>
                <a:lnTo>
                  <a:pt x="509" y="722"/>
                </a:lnTo>
                <a:lnTo>
                  <a:pt x="503" y="715"/>
                </a:lnTo>
                <a:lnTo>
                  <a:pt x="495" y="710"/>
                </a:lnTo>
                <a:lnTo>
                  <a:pt x="487" y="706"/>
                </a:lnTo>
                <a:lnTo>
                  <a:pt x="478" y="701"/>
                </a:lnTo>
                <a:lnTo>
                  <a:pt x="470" y="698"/>
                </a:lnTo>
                <a:lnTo>
                  <a:pt x="461" y="695"/>
                </a:lnTo>
                <a:lnTo>
                  <a:pt x="452" y="694"/>
                </a:lnTo>
                <a:lnTo>
                  <a:pt x="452" y="512"/>
                </a:lnTo>
                <a:lnTo>
                  <a:pt x="542" y="512"/>
                </a:lnTo>
                <a:lnTo>
                  <a:pt x="553" y="512"/>
                </a:lnTo>
                <a:lnTo>
                  <a:pt x="565" y="513"/>
                </a:lnTo>
                <a:lnTo>
                  <a:pt x="577" y="514"/>
                </a:lnTo>
                <a:lnTo>
                  <a:pt x="588" y="516"/>
                </a:lnTo>
                <a:lnTo>
                  <a:pt x="600" y="518"/>
                </a:lnTo>
                <a:lnTo>
                  <a:pt x="610" y="521"/>
                </a:lnTo>
                <a:lnTo>
                  <a:pt x="620" y="524"/>
                </a:lnTo>
                <a:lnTo>
                  <a:pt x="631" y="529"/>
                </a:lnTo>
                <a:lnTo>
                  <a:pt x="640" y="533"/>
                </a:lnTo>
                <a:lnTo>
                  <a:pt x="650" y="537"/>
                </a:lnTo>
                <a:lnTo>
                  <a:pt x="660" y="543"/>
                </a:lnTo>
                <a:lnTo>
                  <a:pt x="669" y="548"/>
                </a:lnTo>
                <a:lnTo>
                  <a:pt x="678" y="554"/>
                </a:lnTo>
                <a:lnTo>
                  <a:pt x="686" y="562"/>
                </a:lnTo>
                <a:lnTo>
                  <a:pt x="694" y="568"/>
                </a:lnTo>
                <a:lnTo>
                  <a:pt x="701" y="576"/>
                </a:lnTo>
                <a:lnTo>
                  <a:pt x="713" y="589"/>
                </a:lnTo>
                <a:lnTo>
                  <a:pt x="723" y="603"/>
                </a:lnTo>
                <a:lnTo>
                  <a:pt x="731" y="617"/>
                </a:lnTo>
                <a:lnTo>
                  <a:pt x="739" y="631"/>
                </a:lnTo>
                <a:lnTo>
                  <a:pt x="744" y="646"/>
                </a:lnTo>
                <a:lnTo>
                  <a:pt x="749" y="662"/>
                </a:lnTo>
                <a:lnTo>
                  <a:pt x="751" y="678"/>
                </a:lnTo>
                <a:lnTo>
                  <a:pt x="753" y="694"/>
                </a:lnTo>
                <a:lnTo>
                  <a:pt x="743" y="695"/>
                </a:lnTo>
                <a:lnTo>
                  <a:pt x="734" y="698"/>
                </a:lnTo>
                <a:lnTo>
                  <a:pt x="725" y="701"/>
                </a:lnTo>
                <a:lnTo>
                  <a:pt x="716" y="706"/>
                </a:lnTo>
                <a:lnTo>
                  <a:pt x="709" y="710"/>
                </a:lnTo>
                <a:lnTo>
                  <a:pt x="701" y="715"/>
                </a:lnTo>
                <a:lnTo>
                  <a:pt x="695" y="722"/>
                </a:lnTo>
                <a:lnTo>
                  <a:pt x="689" y="728"/>
                </a:lnTo>
                <a:lnTo>
                  <a:pt x="682" y="736"/>
                </a:lnTo>
                <a:lnTo>
                  <a:pt x="678" y="743"/>
                </a:lnTo>
                <a:lnTo>
                  <a:pt x="672" y="752"/>
                </a:lnTo>
                <a:lnTo>
                  <a:pt x="669" y="760"/>
                </a:lnTo>
                <a:lnTo>
                  <a:pt x="666" y="769"/>
                </a:lnTo>
                <a:lnTo>
                  <a:pt x="664" y="779"/>
                </a:lnTo>
                <a:lnTo>
                  <a:pt x="663" y="788"/>
                </a:lnTo>
                <a:lnTo>
                  <a:pt x="663" y="798"/>
                </a:lnTo>
                <a:lnTo>
                  <a:pt x="663" y="809"/>
                </a:lnTo>
                <a:lnTo>
                  <a:pt x="665" y="819"/>
                </a:lnTo>
                <a:lnTo>
                  <a:pt x="667" y="829"/>
                </a:lnTo>
                <a:lnTo>
                  <a:pt x="670" y="839"/>
                </a:lnTo>
                <a:lnTo>
                  <a:pt x="675" y="848"/>
                </a:lnTo>
                <a:lnTo>
                  <a:pt x="680" y="857"/>
                </a:lnTo>
                <a:lnTo>
                  <a:pt x="686" y="864"/>
                </a:lnTo>
                <a:lnTo>
                  <a:pt x="693" y="872"/>
                </a:lnTo>
                <a:lnTo>
                  <a:pt x="700" y="879"/>
                </a:lnTo>
                <a:lnTo>
                  <a:pt x="709" y="885"/>
                </a:lnTo>
                <a:lnTo>
                  <a:pt x="718" y="890"/>
                </a:lnTo>
                <a:lnTo>
                  <a:pt x="727" y="894"/>
                </a:lnTo>
                <a:lnTo>
                  <a:pt x="737" y="899"/>
                </a:lnTo>
                <a:lnTo>
                  <a:pt x="746" y="901"/>
                </a:lnTo>
                <a:lnTo>
                  <a:pt x="757" y="902"/>
                </a:lnTo>
                <a:lnTo>
                  <a:pt x="768" y="903"/>
                </a:lnTo>
                <a:lnTo>
                  <a:pt x="779" y="902"/>
                </a:lnTo>
                <a:lnTo>
                  <a:pt x="789" y="901"/>
                </a:lnTo>
                <a:lnTo>
                  <a:pt x="799" y="899"/>
                </a:lnTo>
                <a:lnTo>
                  <a:pt x="809" y="894"/>
                </a:lnTo>
                <a:lnTo>
                  <a:pt x="818" y="890"/>
                </a:lnTo>
                <a:lnTo>
                  <a:pt x="827" y="885"/>
                </a:lnTo>
                <a:lnTo>
                  <a:pt x="834" y="879"/>
                </a:lnTo>
                <a:lnTo>
                  <a:pt x="842" y="872"/>
                </a:lnTo>
                <a:lnTo>
                  <a:pt x="849" y="864"/>
                </a:lnTo>
                <a:lnTo>
                  <a:pt x="855" y="857"/>
                </a:lnTo>
                <a:lnTo>
                  <a:pt x="860" y="848"/>
                </a:lnTo>
                <a:lnTo>
                  <a:pt x="864" y="839"/>
                </a:lnTo>
                <a:lnTo>
                  <a:pt x="869" y="829"/>
                </a:lnTo>
                <a:lnTo>
                  <a:pt x="871" y="819"/>
                </a:lnTo>
                <a:lnTo>
                  <a:pt x="873" y="809"/>
                </a:lnTo>
                <a:lnTo>
                  <a:pt x="873" y="798"/>
                </a:lnTo>
                <a:lnTo>
                  <a:pt x="873" y="788"/>
                </a:lnTo>
                <a:lnTo>
                  <a:pt x="871" y="779"/>
                </a:lnTo>
                <a:lnTo>
                  <a:pt x="869" y="769"/>
                </a:lnTo>
                <a:lnTo>
                  <a:pt x="867" y="760"/>
                </a:lnTo>
                <a:lnTo>
                  <a:pt x="862" y="752"/>
                </a:lnTo>
                <a:lnTo>
                  <a:pt x="858" y="743"/>
                </a:lnTo>
                <a:lnTo>
                  <a:pt x="853" y="736"/>
                </a:lnTo>
                <a:lnTo>
                  <a:pt x="847" y="728"/>
                </a:lnTo>
                <a:lnTo>
                  <a:pt x="841" y="722"/>
                </a:lnTo>
                <a:lnTo>
                  <a:pt x="833" y="715"/>
                </a:lnTo>
                <a:lnTo>
                  <a:pt x="826" y="710"/>
                </a:lnTo>
                <a:lnTo>
                  <a:pt x="818" y="706"/>
                </a:lnTo>
                <a:lnTo>
                  <a:pt x="810" y="701"/>
                </a:lnTo>
                <a:lnTo>
                  <a:pt x="801" y="698"/>
                </a:lnTo>
                <a:lnTo>
                  <a:pt x="792" y="695"/>
                </a:lnTo>
                <a:lnTo>
                  <a:pt x="783" y="69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29" name="Group 95"/>
          <p:cNvGrpSpPr/>
          <p:nvPr/>
        </p:nvGrpSpPr>
        <p:grpSpPr>
          <a:xfrm>
            <a:off x="8315880" y="2904834"/>
            <a:ext cx="266701" cy="265112"/>
            <a:chOff x="9305925" y="782638"/>
            <a:chExt cx="266701" cy="265112"/>
          </a:xfrm>
          <a:solidFill>
            <a:sysClr val="window" lastClr="FFFFFF"/>
          </a:solidFill>
        </p:grpSpPr>
        <p:sp>
          <p:nvSpPr>
            <p:cNvPr id="30" name="Freeform 3760"/>
            <p:cNvSpPr>
              <a:spLocks noEditPoints="1"/>
            </p:cNvSpPr>
            <p:nvPr/>
          </p:nvSpPr>
          <p:spPr bwMode="auto">
            <a:xfrm>
              <a:off x="9305925" y="809625"/>
              <a:ext cx="223838" cy="238125"/>
            </a:xfrm>
            <a:custGeom>
              <a:avLst/>
              <a:gdLst>
                <a:gd name="T0" fmla="*/ 647 w 707"/>
                <a:gd name="T1" fmla="*/ 282 h 752"/>
                <a:gd name="T2" fmla="*/ 649 w 707"/>
                <a:gd name="T3" fmla="*/ 277 h 752"/>
                <a:gd name="T4" fmla="*/ 654 w 707"/>
                <a:gd name="T5" fmla="*/ 274 h 752"/>
                <a:gd name="T6" fmla="*/ 659 w 707"/>
                <a:gd name="T7" fmla="*/ 271 h 752"/>
                <a:gd name="T8" fmla="*/ 665 w 707"/>
                <a:gd name="T9" fmla="*/ 271 h 752"/>
                <a:gd name="T10" fmla="*/ 671 w 707"/>
                <a:gd name="T11" fmla="*/ 274 h 752"/>
                <a:gd name="T12" fmla="*/ 674 w 707"/>
                <a:gd name="T13" fmla="*/ 278 h 752"/>
                <a:gd name="T14" fmla="*/ 677 w 707"/>
                <a:gd name="T15" fmla="*/ 283 h 752"/>
                <a:gd name="T16" fmla="*/ 677 w 707"/>
                <a:gd name="T17" fmla="*/ 707 h 752"/>
                <a:gd name="T18" fmla="*/ 676 w 707"/>
                <a:gd name="T19" fmla="*/ 712 h 752"/>
                <a:gd name="T20" fmla="*/ 673 w 707"/>
                <a:gd name="T21" fmla="*/ 717 h 752"/>
                <a:gd name="T22" fmla="*/ 668 w 707"/>
                <a:gd name="T23" fmla="*/ 721 h 752"/>
                <a:gd name="T24" fmla="*/ 662 w 707"/>
                <a:gd name="T25" fmla="*/ 722 h 752"/>
                <a:gd name="T26" fmla="*/ 43 w 707"/>
                <a:gd name="T27" fmla="*/ 721 h 752"/>
                <a:gd name="T28" fmla="*/ 38 w 707"/>
                <a:gd name="T29" fmla="*/ 719 h 752"/>
                <a:gd name="T30" fmla="*/ 34 w 707"/>
                <a:gd name="T31" fmla="*/ 715 h 752"/>
                <a:gd name="T32" fmla="*/ 32 w 707"/>
                <a:gd name="T33" fmla="*/ 710 h 752"/>
                <a:gd name="T34" fmla="*/ 30 w 707"/>
                <a:gd name="T35" fmla="*/ 45 h 752"/>
                <a:gd name="T36" fmla="*/ 32 w 707"/>
                <a:gd name="T37" fmla="*/ 40 h 752"/>
                <a:gd name="T38" fmla="*/ 35 w 707"/>
                <a:gd name="T39" fmla="*/ 34 h 752"/>
                <a:gd name="T40" fmla="*/ 40 w 707"/>
                <a:gd name="T41" fmla="*/ 31 h 752"/>
                <a:gd name="T42" fmla="*/ 45 w 707"/>
                <a:gd name="T43" fmla="*/ 30 h 752"/>
                <a:gd name="T44" fmla="*/ 530 w 707"/>
                <a:gd name="T45" fmla="*/ 30 h 752"/>
                <a:gd name="T46" fmla="*/ 536 w 707"/>
                <a:gd name="T47" fmla="*/ 33 h 752"/>
                <a:gd name="T48" fmla="*/ 539 w 707"/>
                <a:gd name="T49" fmla="*/ 37 h 752"/>
                <a:gd name="T50" fmla="*/ 541 w 707"/>
                <a:gd name="T51" fmla="*/ 42 h 752"/>
                <a:gd name="T52" fmla="*/ 541 w 707"/>
                <a:gd name="T53" fmla="*/ 48 h 752"/>
                <a:gd name="T54" fmla="*/ 539 w 707"/>
                <a:gd name="T55" fmla="*/ 54 h 752"/>
                <a:gd name="T56" fmla="*/ 536 w 707"/>
                <a:gd name="T57" fmla="*/ 58 h 752"/>
                <a:gd name="T58" fmla="*/ 530 w 707"/>
                <a:gd name="T59" fmla="*/ 60 h 752"/>
                <a:gd name="T60" fmla="*/ 61 w 707"/>
                <a:gd name="T61" fmla="*/ 60 h 752"/>
                <a:gd name="T62" fmla="*/ 647 w 707"/>
                <a:gd name="T63" fmla="*/ 692 h 752"/>
                <a:gd name="T64" fmla="*/ 513 w 707"/>
                <a:gd name="T65" fmla="*/ 314 h 752"/>
                <a:gd name="T66" fmla="*/ 412 w 707"/>
                <a:gd name="T67" fmla="*/ 357 h 752"/>
                <a:gd name="T68" fmla="*/ 407 w 707"/>
                <a:gd name="T69" fmla="*/ 357 h 752"/>
                <a:gd name="T70" fmla="*/ 402 w 707"/>
                <a:gd name="T71" fmla="*/ 355 h 752"/>
                <a:gd name="T72" fmla="*/ 396 w 707"/>
                <a:gd name="T73" fmla="*/ 350 h 752"/>
                <a:gd name="T74" fmla="*/ 394 w 707"/>
                <a:gd name="T75" fmla="*/ 341 h 752"/>
                <a:gd name="T76" fmla="*/ 438 w 707"/>
                <a:gd name="T77" fmla="*/ 239 h 752"/>
                <a:gd name="T78" fmla="*/ 441 w 707"/>
                <a:gd name="T79" fmla="*/ 234 h 752"/>
                <a:gd name="T80" fmla="*/ 0 w 707"/>
                <a:gd name="T81" fmla="*/ 0 h 752"/>
                <a:gd name="T82" fmla="*/ 707 w 707"/>
                <a:gd name="T83" fmla="*/ 752 h 752"/>
                <a:gd name="T84" fmla="*/ 518 w 707"/>
                <a:gd name="T85" fmla="*/ 311 h 752"/>
                <a:gd name="T86" fmla="*/ 513 w 707"/>
                <a:gd name="T87" fmla="*/ 314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7" h="752">
                  <a:moveTo>
                    <a:pt x="647" y="285"/>
                  </a:moveTo>
                  <a:lnTo>
                    <a:pt x="647" y="282"/>
                  </a:lnTo>
                  <a:lnTo>
                    <a:pt x="648" y="280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54" y="274"/>
                  </a:lnTo>
                  <a:lnTo>
                    <a:pt x="656" y="271"/>
                  </a:lnTo>
                  <a:lnTo>
                    <a:pt x="659" y="271"/>
                  </a:lnTo>
                  <a:lnTo>
                    <a:pt x="662" y="270"/>
                  </a:lnTo>
                  <a:lnTo>
                    <a:pt x="665" y="271"/>
                  </a:lnTo>
                  <a:lnTo>
                    <a:pt x="668" y="271"/>
                  </a:lnTo>
                  <a:lnTo>
                    <a:pt x="671" y="274"/>
                  </a:lnTo>
                  <a:lnTo>
                    <a:pt x="673" y="275"/>
                  </a:lnTo>
                  <a:lnTo>
                    <a:pt x="674" y="278"/>
                  </a:lnTo>
                  <a:lnTo>
                    <a:pt x="676" y="280"/>
                  </a:lnTo>
                  <a:lnTo>
                    <a:pt x="677" y="283"/>
                  </a:lnTo>
                  <a:lnTo>
                    <a:pt x="677" y="285"/>
                  </a:lnTo>
                  <a:lnTo>
                    <a:pt x="677" y="707"/>
                  </a:lnTo>
                  <a:lnTo>
                    <a:pt x="677" y="709"/>
                  </a:lnTo>
                  <a:lnTo>
                    <a:pt x="676" y="712"/>
                  </a:lnTo>
                  <a:lnTo>
                    <a:pt x="674" y="714"/>
                  </a:lnTo>
                  <a:lnTo>
                    <a:pt x="673" y="717"/>
                  </a:lnTo>
                  <a:lnTo>
                    <a:pt x="671" y="719"/>
                  </a:lnTo>
                  <a:lnTo>
                    <a:pt x="668" y="721"/>
                  </a:lnTo>
                  <a:lnTo>
                    <a:pt x="665" y="721"/>
                  </a:lnTo>
                  <a:lnTo>
                    <a:pt x="662" y="722"/>
                  </a:lnTo>
                  <a:lnTo>
                    <a:pt x="45" y="722"/>
                  </a:lnTo>
                  <a:lnTo>
                    <a:pt x="43" y="721"/>
                  </a:lnTo>
                  <a:lnTo>
                    <a:pt x="40" y="721"/>
                  </a:lnTo>
                  <a:lnTo>
                    <a:pt x="38" y="719"/>
                  </a:lnTo>
                  <a:lnTo>
                    <a:pt x="35" y="717"/>
                  </a:lnTo>
                  <a:lnTo>
                    <a:pt x="34" y="715"/>
                  </a:lnTo>
                  <a:lnTo>
                    <a:pt x="32" y="712"/>
                  </a:lnTo>
                  <a:lnTo>
                    <a:pt x="32" y="710"/>
                  </a:lnTo>
                  <a:lnTo>
                    <a:pt x="30" y="707"/>
                  </a:lnTo>
                  <a:lnTo>
                    <a:pt x="30" y="45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37"/>
                  </a:lnTo>
                  <a:lnTo>
                    <a:pt x="35" y="34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527" y="30"/>
                  </a:lnTo>
                  <a:lnTo>
                    <a:pt x="530" y="30"/>
                  </a:lnTo>
                  <a:lnTo>
                    <a:pt x="532" y="31"/>
                  </a:lnTo>
                  <a:lnTo>
                    <a:pt x="536" y="33"/>
                  </a:lnTo>
                  <a:lnTo>
                    <a:pt x="538" y="34"/>
                  </a:lnTo>
                  <a:lnTo>
                    <a:pt x="539" y="37"/>
                  </a:lnTo>
                  <a:lnTo>
                    <a:pt x="541" y="40"/>
                  </a:lnTo>
                  <a:lnTo>
                    <a:pt x="541" y="42"/>
                  </a:lnTo>
                  <a:lnTo>
                    <a:pt x="542" y="45"/>
                  </a:lnTo>
                  <a:lnTo>
                    <a:pt x="541" y="48"/>
                  </a:lnTo>
                  <a:lnTo>
                    <a:pt x="541" y="52"/>
                  </a:lnTo>
                  <a:lnTo>
                    <a:pt x="539" y="54"/>
                  </a:lnTo>
                  <a:lnTo>
                    <a:pt x="538" y="56"/>
                  </a:lnTo>
                  <a:lnTo>
                    <a:pt x="536" y="58"/>
                  </a:lnTo>
                  <a:lnTo>
                    <a:pt x="532" y="59"/>
                  </a:lnTo>
                  <a:lnTo>
                    <a:pt x="530" y="60"/>
                  </a:lnTo>
                  <a:lnTo>
                    <a:pt x="527" y="60"/>
                  </a:lnTo>
                  <a:lnTo>
                    <a:pt x="61" y="60"/>
                  </a:lnTo>
                  <a:lnTo>
                    <a:pt x="61" y="692"/>
                  </a:lnTo>
                  <a:lnTo>
                    <a:pt x="647" y="692"/>
                  </a:lnTo>
                  <a:lnTo>
                    <a:pt x="647" y="285"/>
                  </a:lnTo>
                  <a:close/>
                  <a:moveTo>
                    <a:pt x="513" y="314"/>
                  </a:moveTo>
                  <a:lnTo>
                    <a:pt x="416" y="356"/>
                  </a:lnTo>
                  <a:lnTo>
                    <a:pt x="412" y="357"/>
                  </a:lnTo>
                  <a:lnTo>
                    <a:pt x="409" y="358"/>
                  </a:lnTo>
                  <a:lnTo>
                    <a:pt x="407" y="357"/>
                  </a:lnTo>
                  <a:lnTo>
                    <a:pt x="404" y="357"/>
                  </a:lnTo>
                  <a:lnTo>
                    <a:pt x="402" y="355"/>
                  </a:lnTo>
                  <a:lnTo>
                    <a:pt x="399" y="354"/>
                  </a:lnTo>
                  <a:lnTo>
                    <a:pt x="396" y="350"/>
                  </a:lnTo>
                  <a:lnTo>
                    <a:pt x="395" y="345"/>
                  </a:lnTo>
                  <a:lnTo>
                    <a:pt x="394" y="341"/>
                  </a:lnTo>
                  <a:lnTo>
                    <a:pt x="396" y="337"/>
                  </a:lnTo>
                  <a:lnTo>
                    <a:pt x="438" y="239"/>
                  </a:lnTo>
                  <a:lnTo>
                    <a:pt x="439" y="236"/>
                  </a:lnTo>
                  <a:lnTo>
                    <a:pt x="441" y="234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752"/>
                  </a:lnTo>
                  <a:lnTo>
                    <a:pt x="707" y="752"/>
                  </a:lnTo>
                  <a:lnTo>
                    <a:pt x="707" y="122"/>
                  </a:lnTo>
                  <a:lnTo>
                    <a:pt x="518" y="311"/>
                  </a:lnTo>
                  <a:lnTo>
                    <a:pt x="516" y="313"/>
                  </a:lnTo>
                  <a:lnTo>
                    <a:pt x="513" y="3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1" name="Freeform 3761"/>
            <p:cNvSpPr/>
            <p:nvPr/>
          </p:nvSpPr>
          <p:spPr bwMode="auto">
            <a:xfrm>
              <a:off x="9445625" y="800100"/>
              <a:ext cx="107950" cy="109538"/>
            </a:xfrm>
            <a:custGeom>
              <a:avLst/>
              <a:gdLst>
                <a:gd name="T0" fmla="*/ 26 w 342"/>
                <a:gd name="T1" fmla="*/ 281 h 342"/>
                <a:gd name="T2" fmla="*/ 0 w 342"/>
                <a:gd name="T3" fmla="*/ 342 h 342"/>
                <a:gd name="T4" fmla="*/ 61 w 342"/>
                <a:gd name="T5" fmla="*/ 317 h 342"/>
                <a:gd name="T6" fmla="*/ 342 w 342"/>
                <a:gd name="T7" fmla="*/ 36 h 342"/>
                <a:gd name="T8" fmla="*/ 307 w 342"/>
                <a:gd name="T9" fmla="*/ 0 h 342"/>
                <a:gd name="T10" fmla="*/ 26 w 342"/>
                <a:gd name="T11" fmla="*/ 28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42">
                  <a:moveTo>
                    <a:pt x="26" y="281"/>
                  </a:moveTo>
                  <a:lnTo>
                    <a:pt x="0" y="342"/>
                  </a:lnTo>
                  <a:lnTo>
                    <a:pt x="61" y="317"/>
                  </a:lnTo>
                  <a:lnTo>
                    <a:pt x="342" y="36"/>
                  </a:lnTo>
                  <a:lnTo>
                    <a:pt x="307" y="0"/>
                  </a:lnTo>
                  <a:lnTo>
                    <a:pt x="2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2" name="Freeform 3762"/>
            <p:cNvSpPr/>
            <p:nvPr/>
          </p:nvSpPr>
          <p:spPr bwMode="auto">
            <a:xfrm>
              <a:off x="9548813" y="782638"/>
              <a:ext cx="23813" cy="22225"/>
            </a:xfrm>
            <a:custGeom>
              <a:avLst/>
              <a:gdLst>
                <a:gd name="T0" fmla="*/ 70 w 72"/>
                <a:gd name="T1" fmla="*/ 20 h 72"/>
                <a:gd name="T2" fmla="*/ 68 w 72"/>
                <a:gd name="T3" fmla="*/ 15 h 72"/>
                <a:gd name="T4" fmla="*/ 66 w 72"/>
                <a:gd name="T5" fmla="*/ 12 h 72"/>
                <a:gd name="T6" fmla="*/ 62 w 72"/>
                <a:gd name="T7" fmla="*/ 9 h 72"/>
                <a:gd name="T8" fmla="*/ 59 w 72"/>
                <a:gd name="T9" fmla="*/ 6 h 72"/>
                <a:gd name="T10" fmla="*/ 56 w 72"/>
                <a:gd name="T11" fmla="*/ 4 h 72"/>
                <a:gd name="T12" fmla="*/ 52 w 72"/>
                <a:gd name="T13" fmla="*/ 1 h 72"/>
                <a:gd name="T14" fmla="*/ 48 w 72"/>
                <a:gd name="T15" fmla="*/ 0 h 72"/>
                <a:gd name="T16" fmla="*/ 44 w 72"/>
                <a:gd name="T17" fmla="*/ 0 h 72"/>
                <a:gd name="T18" fmla="*/ 41 w 72"/>
                <a:gd name="T19" fmla="*/ 0 h 72"/>
                <a:gd name="T20" fmla="*/ 38 w 72"/>
                <a:gd name="T21" fmla="*/ 1 h 72"/>
                <a:gd name="T22" fmla="*/ 35 w 72"/>
                <a:gd name="T23" fmla="*/ 4 h 72"/>
                <a:gd name="T24" fmla="*/ 31 w 72"/>
                <a:gd name="T25" fmla="*/ 6 h 72"/>
                <a:gd name="T26" fmla="*/ 0 w 72"/>
                <a:gd name="T27" fmla="*/ 37 h 72"/>
                <a:gd name="T28" fmla="*/ 36 w 72"/>
                <a:gd name="T29" fmla="*/ 72 h 72"/>
                <a:gd name="T30" fmla="*/ 67 w 72"/>
                <a:gd name="T31" fmla="*/ 41 h 72"/>
                <a:gd name="T32" fmla="*/ 70 w 72"/>
                <a:gd name="T33" fmla="*/ 36 h 72"/>
                <a:gd name="T34" fmla="*/ 72 w 72"/>
                <a:gd name="T35" fmla="*/ 31 h 72"/>
                <a:gd name="T36" fmla="*/ 72 w 72"/>
                <a:gd name="T37" fmla="*/ 25 h 72"/>
                <a:gd name="T38" fmla="*/ 70 w 72"/>
                <a:gd name="T39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72">
                  <a:moveTo>
                    <a:pt x="70" y="20"/>
                  </a:moveTo>
                  <a:lnTo>
                    <a:pt x="68" y="15"/>
                  </a:lnTo>
                  <a:lnTo>
                    <a:pt x="66" y="12"/>
                  </a:lnTo>
                  <a:lnTo>
                    <a:pt x="62" y="9"/>
                  </a:lnTo>
                  <a:lnTo>
                    <a:pt x="59" y="6"/>
                  </a:lnTo>
                  <a:lnTo>
                    <a:pt x="56" y="4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0" y="37"/>
                  </a:lnTo>
                  <a:lnTo>
                    <a:pt x="36" y="72"/>
                  </a:lnTo>
                  <a:lnTo>
                    <a:pt x="67" y="41"/>
                  </a:lnTo>
                  <a:lnTo>
                    <a:pt x="70" y="36"/>
                  </a:lnTo>
                  <a:lnTo>
                    <a:pt x="72" y="31"/>
                  </a:lnTo>
                  <a:lnTo>
                    <a:pt x="72" y="25"/>
                  </a:lnTo>
                  <a:lnTo>
                    <a:pt x="7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33" name="Group 99"/>
          <p:cNvGrpSpPr/>
          <p:nvPr/>
        </p:nvGrpSpPr>
        <p:grpSpPr>
          <a:xfrm>
            <a:off x="10678637" y="2894515"/>
            <a:ext cx="247651" cy="285750"/>
            <a:chOff x="10490200" y="1906588"/>
            <a:chExt cx="247651" cy="285750"/>
          </a:xfrm>
          <a:solidFill>
            <a:sysClr val="window" lastClr="FFFFFF"/>
          </a:solidFill>
        </p:grpSpPr>
        <p:sp>
          <p:nvSpPr>
            <p:cNvPr id="34" name="Freeform 3008"/>
            <p:cNvSpPr/>
            <p:nvPr/>
          </p:nvSpPr>
          <p:spPr bwMode="auto">
            <a:xfrm>
              <a:off x="10490200" y="1906588"/>
              <a:ext cx="20638" cy="285750"/>
            </a:xfrm>
            <a:custGeom>
              <a:avLst/>
              <a:gdLst>
                <a:gd name="T0" fmla="*/ 25 w 48"/>
                <a:gd name="T1" fmla="*/ 0 h 718"/>
                <a:gd name="T2" fmla="*/ 20 w 48"/>
                <a:gd name="T3" fmla="*/ 0 h 718"/>
                <a:gd name="T4" fmla="*/ 15 w 48"/>
                <a:gd name="T5" fmla="*/ 1 h 718"/>
                <a:gd name="T6" fmla="*/ 10 w 48"/>
                <a:gd name="T7" fmla="*/ 3 h 718"/>
                <a:gd name="T8" fmla="*/ 7 w 48"/>
                <a:gd name="T9" fmla="*/ 7 h 718"/>
                <a:gd name="T10" fmla="*/ 4 w 48"/>
                <a:gd name="T11" fmla="*/ 11 h 718"/>
                <a:gd name="T12" fmla="*/ 2 w 48"/>
                <a:gd name="T13" fmla="*/ 14 h 718"/>
                <a:gd name="T14" fmla="*/ 1 w 48"/>
                <a:gd name="T15" fmla="*/ 19 h 718"/>
                <a:gd name="T16" fmla="*/ 0 w 48"/>
                <a:gd name="T17" fmla="*/ 24 h 718"/>
                <a:gd name="T18" fmla="*/ 0 w 48"/>
                <a:gd name="T19" fmla="*/ 694 h 718"/>
                <a:gd name="T20" fmla="*/ 1 w 48"/>
                <a:gd name="T21" fmla="*/ 699 h 718"/>
                <a:gd name="T22" fmla="*/ 2 w 48"/>
                <a:gd name="T23" fmla="*/ 704 h 718"/>
                <a:gd name="T24" fmla="*/ 4 w 48"/>
                <a:gd name="T25" fmla="*/ 708 h 718"/>
                <a:gd name="T26" fmla="*/ 7 w 48"/>
                <a:gd name="T27" fmla="*/ 711 h 718"/>
                <a:gd name="T28" fmla="*/ 10 w 48"/>
                <a:gd name="T29" fmla="*/ 714 h 718"/>
                <a:gd name="T30" fmla="*/ 15 w 48"/>
                <a:gd name="T31" fmla="*/ 716 h 718"/>
                <a:gd name="T32" fmla="*/ 20 w 48"/>
                <a:gd name="T33" fmla="*/ 718 h 718"/>
                <a:gd name="T34" fmla="*/ 25 w 48"/>
                <a:gd name="T35" fmla="*/ 718 h 718"/>
                <a:gd name="T36" fmla="*/ 29 w 48"/>
                <a:gd name="T37" fmla="*/ 718 h 718"/>
                <a:gd name="T38" fmla="*/ 33 w 48"/>
                <a:gd name="T39" fmla="*/ 716 h 718"/>
                <a:gd name="T40" fmla="*/ 38 w 48"/>
                <a:gd name="T41" fmla="*/ 714 h 718"/>
                <a:gd name="T42" fmla="*/ 41 w 48"/>
                <a:gd name="T43" fmla="*/ 711 h 718"/>
                <a:gd name="T44" fmla="*/ 44 w 48"/>
                <a:gd name="T45" fmla="*/ 708 h 718"/>
                <a:gd name="T46" fmla="*/ 46 w 48"/>
                <a:gd name="T47" fmla="*/ 704 h 718"/>
                <a:gd name="T48" fmla="*/ 47 w 48"/>
                <a:gd name="T49" fmla="*/ 699 h 718"/>
                <a:gd name="T50" fmla="*/ 48 w 48"/>
                <a:gd name="T51" fmla="*/ 694 h 718"/>
                <a:gd name="T52" fmla="*/ 48 w 48"/>
                <a:gd name="T53" fmla="*/ 24 h 718"/>
                <a:gd name="T54" fmla="*/ 47 w 48"/>
                <a:gd name="T55" fmla="*/ 19 h 718"/>
                <a:gd name="T56" fmla="*/ 46 w 48"/>
                <a:gd name="T57" fmla="*/ 14 h 718"/>
                <a:gd name="T58" fmla="*/ 44 w 48"/>
                <a:gd name="T59" fmla="*/ 11 h 718"/>
                <a:gd name="T60" fmla="*/ 41 w 48"/>
                <a:gd name="T61" fmla="*/ 7 h 718"/>
                <a:gd name="T62" fmla="*/ 38 w 48"/>
                <a:gd name="T63" fmla="*/ 3 h 718"/>
                <a:gd name="T64" fmla="*/ 33 w 48"/>
                <a:gd name="T65" fmla="*/ 1 h 718"/>
                <a:gd name="T66" fmla="*/ 29 w 48"/>
                <a:gd name="T67" fmla="*/ 0 h 718"/>
                <a:gd name="T68" fmla="*/ 25 w 48"/>
                <a:gd name="T69" fmla="*/ 0 h 718"/>
                <a:gd name="T70" fmla="*/ 25 w 48"/>
                <a:gd name="T7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18">
                  <a:moveTo>
                    <a:pt x="25" y="0"/>
                  </a:moveTo>
                  <a:lnTo>
                    <a:pt x="20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694"/>
                  </a:lnTo>
                  <a:lnTo>
                    <a:pt x="1" y="699"/>
                  </a:lnTo>
                  <a:lnTo>
                    <a:pt x="2" y="704"/>
                  </a:lnTo>
                  <a:lnTo>
                    <a:pt x="4" y="708"/>
                  </a:lnTo>
                  <a:lnTo>
                    <a:pt x="7" y="711"/>
                  </a:lnTo>
                  <a:lnTo>
                    <a:pt x="10" y="714"/>
                  </a:lnTo>
                  <a:lnTo>
                    <a:pt x="15" y="716"/>
                  </a:lnTo>
                  <a:lnTo>
                    <a:pt x="20" y="718"/>
                  </a:lnTo>
                  <a:lnTo>
                    <a:pt x="25" y="718"/>
                  </a:lnTo>
                  <a:lnTo>
                    <a:pt x="29" y="718"/>
                  </a:lnTo>
                  <a:lnTo>
                    <a:pt x="33" y="716"/>
                  </a:lnTo>
                  <a:lnTo>
                    <a:pt x="38" y="714"/>
                  </a:lnTo>
                  <a:lnTo>
                    <a:pt x="41" y="711"/>
                  </a:lnTo>
                  <a:lnTo>
                    <a:pt x="44" y="708"/>
                  </a:lnTo>
                  <a:lnTo>
                    <a:pt x="46" y="704"/>
                  </a:lnTo>
                  <a:lnTo>
                    <a:pt x="47" y="699"/>
                  </a:lnTo>
                  <a:lnTo>
                    <a:pt x="48" y="694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5" name="Freeform 3009"/>
            <p:cNvSpPr/>
            <p:nvPr/>
          </p:nvSpPr>
          <p:spPr bwMode="auto">
            <a:xfrm>
              <a:off x="10520363" y="1914525"/>
              <a:ext cx="217488" cy="187325"/>
            </a:xfrm>
            <a:custGeom>
              <a:avLst/>
              <a:gdLst>
                <a:gd name="T0" fmla="*/ 544 w 551"/>
                <a:gd name="T1" fmla="*/ 64 h 472"/>
                <a:gd name="T2" fmla="*/ 539 w 551"/>
                <a:gd name="T3" fmla="*/ 63 h 472"/>
                <a:gd name="T4" fmla="*/ 520 w 551"/>
                <a:gd name="T5" fmla="*/ 68 h 472"/>
                <a:gd name="T6" fmla="*/ 456 w 551"/>
                <a:gd name="T7" fmla="*/ 80 h 472"/>
                <a:gd name="T8" fmla="*/ 401 w 551"/>
                <a:gd name="T9" fmla="*/ 87 h 472"/>
                <a:gd name="T10" fmla="*/ 356 w 551"/>
                <a:gd name="T11" fmla="*/ 87 h 472"/>
                <a:gd name="T12" fmla="*/ 326 w 551"/>
                <a:gd name="T13" fmla="*/ 82 h 472"/>
                <a:gd name="T14" fmla="*/ 308 w 551"/>
                <a:gd name="T15" fmla="*/ 75 h 472"/>
                <a:gd name="T16" fmla="*/ 300 w 551"/>
                <a:gd name="T17" fmla="*/ 69 h 472"/>
                <a:gd name="T18" fmla="*/ 295 w 551"/>
                <a:gd name="T19" fmla="*/ 58 h 472"/>
                <a:gd name="T20" fmla="*/ 294 w 551"/>
                <a:gd name="T21" fmla="*/ 43 h 472"/>
                <a:gd name="T22" fmla="*/ 289 w 551"/>
                <a:gd name="T23" fmla="*/ 29 h 472"/>
                <a:gd name="T24" fmla="*/ 283 w 551"/>
                <a:gd name="T25" fmla="*/ 20 h 472"/>
                <a:gd name="T26" fmla="*/ 274 w 551"/>
                <a:gd name="T27" fmla="*/ 13 h 472"/>
                <a:gd name="T28" fmla="*/ 261 w 551"/>
                <a:gd name="T29" fmla="*/ 7 h 472"/>
                <a:gd name="T30" fmla="*/ 245 w 551"/>
                <a:gd name="T31" fmla="*/ 2 h 472"/>
                <a:gd name="T32" fmla="*/ 224 w 551"/>
                <a:gd name="T33" fmla="*/ 0 h 472"/>
                <a:gd name="T34" fmla="*/ 196 w 551"/>
                <a:gd name="T35" fmla="*/ 0 h 472"/>
                <a:gd name="T36" fmla="*/ 163 w 551"/>
                <a:gd name="T37" fmla="*/ 4 h 472"/>
                <a:gd name="T38" fmla="*/ 113 w 551"/>
                <a:gd name="T39" fmla="*/ 12 h 472"/>
                <a:gd name="T40" fmla="*/ 54 w 551"/>
                <a:gd name="T41" fmla="*/ 26 h 472"/>
                <a:gd name="T42" fmla="*/ 14 w 551"/>
                <a:gd name="T43" fmla="*/ 38 h 472"/>
                <a:gd name="T44" fmla="*/ 5 w 551"/>
                <a:gd name="T45" fmla="*/ 42 h 472"/>
                <a:gd name="T46" fmla="*/ 0 w 551"/>
                <a:gd name="T47" fmla="*/ 48 h 472"/>
                <a:gd name="T48" fmla="*/ 0 w 551"/>
                <a:gd name="T49" fmla="*/ 410 h 472"/>
                <a:gd name="T50" fmla="*/ 1 w 551"/>
                <a:gd name="T51" fmla="*/ 416 h 472"/>
                <a:gd name="T52" fmla="*/ 5 w 551"/>
                <a:gd name="T53" fmla="*/ 420 h 472"/>
                <a:gd name="T54" fmla="*/ 10 w 551"/>
                <a:gd name="T55" fmla="*/ 422 h 472"/>
                <a:gd name="T56" fmla="*/ 16 w 551"/>
                <a:gd name="T57" fmla="*/ 422 h 472"/>
                <a:gd name="T58" fmla="*/ 36 w 551"/>
                <a:gd name="T59" fmla="*/ 416 h 472"/>
                <a:gd name="T60" fmla="*/ 83 w 551"/>
                <a:gd name="T61" fmla="*/ 403 h 472"/>
                <a:gd name="T62" fmla="*/ 147 w 551"/>
                <a:gd name="T63" fmla="*/ 391 h 472"/>
                <a:gd name="T64" fmla="*/ 179 w 551"/>
                <a:gd name="T65" fmla="*/ 387 h 472"/>
                <a:gd name="T66" fmla="*/ 208 w 551"/>
                <a:gd name="T67" fmla="*/ 385 h 472"/>
                <a:gd name="T68" fmla="*/ 244 w 551"/>
                <a:gd name="T69" fmla="*/ 389 h 472"/>
                <a:gd name="T70" fmla="*/ 263 w 551"/>
                <a:gd name="T71" fmla="*/ 397 h 472"/>
                <a:gd name="T72" fmla="*/ 269 w 551"/>
                <a:gd name="T73" fmla="*/ 407 h 472"/>
                <a:gd name="T74" fmla="*/ 270 w 551"/>
                <a:gd name="T75" fmla="*/ 414 h 472"/>
                <a:gd name="T76" fmla="*/ 274 w 551"/>
                <a:gd name="T77" fmla="*/ 434 h 472"/>
                <a:gd name="T78" fmla="*/ 280 w 551"/>
                <a:gd name="T79" fmla="*/ 445 h 472"/>
                <a:gd name="T80" fmla="*/ 289 w 551"/>
                <a:gd name="T81" fmla="*/ 453 h 472"/>
                <a:gd name="T82" fmla="*/ 302 w 551"/>
                <a:gd name="T83" fmla="*/ 462 h 472"/>
                <a:gd name="T84" fmla="*/ 319 w 551"/>
                <a:gd name="T85" fmla="*/ 468 h 472"/>
                <a:gd name="T86" fmla="*/ 342 w 551"/>
                <a:gd name="T87" fmla="*/ 471 h 472"/>
                <a:gd name="T88" fmla="*/ 370 w 551"/>
                <a:gd name="T89" fmla="*/ 472 h 472"/>
                <a:gd name="T90" fmla="*/ 370 w 551"/>
                <a:gd name="T91" fmla="*/ 472 h 472"/>
                <a:gd name="T92" fmla="*/ 427 w 551"/>
                <a:gd name="T93" fmla="*/ 469 h 472"/>
                <a:gd name="T94" fmla="*/ 483 w 551"/>
                <a:gd name="T95" fmla="*/ 460 h 472"/>
                <a:gd name="T96" fmla="*/ 543 w 551"/>
                <a:gd name="T97" fmla="*/ 446 h 472"/>
                <a:gd name="T98" fmla="*/ 549 w 551"/>
                <a:gd name="T99" fmla="*/ 441 h 472"/>
                <a:gd name="T100" fmla="*/ 551 w 551"/>
                <a:gd name="T101" fmla="*/ 434 h 472"/>
                <a:gd name="T102" fmla="*/ 551 w 551"/>
                <a:gd name="T103" fmla="*/ 73 h 472"/>
                <a:gd name="T104" fmla="*/ 549 w 551"/>
                <a:gd name="T105" fmla="*/ 6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472">
                  <a:moveTo>
                    <a:pt x="546" y="65"/>
                  </a:moveTo>
                  <a:lnTo>
                    <a:pt x="544" y="64"/>
                  </a:lnTo>
                  <a:lnTo>
                    <a:pt x="541" y="63"/>
                  </a:lnTo>
                  <a:lnTo>
                    <a:pt x="539" y="63"/>
                  </a:lnTo>
                  <a:lnTo>
                    <a:pt x="535" y="64"/>
                  </a:lnTo>
                  <a:lnTo>
                    <a:pt x="520" y="68"/>
                  </a:lnTo>
                  <a:lnTo>
                    <a:pt x="481" y="76"/>
                  </a:lnTo>
                  <a:lnTo>
                    <a:pt x="456" y="80"/>
                  </a:lnTo>
                  <a:lnTo>
                    <a:pt x="428" y="83"/>
                  </a:lnTo>
                  <a:lnTo>
                    <a:pt x="401" y="87"/>
                  </a:lnTo>
                  <a:lnTo>
                    <a:pt x="374" y="87"/>
                  </a:lnTo>
                  <a:lnTo>
                    <a:pt x="356" y="87"/>
                  </a:lnTo>
                  <a:lnTo>
                    <a:pt x="339" y="86"/>
                  </a:lnTo>
                  <a:lnTo>
                    <a:pt x="326" y="82"/>
                  </a:lnTo>
                  <a:lnTo>
                    <a:pt x="314" y="79"/>
                  </a:lnTo>
                  <a:lnTo>
                    <a:pt x="308" y="75"/>
                  </a:lnTo>
                  <a:lnTo>
                    <a:pt x="304" y="73"/>
                  </a:lnTo>
                  <a:lnTo>
                    <a:pt x="300" y="69"/>
                  </a:lnTo>
                  <a:lnTo>
                    <a:pt x="298" y="65"/>
                  </a:lnTo>
                  <a:lnTo>
                    <a:pt x="295" y="58"/>
                  </a:lnTo>
                  <a:lnTo>
                    <a:pt x="294" y="52"/>
                  </a:lnTo>
                  <a:lnTo>
                    <a:pt x="294" y="43"/>
                  </a:lnTo>
                  <a:lnTo>
                    <a:pt x="290" y="33"/>
                  </a:lnTo>
                  <a:lnTo>
                    <a:pt x="289" y="29"/>
                  </a:lnTo>
                  <a:lnTo>
                    <a:pt x="286" y="25"/>
                  </a:lnTo>
                  <a:lnTo>
                    <a:pt x="283" y="20"/>
                  </a:lnTo>
                  <a:lnTo>
                    <a:pt x="279" y="17"/>
                  </a:lnTo>
                  <a:lnTo>
                    <a:pt x="274" y="13"/>
                  </a:lnTo>
                  <a:lnTo>
                    <a:pt x="268" y="10"/>
                  </a:lnTo>
                  <a:lnTo>
                    <a:pt x="261" y="7"/>
                  </a:lnTo>
                  <a:lnTo>
                    <a:pt x="254" y="5"/>
                  </a:lnTo>
                  <a:lnTo>
                    <a:pt x="245" y="2"/>
                  </a:lnTo>
                  <a:lnTo>
                    <a:pt x="235" y="1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63" y="4"/>
                  </a:lnTo>
                  <a:lnTo>
                    <a:pt x="147" y="6"/>
                  </a:lnTo>
                  <a:lnTo>
                    <a:pt x="113" y="12"/>
                  </a:lnTo>
                  <a:lnTo>
                    <a:pt x="81" y="19"/>
                  </a:lnTo>
                  <a:lnTo>
                    <a:pt x="54" y="26"/>
                  </a:lnTo>
                  <a:lnTo>
                    <a:pt x="31" y="33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6"/>
                  </a:lnTo>
                  <a:lnTo>
                    <a:pt x="3" y="419"/>
                  </a:lnTo>
                  <a:lnTo>
                    <a:pt x="5" y="420"/>
                  </a:lnTo>
                  <a:lnTo>
                    <a:pt x="7" y="422"/>
                  </a:lnTo>
                  <a:lnTo>
                    <a:pt x="10" y="422"/>
                  </a:lnTo>
                  <a:lnTo>
                    <a:pt x="13" y="422"/>
                  </a:lnTo>
                  <a:lnTo>
                    <a:pt x="16" y="422"/>
                  </a:lnTo>
                  <a:lnTo>
                    <a:pt x="22" y="420"/>
                  </a:lnTo>
                  <a:lnTo>
                    <a:pt x="36" y="416"/>
                  </a:lnTo>
                  <a:lnTo>
                    <a:pt x="57" y="410"/>
                  </a:lnTo>
                  <a:lnTo>
                    <a:pt x="83" y="403"/>
                  </a:lnTo>
                  <a:lnTo>
                    <a:pt x="114" y="397"/>
                  </a:lnTo>
                  <a:lnTo>
                    <a:pt x="147" y="391"/>
                  </a:lnTo>
                  <a:lnTo>
                    <a:pt x="162" y="389"/>
                  </a:lnTo>
                  <a:lnTo>
                    <a:pt x="179" y="387"/>
                  </a:lnTo>
                  <a:lnTo>
                    <a:pt x="194" y="385"/>
                  </a:lnTo>
                  <a:lnTo>
                    <a:pt x="208" y="385"/>
                  </a:lnTo>
                  <a:lnTo>
                    <a:pt x="229" y="387"/>
                  </a:lnTo>
                  <a:lnTo>
                    <a:pt x="244" y="389"/>
                  </a:lnTo>
                  <a:lnTo>
                    <a:pt x="255" y="393"/>
                  </a:lnTo>
                  <a:lnTo>
                    <a:pt x="263" y="397"/>
                  </a:lnTo>
                  <a:lnTo>
                    <a:pt x="267" y="402"/>
                  </a:lnTo>
                  <a:lnTo>
                    <a:pt x="269" y="407"/>
                  </a:lnTo>
                  <a:lnTo>
                    <a:pt x="270" y="412"/>
                  </a:lnTo>
                  <a:lnTo>
                    <a:pt x="270" y="414"/>
                  </a:lnTo>
                  <a:lnTo>
                    <a:pt x="271" y="425"/>
                  </a:lnTo>
                  <a:lnTo>
                    <a:pt x="274" y="434"/>
                  </a:lnTo>
                  <a:lnTo>
                    <a:pt x="277" y="440"/>
                  </a:lnTo>
                  <a:lnTo>
                    <a:pt x="280" y="445"/>
                  </a:lnTo>
                  <a:lnTo>
                    <a:pt x="284" y="450"/>
                  </a:lnTo>
                  <a:lnTo>
                    <a:pt x="289" y="453"/>
                  </a:lnTo>
                  <a:lnTo>
                    <a:pt x="295" y="458"/>
                  </a:lnTo>
                  <a:lnTo>
                    <a:pt x="302" y="462"/>
                  </a:lnTo>
                  <a:lnTo>
                    <a:pt x="311" y="464"/>
                  </a:lnTo>
                  <a:lnTo>
                    <a:pt x="319" y="468"/>
                  </a:lnTo>
                  <a:lnTo>
                    <a:pt x="330" y="470"/>
                  </a:lnTo>
                  <a:lnTo>
                    <a:pt x="342" y="471"/>
                  </a:lnTo>
                  <a:lnTo>
                    <a:pt x="355" y="472"/>
                  </a:lnTo>
                  <a:lnTo>
                    <a:pt x="370" y="472"/>
                  </a:lnTo>
                  <a:lnTo>
                    <a:pt x="370" y="472"/>
                  </a:lnTo>
                  <a:lnTo>
                    <a:pt x="370" y="472"/>
                  </a:lnTo>
                  <a:lnTo>
                    <a:pt x="399" y="471"/>
                  </a:lnTo>
                  <a:lnTo>
                    <a:pt x="427" y="469"/>
                  </a:lnTo>
                  <a:lnTo>
                    <a:pt x="456" y="465"/>
                  </a:lnTo>
                  <a:lnTo>
                    <a:pt x="483" y="460"/>
                  </a:lnTo>
                  <a:lnTo>
                    <a:pt x="524" y="451"/>
                  </a:lnTo>
                  <a:lnTo>
                    <a:pt x="543" y="446"/>
                  </a:lnTo>
                  <a:lnTo>
                    <a:pt x="546" y="445"/>
                  </a:lnTo>
                  <a:lnTo>
                    <a:pt x="549" y="441"/>
                  </a:lnTo>
                  <a:lnTo>
                    <a:pt x="550" y="439"/>
                  </a:lnTo>
                  <a:lnTo>
                    <a:pt x="551" y="434"/>
                  </a:lnTo>
                  <a:lnTo>
                    <a:pt x="551" y="75"/>
                  </a:lnTo>
                  <a:lnTo>
                    <a:pt x="551" y="73"/>
                  </a:lnTo>
                  <a:lnTo>
                    <a:pt x="550" y="70"/>
                  </a:lnTo>
                  <a:lnTo>
                    <a:pt x="549" y="68"/>
                  </a:lnTo>
                  <a:lnTo>
                    <a:pt x="54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591145" y="3704627"/>
            <a:ext cx="1596784" cy="17502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45" name="Synergistically utilize technically sound portals with frictionless chains. Dramatically customize…"/>
          <p:cNvSpPr txBox="1"/>
          <p:nvPr/>
        </p:nvSpPr>
        <p:spPr>
          <a:xfrm>
            <a:off x="2899926" y="3704627"/>
            <a:ext cx="1596784" cy="17502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46" name="Synergistically utilize technically sound portals with frictionless chains. Dramatically customize…"/>
          <p:cNvSpPr txBox="1"/>
          <p:nvPr/>
        </p:nvSpPr>
        <p:spPr>
          <a:xfrm>
            <a:off x="5346982" y="3684173"/>
            <a:ext cx="1596784" cy="17502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47" name="Synergistically utilize technically sound portals with frictionless chains. Dramatically customize…"/>
          <p:cNvSpPr txBox="1"/>
          <p:nvPr/>
        </p:nvSpPr>
        <p:spPr>
          <a:xfrm>
            <a:off x="7655763" y="3684173"/>
            <a:ext cx="1596784" cy="17502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48" name="Synergistically utilize technically sound portals with frictionless chains. Dramatically customize…"/>
          <p:cNvSpPr txBox="1"/>
          <p:nvPr/>
        </p:nvSpPr>
        <p:spPr>
          <a:xfrm>
            <a:off x="10004071" y="3698986"/>
            <a:ext cx="1596784" cy="17502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grpSp>
        <p:nvGrpSpPr>
          <p:cNvPr id="49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50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4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55" name="文本框 54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营销费用预算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l="15617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solidFill>
              <a:srgbClr val="342D5D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519530" y="1343560"/>
            <a:ext cx="315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10164" y="3487152"/>
            <a:ext cx="333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01.</a:t>
            </a:r>
            <a:r>
              <a:rPr lang="zh-CN" altLang="en-US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市场现状分析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12715" y="3487152"/>
            <a:ext cx="399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02.</a:t>
            </a:r>
            <a:r>
              <a:rPr lang="zh-CN" altLang="en-US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营销目标及任务分解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10162" y="4420542"/>
            <a:ext cx="312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03.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营销执行策略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98197" y="4420542"/>
            <a:ext cx="338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04.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营销费用及预算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898" y="0"/>
            <a:ext cx="12173102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5400000">
            <a:off x="7189295" y="152915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5" name="椭圆 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56370" y="2474317"/>
            <a:ext cx="6940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 YOU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5097871" y="3956213"/>
            <a:ext cx="4457642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178" y="2378272"/>
            <a:ext cx="732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01.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市场现状分析</a:t>
            </a:r>
          </a:p>
        </p:txBody>
      </p:sp>
      <p:sp>
        <p:nvSpPr>
          <p:cNvPr id="5" name="Synergistically utilize technically sound portals with frictionless chains. Dramatically customize…"/>
          <p:cNvSpPr txBox="1"/>
          <p:nvPr/>
        </p:nvSpPr>
        <p:spPr>
          <a:xfrm>
            <a:off x="3867179" y="3847773"/>
            <a:ext cx="4457642" cy="4588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6045315" y="1259891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7"/>
          <p:cNvSpPr/>
          <p:nvPr/>
        </p:nvSpPr>
        <p:spPr>
          <a:xfrm>
            <a:off x="0" y="2182112"/>
            <a:ext cx="12192000" cy="4715307"/>
          </a:xfrm>
          <a:custGeom>
            <a:avLst/>
            <a:gdLst>
              <a:gd name="connsiteX0" fmla="*/ 6092283 w 12192000"/>
              <a:gd name="connsiteY0" fmla="*/ 300 h 4715307"/>
              <a:gd name="connsiteX1" fmla="*/ 8888552 w 12192000"/>
              <a:gd name="connsiteY1" fmla="*/ 1737025 h 4715307"/>
              <a:gd name="connsiteX2" fmla="*/ 12177661 w 12192000"/>
              <a:gd name="connsiteY2" fmla="*/ 4015963 h 4715307"/>
              <a:gd name="connsiteX3" fmla="*/ 12192000 w 12192000"/>
              <a:gd name="connsiteY3" fmla="*/ 4018406 h 4715307"/>
              <a:gd name="connsiteX4" fmla="*/ 12192000 w 12192000"/>
              <a:gd name="connsiteY4" fmla="*/ 4715307 h 4715307"/>
              <a:gd name="connsiteX5" fmla="*/ 0 w 12192000"/>
              <a:gd name="connsiteY5" fmla="*/ 4715307 h 4715307"/>
              <a:gd name="connsiteX6" fmla="*/ 0 w 12192000"/>
              <a:gd name="connsiteY6" fmla="*/ 4018406 h 4715307"/>
              <a:gd name="connsiteX7" fmla="*/ 14335 w 12192000"/>
              <a:gd name="connsiteY7" fmla="*/ 4015963 h 4715307"/>
              <a:gd name="connsiteX8" fmla="*/ 3296013 w 12192000"/>
              <a:gd name="connsiteY8" fmla="*/ 1737025 h 4715307"/>
              <a:gd name="connsiteX9" fmla="*/ 6092283 w 12192000"/>
              <a:gd name="connsiteY9" fmla="*/ 300 h 471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15307">
                <a:moveTo>
                  <a:pt x="6092283" y="300"/>
                </a:moveTo>
                <a:cubicBezTo>
                  <a:pt x="6590554" y="-7154"/>
                  <a:pt x="8033311" y="112106"/>
                  <a:pt x="8888552" y="1737025"/>
                </a:cubicBezTo>
                <a:cubicBezTo>
                  <a:pt x="9845587" y="3527092"/>
                  <a:pt x="11816522" y="3952022"/>
                  <a:pt x="12177661" y="4015963"/>
                </a:cubicBezTo>
                <a:lnTo>
                  <a:pt x="12192000" y="4018406"/>
                </a:lnTo>
                <a:lnTo>
                  <a:pt x="12192000" y="4715307"/>
                </a:lnTo>
                <a:lnTo>
                  <a:pt x="0" y="4715307"/>
                </a:lnTo>
                <a:lnTo>
                  <a:pt x="0" y="4018406"/>
                </a:lnTo>
                <a:lnTo>
                  <a:pt x="14335" y="4015963"/>
                </a:lnTo>
                <a:cubicBezTo>
                  <a:pt x="375415" y="3952022"/>
                  <a:pt x="2345718" y="3527092"/>
                  <a:pt x="3296013" y="1737025"/>
                </a:cubicBezTo>
                <a:cubicBezTo>
                  <a:pt x="4158692" y="112106"/>
                  <a:pt x="5601448" y="-7154"/>
                  <a:pt x="6092283" y="30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5" name="Oval 57"/>
          <p:cNvSpPr/>
          <p:nvPr/>
        </p:nvSpPr>
        <p:spPr>
          <a:xfrm>
            <a:off x="6013450" y="2099562"/>
            <a:ext cx="165100" cy="165100"/>
          </a:xfrm>
          <a:prstGeom prst="ellipse">
            <a:avLst/>
          </a:prstGeom>
          <a:solidFill>
            <a:srgbClr val="0E1027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6" name="Oval 58"/>
          <p:cNvSpPr/>
          <p:nvPr/>
        </p:nvSpPr>
        <p:spPr>
          <a:xfrm>
            <a:off x="3416300" y="3517710"/>
            <a:ext cx="165100" cy="165100"/>
          </a:xfrm>
          <a:prstGeom prst="ellipse">
            <a:avLst/>
          </a:prstGeom>
          <a:solidFill>
            <a:srgbClr val="0E1027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7" name="Oval 59"/>
          <p:cNvSpPr/>
          <p:nvPr/>
        </p:nvSpPr>
        <p:spPr>
          <a:xfrm>
            <a:off x="1651000" y="5479499"/>
            <a:ext cx="165100" cy="165100"/>
          </a:xfrm>
          <a:prstGeom prst="ellipse">
            <a:avLst/>
          </a:prstGeom>
          <a:solidFill>
            <a:srgbClr val="0E1027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8" name="Oval 62"/>
          <p:cNvSpPr/>
          <p:nvPr/>
        </p:nvSpPr>
        <p:spPr>
          <a:xfrm>
            <a:off x="10375900" y="5479499"/>
            <a:ext cx="165100" cy="165100"/>
          </a:xfrm>
          <a:prstGeom prst="ellipse">
            <a:avLst/>
          </a:prstGeom>
          <a:solidFill>
            <a:srgbClr val="0E1027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9" name="Oval 63"/>
          <p:cNvSpPr/>
          <p:nvPr/>
        </p:nvSpPr>
        <p:spPr>
          <a:xfrm>
            <a:off x="8610600" y="3517710"/>
            <a:ext cx="165100" cy="165100"/>
          </a:xfrm>
          <a:prstGeom prst="ellipse">
            <a:avLst/>
          </a:prstGeom>
          <a:solidFill>
            <a:srgbClr val="0E1027"/>
          </a:solidFill>
          <a:ln w="12700" cap="flat" cmpd="sng" algn="ctr">
            <a:solidFill>
              <a:srgbClr val="0E10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E1027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cxnSp>
        <p:nvCxnSpPr>
          <p:cNvPr id="10" name="Straight Connector 85"/>
          <p:cNvCxnSpPr/>
          <p:nvPr/>
        </p:nvCxnSpPr>
        <p:spPr>
          <a:xfrm>
            <a:off x="1733550" y="5562049"/>
            <a:ext cx="0" cy="1335370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cxnSp>
        <p:nvCxnSpPr>
          <p:cNvPr id="11" name="Straight Connector 87"/>
          <p:cNvCxnSpPr/>
          <p:nvPr/>
        </p:nvCxnSpPr>
        <p:spPr>
          <a:xfrm>
            <a:off x="10458450" y="5562049"/>
            <a:ext cx="0" cy="1335370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cxnSp>
        <p:nvCxnSpPr>
          <p:cNvPr id="12" name="Straight Connector 88"/>
          <p:cNvCxnSpPr/>
          <p:nvPr/>
        </p:nvCxnSpPr>
        <p:spPr>
          <a:xfrm>
            <a:off x="6096000" y="2264662"/>
            <a:ext cx="0" cy="2233113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sp>
        <p:nvSpPr>
          <p:cNvPr id="13" name="TextBox 90"/>
          <p:cNvSpPr txBox="1"/>
          <p:nvPr/>
        </p:nvSpPr>
        <p:spPr>
          <a:xfrm>
            <a:off x="1190625" y="5000320"/>
            <a:ext cx="108585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buClr>
                <a:srgbClr val="1F879D"/>
              </a:buClr>
            </a:pPr>
            <a:r>
              <a:rPr lang="en-US" sz="2000" b="1" dirty="0">
                <a:solidFill>
                  <a:srgbClr val="0E1027"/>
                </a:solidFill>
                <a:latin typeface="Century Gothic" panose="020B0502020202020204"/>
              </a:rPr>
              <a:t>$27k</a:t>
            </a:r>
            <a:endParaRPr lang="id-ID" sz="2000" b="1" dirty="0">
              <a:solidFill>
                <a:srgbClr val="0E1027"/>
              </a:solidFill>
              <a:latin typeface="Century Gothic" panose="020B0502020202020204"/>
            </a:endParaRPr>
          </a:p>
        </p:txBody>
      </p:sp>
      <p:sp>
        <p:nvSpPr>
          <p:cNvPr id="14" name="TextBox 91"/>
          <p:cNvSpPr txBox="1"/>
          <p:nvPr/>
        </p:nvSpPr>
        <p:spPr>
          <a:xfrm>
            <a:off x="2955925" y="2935438"/>
            <a:ext cx="108585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buClr>
                <a:srgbClr val="1F879D"/>
              </a:buClr>
            </a:pPr>
            <a:r>
              <a:rPr lang="en-US" sz="2000" b="1" dirty="0">
                <a:solidFill>
                  <a:srgbClr val="0E1027"/>
                </a:solidFill>
                <a:latin typeface="Century Gothic" panose="020B0502020202020204"/>
              </a:rPr>
              <a:t>$41k</a:t>
            </a:r>
            <a:endParaRPr lang="id-ID" sz="2000" b="1" dirty="0">
              <a:solidFill>
                <a:srgbClr val="0E1027"/>
              </a:solidFill>
              <a:latin typeface="Century Gothic" panose="020B0502020202020204"/>
            </a:endParaRPr>
          </a:p>
        </p:txBody>
      </p:sp>
      <p:sp>
        <p:nvSpPr>
          <p:cNvPr id="15" name="TextBox 92"/>
          <p:cNvSpPr txBox="1"/>
          <p:nvPr/>
        </p:nvSpPr>
        <p:spPr>
          <a:xfrm>
            <a:off x="5308600" y="1658177"/>
            <a:ext cx="157480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buClr>
                <a:srgbClr val="1F879D"/>
              </a:buClr>
            </a:pPr>
            <a:r>
              <a:rPr lang="en-US" sz="2400" b="1" dirty="0">
                <a:solidFill>
                  <a:srgbClr val="0E1027"/>
                </a:solidFill>
                <a:latin typeface="Century Gothic" panose="020B0502020202020204"/>
              </a:rPr>
              <a:t>$45,825</a:t>
            </a:r>
            <a:endParaRPr lang="id-ID" sz="2400" b="1" dirty="0">
              <a:solidFill>
                <a:srgbClr val="0E1027"/>
              </a:solidFill>
              <a:latin typeface="Century Gothic" panose="020B0502020202020204"/>
            </a:endParaRPr>
          </a:p>
        </p:txBody>
      </p:sp>
      <p:sp>
        <p:nvSpPr>
          <p:cNvPr id="16" name="TextBox 93"/>
          <p:cNvSpPr txBox="1"/>
          <p:nvPr/>
        </p:nvSpPr>
        <p:spPr>
          <a:xfrm>
            <a:off x="8150226" y="2935438"/>
            <a:ext cx="108585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buClr>
                <a:srgbClr val="1F879D"/>
              </a:buClr>
            </a:pPr>
            <a:r>
              <a:rPr lang="en-US" sz="2000" b="1" dirty="0">
                <a:solidFill>
                  <a:srgbClr val="0E1027"/>
                </a:solidFill>
                <a:latin typeface="Century Gothic" panose="020B0502020202020204"/>
              </a:rPr>
              <a:t>$56k</a:t>
            </a:r>
            <a:endParaRPr lang="id-ID" sz="2000" b="1" dirty="0">
              <a:solidFill>
                <a:srgbClr val="0E1027"/>
              </a:solidFill>
              <a:latin typeface="Century Gothic" panose="020B0502020202020204"/>
            </a:endParaRPr>
          </a:p>
        </p:txBody>
      </p:sp>
      <p:sp>
        <p:nvSpPr>
          <p:cNvPr id="17" name="TextBox 94"/>
          <p:cNvSpPr txBox="1"/>
          <p:nvPr/>
        </p:nvSpPr>
        <p:spPr>
          <a:xfrm>
            <a:off x="9915525" y="5000320"/>
            <a:ext cx="108585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buClr>
                <a:srgbClr val="1F879D"/>
              </a:buClr>
            </a:pPr>
            <a:r>
              <a:rPr lang="en-US" sz="2000" b="1" dirty="0">
                <a:solidFill>
                  <a:srgbClr val="0E1027"/>
                </a:solidFill>
                <a:latin typeface="Century Gothic" panose="020B0502020202020204"/>
              </a:rPr>
              <a:t>$70k</a:t>
            </a:r>
            <a:endParaRPr lang="id-ID" sz="2000" b="1" dirty="0">
              <a:solidFill>
                <a:srgbClr val="0E1027"/>
              </a:solidFill>
              <a:latin typeface="Century Gothic" panose="020B0502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3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24" name="文本框 23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市场现状分析</a:t>
              </a:r>
            </a:p>
          </p:txBody>
        </p:sp>
      </p:grpSp>
      <p:sp>
        <p:nvSpPr>
          <p:cNvPr id="26" name="îsḷîḍe"/>
          <p:cNvSpPr/>
          <p:nvPr/>
        </p:nvSpPr>
        <p:spPr>
          <a:xfrm>
            <a:off x="4765975" y="4116729"/>
            <a:ext cx="2667426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880134" y="3622459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2506450" y="1888167"/>
            <a:ext cx="162631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5241567" y="4813827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9375059" y="2884718"/>
            <a:ext cx="162631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</a:t>
            </a: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8422918" y="5390647"/>
            <a:ext cx="1626316" cy="7346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43082" y="1625153"/>
            <a:ext cx="0" cy="1349828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sp>
        <p:nvSpPr>
          <p:cNvPr id="18" name="îsḷîḍe"/>
          <p:cNvSpPr/>
          <p:nvPr/>
        </p:nvSpPr>
        <p:spPr>
          <a:xfrm>
            <a:off x="3550166" y="1683232"/>
            <a:ext cx="2144569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31"/>
          <p:cNvGrpSpPr/>
          <p:nvPr/>
        </p:nvGrpSpPr>
        <p:grpSpPr>
          <a:xfrm>
            <a:off x="1853691" y="1938117"/>
            <a:ext cx="723900" cy="723900"/>
            <a:chOff x="1460463" y="779462"/>
            <a:chExt cx="285751" cy="285751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21" name="Freeform 2989"/>
            <p:cNvSpPr/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2" name="Freeform 2990"/>
            <p:cNvSpPr/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3" name="Freeform 2991"/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4" name="Freeform 2992"/>
            <p:cNvSpPr/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3615840" y="2300067"/>
            <a:ext cx="6789660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with, Synergistically utilize technically sound</a:t>
            </a:r>
          </a:p>
        </p:txBody>
      </p:sp>
      <p:sp>
        <p:nvSpPr>
          <p:cNvPr id="2" name="Oval 28"/>
          <p:cNvSpPr/>
          <p:nvPr/>
        </p:nvSpPr>
        <p:spPr>
          <a:xfrm>
            <a:off x="1584853" y="1662325"/>
            <a:ext cx="1275484" cy="1275484"/>
          </a:xfrm>
          <a:prstGeom prst="ellipse">
            <a:avLst/>
          </a:prstGeom>
          <a:noFill/>
          <a:ln>
            <a:solidFill>
              <a:srgbClr val="0E1027"/>
            </a:solidFill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cxnSp>
        <p:nvCxnSpPr>
          <p:cNvPr id="27" name="Straight Connector 2"/>
          <p:cNvCxnSpPr/>
          <p:nvPr/>
        </p:nvCxnSpPr>
        <p:spPr>
          <a:xfrm>
            <a:off x="3143082" y="3268644"/>
            <a:ext cx="0" cy="1349828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sp>
        <p:nvSpPr>
          <p:cNvPr id="28" name="îsḷîḍe"/>
          <p:cNvSpPr/>
          <p:nvPr/>
        </p:nvSpPr>
        <p:spPr>
          <a:xfrm>
            <a:off x="3550166" y="3326723"/>
            <a:ext cx="2144569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131"/>
          <p:cNvGrpSpPr/>
          <p:nvPr/>
        </p:nvGrpSpPr>
        <p:grpSpPr>
          <a:xfrm>
            <a:off x="1853691" y="3581608"/>
            <a:ext cx="723900" cy="723900"/>
            <a:chOff x="1460463" y="779462"/>
            <a:chExt cx="285751" cy="285751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31" name="Freeform 2989"/>
            <p:cNvSpPr/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2" name="Freeform 2990"/>
            <p:cNvSpPr/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3" name="Freeform 2991"/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4" name="Freeform 2992"/>
            <p:cNvSpPr/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3615840" y="3943558"/>
            <a:ext cx="6789660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with, Synergistically utilize technically sound</a:t>
            </a:r>
          </a:p>
        </p:txBody>
      </p:sp>
      <p:sp>
        <p:nvSpPr>
          <p:cNvPr id="36" name="Oval 28"/>
          <p:cNvSpPr/>
          <p:nvPr/>
        </p:nvSpPr>
        <p:spPr>
          <a:xfrm>
            <a:off x="1584853" y="3305816"/>
            <a:ext cx="1275484" cy="1275484"/>
          </a:xfrm>
          <a:prstGeom prst="ellipse">
            <a:avLst/>
          </a:prstGeom>
          <a:noFill/>
          <a:ln>
            <a:solidFill>
              <a:srgbClr val="0E1027"/>
            </a:solidFill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cxnSp>
        <p:nvCxnSpPr>
          <p:cNvPr id="37" name="Straight Connector 2"/>
          <p:cNvCxnSpPr/>
          <p:nvPr/>
        </p:nvCxnSpPr>
        <p:spPr>
          <a:xfrm>
            <a:off x="3143082" y="4865985"/>
            <a:ext cx="0" cy="1349828"/>
          </a:xfrm>
          <a:prstGeom prst="line">
            <a:avLst/>
          </a:prstGeom>
          <a:noFill/>
          <a:ln w="6350" cap="flat" cmpd="sng" algn="ctr">
            <a:solidFill>
              <a:srgbClr val="0E1027"/>
            </a:solidFill>
            <a:prstDash val="solid"/>
            <a:miter lim="800000"/>
          </a:ln>
          <a:effectLst/>
        </p:spPr>
      </p:cxnSp>
      <p:sp>
        <p:nvSpPr>
          <p:cNvPr id="38" name="îsḷîḍe"/>
          <p:cNvSpPr/>
          <p:nvPr/>
        </p:nvSpPr>
        <p:spPr>
          <a:xfrm>
            <a:off x="3550166" y="4924064"/>
            <a:ext cx="2144569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oup 131"/>
          <p:cNvGrpSpPr/>
          <p:nvPr/>
        </p:nvGrpSpPr>
        <p:grpSpPr>
          <a:xfrm>
            <a:off x="1853691" y="5178949"/>
            <a:ext cx="723900" cy="723900"/>
            <a:chOff x="1460463" y="779462"/>
            <a:chExt cx="285751" cy="285751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41" name="Freeform 2989"/>
            <p:cNvSpPr/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42" name="Freeform 2990"/>
            <p:cNvSpPr/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43" name="Freeform 2991"/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44" name="Freeform 2992"/>
            <p:cNvSpPr/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45" name="Synergistically utilize technically sound portals with frictionless chains. Dramatically customize…"/>
          <p:cNvSpPr txBox="1"/>
          <p:nvPr/>
        </p:nvSpPr>
        <p:spPr>
          <a:xfrm>
            <a:off x="3615840" y="5540899"/>
            <a:ext cx="6789660" cy="48070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with, Synergistically utilize technically sound</a:t>
            </a:r>
          </a:p>
        </p:txBody>
      </p:sp>
      <p:sp>
        <p:nvSpPr>
          <p:cNvPr id="46" name="Oval 28"/>
          <p:cNvSpPr/>
          <p:nvPr/>
        </p:nvSpPr>
        <p:spPr>
          <a:xfrm>
            <a:off x="1584853" y="4903157"/>
            <a:ext cx="1275484" cy="1275484"/>
          </a:xfrm>
          <a:prstGeom prst="ellipse">
            <a:avLst/>
          </a:prstGeom>
          <a:noFill/>
          <a:ln>
            <a:solidFill>
              <a:srgbClr val="0E1027"/>
            </a:solidFill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grpSp>
        <p:nvGrpSpPr>
          <p:cNvPr id="47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48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2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53" name="文本框 52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市场现状分析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5"/>
          <p:cNvCxnSpPr/>
          <p:nvPr/>
        </p:nvCxnSpPr>
        <p:spPr>
          <a:xfrm flipV="1">
            <a:off x="6096000" y="1419637"/>
            <a:ext cx="0" cy="4446025"/>
          </a:xfrm>
          <a:prstGeom prst="line">
            <a:avLst/>
          </a:prstGeom>
          <a:noFill/>
          <a:ln w="12700" cap="flat" cmpd="sng" algn="ctr">
            <a:solidFill>
              <a:srgbClr val="3F3F3F"/>
            </a:solidFill>
            <a:prstDash val="solid"/>
            <a:miter lim="800000"/>
          </a:ln>
          <a:effectLst/>
        </p:spPr>
      </p:cxnSp>
      <p:sp>
        <p:nvSpPr>
          <p:cNvPr id="3" name="Oval 10"/>
          <p:cNvSpPr/>
          <p:nvPr/>
        </p:nvSpPr>
        <p:spPr>
          <a:xfrm>
            <a:off x="4688114" y="2234763"/>
            <a:ext cx="2815772" cy="281577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3F3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5428343" y="2974992"/>
            <a:ext cx="1335314" cy="1335314"/>
            <a:chOff x="1454150" y="3662363"/>
            <a:chExt cx="287338" cy="287337"/>
          </a:xfrm>
          <a:solidFill>
            <a:srgbClr val="1F879D"/>
          </a:solidFill>
        </p:grpSpPr>
        <p:sp>
          <p:nvSpPr>
            <p:cNvPr id="5" name="Freeform 1627"/>
            <p:cNvSpPr>
              <a:spLocks noEditPoints="1"/>
            </p:cNvSpPr>
            <p:nvPr/>
          </p:nvSpPr>
          <p:spPr bwMode="auto">
            <a:xfrm>
              <a:off x="1454150" y="3662363"/>
              <a:ext cx="287338" cy="115888"/>
            </a:xfrm>
            <a:custGeom>
              <a:avLst/>
              <a:gdLst>
                <a:gd name="T0" fmla="*/ 181 w 905"/>
                <a:gd name="T1" fmla="*/ 60 h 362"/>
                <a:gd name="T2" fmla="*/ 188 w 905"/>
                <a:gd name="T3" fmla="*/ 44 h 362"/>
                <a:gd name="T4" fmla="*/ 209 w 905"/>
                <a:gd name="T5" fmla="*/ 32 h 362"/>
                <a:gd name="T6" fmla="*/ 680 w 905"/>
                <a:gd name="T7" fmla="*/ 30 h 362"/>
                <a:gd name="T8" fmla="*/ 704 w 905"/>
                <a:gd name="T9" fmla="*/ 36 h 362"/>
                <a:gd name="T10" fmla="*/ 720 w 905"/>
                <a:gd name="T11" fmla="*/ 49 h 362"/>
                <a:gd name="T12" fmla="*/ 724 w 905"/>
                <a:gd name="T13" fmla="*/ 105 h 362"/>
                <a:gd name="T14" fmla="*/ 875 w 905"/>
                <a:gd name="T15" fmla="*/ 105 h 362"/>
                <a:gd name="T16" fmla="*/ 874 w 905"/>
                <a:gd name="T17" fmla="*/ 70 h 362"/>
                <a:gd name="T18" fmla="*/ 869 w 905"/>
                <a:gd name="T19" fmla="*/ 63 h 362"/>
                <a:gd name="T20" fmla="*/ 860 w 905"/>
                <a:gd name="T21" fmla="*/ 60 h 362"/>
                <a:gd name="T22" fmla="*/ 852 w 905"/>
                <a:gd name="T23" fmla="*/ 63 h 362"/>
                <a:gd name="T24" fmla="*/ 847 w 905"/>
                <a:gd name="T25" fmla="*/ 70 h 362"/>
                <a:gd name="T26" fmla="*/ 845 w 905"/>
                <a:gd name="T27" fmla="*/ 90 h 362"/>
                <a:gd name="T28" fmla="*/ 754 w 905"/>
                <a:gd name="T29" fmla="*/ 55 h 362"/>
                <a:gd name="T30" fmla="*/ 748 w 905"/>
                <a:gd name="T31" fmla="*/ 37 h 362"/>
                <a:gd name="T32" fmla="*/ 737 w 905"/>
                <a:gd name="T33" fmla="*/ 23 h 362"/>
                <a:gd name="T34" fmla="*/ 722 w 905"/>
                <a:gd name="T35" fmla="*/ 10 h 362"/>
                <a:gd name="T36" fmla="*/ 702 w 905"/>
                <a:gd name="T37" fmla="*/ 3 h 362"/>
                <a:gd name="T38" fmla="*/ 678 w 905"/>
                <a:gd name="T39" fmla="*/ 0 h 362"/>
                <a:gd name="T40" fmla="*/ 212 w 905"/>
                <a:gd name="T41" fmla="*/ 1 h 362"/>
                <a:gd name="T42" fmla="*/ 191 w 905"/>
                <a:gd name="T43" fmla="*/ 7 h 362"/>
                <a:gd name="T44" fmla="*/ 173 w 905"/>
                <a:gd name="T45" fmla="*/ 18 h 362"/>
                <a:gd name="T46" fmla="*/ 160 w 905"/>
                <a:gd name="T47" fmla="*/ 31 h 362"/>
                <a:gd name="T48" fmla="*/ 152 w 905"/>
                <a:gd name="T49" fmla="*/ 48 h 362"/>
                <a:gd name="T50" fmla="*/ 151 w 905"/>
                <a:gd name="T51" fmla="*/ 90 h 362"/>
                <a:gd name="T52" fmla="*/ 60 w 905"/>
                <a:gd name="T53" fmla="*/ 72 h 362"/>
                <a:gd name="T54" fmla="*/ 56 w 905"/>
                <a:gd name="T55" fmla="*/ 65 h 362"/>
                <a:gd name="T56" fmla="*/ 48 w 905"/>
                <a:gd name="T57" fmla="*/ 61 h 362"/>
                <a:gd name="T58" fmla="*/ 39 w 905"/>
                <a:gd name="T59" fmla="*/ 61 h 362"/>
                <a:gd name="T60" fmla="*/ 32 w 905"/>
                <a:gd name="T61" fmla="*/ 67 h 362"/>
                <a:gd name="T62" fmla="*/ 30 w 905"/>
                <a:gd name="T63" fmla="*/ 76 h 362"/>
                <a:gd name="T64" fmla="*/ 15 w 905"/>
                <a:gd name="T65" fmla="*/ 181 h 362"/>
                <a:gd name="T66" fmla="*/ 7 w 905"/>
                <a:gd name="T67" fmla="*/ 184 h 362"/>
                <a:gd name="T68" fmla="*/ 2 w 905"/>
                <a:gd name="T69" fmla="*/ 191 h 362"/>
                <a:gd name="T70" fmla="*/ 0 w 905"/>
                <a:gd name="T71" fmla="*/ 200 h 362"/>
                <a:gd name="T72" fmla="*/ 5 w 905"/>
                <a:gd name="T73" fmla="*/ 207 h 362"/>
                <a:gd name="T74" fmla="*/ 13 w 905"/>
                <a:gd name="T75" fmla="*/ 211 h 362"/>
                <a:gd name="T76" fmla="*/ 30 w 905"/>
                <a:gd name="T77" fmla="*/ 317 h 362"/>
                <a:gd name="T78" fmla="*/ 31 w 905"/>
                <a:gd name="T79" fmla="*/ 353 h 362"/>
                <a:gd name="T80" fmla="*/ 37 w 905"/>
                <a:gd name="T81" fmla="*/ 360 h 362"/>
                <a:gd name="T82" fmla="*/ 46 w 905"/>
                <a:gd name="T83" fmla="*/ 362 h 362"/>
                <a:gd name="T84" fmla="*/ 53 w 905"/>
                <a:gd name="T85" fmla="*/ 360 h 362"/>
                <a:gd name="T86" fmla="*/ 59 w 905"/>
                <a:gd name="T87" fmla="*/ 353 h 362"/>
                <a:gd name="T88" fmla="*/ 60 w 905"/>
                <a:gd name="T89" fmla="*/ 332 h 362"/>
                <a:gd name="T90" fmla="*/ 845 w 905"/>
                <a:gd name="T91" fmla="*/ 332 h 362"/>
                <a:gd name="T92" fmla="*/ 847 w 905"/>
                <a:gd name="T93" fmla="*/ 353 h 362"/>
                <a:gd name="T94" fmla="*/ 852 w 905"/>
                <a:gd name="T95" fmla="*/ 360 h 362"/>
                <a:gd name="T96" fmla="*/ 860 w 905"/>
                <a:gd name="T97" fmla="*/ 362 h 362"/>
                <a:gd name="T98" fmla="*/ 869 w 905"/>
                <a:gd name="T99" fmla="*/ 360 h 362"/>
                <a:gd name="T100" fmla="*/ 874 w 905"/>
                <a:gd name="T101" fmla="*/ 353 h 362"/>
                <a:gd name="T102" fmla="*/ 875 w 905"/>
                <a:gd name="T103" fmla="*/ 317 h 362"/>
                <a:gd name="T104" fmla="*/ 893 w 905"/>
                <a:gd name="T105" fmla="*/ 211 h 362"/>
                <a:gd name="T106" fmla="*/ 901 w 905"/>
                <a:gd name="T107" fmla="*/ 207 h 362"/>
                <a:gd name="T108" fmla="*/ 905 w 905"/>
                <a:gd name="T109" fmla="*/ 200 h 362"/>
                <a:gd name="T110" fmla="*/ 904 w 905"/>
                <a:gd name="T111" fmla="*/ 191 h 362"/>
                <a:gd name="T112" fmla="*/ 899 w 905"/>
                <a:gd name="T113" fmla="*/ 184 h 362"/>
                <a:gd name="T114" fmla="*/ 890 w 905"/>
                <a:gd name="T115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5" h="362">
                  <a:moveTo>
                    <a:pt x="724" y="105"/>
                  </a:moveTo>
                  <a:lnTo>
                    <a:pt x="181" y="105"/>
                  </a:lnTo>
                  <a:lnTo>
                    <a:pt x="181" y="60"/>
                  </a:lnTo>
                  <a:lnTo>
                    <a:pt x="182" y="55"/>
                  </a:lnTo>
                  <a:lnTo>
                    <a:pt x="185" y="49"/>
                  </a:lnTo>
                  <a:lnTo>
                    <a:pt x="188" y="44"/>
                  </a:lnTo>
                  <a:lnTo>
                    <a:pt x="194" y="39"/>
                  </a:lnTo>
                  <a:lnTo>
                    <a:pt x="202" y="36"/>
                  </a:lnTo>
                  <a:lnTo>
                    <a:pt x="209" y="32"/>
                  </a:lnTo>
                  <a:lnTo>
                    <a:pt x="217" y="31"/>
                  </a:lnTo>
                  <a:lnTo>
                    <a:pt x="226" y="30"/>
                  </a:lnTo>
                  <a:lnTo>
                    <a:pt x="680" y="30"/>
                  </a:lnTo>
                  <a:lnTo>
                    <a:pt x="688" y="30"/>
                  </a:lnTo>
                  <a:lnTo>
                    <a:pt x="696" y="32"/>
                  </a:lnTo>
                  <a:lnTo>
                    <a:pt x="704" y="36"/>
                  </a:lnTo>
                  <a:lnTo>
                    <a:pt x="711" y="39"/>
                  </a:lnTo>
                  <a:lnTo>
                    <a:pt x="716" y="44"/>
                  </a:lnTo>
                  <a:lnTo>
                    <a:pt x="720" y="49"/>
                  </a:lnTo>
                  <a:lnTo>
                    <a:pt x="724" y="55"/>
                  </a:lnTo>
                  <a:lnTo>
                    <a:pt x="724" y="60"/>
                  </a:lnTo>
                  <a:lnTo>
                    <a:pt x="724" y="105"/>
                  </a:lnTo>
                  <a:close/>
                  <a:moveTo>
                    <a:pt x="890" y="181"/>
                  </a:moveTo>
                  <a:lnTo>
                    <a:pt x="875" y="181"/>
                  </a:lnTo>
                  <a:lnTo>
                    <a:pt x="875" y="105"/>
                  </a:lnTo>
                  <a:lnTo>
                    <a:pt x="875" y="76"/>
                  </a:lnTo>
                  <a:lnTo>
                    <a:pt x="875" y="72"/>
                  </a:lnTo>
                  <a:lnTo>
                    <a:pt x="874" y="70"/>
                  </a:lnTo>
                  <a:lnTo>
                    <a:pt x="872" y="67"/>
                  </a:lnTo>
                  <a:lnTo>
                    <a:pt x="871" y="65"/>
                  </a:lnTo>
                  <a:lnTo>
                    <a:pt x="869" y="63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0" y="60"/>
                  </a:lnTo>
                  <a:lnTo>
                    <a:pt x="857" y="61"/>
                  </a:lnTo>
                  <a:lnTo>
                    <a:pt x="854" y="61"/>
                  </a:lnTo>
                  <a:lnTo>
                    <a:pt x="852" y="63"/>
                  </a:lnTo>
                  <a:lnTo>
                    <a:pt x="850" y="65"/>
                  </a:lnTo>
                  <a:lnTo>
                    <a:pt x="848" y="67"/>
                  </a:lnTo>
                  <a:lnTo>
                    <a:pt x="847" y="70"/>
                  </a:lnTo>
                  <a:lnTo>
                    <a:pt x="845" y="72"/>
                  </a:lnTo>
                  <a:lnTo>
                    <a:pt x="845" y="76"/>
                  </a:lnTo>
                  <a:lnTo>
                    <a:pt x="845" y="90"/>
                  </a:lnTo>
                  <a:lnTo>
                    <a:pt x="755" y="90"/>
                  </a:lnTo>
                  <a:lnTo>
                    <a:pt x="755" y="60"/>
                  </a:lnTo>
                  <a:lnTo>
                    <a:pt x="754" y="55"/>
                  </a:lnTo>
                  <a:lnTo>
                    <a:pt x="753" y="48"/>
                  </a:lnTo>
                  <a:lnTo>
                    <a:pt x="751" y="42"/>
                  </a:lnTo>
                  <a:lnTo>
                    <a:pt x="748" y="37"/>
                  </a:lnTo>
                  <a:lnTo>
                    <a:pt x="745" y="31"/>
                  </a:lnTo>
                  <a:lnTo>
                    <a:pt x="741" y="27"/>
                  </a:lnTo>
                  <a:lnTo>
                    <a:pt x="737" y="23"/>
                  </a:lnTo>
                  <a:lnTo>
                    <a:pt x="733" y="18"/>
                  </a:lnTo>
                  <a:lnTo>
                    <a:pt x="727" y="14"/>
                  </a:lnTo>
                  <a:lnTo>
                    <a:pt x="722" y="10"/>
                  </a:lnTo>
                  <a:lnTo>
                    <a:pt x="715" y="7"/>
                  </a:lnTo>
                  <a:lnTo>
                    <a:pt x="708" y="5"/>
                  </a:lnTo>
                  <a:lnTo>
                    <a:pt x="702" y="3"/>
                  </a:lnTo>
                  <a:lnTo>
                    <a:pt x="694" y="1"/>
                  </a:lnTo>
                  <a:lnTo>
                    <a:pt x="686" y="0"/>
                  </a:lnTo>
                  <a:lnTo>
                    <a:pt x="678" y="0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4" y="3"/>
                  </a:lnTo>
                  <a:lnTo>
                    <a:pt x="197" y="5"/>
                  </a:lnTo>
                  <a:lnTo>
                    <a:pt x="191" y="7"/>
                  </a:lnTo>
                  <a:lnTo>
                    <a:pt x="184" y="10"/>
                  </a:lnTo>
                  <a:lnTo>
                    <a:pt x="178" y="14"/>
                  </a:lnTo>
                  <a:lnTo>
                    <a:pt x="173" y="18"/>
                  </a:lnTo>
                  <a:lnTo>
                    <a:pt x="169" y="23"/>
                  </a:lnTo>
                  <a:lnTo>
                    <a:pt x="164" y="27"/>
                  </a:lnTo>
                  <a:lnTo>
                    <a:pt x="160" y="31"/>
                  </a:lnTo>
                  <a:lnTo>
                    <a:pt x="156" y="37"/>
                  </a:lnTo>
                  <a:lnTo>
                    <a:pt x="154" y="42"/>
                  </a:lnTo>
                  <a:lnTo>
                    <a:pt x="152" y="48"/>
                  </a:lnTo>
                  <a:lnTo>
                    <a:pt x="151" y="55"/>
                  </a:lnTo>
                  <a:lnTo>
                    <a:pt x="151" y="60"/>
                  </a:lnTo>
                  <a:lnTo>
                    <a:pt x="151" y="90"/>
                  </a:lnTo>
                  <a:lnTo>
                    <a:pt x="60" y="90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59" y="70"/>
                  </a:lnTo>
                  <a:lnTo>
                    <a:pt x="58" y="67"/>
                  </a:lnTo>
                  <a:lnTo>
                    <a:pt x="56" y="65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8" y="61"/>
                  </a:lnTo>
                  <a:lnTo>
                    <a:pt x="46" y="60"/>
                  </a:lnTo>
                  <a:lnTo>
                    <a:pt x="42" y="61"/>
                  </a:lnTo>
                  <a:lnTo>
                    <a:pt x="39" y="61"/>
                  </a:lnTo>
                  <a:lnTo>
                    <a:pt x="37" y="63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31" y="70"/>
                  </a:lnTo>
                  <a:lnTo>
                    <a:pt x="30" y="72"/>
                  </a:lnTo>
                  <a:lnTo>
                    <a:pt x="30" y="76"/>
                  </a:lnTo>
                  <a:lnTo>
                    <a:pt x="30" y="105"/>
                  </a:lnTo>
                  <a:lnTo>
                    <a:pt x="30" y="181"/>
                  </a:lnTo>
                  <a:lnTo>
                    <a:pt x="15" y="181"/>
                  </a:lnTo>
                  <a:lnTo>
                    <a:pt x="13" y="182"/>
                  </a:lnTo>
                  <a:lnTo>
                    <a:pt x="9" y="182"/>
                  </a:lnTo>
                  <a:lnTo>
                    <a:pt x="7" y="184"/>
                  </a:lnTo>
                  <a:lnTo>
                    <a:pt x="5" y="185"/>
                  </a:lnTo>
                  <a:lnTo>
                    <a:pt x="3" y="187"/>
                  </a:lnTo>
                  <a:lnTo>
                    <a:pt x="2" y="191"/>
                  </a:lnTo>
                  <a:lnTo>
                    <a:pt x="0" y="193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3" y="205"/>
                  </a:lnTo>
                  <a:lnTo>
                    <a:pt x="5" y="207"/>
                  </a:lnTo>
                  <a:lnTo>
                    <a:pt x="7" y="208"/>
                  </a:lnTo>
                  <a:lnTo>
                    <a:pt x="9" y="211"/>
                  </a:lnTo>
                  <a:lnTo>
                    <a:pt x="13" y="211"/>
                  </a:lnTo>
                  <a:lnTo>
                    <a:pt x="15" y="212"/>
                  </a:lnTo>
                  <a:lnTo>
                    <a:pt x="30" y="212"/>
                  </a:lnTo>
                  <a:lnTo>
                    <a:pt x="30" y="317"/>
                  </a:lnTo>
                  <a:lnTo>
                    <a:pt x="30" y="347"/>
                  </a:lnTo>
                  <a:lnTo>
                    <a:pt x="30" y="350"/>
                  </a:lnTo>
                  <a:lnTo>
                    <a:pt x="31" y="353"/>
                  </a:lnTo>
                  <a:lnTo>
                    <a:pt x="32" y="355"/>
                  </a:lnTo>
                  <a:lnTo>
                    <a:pt x="35" y="358"/>
                  </a:lnTo>
                  <a:lnTo>
                    <a:pt x="37" y="360"/>
                  </a:lnTo>
                  <a:lnTo>
                    <a:pt x="39" y="361"/>
                  </a:lnTo>
                  <a:lnTo>
                    <a:pt x="42" y="362"/>
                  </a:lnTo>
                  <a:lnTo>
                    <a:pt x="46" y="362"/>
                  </a:lnTo>
                  <a:lnTo>
                    <a:pt x="48" y="362"/>
                  </a:lnTo>
                  <a:lnTo>
                    <a:pt x="51" y="361"/>
                  </a:lnTo>
                  <a:lnTo>
                    <a:pt x="53" y="360"/>
                  </a:lnTo>
                  <a:lnTo>
                    <a:pt x="56" y="358"/>
                  </a:lnTo>
                  <a:lnTo>
                    <a:pt x="58" y="355"/>
                  </a:lnTo>
                  <a:lnTo>
                    <a:pt x="59" y="353"/>
                  </a:lnTo>
                  <a:lnTo>
                    <a:pt x="60" y="350"/>
                  </a:lnTo>
                  <a:lnTo>
                    <a:pt x="60" y="347"/>
                  </a:lnTo>
                  <a:lnTo>
                    <a:pt x="60" y="332"/>
                  </a:lnTo>
                  <a:lnTo>
                    <a:pt x="166" y="332"/>
                  </a:lnTo>
                  <a:lnTo>
                    <a:pt x="739" y="332"/>
                  </a:lnTo>
                  <a:lnTo>
                    <a:pt x="845" y="332"/>
                  </a:lnTo>
                  <a:lnTo>
                    <a:pt x="845" y="347"/>
                  </a:lnTo>
                  <a:lnTo>
                    <a:pt x="845" y="350"/>
                  </a:lnTo>
                  <a:lnTo>
                    <a:pt x="847" y="353"/>
                  </a:lnTo>
                  <a:lnTo>
                    <a:pt x="848" y="355"/>
                  </a:lnTo>
                  <a:lnTo>
                    <a:pt x="850" y="358"/>
                  </a:lnTo>
                  <a:lnTo>
                    <a:pt x="852" y="360"/>
                  </a:lnTo>
                  <a:lnTo>
                    <a:pt x="854" y="361"/>
                  </a:lnTo>
                  <a:lnTo>
                    <a:pt x="857" y="362"/>
                  </a:lnTo>
                  <a:lnTo>
                    <a:pt x="860" y="362"/>
                  </a:lnTo>
                  <a:lnTo>
                    <a:pt x="863" y="362"/>
                  </a:lnTo>
                  <a:lnTo>
                    <a:pt x="865" y="361"/>
                  </a:lnTo>
                  <a:lnTo>
                    <a:pt x="869" y="360"/>
                  </a:lnTo>
                  <a:lnTo>
                    <a:pt x="871" y="358"/>
                  </a:lnTo>
                  <a:lnTo>
                    <a:pt x="872" y="355"/>
                  </a:lnTo>
                  <a:lnTo>
                    <a:pt x="874" y="353"/>
                  </a:lnTo>
                  <a:lnTo>
                    <a:pt x="875" y="350"/>
                  </a:lnTo>
                  <a:lnTo>
                    <a:pt x="875" y="347"/>
                  </a:lnTo>
                  <a:lnTo>
                    <a:pt x="875" y="317"/>
                  </a:lnTo>
                  <a:lnTo>
                    <a:pt x="875" y="212"/>
                  </a:lnTo>
                  <a:lnTo>
                    <a:pt x="890" y="212"/>
                  </a:lnTo>
                  <a:lnTo>
                    <a:pt x="893" y="211"/>
                  </a:lnTo>
                  <a:lnTo>
                    <a:pt x="896" y="211"/>
                  </a:lnTo>
                  <a:lnTo>
                    <a:pt x="899" y="208"/>
                  </a:lnTo>
                  <a:lnTo>
                    <a:pt x="901" y="207"/>
                  </a:lnTo>
                  <a:lnTo>
                    <a:pt x="903" y="205"/>
                  </a:lnTo>
                  <a:lnTo>
                    <a:pt x="904" y="202"/>
                  </a:lnTo>
                  <a:lnTo>
                    <a:pt x="905" y="200"/>
                  </a:lnTo>
                  <a:lnTo>
                    <a:pt x="905" y="196"/>
                  </a:lnTo>
                  <a:lnTo>
                    <a:pt x="905" y="193"/>
                  </a:lnTo>
                  <a:lnTo>
                    <a:pt x="904" y="191"/>
                  </a:lnTo>
                  <a:lnTo>
                    <a:pt x="903" y="187"/>
                  </a:lnTo>
                  <a:lnTo>
                    <a:pt x="901" y="185"/>
                  </a:lnTo>
                  <a:lnTo>
                    <a:pt x="899" y="184"/>
                  </a:lnTo>
                  <a:lnTo>
                    <a:pt x="896" y="182"/>
                  </a:lnTo>
                  <a:lnTo>
                    <a:pt x="893" y="182"/>
                  </a:lnTo>
                  <a:lnTo>
                    <a:pt x="890" y="181"/>
                  </a:lnTo>
                  <a:close/>
                </a:path>
              </a:pathLst>
            </a:custGeom>
            <a:gradFill>
              <a:gsLst>
                <a:gs pos="0">
                  <a:srgbClr val="342D5D"/>
                </a:gs>
                <a:gs pos="100000">
                  <a:srgbClr val="322F53"/>
                </a:gs>
              </a:gsLst>
              <a:lin ang="0" scaled="1"/>
            </a:gradFill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" name="Freeform 1628"/>
            <p:cNvSpPr>
              <a:spLocks noEditPoints="1"/>
            </p:cNvSpPr>
            <p:nvPr/>
          </p:nvSpPr>
          <p:spPr bwMode="auto">
            <a:xfrm>
              <a:off x="1501775" y="3873500"/>
              <a:ext cx="192088" cy="76200"/>
            </a:xfrm>
            <a:custGeom>
              <a:avLst/>
              <a:gdLst>
                <a:gd name="T0" fmla="*/ 91 w 604"/>
                <a:gd name="T1" fmla="*/ 60 h 241"/>
                <a:gd name="T2" fmla="*/ 61 w 604"/>
                <a:gd name="T3" fmla="*/ 91 h 241"/>
                <a:gd name="T4" fmla="*/ 120 w 604"/>
                <a:gd name="T5" fmla="*/ 151 h 241"/>
                <a:gd name="T6" fmla="*/ 91 w 604"/>
                <a:gd name="T7" fmla="*/ 121 h 241"/>
                <a:gd name="T8" fmla="*/ 120 w 604"/>
                <a:gd name="T9" fmla="*/ 151 h 241"/>
                <a:gd name="T10" fmla="*/ 150 w 604"/>
                <a:gd name="T11" fmla="*/ 60 h 241"/>
                <a:gd name="T12" fmla="*/ 120 w 604"/>
                <a:gd name="T13" fmla="*/ 91 h 241"/>
                <a:gd name="T14" fmla="*/ 181 w 604"/>
                <a:gd name="T15" fmla="*/ 151 h 241"/>
                <a:gd name="T16" fmla="*/ 150 w 604"/>
                <a:gd name="T17" fmla="*/ 121 h 241"/>
                <a:gd name="T18" fmla="*/ 181 w 604"/>
                <a:gd name="T19" fmla="*/ 151 h 241"/>
                <a:gd name="T20" fmla="*/ 211 w 604"/>
                <a:gd name="T21" fmla="*/ 60 h 241"/>
                <a:gd name="T22" fmla="*/ 181 w 604"/>
                <a:gd name="T23" fmla="*/ 91 h 241"/>
                <a:gd name="T24" fmla="*/ 241 w 604"/>
                <a:gd name="T25" fmla="*/ 60 h 241"/>
                <a:gd name="T26" fmla="*/ 272 w 604"/>
                <a:gd name="T27" fmla="*/ 91 h 241"/>
                <a:gd name="T28" fmla="*/ 241 w 604"/>
                <a:gd name="T29" fmla="*/ 60 h 241"/>
                <a:gd name="T30" fmla="*/ 362 w 604"/>
                <a:gd name="T31" fmla="*/ 60 h 241"/>
                <a:gd name="T32" fmla="*/ 332 w 604"/>
                <a:gd name="T33" fmla="*/ 91 h 241"/>
                <a:gd name="T34" fmla="*/ 393 w 604"/>
                <a:gd name="T35" fmla="*/ 151 h 241"/>
                <a:gd name="T36" fmla="*/ 211 w 604"/>
                <a:gd name="T37" fmla="*/ 121 h 241"/>
                <a:gd name="T38" fmla="*/ 393 w 604"/>
                <a:gd name="T39" fmla="*/ 151 h 241"/>
                <a:gd name="T40" fmla="*/ 422 w 604"/>
                <a:gd name="T41" fmla="*/ 60 h 241"/>
                <a:gd name="T42" fmla="*/ 393 w 604"/>
                <a:gd name="T43" fmla="*/ 91 h 241"/>
                <a:gd name="T44" fmla="*/ 452 w 604"/>
                <a:gd name="T45" fmla="*/ 151 h 241"/>
                <a:gd name="T46" fmla="*/ 422 w 604"/>
                <a:gd name="T47" fmla="*/ 121 h 241"/>
                <a:gd name="T48" fmla="*/ 452 w 604"/>
                <a:gd name="T49" fmla="*/ 151 h 241"/>
                <a:gd name="T50" fmla="*/ 483 w 604"/>
                <a:gd name="T51" fmla="*/ 60 h 241"/>
                <a:gd name="T52" fmla="*/ 452 w 604"/>
                <a:gd name="T53" fmla="*/ 91 h 241"/>
                <a:gd name="T54" fmla="*/ 513 w 604"/>
                <a:gd name="T55" fmla="*/ 151 h 241"/>
                <a:gd name="T56" fmla="*/ 483 w 604"/>
                <a:gd name="T57" fmla="*/ 121 h 241"/>
                <a:gd name="T58" fmla="*/ 513 w 604"/>
                <a:gd name="T59" fmla="*/ 151 h 241"/>
                <a:gd name="T60" fmla="*/ 543 w 604"/>
                <a:gd name="T61" fmla="*/ 60 h 241"/>
                <a:gd name="T62" fmla="*/ 513 w 604"/>
                <a:gd name="T63" fmla="*/ 91 h 241"/>
                <a:gd name="T64" fmla="*/ 0 w 604"/>
                <a:gd name="T65" fmla="*/ 166 h 241"/>
                <a:gd name="T66" fmla="*/ 1 w 604"/>
                <a:gd name="T67" fmla="*/ 182 h 241"/>
                <a:gd name="T68" fmla="*/ 5 w 604"/>
                <a:gd name="T69" fmla="*/ 195 h 241"/>
                <a:gd name="T70" fmla="*/ 13 w 604"/>
                <a:gd name="T71" fmla="*/ 208 h 241"/>
                <a:gd name="T72" fmla="*/ 22 w 604"/>
                <a:gd name="T73" fmla="*/ 219 h 241"/>
                <a:gd name="T74" fmla="*/ 33 w 604"/>
                <a:gd name="T75" fmla="*/ 228 h 241"/>
                <a:gd name="T76" fmla="*/ 46 w 604"/>
                <a:gd name="T77" fmla="*/ 236 h 241"/>
                <a:gd name="T78" fmla="*/ 61 w 604"/>
                <a:gd name="T79" fmla="*/ 240 h 241"/>
                <a:gd name="T80" fmla="*/ 75 w 604"/>
                <a:gd name="T81" fmla="*/ 241 h 241"/>
                <a:gd name="T82" fmla="*/ 535 w 604"/>
                <a:gd name="T83" fmla="*/ 241 h 241"/>
                <a:gd name="T84" fmla="*/ 551 w 604"/>
                <a:gd name="T85" fmla="*/ 238 h 241"/>
                <a:gd name="T86" fmla="*/ 564 w 604"/>
                <a:gd name="T87" fmla="*/ 232 h 241"/>
                <a:gd name="T88" fmla="*/ 576 w 604"/>
                <a:gd name="T89" fmla="*/ 224 h 241"/>
                <a:gd name="T90" fmla="*/ 586 w 604"/>
                <a:gd name="T91" fmla="*/ 214 h 241"/>
                <a:gd name="T92" fmla="*/ 594 w 604"/>
                <a:gd name="T93" fmla="*/ 201 h 241"/>
                <a:gd name="T94" fmla="*/ 600 w 604"/>
                <a:gd name="T95" fmla="*/ 188 h 241"/>
                <a:gd name="T96" fmla="*/ 603 w 604"/>
                <a:gd name="T97" fmla="*/ 174 h 241"/>
                <a:gd name="T98" fmla="*/ 604 w 604"/>
                <a:gd name="T99" fmla="*/ 0 h 241"/>
                <a:gd name="T100" fmla="*/ 0 w 604"/>
                <a:gd name="T101" fmla="*/ 1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4" h="241">
                  <a:moveTo>
                    <a:pt x="61" y="60"/>
                  </a:moveTo>
                  <a:lnTo>
                    <a:pt x="91" y="60"/>
                  </a:lnTo>
                  <a:lnTo>
                    <a:pt x="91" y="91"/>
                  </a:lnTo>
                  <a:lnTo>
                    <a:pt x="61" y="91"/>
                  </a:lnTo>
                  <a:lnTo>
                    <a:pt x="61" y="60"/>
                  </a:lnTo>
                  <a:close/>
                  <a:moveTo>
                    <a:pt x="120" y="151"/>
                  </a:moveTo>
                  <a:lnTo>
                    <a:pt x="91" y="151"/>
                  </a:lnTo>
                  <a:lnTo>
                    <a:pt x="91" y="121"/>
                  </a:lnTo>
                  <a:lnTo>
                    <a:pt x="120" y="121"/>
                  </a:lnTo>
                  <a:lnTo>
                    <a:pt x="120" y="151"/>
                  </a:lnTo>
                  <a:close/>
                  <a:moveTo>
                    <a:pt x="120" y="60"/>
                  </a:moveTo>
                  <a:lnTo>
                    <a:pt x="150" y="60"/>
                  </a:lnTo>
                  <a:lnTo>
                    <a:pt x="150" y="91"/>
                  </a:lnTo>
                  <a:lnTo>
                    <a:pt x="120" y="91"/>
                  </a:lnTo>
                  <a:lnTo>
                    <a:pt x="120" y="60"/>
                  </a:lnTo>
                  <a:close/>
                  <a:moveTo>
                    <a:pt x="181" y="151"/>
                  </a:moveTo>
                  <a:lnTo>
                    <a:pt x="150" y="151"/>
                  </a:lnTo>
                  <a:lnTo>
                    <a:pt x="150" y="121"/>
                  </a:lnTo>
                  <a:lnTo>
                    <a:pt x="181" y="121"/>
                  </a:lnTo>
                  <a:lnTo>
                    <a:pt x="181" y="151"/>
                  </a:lnTo>
                  <a:close/>
                  <a:moveTo>
                    <a:pt x="181" y="60"/>
                  </a:moveTo>
                  <a:lnTo>
                    <a:pt x="211" y="60"/>
                  </a:lnTo>
                  <a:lnTo>
                    <a:pt x="211" y="91"/>
                  </a:lnTo>
                  <a:lnTo>
                    <a:pt x="181" y="91"/>
                  </a:lnTo>
                  <a:lnTo>
                    <a:pt x="181" y="60"/>
                  </a:lnTo>
                  <a:close/>
                  <a:moveTo>
                    <a:pt x="241" y="60"/>
                  </a:moveTo>
                  <a:lnTo>
                    <a:pt x="272" y="60"/>
                  </a:lnTo>
                  <a:lnTo>
                    <a:pt x="272" y="91"/>
                  </a:lnTo>
                  <a:lnTo>
                    <a:pt x="241" y="91"/>
                  </a:lnTo>
                  <a:lnTo>
                    <a:pt x="241" y="60"/>
                  </a:lnTo>
                  <a:close/>
                  <a:moveTo>
                    <a:pt x="332" y="60"/>
                  </a:moveTo>
                  <a:lnTo>
                    <a:pt x="362" y="60"/>
                  </a:lnTo>
                  <a:lnTo>
                    <a:pt x="362" y="91"/>
                  </a:lnTo>
                  <a:lnTo>
                    <a:pt x="332" y="91"/>
                  </a:lnTo>
                  <a:lnTo>
                    <a:pt x="332" y="60"/>
                  </a:lnTo>
                  <a:close/>
                  <a:moveTo>
                    <a:pt x="393" y="151"/>
                  </a:moveTo>
                  <a:lnTo>
                    <a:pt x="211" y="151"/>
                  </a:lnTo>
                  <a:lnTo>
                    <a:pt x="211" y="121"/>
                  </a:lnTo>
                  <a:lnTo>
                    <a:pt x="393" y="121"/>
                  </a:lnTo>
                  <a:lnTo>
                    <a:pt x="393" y="151"/>
                  </a:lnTo>
                  <a:close/>
                  <a:moveTo>
                    <a:pt x="393" y="60"/>
                  </a:moveTo>
                  <a:lnTo>
                    <a:pt x="422" y="60"/>
                  </a:lnTo>
                  <a:lnTo>
                    <a:pt x="422" y="91"/>
                  </a:lnTo>
                  <a:lnTo>
                    <a:pt x="393" y="91"/>
                  </a:lnTo>
                  <a:lnTo>
                    <a:pt x="393" y="60"/>
                  </a:lnTo>
                  <a:close/>
                  <a:moveTo>
                    <a:pt x="452" y="151"/>
                  </a:moveTo>
                  <a:lnTo>
                    <a:pt x="422" y="151"/>
                  </a:lnTo>
                  <a:lnTo>
                    <a:pt x="422" y="121"/>
                  </a:lnTo>
                  <a:lnTo>
                    <a:pt x="452" y="121"/>
                  </a:lnTo>
                  <a:lnTo>
                    <a:pt x="452" y="151"/>
                  </a:lnTo>
                  <a:close/>
                  <a:moveTo>
                    <a:pt x="452" y="60"/>
                  </a:moveTo>
                  <a:lnTo>
                    <a:pt x="483" y="60"/>
                  </a:lnTo>
                  <a:lnTo>
                    <a:pt x="483" y="91"/>
                  </a:lnTo>
                  <a:lnTo>
                    <a:pt x="452" y="91"/>
                  </a:lnTo>
                  <a:lnTo>
                    <a:pt x="452" y="60"/>
                  </a:lnTo>
                  <a:close/>
                  <a:moveTo>
                    <a:pt x="513" y="151"/>
                  </a:moveTo>
                  <a:lnTo>
                    <a:pt x="483" y="151"/>
                  </a:lnTo>
                  <a:lnTo>
                    <a:pt x="483" y="121"/>
                  </a:lnTo>
                  <a:lnTo>
                    <a:pt x="513" y="121"/>
                  </a:lnTo>
                  <a:lnTo>
                    <a:pt x="513" y="151"/>
                  </a:lnTo>
                  <a:close/>
                  <a:moveTo>
                    <a:pt x="513" y="60"/>
                  </a:moveTo>
                  <a:lnTo>
                    <a:pt x="543" y="60"/>
                  </a:lnTo>
                  <a:lnTo>
                    <a:pt x="543" y="91"/>
                  </a:lnTo>
                  <a:lnTo>
                    <a:pt x="513" y="91"/>
                  </a:lnTo>
                  <a:lnTo>
                    <a:pt x="513" y="60"/>
                  </a:lnTo>
                  <a:close/>
                  <a:moveTo>
                    <a:pt x="0" y="166"/>
                  </a:moveTo>
                  <a:lnTo>
                    <a:pt x="0" y="174"/>
                  </a:lnTo>
                  <a:lnTo>
                    <a:pt x="1" y="182"/>
                  </a:lnTo>
                  <a:lnTo>
                    <a:pt x="3" y="188"/>
                  </a:lnTo>
                  <a:lnTo>
                    <a:pt x="5" y="195"/>
                  </a:lnTo>
                  <a:lnTo>
                    <a:pt x="9" y="201"/>
                  </a:lnTo>
                  <a:lnTo>
                    <a:pt x="13" y="208"/>
                  </a:lnTo>
                  <a:lnTo>
                    <a:pt x="18" y="214"/>
                  </a:lnTo>
                  <a:lnTo>
                    <a:pt x="22" y="219"/>
                  </a:lnTo>
                  <a:lnTo>
                    <a:pt x="27" y="224"/>
                  </a:lnTo>
                  <a:lnTo>
                    <a:pt x="33" y="228"/>
                  </a:lnTo>
                  <a:lnTo>
                    <a:pt x="40" y="232"/>
                  </a:lnTo>
                  <a:lnTo>
                    <a:pt x="46" y="236"/>
                  </a:lnTo>
                  <a:lnTo>
                    <a:pt x="53" y="238"/>
                  </a:lnTo>
                  <a:lnTo>
                    <a:pt x="61" y="240"/>
                  </a:lnTo>
                  <a:lnTo>
                    <a:pt x="67" y="241"/>
                  </a:lnTo>
                  <a:lnTo>
                    <a:pt x="75" y="241"/>
                  </a:lnTo>
                  <a:lnTo>
                    <a:pt x="529" y="241"/>
                  </a:lnTo>
                  <a:lnTo>
                    <a:pt x="535" y="241"/>
                  </a:lnTo>
                  <a:lnTo>
                    <a:pt x="543" y="240"/>
                  </a:lnTo>
                  <a:lnTo>
                    <a:pt x="551" y="238"/>
                  </a:lnTo>
                  <a:lnTo>
                    <a:pt x="557" y="236"/>
                  </a:lnTo>
                  <a:lnTo>
                    <a:pt x="564" y="232"/>
                  </a:lnTo>
                  <a:lnTo>
                    <a:pt x="571" y="228"/>
                  </a:lnTo>
                  <a:lnTo>
                    <a:pt x="576" y="224"/>
                  </a:lnTo>
                  <a:lnTo>
                    <a:pt x="582" y="219"/>
                  </a:lnTo>
                  <a:lnTo>
                    <a:pt x="586" y="214"/>
                  </a:lnTo>
                  <a:lnTo>
                    <a:pt x="590" y="208"/>
                  </a:lnTo>
                  <a:lnTo>
                    <a:pt x="594" y="201"/>
                  </a:lnTo>
                  <a:lnTo>
                    <a:pt x="597" y="195"/>
                  </a:lnTo>
                  <a:lnTo>
                    <a:pt x="600" y="188"/>
                  </a:lnTo>
                  <a:lnTo>
                    <a:pt x="602" y="182"/>
                  </a:lnTo>
                  <a:lnTo>
                    <a:pt x="603" y="174"/>
                  </a:lnTo>
                  <a:lnTo>
                    <a:pt x="604" y="166"/>
                  </a:lnTo>
                  <a:lnTo>
                    <a:pt x="604" y="0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342D5D"/>
                </a:gs>
                <a:gs pos="100000">
                  <a:srgbClr val="322F53"/>
                </a:gs>
              </a:gsLst>
              <a:lin ang="0" scaled="1"/>
            </a:gradFill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7" name="Freeform 1629"/>
            <p:cNvSpPr/>
            <p:nvPr/>
          </p:nvSpPr>
          <p:spPr bwMode="auto">
            <a:xfrm>
              <a:off x="1477963" y="3768725"/>
              <a:ext cx="239713" cy="95250"/>
            </a:xfrm>
            <a:custGeom>
              <a:avLst/>
              <a:gdLst>
                <a:gd name="T0" fmla="*/ 575 w 754"/>
                <a:gd name="T1" fmla="*/ 109 h 302"/>
                <a:gd name="T2" fmla="*/ 584 w 754"/>
                <a:gd name="T3" fmla="*/ 132 h 302"/>
                <a:gd name="T4" fmla="*/ 598 w 754"/>
                <a:gd name="T5" fmla="*/ 153 h 302"/>
                <a:gd name="T6" fmla="*/ 563 w 754"/>
                <a:gd name="T7" fmla="*/ 186 h 302"/>
                <a:gd name="T8" fmla="*/ 528 w 754"/>
                <a:gd name="T9" fmla="*/ 208 h 302"/>
                <a:gd name="T10" fmla="*/ 482 w 754"/>
                <a:gd name="T11" fmla="*/ 227 h 302"/>
                <a:gd name="T12" fmla="*/ 423 w 754"/>
                <a:gd name="T13" fmla="*/ 239 h 302"/>
                <a:gd name="T14" fmla="*/ 352 w 754"/>
                <a:gd name="T15" fmla="*/ 240 h 302"/>
                <a:gd name="T16" fmla="*/ 289 w 754"/>
                <a:gd name="T17" fmla="*/ 231 h 302"/>
                <a:gd name="T18" fmla="*/ 240 w 754"/>
                <a:gd name="T19" fmla="*/ 215 h 302"/>
                <a:gd name="T20" fmla="*/ 201 w 754"/>
                <a:gd name="T21" fmla="*/ 194 h 302"/>
                <a:gd name="T22" fmla="*/ 167 w 754"/>
                <a:gd name="T23" fmla="*/ 165 h 302"/>
                <a:gd name="T24" fmla="*/ 166 w 754"/>
                <a:gd name="T25" fmla="*/ 140 h 302"/>
                <a:gd name="T26" fmla="*/ 177 w 754"/>
                <a:gd name="T27" fmla="*/ 116 h 302"/>
                <a:gd name="T28" fmla="*/ 181 w 754"/>
                <a:gd name="T29" fmla="*/ 91 h 302"/>
                <a:gd name="T30" fmla="*/ 177 w 754"/>
                <a:gd name="T31" fmla="*/ 63 h 302"/>
                <a:gd name="T32" fmla="*/ 166 w 754"/>
                <a:gd name="T33" fmla="*/ 40 h 302"/>
                <a:gd name="T34" fmla="*/ 148 w 754"/>
                <a:gd name="T35" fmla="*/ 20 h 302"/>
                <a:gd name="T36" fmla="*/ 126 w 754"/>
                <a:gd name="T37" fmla="*/ 7 h 302"/>
                <a:gd name="T38" fmla="*/ 99 w 754"/>
                <a:gd name="T39" fmla="*/ 0 h 302"/>
                <a:gd name="T40" fmla="*/ 72 w 754"/>
                <a:gd name="T41" fmla="*/ 1 h 302"/>
                <a:gd name="T42" fmla="*/ 47 w 754"/>
                <a:gd name="T43" fmla="*/ 11 h 302"/>
                <a:gd name="T44" fmla="*/ 26 w 754"/>
                <a:gd name="T45" fmla="*/ 27 h 302"/>
                <a:gd name="T46" fmla="*/ 11 w 754"/>
                <a:gd name="T47" fmla="*/ 48 h 302"/>
                <a:gd name="T48" fmla="*/ 2 w 754"/>
                <a:gd name="T49" fmla="*/ 72 h 302"/>
                <a:gd name="T50" fmla="*/ 0 w 754"/>
                <a:gd name="T51" fmla="*/ 99 h 302"/>
                <a:gd name="T52" fmla="*/ 5 w 754"/>
                <a:gd name="T53" fmla="*/ 122 h 302"/>
                <a:gd name="T54" fmla="*/ 16 w 754"/>
                <a:gd name="T55" fmla="*/ 143 h 302"/>
                <a:gd name="T56" fmla="*/ 33 w 754"/>
                <a:gd name="T57" fmla="*/ 161 h 302"/>
                <a:gd name="T58" fmla="*/ 52 w 754"/>
                <a:gd name="T59" fmla="*/ 173 h 302"/>
                <a:gd name="T60" fmla="*/ 75 w 754"/>
                <a:gd name="T61" fmla="*/ 179 h 302"/>
                <a:gd name="T62" fmla="*/ 679 w 754"/>
                <a:gd name="T63" fmla="*/ 179 h 302"/>
                <a:gd name="T64" fmla="*/ 701 w 754"/>
                <a:gd name="T65" fmla="*/ 173 h 302"/>
                <a:gd name="T66" fmla="*/ 721 w 754"/>
                <a:gd name="T67" fmla="*/ 161 h 302"/>
                <a:gd name="T68" fmla="*/ 737 w 754"/>
                <a:gd name="T69" fmla="*/ 143 h 302"/>
                <a:gd name="T70" fmla="*/ 748 w 754"/>
                <a:gd name="T71" fmla="*/ 122 h 302"/>
                <a:gd name="T72" fmla="*/ 754 w 754"/>
                <a:gd name="T73" fmla="*/ 99 h 302"/>
                <a:gd name="T74" fmla="*/ 752 w 754"/>
                <a:gd name="T75" fmla="*/ 72 h 302"/>
                <a:gd name="T76" fmla="*/ 743 w 754"/>
                <a:gd name="T77" fmla="*/ 48 h 302"/>
                <a:gd name="T78" fmla="*/ 727 w 754"/>
                <a:gd name="T79" fmla="*/ 27 h 302"/>
                <a:gd name="T80" fmla="*/ 706 w 754"/>
                <a:gd name="T81" fmla="*/ 11 h 302"/>
                <a:gd name="T82" fmla="*/ 682 w 754"/>
                <a:gd name="T83" fmla="*/ 1 h 302"/>
                <a:gd name="T84" fmla="*/ 654 w 754"/>
                <a:gd name="T85" fmla="*/ 0 h 302"/>
                <a:gd name="T86" fmla="*/ 628 w 754"/>
                <a:gd name="T87" fmla="*/ 7 h 302"/>
                <a:gd name="T88" fmla="*/ 606 w 754"/>
                <a:gd name="T89" fmla="*/ 20 h 302"/>
                <a:gd name="T90" fmla="*/ 588 w 754"/>
                <a:gd name="T91" fmla="*/ 40 h 302"/>
                <a:gd name="T92" fmla="*/ 577 w 754"/>
                <a:gd name="T93" fmla="*/ 63 h 302"/>
                <a:gd name="T94" fmla="*/ 573 w 754"/>
                <a:gd name="T95" fmla="*/ 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4" h="302">
                  <a:moveTo>
                    <a:pt x="573" y="91"/>
                  </a:moveTo>
                  <a:lnTo>
                    <a:pt x="574" y="100"/>
                  </a:lnTo>
                  <a:lnTo>
                    <a:pt x="575" y="109"/>
                  </a:lnTo>
                  <a:lnTo>
                    <a:pt x="577" y="116"/>
                  </a:lnTo>
                  <a:lnTo>
                    <a:pt x="579" y="124"/>
                  </a:lnTo>
                  <a:lnTo>
                    <a:pt x="584" y="132"/>
                  </a:lnTo>
                  <a:lnTo>
                    <a:pt x="587" y="140"/>
                  </a:lnTo>
                  <a:lnTo>
                    <a:pt x="592" y="146"/>
                  </a:lnTo>
                  <a:lnTo>
                    <a:pt x="598" y="153"/>
                  </a:lnTo>
                  <a:lnTo>
                    <a:pt x="587" y="165"/>
                  </a:lnTo>
                  <a:lnTo>
                    <a:pt x="571" y="179"/>
                  </a:lnTo>
                  <a:lnTo>
                    <a:pt x="563" y="186"/>
                  </a:lnTo>
                  <a:lnTo>
                    <a:pt x="553" y="194"/>
                  </a:lnTo>
                  <a:lnTo>
                    <a:pt x="541" y="202"/>
                  </a:lnTo>
                  <a:lnTo>
                    <a:pt x="528" y="208"/>
                  </a:lnTo>
                  <a:lnTo>
                    <a:pt x="514" y="215"/>
                  </a:lnTo>
                  <a:lnTo>
                    <a:pt x="498" y="222"/>
                  </a:lnTo>
                  <a:lnTo>
                    <a:pt x="482" y="227"/>
                  </a:lnTo>
                  <a:lnTo>
                    <a:pt x="464" y="231"/>
                  </a:lnTo>
                  <a:lnTo>
                    <a:pt x="444" y="236"/>
                  </a:lnTo>
                  <a:lnTo>
                    <a:pt x="423" y="239"/>
                  </a:lnTo>
                  <a:lnTo>
                    <a:pt x="401" y="240"/>
                  </a:lnTo>
                  <a:lnTo>
                    <a:pt x="377" y="241"/>
                  </a:lnTo>
                  <a:lnTo>
                    <a:pt x="352" y="240"/>
                  </a:lnTo>
                  <a:lnTo>
                    <a:pt x="330" y="239"/>
                  </a:lnTo>
                  <a:lnTo>
                    <a:pt x="309" y="236"/>
                  </a:lnTo>
                  <a:lnTo>
                    <a:pt x="289" y="231"/>
                  </a:lnTo>
                  <a:lnTo>
                    <a:pt x="272" y="227"/>
                  </a:lnTo>
                  <a:lnTo>
                    <a:pt x="254" y="222"/>
                  </a:lnTo>
                  <a:lnTo>
                    <a:pt x="240" y="215"/>
                  </a:lnTo>
                  <a:lnTo>
                    <a:pt x="225" y="208"/>
                  </a:lnTo>
                  <a:lnTo>
                    <a:pt x="212" y="202"/>
                  </a:lnTo>
                  <a:lnTo>
                    <a:pt x="201" y="194"/>
                  </a:lnTo>
                  <a:lnTo>
                    <a:pt x="191" y="186"/>
                  </a:lnTo>
                  <a:lnTo>
                    <a:pt x="181" y="179"/>
                  </a:lnTo>
                  <a:lnTo>
                    <a:pt x="167" y="165"/>
                  </a:lnTo>
                  <a:lnTo>
                    <a:pt x="156" y="153"/>
                  </a:lnTo>
                  <a:lnTo>
                    <a:pt x="161" y="146"/>
                  </a:lnTo>
                  <a:lnTo>
                    <a:pt x="166" y="140"/>
                  </a:lnTo>
                  <a:lnTo>
                    <a:pt x="170" y="132"/>
                  </a:lnTo>
                  <a:lnTo>
                    <a:pt x="173" y="124"/>
                  </a:lnTo>
                  <a:lnTo>
                    <a:pt x="177" y="116"/>
                  </a:lnTo>
                  <a:lnTo>
                    <a:pt x="179" y="109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0" y="81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6"/>
                  </a:lnTo>
                  <a:lnTo>
                    <a:pt x="170" y="48"/>
                  </a:lnTo>
                  <a:lnTo>
                    <a:pt x="166" y="40"/>
                  </a:lnTo>
                  <a:lnTo>
                    <a:pt x="160" y="33"/>
                  </a:lnTo>
                  <a:lnTo>
                    <a:pt x="154" y="27"/>
                  </a:lnTo>
                  <a:lnTo>
                    <a:pt x="148" y="20"/>
                  </a:lnTo>
                  <a:lnTo>
                    <a:pt x="140" y="16"/>
                  </a:lnTo>
                  <a:lnTo>
                    <a:pt x="133" y="11"/>
                  </a:lnTo>
                  <a:lnTo>
                    <a:pt x="126" y="7"/>
                  </a:lnTo>
                  <a:lnTo>
                    <a:pt x="117" y="4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2" y="1"/>
                  </a:lnTo>
                  <a:lnTo>
                    <a:pt x="63" y="4"/>
                  </a:lnTo>
                  <a:lnTo>
                    <a:pt x="55" y="7"/>
                  </a:lnTo>
                  <a:lnTo>
                    <a:pt x="47" y="11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2"/>
                  </a:lnTo>
                  <a:lnTo>
                    <a:pt x="8" y="130"/>
                  </a:lnTo>
                  <a:lnTo>
                    <a:pt x="12" y="136"/>
                  </a:lnTo>
                  <a:lnTo>
                    <a:pt x="16" y="143"/>
                  </a:lnTo>
                  <a:lnTo>
                    <a:pt x="22" y="150"/>
                  </a:lnTo>
                  <a:lnTo>
                    <a:pt x="26" y="155"/>
                  </a:lnTo>
                  <a:lnTo>
                    <a:pt x="33" y="161"/>
                  </a:lnTo>
                  <a:lnTo>
                    <a:pt x="38" y="165"/>
                  </a:lnTo>
                  <a:lnTo>
                    <a:pt x="45" y="170"/>
                  </a:lnTo>
                  <a:lnTo>
                    <a:pt x="52" y="173"/>
                  </a:lnTo>
                  <a:lnTo>
                    <a:pt x="59" y="176"/>
                  </a:lnTo>
                  <a:lnTo>
                    <a:pt x="67" y="178"/>
                  </a:lnTo>
                  <a:lnTo>
                    <a:pt x="75" y="179"/>
                  </a:lnTo>
                  <a:lnTo>
                    <a:pt x="75" y="302"/>
                  </a:lnTo>
                  <a:lnTo>
                    <a:pt x="679" y="302"/>
                  </a:lnTo>
                  <a:lnTo>
                    <a:pt x="679" y="179"/>
                  </a:lnTo>
                  <a:lnTo>
                    <a:pt x="687" y="178"/>
                  </a:lnTo>
                  <a:lnTo>
                    <a:pt x="694" y="176"/>
                  </a:lnTo>
                  <a:lnTo>
                    <a:pt x="701" y="173"/>
                  </a:lnTo>
                  <a:lnTo>
                    <a:pt x="709" y="170"/>
                  </a:lnTo>
                  <a:lnTo>
                    <a:pt x="715" y="165"/>
                  </a:lnTo>
                  <a:lnTo>
                    <a:pt x="721" y="161"/>
                  </a:lnTo>
                  <a:lnTo>
                    <a:pt x="726" y="155"/>
                  </a:lnTo>
                  <a:lnTo>
                    <a:pt x="732" y="150"/>
                  </a:lnTo>
                  <a:lnTo>
                    <a:pt x="737" y="143"/>
                  </a:lnTo>
                  <a:lnTo>
                    <a:pt x="742" y="136"/>
                  </a:lnTo>
                  <a:lnTo>
                    <a:pt x="745" y="130"/>
                  </a:lnTo>
                  <a:lnTo>
                    <a:pt x="748" y="122"/>
                  </a:lnTo>
                  <a:lnTo>
                    <a:pt x="751" y="115"/>
                  </a:lnTo>
                  <a:lnTo>
                    <a:pt x="753" y="106"/>
                  </a:lnTo>
                  <a:lnTo>
                    <a:pt x="754" y="99"/>
                  </a:lnTo>
                  <a:lnTo>
                    <a:pt x="754" y="91"/>
                  </a:lnTo>
                  <a:lnTo>
                    <a:pt x="753" y="81"/>
                  </a:lnTo>
                  <a:lnTo>
                    <a:pt x="752" y="72"/>
                  </a:lnTo>
                  <a:lnTo>
                    <a:pt x="750" y="63"/>
                  </a:lnTo>
                  <a:lnTo>
                    <a:pt x="746" y="56"/>
                  </a:lnTo>
                  <a:lnTo>
                    <a:pt x="743" y="48"/>
                  </a:lnTo>
                  <a:lnTo>
                    <a:pt x="738" y="40"/>
                  </a:lnTo>
                  <a:lnTo>
                    <a:pt x="733" y="33"/>
                  </a:lnTo>
                  <a:lnTo>
                    <a:pt x="727" y="27"/>
                  </a:lnTo>
                  <a:lnTo>
                    <a:pt x="721" y="20"/>
                  </a:lnTo>
                  <a:lnTo>
                    <a:pt x="714" y="16"/>
                  </a:lnTo>
                  <a:lnTo>
                    <a:pt x="706" y="11"/>
                  </a:lnTo>
                  <a:lnTo>
                    <a:pt x="699" y="7"/>
                  </a:lnTo>
                  <a:lnTo>
                    <a:pt x="690" y="4"/>
                  </a:lnTo>
                  <a:lnTo>
                    <a:pt x="682" y="1"/>
                  </a:lnTo>
                  <a:lnTo>
                    <a:pt x="672" y="0"/>
                  </a:lnTo>
                  <a:lnTo>
                    <a:pt x="663" y="0"/>
                  </a:lnTo>
                  <a:lnTo>
                    <a:pt x="654" y="0"/>
                  </a:lnTo>
                  <a:lnTo>
                    <a:pt x="646" y="1"/>
                  </a:lnTo>
                  <a:lnTo>
                    <a:pt x="637" y="4"/>
                  </a:lnTo>
                  <a:lnTo>
                    <a:pt x="628" y="7"/>
                  </a:lnTo>
                  <a:lnTo>
                    <a:pt x="620" y="11"/>
                  </a:lnTo>
                  <a:lnTo>
                    <a:pt x="612" y="16"/>
                  </a:lnTo>
                  <a:lnTo>
                    <a:pt x="606" y="20"/>
                  </a:lnTo>
                  <a:lnTo>
                    <a:pt x="599" y="27"/>
                  </a:lnTo>
                  <a:lnTo>
                    <a:pt x="594" y="33"/>
                  </a:lnTo>
                  <a:lnTo>
                    <a:pt x="588" y="40"/>
                  </a:lnTo>
                  <a:lnTo>
                    <a:pt x="584" y="48"/>
                  </a:lnTo>
                  <a:lnTo>
                    <a:pt x="580" y="56"/>
                  </a:lnTo>
                  <a:lnTo>
                    <a:pt x="577" y="63"/>
                  </a:lnTo>
                  <a:lnTo>
                    <a:pt x="575" y="72"/>
                  </a:lnTo>
                  <a:lnTo>
                    <a:pt x="574" y="81"/>
                  </a:lnTo>
                  <a:lnTo>
                    <a:pt x="573" y="91"/>
                  </a:lnTo>
                  <a:close/>
                </a:path>
              </a:pathLst>
            </a:custGeom>
            <a:gradFill>
              <a:gsLst>
                <a:gs pos="0">
                  <a:srgbClr val="342D5D"/>
                </a:gs>
                <a:gs pos="100000">
                  <a:srgbClr val="322F53"/>
                </a:gs>
              </a:gsLst>
              <a:lin ang="0" scaled="1"/>
            </a:gradFill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18" name="îsḷîḍe"/>
          <p:cNvSpPr/>
          <p:nvPr/>
        </p:nvSpPr>
        <p:spPr>
          <a:xfrm>
            <a:off x="8072139" y="2575096"/>
            <a:ext cx="2667426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072140" y="2884795"/>
            <a:ext cx="0" cy="1825929"/>
          </a:xfrm>
          <a:prstGeom prst="line">
            <a:avLst/>
          </a:prstGeom>
          <a:ln w="3175" cap="rnd">
            <a:solidFill>
              <a:srgbClr val="0E1027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8465437" y="3176531"/>
            <a:ext cx="2036222" cy="124245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sp>
        <p:nvSpPr>
          <p:cNvPr id="25" name="îsḷîḍe"/>
          <p:cNvSpPr/>
          <p:nvPr/>
        </p:nvSpPr>
        <p:spPr>
          <a:xfrm>
            <a:off x="1353032" y="2648365"/>
            <a:ext cx="2667426" cy="454316"/>
          </a:xfrm>
          <a:prstGeom prst="flowChartAlternateProcess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020458" y="2721634"/>
            <a:ext cx="0" cy="1825929"/>
          </a:xfrm>
          <a:prstGeom prst="line">
            <a:avLst/>
          </a:prstGeom>
          <a:ln w="3175" cap="rnd">
            <a:solidFill>
              <a:srgbClr val="0E1027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1613675" y="3252014"/>
            <a:ext cx="2036222" cy="124245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sound, Synergistically utilize technically sound portals with</a:t>
            </a:r>
          </a:p>
        </p:txBody>
      </p:sp>
      <p:grpSp>
        <p:nvGrpSpPr>
          <p:cNvPr id="24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29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34" name="文本框 33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市场现状分析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57805" y="2378272"/>
            <a:ext cx="807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02.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目标及任务分解</a:t>
            </a:r>
          </a:p>
        </p:txBody>
      </p:sp>
      <p:sp>
        <p:nvSpPr>
          <p:cNvPr id="5" name="Synergistically utilize technically sound portals with frictionless chains. Dramatically customize…"/>
          <p:cNvSpPr txBox="1"/>
          <p:nvPr/>
        </p:nvSpPr>
        <p:spPr>
          <a:xfrm>
            <a:off x="3867179" y="3847773"/>
            <a:ext cx="4457642" cy="4588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technically, Synergistically</a:t>
            </a: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6045315" y="1259891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07"/>
          <p:cNvSpPr/>
          <p:nvPr/>
        </p:nvSpPr>
        <p:spPr>
          <a:xfrm rot="10800000">
            <a:off x="-19866" y="4091297"/>
            <a:ext cx="4630579" cy="2766702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108"/>
          <p:cNvSpPr/>
          <p:nvPr/>
        </p:nvSpPr>
        <p:spPr>
          <a:xfrm rot="10800000">
            <a:off x="-159566" y="3848098"/>
            <a:ext cx="5037617" cy="300990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09"/>
          <p:cNvSpPr/>
          <p:nvPr/>
        </p:nvSpPr>
        <p:spPr>
          <a:xfrm rot="10800000">
            <a:off x="-375466" y="3534428"/>
            <a:ext cx="5562601" cy="332357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noFill/>
          <a:ln w="12700" cap="flat" cmpd="sng" algn="ctr">
            <a:solidFill>
              <a:srgbClr val="342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103"/>
          <p:cNvSpPr/>
          <p:nvPr/>
        </p:nvSpPr>
        <p:spPr>
          <a:xfrm>
            <a:off x="5923787" y="0"/>
            <a:ext cx="6268213" cy="5922604"/>
          </a:xfrm>
          <a:custGeom>
            <a:avLst/>
            <a:gdLst>
              <a:gd name="connsiteX0" fmla="*/ 10670 w 5613718"/>
              <a:gd name="connsiteY0" fmla="*/ 0 h 5304196"/>
              <a:gd name="connsiteX1" fmla="*/ 5613718 w 5613718"/>
              <a:gd name="connsiteY1" fmla="*/ 0 h 5304196"/>
              <a:gd name="connsiteX2" fmla="*/ 5613718 w 5613718"/>
              <a:gd name="connsiteY2" fmla="*/ 5263456 h 5304196"/>
              <a:gd name="connsiteX3" fmla="*/ 5352739 w 5613718"/>
              <a:gd name="connsiteY3" fmla="*/ 5291392 h 5304196"/>
              <a:gd name="connsiteX4" fmla="*/ 4992406 w 5613718"/>
              <a:gd name="connsiteY4" fmla="*/ 5304196 h 5304196"/>
              <a:gd name="connsiteX5" fmla="*/ 0 w 5613718"/>
              <a:gd name="connsiteY5" fmla="*/ 311788 h 5304196"/>
              <a:gd name="connsiteX6" fmla="*/ 6496 w 5613718"/>
              <a:gd name="connsiteY6" fmla="*/ 54879 h 5304196"/>
              <a:gd name="connsiteX7" fmla="*/ 10670 w 5613718"/>
              <a:gd name="connsiteY7" fmla="*/ 0 h 530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718" h="5304196">
                <a:moveTo>
                  <a:pt x="10670" y="0"/>
                </a:moveTo>
                <a:lnTo>
                  <a:pt x="5613718" y="0"/>
                </a:lnTo>
                <a:lnTo>
                  <a:pt x="5613718" y="5263456"/>
                </a:lnTo>
                <a:lnTo>
                  <a:pt x="5352739" y="5291392"/>
                </a:lnTo>
                <a:cubicBezTo>
                  <a:pt x="5233733" y="5299880"/>
                  <a:pt x="5113574" y="5304196"/>
                  <a:pt x="4992406" y="5304196"/>
                </a:cubicBezTo>
                <a:cubicBezTo>
                  <a:pt x="2235177" y="5304196"/>
                  <a:pt x="0" y="3069019"/>
                  <a:pt x="0" y="311788"/>
                </a:cubicBezTo>
                <a:cubicBezTo>
                  <a:pt x="0" y="225624"/>
                  <a:pt x="2183" y="139971"/>
                  <a:pt x="6496" y="54879"/>
                </a:cubicBezTo>
                <a:lnTo>
                  <a:pt x="10670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4"/>
          <p:cNvPicPr>
            <a:picLocks noChangeAspect="1"/>
          </p:cNvPicPr>
          <p:nvPr/>
        </p:nvPicPr>
        <p:blipFill rotWithShape="1">
          <a:blip r:embed="rId2" cstate="screen"/>
          <a:srcRect l="155" t="26727" r="724" b="55738"/>
          <a:stretch>
            <a:fillRect/>
          </a:stretch>
        </p:blipFill>
        <p:spPr>
          <a:xfrm>
            <a:off x="0" y="1443471"/>
            <a:ext cx="12192001" cy="1438075"/>
          </a:xfrm>
          <a:custGeom>
            <a:avLst/>
            <a:gdLst>
              <a:gd name="connsiteX0" fmla="*/ 0 w 12192001"/>
              <a:gd name="connsiteY0" fmla="*/ 0 h 1438075"/>
              <a:gd name="connsiteX1" fmla="*/ 12192001 w 12192001"/>
              <a:gd name="connsiteY1" fmla="*/ 0 h 1438075"/>
              <a:gd name="connsiteX2" fmla="*/ 12192001 w 12192001"/>
              <a:gd name="connsiteY2" fmla="*/ 1438075 h 1438075"/>
              <a:gd name="connsiteX3" fmla="*/ 0 w 12192001"/>
              <a:gd name="connsiteY3" fmla="*/ 1438075 h 1438075"/>
              <a:gd name="connsiteX4" fmla="*/ 0 w 12192001"/>
              <a:gd name="connsiteY4" fmla="*/ 0 h 14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1438075">
                <a:moveTo>
                  <a:pt x="0" y="0"/>
                </a:moveTo>
                <a:lnTo>
                  <a:pt x="12192001" y="0"/>
                </a:lnTo>
                <a:lnTo>
                  <a:pt x="12192001" y="1438075"/>
                </a:lnTo>
                <a:lnTo>
                  <a:pt x="0" y="14380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Rectangle 69"/>
          <p:cNvSpPr/>
          <p:nvPr/>
        </p:nvSpPr>
        <p:spPr>
          <a:xfrm>
            <a:off x="0" y="1443471"/>
            <a:ext cx="12192000" cy="1438075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3"/>
          <p:cNvPicPr>
            <a:picLocks noChangeAspect="1"/>
          </p:cNvPicPr>
          <p:nvPr/>
        </p:nvPicPr>
        <p:blipFill rotWithShape="1">
          <a:blip r:embed="rId2" cstate="screen"/>
          <a:srcRect l="155" t="46514" r="724" b="35951"/>
          <a:stretch>
            <a:fillRect/>
          </a:stretch>
        </p:blipFill>
        <p:spPr>
          <a:xfrm>
            <a:off x="0" y="3066211"/>
            <a:ext cx="12192001" cy="1438075"/>
          </a:xfrm>
          <a:custGeom>
            <a:avLst/>
            <a:gdLst>
              <a:gd name="connsiteX0" fmla="*/ 0 w 12192001"/>
              <a:gd name="connsiteY0" fmla="*/ 0 h 1438075"/>
              <a:gd name="connsiteX1" fmla="*/ 12192001 w 12192001"/>
              <a:gd name="connsiteY1" fmla="*/ 0 h 1438075"/>
              <a:gd name="connsiteX2" fmla="*/ 12192001 w 12192001"/>
              <a:gd name="connsiteY2" fmla="*/ 1438075 h 1438075"/>
              <a:gd name="connsiteX3" fmla="*/ 0 w 12192001"/>
              <a:gd name="connsiteY3" fmla="*/ 1438075 h 1438075"/>
              <a:gd name="connsiteX4" fmla="*/ 0 w 12192001"/>
              <a:gd name="connsiteY4" fmla="*/ 0 h 14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1438075">
                <a:moveTo>
                  <a:pt x="0" y="0"/>
                </a:moveTo>
                <a:lnTo>
                  <a:pt x="12192001" y="0"/>
                </a:lnTo>
                <a:lnTo>
                  <a:pt x="12192001" y="1438075"/>
                </a:lnTo>
                <a:lnTo>
                  <a:pt x="0" y="14380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82"/>
          <p:cNvPicPr>
            <a:picLocks noChangeAspect="1"/>
          </p:cNvPicPr>
          <p:nvPr/>
        </p:nvPicPr>
        <p:blipFill rotWithShape="1">
          <a:blip r:embed="rId3" cstate="screen"/>
          <a:srcRect l="155" t="66301" r="724" b="16165"/>
          <a:stretch>
            <a:fillRect/>
          </a:stretch>
        </p:blipFill>
        <p:spPr>
          <a:xfrm>
            <a:off x="0" y="4688952"/>
            <a:ext cx="12192001" cy="1438075"/>
          </a:xfrm>
          <a:custGeom>
            <a:avLst/>
            <a:gdLst>
              <a:gd name="connsiteX0" fmla="*/ 0 w 12192001"/>
              <a:gd name="connsiteY0" fmla="*/ 0 h 1438075"/>
              <a:gd name="connsiteX1" fmla="*/ 12192001 w 12192001"/>
              <a:gd name="connsiteY1" fmla="*/ 0 h 1438075"/>
              <a:gd name="connsiteX2" fmla="*/ 12192001 w 12192001"/>
              <a:gd name="connsiteY2" fmla="*/ 1438075 h 1438075"/>
              <a:gd name="connsiteX3" fmla="*/ 0 w 12192001"/>
              <a:gd name="connsiteY3" fmla="*/ 1438075 h 1438075"/>
              <a:gd name="connsiteX4" fmla="*/ 0 w 12192001"/>
              <a:gd name="connsiteY4" fmla="*/ 0 h 14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1438075">
                <a:moveTo>
                  <a:pt x="0" y="0"/>
                </a:moveTo>
                <a:lnTo>
                  <a:pt x="12192001" y="0"/>
                </a:lnTo>
                <a:lnTo>
                  <a:pt x="12192001" y="1438075"/>
                </a:lnTo>
                <a:lnTo>
                  <a:pt x="0" y="14380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70"/>
          <p:cNvSpPr/>
          <p:nvPr/>
        </p:nvSpPr>
        <p:spPr>
          <a:xfrm>
            <a:off x="0" y="3066211"/>
            <a:ext cx="12192000" cy="1438075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71"/>
          <p:cNvSpPr/>
          <p:nvPr/>
        </p:nvSpPr>
        <p:spPr>
          <a:xfrm>
            <a:off x="0" y="4688952"/>
            <a:ext cx="12192000" cy="1438075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077031" y="155380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01.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077031" y="317654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02.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TextBox 38"/>
          <p:cNvSpPr txBox="1"/>
          <p:nvPr/>
        </p:nvSpPr>
        <p:spPr>
          <a:xfrm>
            <a:off x="1077031" y="4799285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03.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TextBox 57"/>
          <p:cNvSpPr txBox="1"/>
          <p:nvPr/>
        </p:nvSpPr>
        <p:spPr>
          <a:xfrm>
            <a:off x="6709735" y="155380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04.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6709735" y="317654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05.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6709735" y="4799285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06.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33" name="Straight Connector 86"/>
          <p:cNvCxnSpPr/>
          <p:nvPr/>
        </p:nvCxnSpPr>
        <p:spPr>
          <a:xfrm>
            <a:off x="1960951" y="3345095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4" name="Straight Connector 88"/>
          <p:cNvCxnSpPr/>
          <p:nvPr/>
        </p:nvCxnSpPr>
        <p:spPr>
          <a:xfrm>
            <a:off x="1960951" y="1722355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5" name="Straight Connector 89"/>
          <p:cNvCxnSpPr/>
          <p:nvPr/>
        </p:nvCxnSpPr>
        <p:spPr>
          <a:xfrm>
            <a:off x="1960951" y="4967836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6" name="Straight Connector 90"/>
          <p:cNvCxnSpPr/>
          <p:nvPr/>
        </p:nvCxnSpPr>
        <p:spPr>
          <a:xfrm>
            <a:off x="7561651" y="3345095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7" name="Straight Connector 91"/>
          <p:cNvCxnSpPr/>
          <p:nvPr/>
        </p:nvCxnSpPr>
        <p:spPr>
          <a:xfrm>
            <a:off x="7561651" y="1722355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8" name="Straight Connector 92"/>
          <p:cNvCxnSpPr/>
          <p:nvPr/>
        </p:nvCxnSpPr>
        <p:spPr>
          <a:xfrm>
            <a:off x="7561651" y="4967836"/>
            <a:ext cx="0" cy="88030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2405834" y="1707064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2405834" y="3335926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2405834" y="4976827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sp>
        <p:nvSpPr>
          <p:cNvPr id="42" name="Synergistically utilize technically sound portals with frictionless chains. Dramatically customize…"/>
          <p:cNvSpPr txBox="1"/>
          <p:nvPr/>
        </p:nvSpPr>
        <p:spPr>
          <a:xfrm>
            <a:off x="8042047" y="1585989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sp>
        <p:nvSpPr>
          <p:cNvPr id="43" name="Synergistically utilize technically sound portals with frictionless chains. Dramatically customize…"/>
          <p:cNvSpPr txBox="1"/>
          <p:nvPr/>
        </p:nvSpPr>
        <p:spPr>
          <a:xfrm>
            <a:off x="8042047" y="3214851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8042047" y="4855752"/>
            <a:ext cx="3230379" cy="8986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  <p:grpSp>
        <p:nvGrpSpPr>
          <p:cNvPr id="30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31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7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营销目标分解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39"/>
          <p:cNvSpPr/>
          <p:nvPr/>
        </p:nvSpPr>
        <p:spPr>
          <a:xfrm>
            <a:off x="4473835" y="2415563"/>
            <a:ext cx="3244329" cy="3244329"/>
          </a:xfrm>
          <a:prstGeom prst="donut">
            <a:avLst>
              <a:gd name="adj" fmla="val 3671"/>
            </a:avLst>
          </a:prstGeom>
          <a:solidFill>
            <a:srgbClr val="3F3F3F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4" name="Oval 40"/>
          <p:cNvSpPr/>
          <p:nvPr/>
        </p:nvSpPr>
        <p:spPr>
          <a:xfrm>
            <a:off x="5967777" y="2349961"/>
            <a:ext cx="256445" cy="256445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5" name="Oval 41"/>
          <p:cNvSpPr/>
          <p:nvPr/>
        </p:nvSpPr>
        <p:spPr>
          <a:xfrm>
            <a:off x="5967777" y="5469050"/>
            <a:ext cx="256445" cy="256445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6" name="Oval 42"/>
          <p:cNvSpPr/>
          <p:nvPr/>
        </p:nvSpPr>
        <p:spPr>
          <a:xfrm>
            <a:off x="4408233" y="3909505"/>
            <a:ext cx="256445" cy="256445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7" name="Oval 43"/>
          <p:cNvSpPr/>
          <p:nvPr/>
        </p:nvSpPr>
        <p:spPr>
          <a:xfrm>
            <a:off x="7527322" y="3909505"/>
            <a:ext cx="256445" cy="256445"/>
          </a:xfrm>
          <a:prstGeom prst="ellipse">
            <a:avLst/>
          </a:pr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8" name="Oval 44"/>
          <p:cNvSpPr/>
          <p:nvPr/>
        </p:nvSpPr>
        <p:spPr>
          <a:xfrm>
            <a:off x="4865013" y="2806741"/>
            <a:ext cx="256445" cy="256445"/>
          </a:xfrm>
          <a:prstGeom prst="ellipse">
            <a:avLst/>
          </a:prstGeom>
          <a:solidFill>
            <a:srgbClr val="17375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9" name="Oval 45"/>
          <p:cNvSpPr/>
          <p:nvPr/>
        </p:nvSpPr>
        <p:spPr>
          <a:xfrm>
            <a:off x="7070541" y="5012269"/>
            <a:ext cx="256445" cy="256445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0" name="Oval 46"/>
          <p:cNvSpPr/>
          <p:nvPr/>
        </p:nvSpPr>
        <p:spPr>
          <a:xfrm>
            <a:off x="4865013" y="5012269"/>
            <a:ext cx="256445" cy="256445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sp>
        <p:nvSpPr>
          <p:cNvPr id="11" name="Oval 47"/>
          <p:cNvSpPr/>
          <p:nvPr/>
        </p:nvSpPr>
        <p:spPr>
          <a:xfrm>
            <a:off x="7070541" y="2806741"/>
            <a:ext cx="256445" cy="256445"/>
          </a:xfrm>
          <a:prstGeom prst="ellipse">
            <a:avLst/>
          </a:prstGeom>
          <a:solidFill>
            <a:srgbClr val="17375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+mn-ea"/>
              <a:cs typeface="+mn-cs"/>
            </a:endParaRPr>
          </a:p>
        </p:txBody>
      </p:sp>
      <p:grpSp>
        <p:nvGrpSpPr>
          <p:cNvPr id="13" name="Group 49"/>
          <p:cNvGrpSpPr/>
          <p:nvPr/>
        </p:nvGrpSpPr>
        <p:grpSpPr>
          <a:xfrm>
            <a:off x="5168317" y="1740530"/>
            <a:ext cx="252412" cy="276225"/>
            <a:chOff x="11272838" y="1349375"/>
            <a:chExt cx="252412" cy="276225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14" name="Freeform 2013"/>
            <p:cNvSpPr>
              <a:spLocks noEditPoints="1"/>
            </p:cNvSpPr>
            <p:nvPr/>
          </p:nvSpPr>
          <p:spPr bwMode="auto">
            <a:xfrm>
              <a:off x="11287125" y="1349375"/>
              <a:ext cx="238125" cy="276225"/>
            </a:xfrm>
            <a:custGeom>
              <a:avLst/>
              <a:gdLst>
                <a:gd name="T0" fmla="*/ 221 w 752"/>
                <a:gd name="T1" fmla="*/ 248 h 872"/>
                <a:gd name="T2" fmla="*/ 251 w 752"/>
                <a:gd name="T3" fmla="*/ 241 h 872"/>
                <a:gd name="T4" fmla="*/ 281 w 752"/>
                <a:gd name="T5" fmla="*/ 248 h 872"/>
                <a:gd name="T6" fmla="*/ 351 w 752"/>
                <a:gd name="T7" fmla="*/ 315 h 872"/>
                <a:gd name="T8" fmla="*/ 364 w 752"/>
                <a:gd name="T9" fmla="*/ 343 h 872"/>
                <a:gd name="T10" fmla="*/ 362 w 752"/>
                <a:gd name="T11" fmla="*/ 373 h 872"/>
                <a:gd name="T12" fmla="*/ 347 w 752"/>
                <a:gd name="T13" fmla="*/ 400 h 872"/>
                <a:gd name="T14" fmla="*/ 473 w 752"/>
                <a:gd name="T15" fmla="*/ 540 h 872"/>
                <a:gd name="T16" fmla="*/ 501 w 752"/>
                <a:gd name="T17" fmla="*/ 520 h 872"/>
                <a:gd name="T18" fmla="*/ 531 w 752"/>
                <a:gd name="T19" fmla="*/ 516 h 872"/>
                <a:gd name="T20" fmla="*/ 560 w 752"/>
                <a:gd name="T21" fmla="*/ 525 h 872"/>
                <a:gd name="T22" fmla="*/ 628 w 752"/>
                <a:gd name="T23" fmla="*/ 594 h 872"/>
                <a:gd name="T24" fmla="*/ 638 w 752"/>
                <a:gd name="T25" fmla="*/ 622 h 872"/>
                <a:gd name="T26" fmla="*/ 634 w 752"/>
                <a:gd name="T27" fmla="*/ 653 h 872"/>
                <a:gd name="T28" fmla="*/ 592 w 752"/>
                <a:gd name="T29" fmla="*/ 701 h 872"/>
                <a:gd name="T30" fmla="*/ 556 w 752"/>
                <a:gd name="T31" fmla="*/ 723 h 872"/>
                <a:gd name="T32" fmla="*/ 505 w 752"/>
                <a:gd name="T33" fmla="*/ 723 h 872"/>
                <a:gd name="T34" fmla="*/ 415 w 752"/>
                <a:gd name="T35" fmla="*/ 662 h 872"/>
                <a:gd name="T36" fmla="*/ 310 w 752"/>
                <a:gd name="T37" fmla="*/ 570 h 872"/>
                <a:gd name="T38" fmla="*/ 217 w 752"/>
                <a:gd name="T39" fmla="*/ 465 h 872"/>
                <a:gd name="T40" fmla="*/ 161 w 752"/>
                <a:gd name="T41" fmla="*/ 384 h 872"/>
                <a:gd name="T42" fmla="*/ 153 w 752"/>
                <a:gd name="T43" fmla="*/ 347 h 872"/>
                <a:gd name="T44" fmla="*/ 162 w 752"/>
                <a:gd name="T45" fmla="*/ 312 h 872"/>
                <a:gd name="T46" fmla="*/ 31 w 752"/>
                <a:gd name="T47" fmla="*/ 75 h 872"/>
                <a:gd name="T48" fmla="*/ 40 w 752"/>
                <a:gd name="T49" fmla="*/ 47 h 872"/>
                <a:gd name="T50" fmla="*/ 72 w 752"/>
                <a:gd name="T51" fmla="*/ 32 h 872"/>
                <a:gd name="T52" fmla="*/ 742 w 752"/>
                <a:gd name="T53" fmla="*/ 29 h 872"/>
                <a:gd name="T54" fmla="*/ 752 w 752"/>
                <a:gd name="T55" fmla="*/ 18 h 872"/>
                <a:gd name="T56" fmla="*/ 748 w 752"/>
                <a:gd name="T57" fmla="*/ 4 h 872"/>
                <a:gd name="T58" fmla="*/ 91 w 752"/>
                <a:gd name="T59" fmla="*/ 0 h 872"/>
                <a:gd name="T60" fmla="*/ 45 w 752"/>
                <a:gd name="T61" fmla="*/ 8 h 872"/>
                <a:gd name="T62" fmla="*/ 14 w 752"/>
                <a:gd name="T63" fmla="*/ 31 h 872"/>
                <a:gd name="T64" fmla="*/ 1 w 752"/>
                <a:gd name="T65" fmla="*/ 66 h 872"/>
                <a:gd name="T66" fmla="*/ 72 w 752"/>
                <a:gd name="T67" fmla="*/ 204 h 872"/>
                <a:gd name="T68" fmla="*/ 90 w 752"/>
                <a:gd name="T69" fmla="*/ 227 h 872"/>
                <a:gd name="T70" fmla="*/ 82 w 752"/>
                <a:gd name="T71" fmla="*/ 254 h 872"/>
                <a:gd name="T72" fmla="*/ 0 w 752"/>
                <a:gd name="T73" fmla="*/ 262 h 872"/>
                <a:gd name="T74" fmla="*/ 77 w 752"/>
                <a:gd name="T75" fmla="*/ 333 h 872"/>
                <a:gd name="T76" fmla="*/ 91 w 752"/>
                <a:gd name="T77" fmla="*/ 359 h 872"/>
                <a:gd name="T78" fmla="*/ 77 w 752"/>
                <a:gd name="T79" fmla="*/ 384 h 872"/>
                <a:gd name="T80" fmla="*/ 0 w 752"/>
                <a:gd name="T81" fmla="*/ 454 h 872"/>
                <a:gd name="T82" fmla="*/ 82 w 752"/>
                <a:gd name="T83" fmla="*/ 463 h 872"/>
                <a:gd name="T84" fmla="*/ 90 w 752"/>
                <a:gd name="T85" fmla="*/ 491 h 872"/>
                <a:gd name="T86" fmla="*/ 72 w 752"/>
                <a:gd name="T87" fmla="*/ 512 h 872"/>
                <a:gd name="T88" fmla="*/ 61 w 752"/>
                <a:gd name="T89" fmla="*/ 580 h 872"/>
                <a:gd name="T90" fmla="*/ 86 w 752"/>
                <a:gd name="T91" fmla="*/ 594 h 872"/>
                <a:gd name="T92" fmla="*/ 88 w 752"/>
                <a:gd name="T93" fmla="*/ 622 h 872"/>
                <a:gd name="T94" fmla="*/ 67 w 752"/>
                <a:gd name="T95" fmla="*/ 640 h 872"/>
                <a:gd name="T96" fmla="*/ 67 w 752"/>
                <a:gd name="T97" fmla="*/ 706 h 872"/>
                <a:gd name="T98" fmla="*/ 88 w 752"/>
                <a:gd name="T99" fmla="*/ 725 h 872"/>
                <a:gd name="T100" fmla="*/ 86 w 752"/>
                <a:gd name="T101" fmla="*/ 753 h 872"/>
                <a:gd name="T102" fmla="*/ 61 w 752"/>
                <a:gd name="T103" fmla="*/ 766 h 872"/>
                <a:gd name="T104" fmla="*/ 4 w 752"/>
                <a:gd name="T105" fmla="*/ 808 h 872"/>
                <a:gd name="T106" fmla="*/ 27 w 752"/>
                <a:gd name="T107" fmla="*/ 845 h 872"/>
                <a:gd name="T108" fmla="*/ 63 w 752"/>
                <a:gd name="T109" fmla="*/ 867 h 872"/>
                <a:gd name="T110" fmla="*/ 752 w 752"/>
                <a:gd name="T111" fmla="*/ 120 h 872"/>
                <a:gd name="T112" fmla="*/ 53 w 752"/>
                <a:gd name="T113" fmla="*/ 112 h 872"/>
                <a:gd name="T114" fmla="*/ 34 w 752"/>
                <a:gd name="T115" fmla="*/ 9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2" h="872">
                  <a:moveTo>
                    <a:pt x="179" y="287"/>
                  </a:moveTo>
                  <a:lnTo>
                    <a:pt x="207" y="259"/>
                  </a:lnTo>
                  <a:lnTo>
                    <a:pt x="211" y="256"/>
                  </a:lnTo>
                  <a:lnTo>
                    <a:pt x="216" y="252"/>
                  </a:lnTo>
                  <a:lnTo>
                    <a:pt x="221" y="248"/>
                  </a:lnTo>
                  <a:lnTo>
                    <a:pt x="227" y="246"/>
                  </a:lnTo>
                  <a:lnTo>
                    <a:pt x="233" y="244"/>
                  </a:lnTo>
                  <a:lnTo>
                    <a:pt x="238" y="243"/>
                  </a:lnTo>
                  <a:lnTo>
                    <a:pt x="245" y="242"/>
                  </a:lnTo>
                  <a:lnTo>
                    <a:pt x="251" y="241"/>
                  </a:lnTo>
                  <a:lnTo>
                    <a:pt x="258" y="242"/>
                  </a:lnTo>
                  <a:lnTo>
                    <a:pt x="264" y="243"/>
                  </a:lnTo>
                  <a:lnTo>
                    <a:pt x="269" y="244"/>
                  </a:lnTo>
                  <a:lnTo>
                    <a:pt x="275" y="246"/>
                  </a:lnTo>
                  <a:lnTo>
                    <a:pt x="281" y="248"/>
                  </a:lnTo>
                  <a:lnTo>
                    <a:pt x="286" y="252"/>
                  </a:lnTo>
                  <a:lnTo>
                    <a:pt x="291" y="256"/>
                  </a:lnTo>
                  <a:lnTo>
                    <a:pt x="295" y="260"/>
                  </a:lnTo>
                  <a:lnTo>
                    <a:pt x="347" y="311"/>
                  </a:lnTo>
                  <a:lnTo>
                    <a:pt x="351" y="315"/>
                  </a:lnTo>
                  <a:lnTo>
                    <a:pt x="354" y="320"/>
                  </a:lnTo>
                  <a:lnTo>
                    <a:pt x="357" y="326"/>
                  </a:lnTo>
                  <a:lnTo>
                    <a:pt x="359" y="331"/>
                  </a:lnTo>
                  <a:lnTo>
                    <a:pt x="362" y="336"/>
                  </a:lnTo>
                  <a:lnTo>
                    <a:pt x="364" y="343"/>
                  </a:lnTo>
                  <a:lnTo>
                    <a:pt x="365" y="348"/>
                  </a:lnTo>
                  <a:lnTo>
                    <a:pt x="365" y="355"/>
                  </a:lnTo>
                  <a:lnTo>
                    <a:pt x="365" y="361"/>
                  </a:lnTo>
                  <a:lnTo>
                    <a:pt x="364" y="367"/>
                  </a:lnTo>
                  <a:lnTo>
                    <a:pt x="362" y="373"/>
                  </a:lnTo>
                  <a:lnTo>
                    <a:pt x="359" y="379"/>
                  </a:lnTo>
                  <a:lnTo>
                    <a:pt x="357" y="385"/>
                  </a:lnTo>
                  <a:lnTo>
                    <a:pt x="354" y="390"/>
                  </a:lnTo>
                  <a:lnTo>
                    <a:pt x="351" y="394"/>
                  </a:lnTo>
                  <a:lnTo>
                    <a:pt x="347" y="400"/>
                  </a:lnTo>
                  <a:lnTo>
                    <a:pt x="339" y="406"/>
                  </a:lnTo>
                  <a:lnTo>
                    <a:pt x="370" y="441"/>
                  </a:lnTo>
                  <a:lnTo>
                    <a:pt x="403" y="477"/>
                  </a:lnTo>
                  <a:lnTo>
                    <a:pt x="438" y="509"/>
                  </a:lnTo>
                  <a:lnTo>
                    <a:pt x="473" y="540"/>
                  </a:lnTo>
                  <a:lnTo>
                    <a:pt x="481" y="534"/>
                  </a:lnTo>
                  <a:lnTo>
                    <a:pt x="485" y="529"/>
                  </a:lnTo>
                  <a:lnTo>
                    <a:pt x="490" y="525"/>
                  </a:lnTo>
                  <a:lnTo>
                    <a:pt x="496" y="522"/>
                  </a:lnTo>
                  <a:lnTo>
                    <a:pt x="501" y="520"/>
                  </a:lnTo>
                  <a:lnTo>
                    <a:pt x="506" y="518"/>
                  </a:lnTo>
                  <a:lnTo>
                    <a:pt x="513" y="517"/>
                  </a:lnTo>
                  <a:lnTo>
                    <a:pt x="518" y="516"/>
                  </a:lnTo>
                  <a:lnTo>
                    <a:pt x="525" y="514"/>
                  </a:lnTo>
                  <a:lnTo>
                    <a:pt x="531" y="516"/>
                  </a:lnTo>
                  <a:lnTo>
                    <a:pt x="537" y="517"/>
                  </a:lnTo>
                  <a:lnTo>
                    <a:pt x="543" y="518"/>
                  </a:lnTo>
                  <a:lnTo>
                    <a:pt x="548" y="520"/>
                  </a:lnTo>
                  <a:lnTo>
                    <a:pt x="555" y="522"/>
                  </a:lnTo>
                  <a:lnTo>
                    <a:pt x="560" y="525"/>
                  </a:lnTo>
                  <a:lnTo>
                    <a:pt x="564" y="529"/>
                  </a:lnTo>
                  <a:lnTo>
                    <a:pt x="569" y="534"/>
                  </a:lnTo>
                  <a:lnTo>
                    <a:pt x="620" y="584"/>
                  </a:lnTo>
                  <a:lnTo>
                    <a:pt x="624" y="588"/>
                  </a:lnTo>
                  <a:lnTo>
                    <a:pt x="628" y="594"/>
                  </a:lnTo>
                  <a:lnTo>
                    <a:pt x="631" y="599"/>
                  </a:lnTo>
                  <a:lnTo>
                    <a:pt x="634" y="605"/>
                  </a:lnTo>
                  <a:lnTo>
                    <a:pt x="635" y="610"/>
                  </a:lnTo>
                  <a:lnTo>
                    <a:pt x="637" y="616"/>
                  </a:lnTo>
                  <a:lnTo>
                    <a:pt x="638" y="622"/>
                  </a:lnTo>
                  <a:lnTo>
                    <a:pt x="638" y="628"/>
                  </a:lnTo>
                  <a:lnTo>
                    <a:pt x="638" y="635"/>
                  </a:lnTo>
                  <a:lnTo>
                    <a:pt x="637" y="641"/>
                  </a:lnTo>
                  <a:lnTo>
                    <a:pt x="635" y="646"/>
                  </a:lnTo>
                  <a:lnTo>
                    <a:pt x="634" y="653"/>
                  </a:lnTo>
                  <a:lnTo>
                    <a:pt x="631" y="658"/>
                  </a:lnTo>
                  <a:lnTo>
                    <a:pt x="628" y="664"/>
                  </a:lnTo>
                  <a:lnTo>
                    <a:pt x="624" y="668"/>
                  </a:lnTo>
                  <a:lnTo>
                    <a:pt x="620" y="673"/>
                  </a:lnTo>
                  <a:lnTo>
                    <a:pt x="592" y="701"/>
                  </a:lnTo>
                  <a:lnTo>
                    <a:pt x="586" y="706"/>
                  </a:lnTo>
                  <a:lnTo>
                    <a:pt x="579" y="712"/>
                  </a:lnTo>
                  <a:lnTo>
                    <a:pt x="572" y="716"/>
                  </a:lnTo>
                  <a:lnTo>
                    <a:pt x="564" y="719"/>
                  </a:lnTo>
                  <a:lnTo>
                    <a:pt x="556" y="723"/>
                  </a:lnTo>
                  <a:lnTo>
                    <a:pt x="548" y="725"/>
                  </a:lnTo>
                  <a:lnTo>
                    <a:pt x="540" y="726"/>
                  </a:lnTo>
                  <a:lnTo>
                    <a:pt x="531" y="726"/>
                  </a:lnTo>
                  <a:lnTo>
                    <a:pt x="518" y="725"/>
                  </a:lnTo>
                  <a:lnTo>
                    <a:pt x="505" y="723"/>
                  </a:lnTo>
                  <a:lnTo>
                    <a:pt x="493" y="718"/>
                  </a:lnTo>
                  <a:lnTo>
                    <a:pt x="483" y="712"/>
                  </a:lnTo>
                  <a:lnTo>
                    <a:pt x="460" y="696"/>
                  </a:lnTo>
                  <a:lnTo>
                    <a:pt x="437" y="680"/>
                  </a:lnTo>
                  <a:lnTo>
                    <a:pt x="415" y="662"/>
                  </a:lnTo>
                  <a:lnTo>
                    <a:pt x="393" y="645"/>
                  </a:lnTo>
                  <a:lnTo>
                    <a:pt x="371" y="627"/>
                  </a:lnTo>
                  <a:lnTo>
                    <a:pt x="351" y="609"/>
                  </a:lnTo>
                  <a:lnTo>
                    <a:pt x="329" y="590"/>
                  </a:lnTo>
                  <a:lnTo>
                    <a:pt x="310" y="570"/>
                  </a:lnTo>
                  <a:lnTo>
                    <a:pt x="290" y="550"/>
                  </a:lnTo>
                  <a:lnTo>
                    <a:pt x="270" y="529"/>
                  </a:lnTo>
                  <a:lnTo>
                    <a:pt x="252" y="508"/>
                  </a:lnTo>
                  <a:lnTo>
                    <a:pt x="234" y="487"/>
                  </a:lnTo>
                  <a:lnTo>
                    <a:pt x="217" y="465"/>
                  </a:lnTo>
                  <a:lnTo>
                    <a:pt x="200" y="443"/>
                  </a:lnTo>
                  <a:lnTo>
                    <a:pt x="184" y="420"/>
                  </a:lnTo>
                  <a:lnTo>
                    <a:pt x="167" y="396"/>
                  </a:lnTo>
                  <a:lnTo>
                    <a:pt x="164" y="390"/>
                  </a:lnTo>
                  <a:lnTo>
                    <a:pt x="161" y="384"/>
                  </a:lnTo>
                  <a:lnTo>
                    <a:pt x="158" y="376"/>
                  </a:lnTo>
                  <a:lnTo>
                    <a:pt x="156" y="370"/>
                  </a:lnTo>
                  <a:lnTo>
                    <a:pt x="155" y="362"/>
                  </a:lnTo>
                  <a:lnTo>
                    <a:pt x="153" y="355"/>
                  </a:lnTo>
                  <a:lnTo>
                    <a:pt x="153" y="347"/>
                  </a:lnTo>
                  <a:lnTo>
                    <a:pt x="155" y="340"/>
                  </a:lnTo>
                  <a:lnTo>
                    <a:pt x="155" y="333"/>
                  </a:lnTo>
                  <a:lnTo>
                    <a:pt x="157" y="326"/>
                  </a:lnTo>
                  <a:lnTo>
                    <a:pt x="159" y="319"/>
                  </a:lnTo>
                  <a:lnTo>
                    <a:pt x="162" y="312"/>
                  </a:lnTo>
                  <a:lnTo>
                    <a:pt x="165" y="305"/>
                  </a:lnTo>
                  <a:lnTo>
                    <a:pt x="170" y="299"/>
                  </a:lnTo>
                  <a:lnTo>
                    <a:pt x="174" y="293"/>
                  </a:lnTo>
                  <a:lnTo>
                    <a:pt x="179" y="287"/>
                  </a:lnTo>
                  <a:close/>
                  <a:moveTo>
                    <a:pt x="31" y="75"/>
                  </a:moveTo>
                  <a:lnTo>
                    <a:pt x="31" y="68"/>
                  </a:lnTo>
                  <a:lnTo>
                    <a:pt x="32" y="62"/>
                  </a:lnTo>
                  <a:lnTo>
                    <a:pt x="34" y="56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8" y="40"/>
                  </a:lnTo>
                  <a:lnTo>
                    <a:pt x="53" y="37"/>
                  </a:lnTo>
                  <a:lnTo>
                    <a:pt x="62" y="34"/>
                  </a:lnTo>
                  <a:lnTo>
                    <a:pt x="72" y="32"/>
                  </a:lnTo>
                  <a:lnTo>
                    <a:pt x="82" y="30"/>
                  </a:lnTo>
                  <a:lnTo>
                    <a:pt x="91" y="30"/>
                  </a:lnTo>
                  <a:lnTo>
                    <a:pt x="737" y="30"/>
                  </a:lnTo>
                  <a:lnTo>
                    <a:pt x="740" y="30"/>
                  </a:lnTo>
                  <a:lnTo>
                    <a:pt x="742" y="29"/>
                  </a:lnTo>
                  <a:lnTo>
                    <a:pt x="746" y="27"/>
                  </a:lnTo>
                  <a:lnTo>
                    <a:pt x="748" y="25"/>
                  </a:lnTo>
                  <a:lnTo>
                    <a:pt x="750" y="23"/>
                  </a:lnTo>
                  <a:lnTo>
                    <a:pt x="751" y="21"/>
                  </a:lnTo>
                  <a:lnTo>
                    <a:pt x="752" y="18"/>
                  </a:lnTo>
                  <a:lnTo>
                    <a:pt x="752" y="15"/>
                  </a:lnTo>
                  <a:lnTo>
                    <a:pt x="752" y="11"/>
                  </a:lnTo>
                  <a:lnTo>
                    <a:pt x="751" y="9"/>
                  </a:lnTo>
                  <a:lnTo>
                    <a:pt x="750" y="6"/>
                  </a:lnTo>
                  <a:lnTo>
                    <a:pt x="748" y="4"/>
                  </a:lnTo>
                  <a:lnTo>
                    <a:pt x="746" y="3"/>
                  </a:lnTo>
                  <a:lnTo>
                    <a:pt x="742" y="1"/>
                  </a:lnTo>
                  <a:lnTo>
                    <a:pt x="740" y="0"/>
                  </a:lnTo>
                  <a:lnTo>
                    <a:pt x="737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1"/>
                  </a:lnTo>
                  <a:lnTo>
                    <a:pt x="62" y="3"/>
                  </a:lnTo>
                  <a:lnTo>
                    <a:pt x="54" y="5"/>
                  </a:lnTo>
                  <a:lnTo>
                    <a:pt x="45" y="8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19" y="25"/>
                  </a:lnTo>
                  <a:lnTo>
                    <a:pt x="14" y="31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4" y="51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5"/>
                  </a:lnTo>
                  <a:lnTo>
                    <a:pt x="0" y="202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4"/>
                  </a:lnTo>
                  <a:lnTo>
                    <a:pt x="77" y="208"/>
                  </a:lnTo>
                  <a:lnTo>
                    <a:pt x="82" y="211"/>
                  </a:lnTo>
                  <a:lnTo>
                    <a:pt x="86" y="216"/>
                  </a:lnTo>
                  <a:lnTo>
                    <a:pt x="88" y="221"/>
                  </a:lnTo>
                  <a:lnTo>
                    <a:pt x="90" y="227"/>
                  </a:lnTo>
                  <a:lnTo>
                    <a:pt x="91" y="232"/>
                  </a:lnTo>
                  <a:lnTo>
                    <a:pt x="90" y="239"/>
                  </a:lnTo>
                  <a:lnTo>
                    <a:pt x="88" y="244"/>
                  </a:lnTo>
                  <a:lnTo>
                    <a:pt x="86" y="249"/>
                  </a:lnTo>
                  <a:lnTo>
                    <a:pt x="82" y="254"/>
                  </a:lnTo>
                  <a:lnTo>
                    <a:pt x="77" y="257"/>
                  </a:lnTo>
                  <a:lnTo>
                    <a:pt x="72" y="260"/>
                  </a:lnTo>
                  <a:lnTo>
                    <a:pt x="67" y="262"/>
                  </a:lnTo>
                  <a:lnTo>
                    <a:pt x="61" y="262"/>
                  </a:lnTo>
                  <a:lnTo>
                    <a:pt x="0" y="262"/>
                  </a:lnTo>
                  <a:lnTo>
                    <a:pt x="0" y="328"/>
                  </a:lnTo>
                  <a:lnTo>
                    <a:pt x="61" y="328"/>
                  </a:lnTo>
                  <a:lnTo>
                    <a:pt x="67" y="329"/>
                  </a:lnTo>
                  <a:lnTo>
                    <a:pt x="72" y="331"/>
                  </a:lnTo>
                  <a:lnTo>
                    <a:pt x="77" y="333"/>
                  </a:lnTo>
                  <a:lnTo>
                    <a:pt x="82" y="337"/>
                  </a:lnTo>
                  <a:lnTo>
                    <a:pt x="86" y="342"/>
                  </a:lnTo>
                  <a:lnTo>
                    <a:pt x="88" y="347"/>
                  </a:lnTo>
                  <a:lnTo>
                    <a:pt x="90" y="352"/>
                  </a:lnTo>
                  <a:lnTo>
                    <a:pt x="91" y="359"/>
                  </a:lnTo>
                  <a:lnTo>
                    <a:pt x="90" y="364"/>
                  </a:lnTo>
                  <a:lnTo>
                    <a:pt x="88" y="371"/>
                  </a:lnTo>
                  <a:lnTo>
                    <a:pt x="86" y="375"/>
                  </a:lnTo>
                  <a:lnTo>
                    <a:pt x="82" y="379"/>
                  </a:lnTo>
                  <a:lnTo>
                    <a:pt x="77" y="384"/>
                  </a:lnTo>
                  <a:lnTo>
                    <a:pt x="72" y="386"/>
                  </a:lnTo>
                  <a:lnTo>
                    <a:pt x="67" y="388"/>
                  </a:lnTo>
                  <a:lnTo>
                    <a:pt x="61" y="389"/>
                  </a:lnTo>
                  <a:lnTo>
                    <a:pt x="0" y="388"/>
                  </a:lnTo>
                  <a:lnTo>
                    <a:pt x="0" y="454"/>
                  </a:lnTo>
                  <a:lnTo>
                    <a:pt x="61" y="454"/>
                  </a:lnTo>
                  <a:lnTo>
                    <a:pt x="67" y="454"/>
                  </a:lnTo>
                  <a:lnTo>
                    <a:pt x="72" y="457"/>
                  </a:lnTo>
                  <a:lnTo>
                    <a:pt x="77" y="460"/>
                  </a:lnTo>
                  <a:lnTo>
                    <a:pt x="82" y="463"/>
                  </a:lnTo>
                  <a:lnTo>
                    <a:pt x="86" y="467"/>
                  </a:lnTo>
                  <a:lnTo>
                    <a:pt x="88" y="473"/>
                  </a:lnTo>
                  <a:lnTo>
                    <a:pt x="90" y="478"/>
                  </a:lnTo>
                  <a:lnTo>
                    <a:pt x="91" y="484"/>
                  </a:lnTo>
                  <a:lnTo>
                    <a:pt x="90" y="491"/>
                  </a:lnTo>
                  <a:lnTo>
                    <a:pt x="88" y="496"/>
                  </a:lnTo>
                  <a:lnTo>
                    <a:pt x="86" y="502"/>
                  </a:lnTo>
                  <a:lnTo>
                    <a:pt x="82" y="506"/>
                  </a:lnTo>
                  <a:lnTo>
                    <a:pt x="77" y="509"/>
                  </a:lnTo>
                  <a:lnTo>
                    <a:pt x="72" y="512"/>
                  </a:lnTo>
                  <a:lnTo>
                    <a:pt x="67" y="513"/>
                  </a:lnTo>
                  <a:lnTo>
                    <a:pt x="61" y="514"/>
                  </a:lnTo>
                  <a:lnTo>
                    <a:pt x="0" y="514"/>
                  </a:lnTo>
                  <a:lnTo>
                    <a:pt x="0" y="580"/>
                  </a:lnTo>
                  <a:lnTo>
                    <a:pt x="61" y="580"/>
                  </a:lnTo>
                  <a:lnTo>
                    <a:pt x="67" y="581"/>
                  </a:lnTo>
                  <a:lnTo>
                    <a:pt x="72" y="582"/>
                  </a:lnTo>
                  <a:lnTo>
                    <a:pt x="77" y="585"/>
                  </a:lnTo>
                  <a:lnTo>
                    <a:pt x="82" y="588"/>
                  </a:lnTo>
                  <a:lnTo>
                    <a:pt x="86" y="594"/>
                  </a:lnTo>
                  <a:lnTo>
                    <a:pt x="88" y="598"/>
                  </a:lnTo>
                  <a:lnTo>
                    <a:pt x="90" y="605"/>
                  </a:lnTo>
                  <a:lnTo>
                    <a:pt x="91" y="610"/>
                  </a:lnTo>
                  <a:lnTo>
                    <a:pt x="90" y="616"/>
                  </a:lnTo>
                  <a:lnTo>
                    <a:pt x="88" y="622"/>
                  </a:lnTo>
                  <a:lnTo>
                    <a:pt x="86" y="627"/>
                  </a:lnTo>
                  <a:lnTo>
                    <a:pt x="82" y="631"/>
                  </a:lnTo>
                  <a:lnTo>
                    <a:pt x="77" y="635"/>
                  </a:lnTo>
                  <a:lnTo>
                    <a:pt x="72" y="638"/>
                  </a:lnTo>
                  <a:lnTo>
                    <a:pt x="67" y="640"/>
                  </a:lnTo>
                  <a:lnTo>
                    <a:pt x="61" y="640"/>
                  </a:lnTo>
                  <a:lnTo>
                    <a:pt x="0" y="640"/>
                  </a:lnTo>
                  <a:lnTo>
                    <a:pt x="0" y="706"/>
                  </a:lnTo>
                  <a:lnTo>
                    <a:pt x="61" y="706"/>
                  </a:lnTo>
                  <a:lnTo>
                    <a:pt x="67" y="706"/>
                  </a:lnTo>
                  <a:lnTo>
                    <a:pt x="72" y="709"/>
                  </a:lnTo>
                  <a:lnTo>
                    <a:pt x="77" y="711"/>
                  </a:lnTo>
                  <a:lnTo>
                    <a:pt x="82" y="715"/>
                  </a:lnTo>
                  <a:lnTo>
                    <a:pt x="86" y="719"/>
                  </a:lnTo>
                  <a:lnTo>
                    <a:pt x="88" y="725"/>
                  </a:lnTo>
                  <a:lnTo>
                    <a:pt x="90" y="730"/>
                  </a:lnTo>
                  <a:lnTo>
                    <a:pt x="91" y="736"/>
                  </a:lnTo>
                  <a:lnTo>
                    <a:pt x="90" y="742"/>
                  </a:lnTo>
                  <a:lnTo>
                    <a:pt x="88" y="748"/>
                  </a:lnTo>
                  <a:lnTo>
                    <a:pt x="86" y="753"/>
                  </a:lnTo>
                  <a:lnTo>
                    <a:pt x="82" y="757"/>
                  </a:lnTo>
                  <a:lnTo>
                    <a:pt x="77" y="761"/>
                  </a:lnTo>
                  <a:lnTo>
                    <a:pt x="72" y="763"/>
                  </a:lnTo>
                  <a:lnTo>
                    <a:pt x="67" y="765"/>
                  </a:lnTo>
                  <a:lnTo>
                    <a:pt x="61" y="766"/>
                  </a:lnTo>
                  <a:lnTo>
                    <a:pt x="0" y="766"/>
                  </a:lnTo>
                  <a:lnTo>
                    <a:pt x="0" y="782"/>
                  </a:lnTo>
                  <a:lnTo>
                    <a:pt x="1" y="790"/>
                  </a:lnTo>
                  <a:lnTo>
                    <a:pt x="2" y="800"/>
                  </a:lnTo>
                  <a:lnTo>
                    <a:pt x="4" y="808"/>
                  </a:lnTo>
                  <a:lnTo>
                    <a:pt x="8" y="817"/>
                  </a:lnTo>
                  <a:lnTo>
                    <a:pt x="12" y="824"/>
                  </a:lnTo>
                  <a:lnTo>
                    <a:pt x="16" y="832"/>
                  </a:lnTo>
                  <a:lnTo>
                    <a:pt x="20" y="838"/>
                  </a:lnTo>
                  <a:lnTo>
                    <a:pt x="27" y="845"/>
                  </a:lnTo>
                  <a:lnTo>
                    <a:pt x="33" y="851"/>
                  </a:lnTo>
                  <a:lnTo>
                    <a:pt x="40" y="857"/>
                  </a:lnTo>
                  <a:lnTo>
                    <a:pt x="47" y="861"/>
                  </a:lnTo>
                  <a:lnTo>
                    <a:pt x="56" y="864"/>
                  </a:lnTo>
                  <a:lnTo>
                    <a:pt x="63" y="867"/>
                  </a:lnTo>
                  <a:lnTo>
                    <a:pt x="72" y="869"/>
                  </a:lnTo>
                  <a:lnTo>
                    <a:pt x="82" y="871"/>
                  </a:lnTo>
                  <a:lnTo>
                    <a:pt x="91" y="872"/>
                  </a:lnTo>
                  <a:lnTo>
                    <a:pt x="752" y="872"/>
                  </a:lnTo>
                  <a:lnTo>
                    <a:pt x="752" y="120"/>
                  </a:lnTo>
                  <a:lnTo>
                    <a:pt x="91" y="120"/>
                  </a:lnTo>
                  <a:lnTo>
                    <a:pt x="82" y="120"/>
                  </a:lnTo>
                  <a:lnTo>
                    <a:pt x="72" y="119"/>
                  </a:lnTo>
                  <a:lnTo>
                    <a:pt x="62" y="116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44" y="107"/>
                  </a:lnTo>
                  <a:lnTo>
                    <a:pt x="40" y="103"/>
                  </a:lnTo>
                  <a:lnTo>
                    <a:pt x="37" y="98"/>
                  </a:lnTo>
                  <a:lnTo>
                    <a:pt x="34" y="94"/>
                  </a:lnTo>
                  <a:lnTo>
                    <a:pt x="32" y="89"/>
                  </a:lnTo>
                  <a:lnTo>
                    <a:pt x="31" y="82"/>
                  </a:lnTo>
                  <a:lnTo>
                    <a:pt x="31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5" name="Freeform 2014"/>
            <p:cNvSpPr/>
            <p:nvPr/>
          </p:nvSpPr>
          <p:spPr bwMode="auto">
            <a:xfrm>
              <a:off x="11310938" y="1368425"/>
              <a:ext cx="201613" cy="9525"/>
            </a:xfrm>
            <a:custGeom>
              <a:avLst/>
              <a:gdLst>
                <a:gd name="T0" fmla="*/ 15 w 637"/>
                <a:gd name="T1" fmla="*/ 0 h 30"/>
                <a:gd name="T2" fmla="*/ 13 w 637"/>
                <a:gd name="T3" fmla="*/ 0 h 30"/>
                <a:gd name="T4" fmla="*/ 10 w 637"/>
                <a:gd name="T5" fmla="*/ 1 h 30"/>
                <a:gd name="T6" fmla="*/ 8 w 637"/>
                <a:gd name="T7" fmla="*/ 3 h 30"/>
                <a:gd name="T8" fmla="*/ 5 w 637"/>
                <a:gd name="T9" fmla="*/ 4 h 30"/>
                <a:gd name="T10" fmla="*/ 4 w 637"/>
                <a:gd name="T11" fmla="*/ 6 h 30"/>
                <a:gd name="T12" fmla="*/ 1 w 637"/>
                <a:gd name="T13" fmla="*/ 9 h 30"/>
                <a:gd name="T14" fmla="*/ 1 w 637"/>
                <a:gd name="T15" fmla="*/ 11 h 30"/>
                <a:gd name="T16" fmla="*/ 0 w 637"/>
                <a:gd name="T17" fmla="*/ 15 h 30"/>
                <a:gd name="T18" fmla="*/ 1 w 637"/>
                <a:gd name="T19" fmla="*/ 18 h 30"/>
                <a:gd name="T20" fmla="*/ 1 w 637"/>
                <a:gd name="T21" fmla="*/ 21 h 30"/>
                <a:gd name="T22" fmla="*/ 4 w 637"/>
                <a:gd name="T23" fmla="*/ 23 h 30"/>
                <a:gd name="T24" fmla="*/ 5 w 637"/>
                <a:gd name="T25" fmla="*/ 25 h 30"/>
                <a:gd name="T26" fmla="*/ 8 w 637"/>
                <a:gd name="T27" fmla="*/ 28 h 30"/>
                <a:gd name="T28" fmla="*/ 10 w 637"/>
                <a:gd name="T29" fmla="*/ 29 h 30"/>
                <a:gd name="T30" fmla="*/ 13 w 637"/>
                <a:gd name="T31" fmla="*/ 30 h 30"/>
                <a:gd name="T32" fmla="*/ 15 w 637"/>
                <a:gd name="T33" fmla="*/ 30 h 30"/>
                <a:gd name="T34" fmla="*/ 622 w 637"/>
                <a:gd name="T35" fmla="*/ 30 h 30"/>
                <a:gd name="T36" fmla="*/ 625 w 637"/>
                <a:gd name="T37" fmla="*/ 30 h 30"/>
                <a:gd name="T38" fmla="*/ 628 w 637"/>
                <a:gd name="T39" fmla="*/ 29 h 30"/>
                <a:gd name="T40" fmla="*/ 630 w 637"/>
                <a:gd name="T41" fmla="*/ 28 h 30"/>
                <a:gd name="T42" fmla="*/ 633 w 637"/>
                <a:gd name="T43" fmla="*/ 25 h 30"/>
                <a:gd name="T44" fmla="*/ 634 w 637"/>
                <a:gd name="T45" fmla="*/ 23 h 30"/>
                <a:gd name="T46" fmla="*/ 636 w 637"/>
                <a:gd name="T47" fmla="*/ 21 h 30"/>
                <a:gd name="T48" fmla="*/ 636 w 637"/>
                <a:gd name="T49" fmla="*/ 18 h 30"/>
                <a:gd name="T50" fmla="*/ 637 w 637"/>
                <a:gd name="T51" fmla="*/ 15 h 30"/>
                <a:gd name="T52" fmla="*/ 636 w 637"/>
                <a:gd name="T53" fmla="*/ 11 h 30"/>
                <a:gd name="T54" fmla="*/ 636 w 637"/>
                <a:gd name="T55" fmla="*/ 9 h 30"/>
                <a:gd name="T56" fmla="*/ 634 w 637"/>
                <a:gd name="T57" fmla="*/ 6 h 30"/>
                <a:gd name="T58" fmla="*/ 633 w 637"/>
                <a:gd name="T59" fmla="*/ 4 h 30"/>
                <a:gd name="T60" fmla="*/ 630 w 637"/>
                <a:gd name="T61" fmla="*/ 3 h 30"/>
                <a:gd name="T62" fmla="*/ 628 w 637"/>
                <a:gd name="T63" fmla="*/ 1 h 30"/>
                <a:gd name="T64" fmla="*/ 625 w 637"/>
                <a:gd name="T65" fmla="*/ 0 h 30"/>
                <a:gd name="T66" fmla="*/ 622 w 637"/>
                <a:gd name="T67" fmla="*/ 0 h 30"/>
                <a:gd name="T68" fmla="*/ 15 w 637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7" h="30">
                  <a:moveTo>
                    <a:pt x="1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622" y="30"/>
                  </a:lnTo>
                  <a:lnTo>
                    <a:pt x="625" y="30"/>
                  </a:lnTo>
                  <a:lnTo>
                    <a:pt x="628" y="29"/>
                  </a:lnTo>
                  <a:lnTo>
                    <a:pt x="630" y="28"/>
                  </a:lnTo>
                  <a:lnTo>
                    <a:pt x="633" y="25"/>
                  </a:lnTo>
                  <a:lnTo>
                    <a:pt x="634" y="23"/>
                  </a:lnTo>
                  <a:lnTo>
                    <a:pt x="636" y="21"/>
                  </a:lnTo>
                  <a:lnTo>
                    <a:pt x="636" y="18"/>
                  </a:lnTo>
                  <a:lnTo>
                    <a:pt x="637" y="15"/>
                  </a:lnTo>
                  <a:lnTo>
                    <a:pt x="636" y="11"/>
                  </a:lnTo>
                  <a:lnTo>
                    <a:pt x="636" y="9"/>
                  </a:lnTo>
                  <a:lnTo>
                    <a:pt x="634" y="6"/>
                  </a:lnTo>
                  <a:lnTo>
                    <a:pt x="633" y="4"/>
                  </a:lnTo>
                  <a:lnTo>
                    <a:pt x="630" y="3"/>
                  </a:lnTo>
                  <a:lnTo>
                    <a:pt x="628" y="1"/>
                  </a:lnTo>
                  <a:lnTo>
                    <a:pt x="625" y="0"/>
                  </a:lnTo>
                  <a:lnTo>
                    <a:pt x="62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6" name="Freeform 2015"/>
            <p:cNvSpPr/>
            <p:nvPr/>
          </p:nvSpPr>
          <p:spPr bwMode="auto">
            <a:xfrm>
              <a:off x="11272838" y="1417638"/>
              <a:ext cx="38100" cy="9525"/>
            </a:xfrm>
            <a:custGeom>
              <a:avLst/>
              <a:gdLst>
                <a:gd name="T0" fmla="*/ 15 w 121"/>
                <a:gd name="T1" fmla="*/ 30 h 30"/>
                <a:gd name="T2" fmla="*/ 106 w 121"/>
                <a:gd name="T3" fmla="*/ 30 h 30"/>
                <a:gd name="T4" fmla="*/ 108 w 121"/>
                <a:gd name="T5" fmla="*/ 30 h 30"/>
                <a:gd name="T6" fmla="*/ 112 w 121"/>
                <a:gd name="T7" fmla="*/ 29 h 30"/>
                <a:gd name="T8" fmla="*/ 114 w 121"/>
                <a:gd name="T9" fmla="*/ 28 h 30"/>
                <a:gd name="T10" fmla="*/ 116 w 121"/>
                <a:gd name="T11" fmla="*/ 26 h 30"/>
                <a:gd name="T12" fmla="*/ 118 w 121"/>
                <a:gd name="T13" fmla="*/ 24 h 30"/>
                <a:gd name="T14" fmla="*/ 119 w 121"/>
                <a:gd name="T15" fmla="*/ 22 h 30"/>
                <a:gd name="T16" fmla="*/ 120 w 121"/>
                <a:gd name="T17" fmla="*/ 19 h 30"/>
                <a:gd name="T18" fmla="*/ 121 w 121"/>
                <a:gd name="T19" fmla="*/ 15 h 30"/>
                <a:gd name="T20" fmla="*/ 120 w 121"/>
                <a:gd name="T21" fmla="*/ 12 h 30"/>
                <a:gd name="T22" fmla="*/ 119 w 121"/>
                <a:gd name="T23" fmla="*/ 10 h 30"/>
                <a:gd name="T24" fmla="*/ 118 w 121"/>
                <a:gd name="T25" fmla="*/ 7 h 30"/>
                <a:gd name="T26" fmla="*/ 116 w 121"/>
                <a:gd name="T27" fmla="*/ 5 h 30"/>
                <a:gd name="T28" fmla="*/ 114 w 121"/>
                <a:gd name="T29" fmla="*/ 4 h 30"/>
                <a:gd name="T30" fmla="*/ 112 w 121"/>
                <a:gd name="T31" fmla="*/ 1 h 30"/>
                <a:gd name="T32" fmla="*/ 108 w 121"/>
                <a:gd name="T33" fmla="*/ 1 h 30"/>
                <a:gd name="T34" fmla="*/ 106 w 121"/>
                <a:gd name="T35" fmla="*/ 0 h 30"/>
                <a:gd name="T36" fmla="*/ 15 w 121"/>
                <a:gd name="T37" fmla="*/ 0 h 30"/>
                <a:gd name="T38" fmla="*/ 13 w 121"/>
                <a:gd name="T39" fmla="*/ 1 h 30"/>
                <a:gd name="T40" fmla="*/ 10 w 121"/>
                <a:gd name="T41" fmla="*/ 1 h 30"/>
                <a:gd name="T42" fmla="*/ 8 w 121"/>
                <a:gd name="T43" fmla="*/ 4 h 30"/>
                <a:gd name="T44" fmla="*/ 5 w 121"/>
                <a:gd name="T45" fmla="*/ 5 h 30"/>
                <a:gd name="T46" fmla="*/ 3 w 121"/>
                <a:gd name="T47" fmla="*/ 7 h 30"/>
                <a:gd name="T48" fmla="*/ 2 w 121"/>
                <a:gd name="T49" fmla="*/ 10 h 30"/>
                <a:gd name="T50" fmla="*/ 1 w 121"/>
                <a:gd name="T51" fmla="*/ 12 h 30"/>
                <a:gd name="T52" fmla="*/ 0 w 121"/>
                <a:gd name="T53" fmla="*/ 15 h 30"/>
                <a:gd name="T54" fmla="*/ 1 w 121"/>
                <a:gd name="T55" fmla="*/ 19 h 30"/>
                <a:gd name="T56" fmla="*/ 2 w 121"/>
                <a:gd name="T57" fmla="*/ 22 h 30"/>
                <a:gd name="T58" fmla="*/ 3 w 121"/>
                <a:gd name="T59" fmla="*/ 24 h 30"/>
                <a:gd name="T60" fmla="*/ 5 w 121"/>
                <a:gd name="T61" fmla="*/ 26 h 30"/>
                <a:gd name="T62" fmla="*/ 8 w 121"/>
                <a:gd name="T63" fmla="*/ 28 h 30"/>
                <a:gd name="T64" fmla="*/ 10 w 121"/>
                <a:gd name="T65" fmla="*/ 29 h 30"/>
                <a:gd name="T66" fmla="*/ 13 w 121"/>
                <a:gd name="T67" fmla="*/ 30 h 30"/>
                <a:gd name="T68" fmla="*/ 15 w 121"/>
                <a:gd name="T69" fmla="*/ 30 h 30"/>
                <a:gd name="T70" fmla="*/ 15 w 12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30">
                  <a:moveTo>
                    <a:pt x="15" y="30"/>
                  </a:moveTo>
                  <a:lnTo>
                    <a:pt x="106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2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4"/>
                  </a:lnTo>
                  <a:lnTo>
                    <a:pt x="112" y="1"/>
                  </a:lnTo>
                  <a:lnTo>
                    <a:pt x="108" y="1"/>
                  </a:lnTo>
                  <a:lnTo>
                    <a:pt x="10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7" name="Freeform 2016"/>
            <p:cNvSpPr/>
            <p:nvPr/>
          </p:nvSpPr>
          <p:spPr bwMode="auto">
            <a:xfrm>
              <a:off x="11272838" y="1458913"/>
              <a:ext cx="38100" cy="9525"/>
            </a:xfrm>
            <a:custGeom>
              <a:avLst/>
              <a:gdLst>
                <a:gd name="T0" fmla="*/ 15 w 121"/>
                <a:gd name="T1" fmla="*/ 30 h 31"/>
                <a:gd name="T2" fmla="*/ 106 w 121"/>
                <a:gd name="T3" fmla="*/ 30 h 31"/>
                <a:gd name="T4" fmla="*/ 108 w 121"/>
                <a:gd name="T5" fmla="*/ 30 h 31"/>
                <a:gd name="T6" fmla="*/ 112 w 121"/>
                <a:gd name="T7" fmla="*/ 29 h 31"/>
                <a:gd name="T8" fmla="*/ 114 w 121"/>
                <a:gd name="T9" fmla="*/ 28 h 31"/>
                <a:gd name="T10" fmla="*/ 116 w 121"/>
                <a:gd name="T11" fmla="*/ 26 h 31"/>
                <a:gd name="T12" fmla="*/ 118 w 121"/>
                <a:gd name="T13" fmla="*/ 23 h 31"/>
                <a:gd name="T14" fmla="*/ 119 w 121"/>
                <a:gd name="T15" fmla="*/ 21 h 31"/>
                <a:gd name="T16" fmla="*/ 120 w 121"/>
                <a:gd name="T17" fmla="*/ 18 h 31"/>
                <a:gd name="T18" fmla="*/ 121 w 121"/>
                <a:gd name="T19" fmla="*/ 16 h 31"/>
                <a:gd name="T20" fmla="*/ 120 w 121"/>
                <a:gd name="T21" fmla="*/ 13 h 31"/>
                <a:gd name="T22" fmla="*/ 119 w 121"/>
                <a:gd name="T23" fmla="*/ 9 h 31"/>
                <a:gd name="T24" fmla="*/ 118 w 121"/>
                <a:gd name="T25" fmla="*/ 7 h 31"/>
                <a:gd name="T26" fmla="*/ 116 w 121"/>
                <a:gd name="T27" fmla="*/ 5 h 31"/>
                <a:gd name="T28" fmla="*/ 114 w 121"/>
                <a:gd name="T29" fmla="*/ 3 h 31"/>
                <a:gd name="T30" fmla="*/ 112 w 121"/>
                <a:gd name="T31" fmla="*/ 2 h 31"/>
                <a:gd name="T32" fmla="*/ 108 w 121"/>
                <a:gd name="T33" fmla="*/ 1 h 31"/>
                <a:gd name="T34" fmla="*/ 106 w 121"/>
                <a:gd name="T35" fmla="*/ 1 h 31"/>
                <a:gd name="T36" fmla="*/ 15 w 121"/>
                <a:gd name="T37" fmla="*/ 0 h 31"/>
                <a:gd name="T38" fmla="*/ 13 w 121"/>
                <a:gd name="T39" fmla="*/ 1 h 31"/>
                <a:gd name="T40" fmla="*/ 10 w 121"/>
                <a:gd name="T41" fmla="*/ 2 h 31"/>
                <a:gd name="T42" fmla="*/ 8 w 121"/>
                <a:gd name="T43" fmla="*/ 3 h 31"/>
                <a:gd name="T44" fmla="*/ 5 w 121"/>
                <a:gd name="T45" fmla="*/ 5 h 31"/>
                <a:gd name="T46" fmla="*/ 3 w 121"/>
                <a:gd name="T47" fmla="*/ 7 h 31"/>
                <a:gd name="T48" fmla="*/ 2 w 121"/>
                <a:gd name="T49" fmla="*/ 9 h 31"/>
                <a:gd name="T50" fmla="*/ 1 w 121"/>
                <a:gd name="T51" fmla="*/ 13 h 31"/>
                <a:gd name="T52" fmla="*/ 0 w 121"/>
                <a:gd name="T53" fmla="*/ 16 h 31"/>
                <a:gd name="T54" fmla="*/ 1 w 121"/>
                <a:gd name="T55" fmla="*/ 18 h 31"/>
                <a:gd name="T56" fmla="*/ 2 w 121"/>
                <a:gd name="T57" fmla="*/ 21 h 31"/>
                <a:gd name="T58" fmla="*/ 3 w 121"/>
                <a:gd name="T59" fmla="*/ 23 h 31"/>
                <a:gd name="T60" fmla="*/ 5 w 121"/>
                <a:gd name="T61" fmla="*/ 26 h 31"/>
                <a:gd name="T62" fmla="*/ 8 w 121"/>
                <a:gd name="T63" fmla="*/ 28 h 31"/>
                <a:gd name="T64" fmla="*/ 10 w 121"/>
                <a:gd name="T65" fmla="*/ 29 h 31"/>
                <a:gd name="T66" fmla="*/ 13 w 121"/>
                <a:gd name="T67" fmla="*/ 30 h 31"/>
                <a:gd name="T68" fmla="*/ 15 w 121"/>
                <a:gd name="T69" fmla="*/ 31 h 31"/>
                <a:gd name="T70" fmla="*/ 15 w 121"/>
                <a:gd name="T7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31">
                  <a:moveTo>
                    <a:pt x="15" y="30"/>
                  </a:moveTo>
                  <a:lnTo>
                    <a:pt x="106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3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1" y="16"/>
                  </a:lnTo>
                  <a:lnTo>
                    <a:pt x="120" y="13"/>
                  </a:lnTo>
                  <a:lnTo>
                    <a:pt x="119" y="9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2" y="2"/>
                  </a:lnTo>
                  <a:lnTo>
                    <a:pt x="108" y="1"/>
                  </a:lnTo>
                  <a:lnTo>
                    <a:pt x="106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1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8" name="Freeform 2017"/>
            <p:cNvSpPr/>
            <p:nvPr/>
          </p:nvSpPr>
          <p:spPr bwMode="auto">
            <a:xfrm>
              <a:off x="11272838" y="1498600"/>
              <a:ext cx="38100" cy="9525"/>
            </a:xfrm>
            <a:custGeom>
              <a:avLst/>
              <a:gdLst>
                <a:gd name="T0" fmla="*/ 15 w 121"/>
                <a:gd name="T1" fmla="*/ 30 h 30"/>
                <a:gd name="T2" fmla="*/ 106 w 121"/>
                <a:gd name="T3" fmla="*/ 30 h 30"/>
                <a:gd name="T4" fmla="*/ 108 w 121"/>
                <a:gd name="T5" fmla="*/ 30 h 30"/>
                <a:gd name="T6" fmla="*/ 112 w 121"/>
                <a:gd name="T7" fmla="*/ 29 h 30"/>
                <a:gd name="T8" fmla="*/ 114 w 121"/>
                <a:gd name="T9" fmla="*/ 28 h 30"/>
                <a:gd name="T10" fmla="*/ 116 w 121"/>
                <a:gd name="T11" fmla="*/ 26 h 30"/>
                <a:gd name="T12" fmla="*/ 118 w 121"/>
                <a:gd name="T13" fmla="*/ 24 h 30"/>
                <a:gd name="T14" fmla="*/ 119 w 121"/>
                <a:gd name="T15" fmla="*/ 21 h 30"/>
                <a:gd name="T16" fmla="*/ 120 w 121"/>
                <a:gd name="T17" fmla="*/ 19 h 30"/>
                <a:gd name="T18" fmla="*/ 121 w 121"/>
                <a:gd name="T19" fmla="*/ 15 h 30"/>
                <a:gd name="T20" fmla="*/ 120 w 121"/>
                <a:gd name="T21" fmla="*/ 12 h 30"/>
                <a:gd name="T22" fmla="*/ 119 w 121"/>
                <a:gd name="T23" fmla="*/ 9 h 30"/>
                <a:gd name="T24" fmla="*/ 118 w 121"/>
                <a:gd name="T25" fmla="*/ 7 h 30"/>
                <a:gd name="T26" fmla="*/ 116 w 121"/>
                <a:gd name="T27" fmla="*/ 5 h 30"/>
                <a:gd name="T28" fmla="*/ 114 w 121"/>
                <a:gd name="T29" fmla="*/ 3 h 30"/>
                <a:gd name="T30" fmla="*/ 112 w 121"/>
                <a:gd name="T31" fmla="*/ 1 h 30"/>
                <a:gd name="T32" fmla="*/ 108 w 121"/>
                <a:gd name="T33" fmla="*/ 0 h 30"/>
                <a:gd name="T34" fmla="*/ 106 w 121"/>
                <a:gd name="T35" fmla="*/ 0 h 30"/>
                <a:gd name="T36" fmla="*/ 15 w 121"/>
                <a:gd name="T37" fmla="*/ 0 h 30"/>
                <a:gd name="T38" fmla="*/ 13 w 121"/>
                <a:gd name="T39" fmla="*/ 0 h 30"/>
                <a:gd name="T40" fmla="*/ 10 w 121"/>
                <a:gd name="T41" fmla="*/ 1 h 30"/>
                <a:gd name="T42" fmla="*/ 8 w 121"/>
                <a:gd name="T43" fmla="*/ 3 h 30"/>
                <a:gd name="T44" fmla="*/ 5 w 121"/>
                <a:gd name="T45" fmla="*/ 5 h 30"/>
                <a:gd name="T46" fmla="*/ 3 w 121"/>
                <a:gd name="T47" fmla="*/ 7 h 30"/>
                <a:gd name="T48" fmla="*/ 2 w 121"/>
                <a:gd name="T49" fmla="*/ 10 h 30"/>
                <a:gd name="T50" fmla="*/ 1 w 121"/>
                <a:gd name="T51" fmla="*/ 12 h 30"/>
                <a:gd name="T52" fmla="*/ 0 w 121"/>
                <a:gd name="T53" fmla="*/ 15 h 30"/>
                <a:gd name="T54" fmla="*/ 1 w 121"/>
                <a:gd name="T55" fmla="*/ 19 h 30"/>
                <a:gd name="T56" fmla="*/ 2 w 121"/>
                <a:gd name="T57" fmla="*/ 21 h 30"/>
                <a:gd name="T58" fmla="*/ 3 w 121"/>
                <a:gd name="T59" fmla="*/ 24 h 30"/>
                <a:gd name="T60" fmla="*/ 5 w 121"/>
                <a:gd name="T61" fmla="*/ 26 h 30"/>
                <a:gd name="T62" fmla="*/ 8 w 121"/>
                <a:gd name="T63" fmla="*/ 28 h 30"/>
                <a:gd name="T64" fmla="*/ 10 w 121"/>
                <a:gd name="T65" fmla="*/ 29 h 30"/>
                <a:gd name="T66" fmla="*/ 13 w 121"/>
                <a:gd name="T67" fmla="*/ 30 h 30"/>
                <a:gd name="T68" fmla="*/ 15 w 121"/>
                <a:gd name="T69" fmla="*/ 30 h 30"/>
                <a:gd name="T70" fmla="*/ 15 w 12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30">
                  <a:moveTo>
                    <a:pt x="15" y="30"/>
                  </a:moveTo>
                  <a:lnTo>
                    <a:pt x="106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1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19" y="9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19" name="Freeform 2018"/>
            <p:cNvSpPr/>
            <p:nvPr/>
          </p:nvSpPr>
          <p:spPr bwMode="auto">
            <a:xfrm>
              <a:off x="11272838" y="1538288"/>
              <a:ext cx="38100" cy="9525"/>
            </a:xfrm>
            <a:custGeom>
              <a:avLst/>
              <a:gdLst>
                <a:gd name="T0" fmla="*/ 15 w 121"/>
                <a:gd name="T1" fmla="*/ 30 h 30"/>
                <a:gd name="T2" fmla="*/ 106 w 121"/>
                <a:gd name="T3" fmla="*/ 30 h 30"/>
                <a:gd name="T4" fmla="*/ 108 w 121"/>
                <a:gd name="T5" fmla="*/ 30 h 30"/>
                <a:gd name="T6" fmla="*/ 112 w 121"/>
                <a:gd name="T7" fmla="*/ 29 h 30"/>
                <a:gd name="T8" fmla="*/ 114 w 121"/>
                <a:gd name="T9" fmla="*/ 28 h 30"/>
                <a:gd name="T10" fmla="*/ 116 w 121"/>
                <a:gd name="T11" fmla="*/ 26 h 30"/>
                <a:gd name="T12" fmla="*/ 118 w 121"/>
                <a:gd name="T13" fmla="*/ 23 h 30"/>
                <a:gd name="T14" fmla="*/ 119 w 121"/>
                <a:gd name="T15" fmla="*/ 21 h 30"/>
                <a:gd name="T16" fmla="*/ 120 w 121"/>
                <a:gd name="T17" fmla="*/ 18 h 30"/>
                <a:gd name="T18" fmla="*/ 121 w 121"/>
                <a:gd name="T19" fmla="*/ 15 h 30"/>
                <a:gd name="T20" fmla="*/ 120 w 121"/>
                <a:gd name="T21" fmla="*/ 12 h 30"/>
                <a:gd name="T22" fmla="*/ 119 w 121"/>
                <a:gd name="T23" fmla="*/ 10 h 30"/>
                <a:gd name="T24" fmla="*/ 118 w 121"/>
                <a:gd name="T25" fmla="*/ 6 h 30"/>
                <a:gd name="T26" fmla="*/ 116 w 121"/>
                <a:gd name="T27" fmla="*/ 4 h 30"/>
                <a:gd name="T28" fmla="*/ 114 w 121"/>
                <a:gd name="T29" fmla="*/ 3 h 30"/>
                <a:gd name="T30" fmla="*/ 112 w 121"/>
                <a:gd name="T31" fmla="*/ 1 h 30"/>
                <a:gd name="T32" fmla="*/ 108 w 121"/>
                <a:gd name="T33" fmla="*/ 0 h 30"/>
                <a:gd name="T34" fmla="*/ 106 w 121"/>
                <a:gd name="T35" fmla="*/ 0 h 30"/>
                <a:gd name="T36" fmla="*/ 15 w 121"/>
                <a:gd name="T37" fmla="*/ 0 h 30"/>
                <a:gd name="T38" fmla="*/ 13 w 121"/>
                <a:gd name="T39" fmla="*/ 0 h 30"/>
                <a:gd name="T40" fmla="*/ 10 w 121"/>
                <a:gd name="T41" fmla="*/ 1 h 30"/>
                <a:gd name="T42" fmla="*/ 8 w 121"/>
                <a:gd name="T43" fmla="*/ 3 h 30"/>
                <a:gd name="T44" fmla="*/ 5 w 121"/>
                <a:gd name="T45" fmla="*/ 4 h 30"/>
                <a:gd name="T46" fmla="*/ 3 w 121"/>
                <a:gd name="T47" fmla="*/ 6 h 30"/>
                <a:gd name="T48" fmla="*/ 2 w 121"/>
                <a:gd name="T49" fmla="*/ 10 h 30"/>
                <a:gd name="T50" fmla="*/ 1 w 121"/>
                <a:gd name="T51" fmla="*/ 12 h 30"/>
                <a:gd name="T52" fmla="*/ 0 w 121"/>
                <a:gd name="T53" fmla="*/ 15 h 30"/>
                <a:gd name="T54" fmla="*/ 1 w 121"/>
                <a:gd name="T55" fmla="*/ 18 h 30"/>
                <a:gd name="T56" fmla="*/ 2 w 121"/>
                <a:gd name="T57" fmla="*/ 21 h 30"/>
                <a:gd name="T58" fmla="*/ 3 w 121"/>
                <a:gd name="T59" fmla="*/ 23 h 30"/>
                <a:gd name="T60" fmla="*/ 5 w 121"/>
                <a:gd name="T61" fmla="*/ 26 h 30"/>
                <a:gd name="T62" fmla="*/ 8 w 121"/>
                <a:gd name="T63" fmla="*/ 28 h 30"/>
                <a:gd name="T64" fmla="*/ 10 w 121"/>
                <a:gd name="T65" fmla="*/ 29 h 30"/>
                <a:gd name="T66" fmla="*/ 13 w 121"/>
                <a:gd name="T67" fmla="*/ 30 h 30"/>
                <a:gd name="T68" fmla="*/ 15 w 121"/>
                <a:gd name="T69" fmla="*/ 30 h 30"/>
                <a:gd name="T70" fmla="*/ 15 w 12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30">
                  <a:moveTo>
                    <a:pt x="15" y="30"/>
                  </a:moveTo>
                  <a:lnTo>
                    <a:pt x="106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3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0" name="Freeform 2019"/>
            <p:cNvSpPr/>
            <p:nvPr/>
          </p:nvSpPr>
          <p:spPr bwMode="auto">
            <a:xfrm>
              <a:off x="11272838" y="1577975"/>
              <a:ext cx="38100" cy="9525"/>
            </a:xfrm>
            <a:custGeom>
              <a:avLst/>
              <a:gdLst>
                <a:gd name="T0" fmla="*/ 121 w 121"/>
                <a:gd name="T1" fmla="*/ 15 h 30"/>
                <a:gd name="T2" fmla="*/ 120 w 121"/>
                <a:gd name="T3" fmla="*/ 12 h 30"/>
                <a:gd name="T4" fmla="*/ 119 w 121"/>
                <a:gd name="T5" fmla="*/ 9 h 30"/>
                <a:gd name="T6" fmla="*/ 118 w 121"/>
                <a:gd name="T7" fmla="*/ 7 h 30"/>
                <a:gd name="T8" fmla="*/ 116 w 121"/>
                <a:gd name="T9" fmla="*/ 5 h 30"/>
                <a:gd name="T10" fmla="*/ 114 w 121"/>
                <a:gd name="T11" fmla="*/ 3 h 30"/>
                <a:gd name="T12" fmla="*/ 112 w 121"/>
                <a:gd name="T13" fmla="*/ 2 h 30"/>
                <a:gd name="T14" fmla="*/ 108 w 121"/>
                <a:gd name="T15" fmla="*/ 0 h 30"/>
                <a:gd name="T16" fmla="*/ 106 w 121"/>
                <a:gd name="T17" fmla="*/ 0 h 30"/>
                <a:gd name="T18" fmla="*/ 15 w 121"/>
                <a:gd name="T19" fmla="*/ 0 h 30"/>
                <a:gd name="T20" fmla="*/ 13 w 121"/>
                <a:gd name="T21" fmla="*/ 0 h 30"/>
                <a:gd name="T22" fmla="*/ 10 w 121"/>
                <a:gd name="T23" fmla="*/ 2 h 30"/>
                <a:gd name="T24" fmla="*/ 8 w 121"/>
                <a:gd name="T25" fmla="*/ 3 h 30"/>
                <a:gd name="T26" fmla="*/ 5 w 121"/>
                <a:gd name="T27" fmla="*/ 5 h 30"/>
                <a:gd name="T28" fmla="*/ 3 w 121"/>
                <a:gd name="T29" fmla="*/ 7 h 30"/>
                <a:gd name="T30" fmla="*/ 2 w 121"/>
                <a:gd name="T31" fmla="*/ 9 h 30"/>
                <a:gd name="T32" fmla="*/ 1 w 121"/>
                <a:gd name="T33" fmla="*/ 12 h 30"/>
                <a:gd name="T34" fmla="*/ 0 w 121"/>
                <a:gd name="T35" fmla="*/ 15 h 30"/>
                <a:gd name="T36" fmla="*/ 1 w 121"/>
                <a:gd name="T37" fmla="*/ 18 h 30"/>
                <a:gd name="T38" fmla="*/ 2 w 121"/>
                <a:gd name="T39" fmla="*/ 21 h 30"/>
                <a:gd name="T40" fmla="*/ 3 w 121"/>
                <a:gd name="T41" fmla="*/ 23 h 30"/>
                <a:gd name="T42" fmla="*/ 5 w 121"/>
                <a:gd name="T43" fmla="*/ 26 h 30"/>
                <a:gd name="T44" fmla="*/ 8 w 121"/>
                <a:gd name="T45" fmla="*/ 27 h 30"/>
                <a:gd name="T46" fmla="*/ 10 w 121"/>
                <a:gd name="T47" fmla="*/ 29 h 30"/>
                <a:gd name="T48" fmla="*/ 13 w 121"/>
                <a:gd name="T49" fmla="*/ 29 h 30"/>
                <a:gd name="T50" fmla="*/ 15 w 121"/>
                <a:gd name="T51" fmla="*/ 30 h 30"/>
                <a:gd name="T52" fmla="*/ 106 w 121"/>
                <a:gd name="T53" fmla="*/ 30 h 30"/>
                <a:gd name="T54" fmla="*/ 108 w 121"/>
                <a:gd name="T55" fmla="*/ 29 h 30"/>
                <a:gd name="T56" fmla="*/ 112 w 121"/>
                <a:gd name="T57" fmla="*/ 29 h 30"/>
                <a:gd name="T58" fmla="*/ 114 w 121"/>
                <a:gd name="T59" fmla="*/ 27 h 30"/>
                <a:gd name="T60" fmla="*/ 116 w 121"/>
                <a:gd name="T61" fmla="*/ 26 h 30"/>
                <a:gd name="T62" fmla="*/ 118 w 121"/>
                <a:gd name="T63" fmla="*/ 23 h 30"/>
                <a:gd name="T64" fmla="*/ 119 w 121"/>
                <a:gd name="T65" fmla="*/ 21 h 30"/>
                <a:gd name="T66" fmla="*/ 120 w 121"/>
                <a:gd name="T67" fmla="*/ 18 h 30"/>
                <a:gd name="T68" fmla="*/ 121 w 121"/>
                <a:gd name="T69" fmla="*/ 15 h 30"/>
                <a:gd name="T70" fmla="*/ 121 w 121"/>
                <a:gd name="T7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30">
                  <a:moveTo>
                    <a:pt x="121" y="15"/>
                  </a:moveTo>
                  <a:lnTo>
                    <a:pt x="120" y="12"/>
                  </a:lnTo>
                  <a:lnTo>
                    <a:pt x="119" y="9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06" y="30"/>
                  </a:lnTo>
                  <a:lnTo>
                    <a:pt x="108" y="29"/>
                  </a:lnTo>
                  <a:lnTo>
                    <a:pt x="112" y="29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8" y="23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1" y="15"/>
                  </a:lnTo>
                  <a:lnTo>
                    <a:pt x="12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5168317" y="6043313"/>
            <a:ext cx="239713" cy="287338"/>
            <a:chOff x="342900" y="1943100"/>
            <a:chExt cx="239713" cy="287338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23" name="Freeform 1033"/>
            <p:cNvSpPr>
              <a:spLocks noEditPoints="1"/>
            </p:cNvSpPr>
            <p:nvPr/>
          </p:nvSpPr>
          <p:spPr bwMode="auto">
            <a:xfrm>
              <a:off x="342900" y="1943100"/>
              <a:ext cx="200025" cy="258763"/>
            </a:xfrm>
            <a:custGeom>
              <a:avLst/>
              <a:gdLst>
                <a:gd name="T0" fmla="*/ 350 w 506"/>
                <a:gd name="T1" fmla="*/ 12 h 651"/>
                <a:gd name="T2" fmla="*/ 494 w 506"/>
                <a:gd name="T3" fmla="*/ 156 h 651"/>
                <a:gd name="T4" fmla="*/ 350 w 506"/>
                <a:gd name="T5" fmla="*/ 156 h 651"/>
                <a:gd name="T6" fmla="*/ 350 w 506"/>
                <a:gd name="T7" fmla="*/ 12 h 651"/>
                <a:gd name="T8" fmla="*/ 314 w 506"/>
                <a:gd name="T9" fmla="*/ 509 h 651"/>
                <a:gd name="T10" fmla="*/ 309 w 506"/>
                <a:gd name="T11" fmla="*/ 499 h 651"/>
                <a:gd name="T12" fmla="*/ 306 w 506"/>
                <a:gd name="T13" fmla="*/ 489 h 651"/>
                <a:gd name="T14" fmla="*/ 303 w 506"/>
                <a:gd name="T15" fmla="*/ 477 h 651"/>
                <a:gd name="T16" fmla="*/ 302 w 506"/>
                <a:gd name="T17" fmla="*/ 466 h 651"/>
                <a:gd name="T18" fmla="*/ 302 w 506"/>
                <a:gd name="T19" fmla="*/ 455 h 651"/>
                <a:gd name="T20" fmla="*/ 303 w 506"/>
                <a:gd name="T21" fmla="*/ 444 h 651"/>
                <a:gd name="T22" fmla="*/ 306 w 506"/>
                <a:gd name="T23" fmla="*/ 433 h 651"/>
                <a:gd name="T24" fmla="*/ 309 w 506"/>
                <a:gd name="T25" fmla="*/ 422 h 651"/>
                <a:gd name="T26" fmla="*/ 306 w 506"/>
                <a:gd name="T27" fmla="*/ 412 h 651"/>
                <a:gd name="T28" fmla="*/ 303 w 506"/>
                <a:gd name="T29" fmla="*/ 401 h 651"/>
                <a:gd name="T30" fmla="*/ 302 w 506"/>
                <a:gd name="T31" fmla="*/ 390 h 651"/>
                <a:gd name="T32" fmla="*/ 302 w 506"/>
                <a:gd name="T33" fmla="*/ 378 h 651"/>
                <a:gd name="T34" fmla="*/ 303 w 506"/>
                <a:gd name="T35" fmla="*/ 368 h 651"/>
                <a:gd name="T36" fmla="*/ 306 w 506"/>
                <a:gd name="T37" fmla="*/ 357 h 651"/>
                <a:gd name="T38" fmla="*/ 309 w 506"/>
                <a:gd name="T39" fmla="*/ 346 h 651"/>
                <a:gd name="T40" fmla="*/ 314 w 506"/>
                <a:gd name="T41" fmla="*/ 336 h 651"/>
                <a:gd name="T42" fmla="*/ 321 w 506"/>
                <a:gd name="T43" fmla="*/ 326 h 651"/>
                <a:gd name="T44" fmla="*/ 328 w 506"/>
                <a:gd name="T45" fmla="*/ 318 h 651"/>
                <a:gd name="T46" fmla="*/ 336 w 506"/>
                <a:gd name="T47" fmla="*/ 310 h 651"/>
                <a:gd name="T48" fmla="*/ 345 w 506"/>
                <a:gd name="T49" fmla="*/ 304 h 651"/>
                <a:gd name="T50" fmla="*/ 355 w 506"/>
                <a:gd name="T51" fmla="*/ 299 h 651"/>
                <a:gd name="T52" fmla="*/ 365 w 506"/>
                <a:gd name="T53" fmla="*/ 294 h 651"/>
                <a:gd name="T54" fmla="*/ 375 w 506"/>
                <a:gd name="T55" fmla="*/ 291 h 651"/>
                <a:gd name="T56" fmla="*/ 386 w 506"/>
                <a:gd name="T57" fmla="*/ 289 h 651"/>
                <a:gd name="T58" fmla="*/ 393 w 506"/>
                <a:gd name="T59" fmla="*/ 281 h 651"/>
                <a:gd name="T60" fmla="*/ 402 w 506"/>
                <a:gd name="T61" fmla="*/ 272 h 651"/>
                <a:gd name="T62" fmla="*/ 411 w 506"/>
                <a:gd name="T63" fmla="*/ 265 h 651"/>
                <a:gd name="T64" fmla="*/ 421 w 506"/>
                <a:gd name="T65" fmla="*/ 260 h 651"/>
                <a:gd name="T66" fmla="*/ 431 w 506"/>
                <a:gd name="T67" fmla="*/ 255 h 651"/>
                <a:gd name="T68" fmla="*/ 441 w 506"/>
                <a:gd name="T69" fmla="*/ 252 h 651"/>
                <a:gd name="T70" fmla="*/ 453 w 506"/>
                <a:gd name="T71" fmla="*/ 250 h 651"/>
                <a:gd name="T72" fmla="*/ 464 w 506"/>
                <a:gd name="T73" fmla="*/ 249 h 651"/>
                <a:gd name="T74" fmla="*/ 475 w 506"/>
                <a:gd name="T75" fmla="*/ 250 h 651"/>
                <a:gd name="T76" fmla="*/ 486 w 506"/>
                <a:gd name="T77" fmla="*/ 252 h 651"/>
                <a:gd name="T78" fmla="*/ 496 w 506"/>
                <a:gd name="T79" fmla="*/ 255 h 651"/>
                <a:gd name="T80" fmla="*/ 506 w 506"/>
                <a:gd name="T81" fmla="*/ 259 h 651"/>
                <a:gd name="T82" fmla="*/ 506 w 506"/>
                <a:gd name="T83" fmla="*/ 156 h 651"/>
                <a:gd name="T84" fmla="*/ 506 w 506"/>
                <a:gd name="T85" fmla="*/ 152 h 651"/>
                <a:gd name="T86" fmla="*/ 503 w 506"/>
                <a:gd name="T87" fmla="*/ 148 h 651"/>
                <a:gd name="T88" fmla="*/ 358 w 506"/>
                <a:gd name="T89" fmla="*/ 3 h 651"/>
                <a:gd name="T90" fmla="*/ 354 w 506"/>
                <a:gd name="T91" fmla="*/ 1 h 651"/>
                <a:gd name="T92" fmla="*/ 350 w 506"/>
                <a:gd name="T93" fmla="*/ 0 h 651"/>
                <a:gd name="T94" fmla="*/ 12 w 506"/>
                <a:gd name="T95" fmla="*/ 0 h 651"/>
                <a:gd name="T96" fmla="*/ 8 w 506"/>
                <a:gd name="T97" fmla="*/ 1 h 651"/>
                <a:gd name="T98" fmla="*/ 4 w 506"/>
                <a:gd name="T99" fmla="*/ 4 h 651"/>
                <a:gd name="T100" fmla="*/ 1 w 506"/>
                <a:gd name="T101" fmla="*/ 7 h 651"/>
                <a:gd name="T102" fmla="*/ 0 w 506"/>
                <a:gd name="T103" fmla="*/ 12 h 651"/>
                <a:gd name="T104" fmla="*/ 0 w 506"/>
                <a:gd name="T105" fmla="*/ 638 h 651"/>
                <a:gd name="T106" fmla="*/ 1 w 506"/>
                <a:gd name="T107" fmla="*/ 644 h 651"/>
                <a:gd name="T108" fmla="*/ 4 w 506"/>
                <a:gd name="T109" fmla="*/ 647 h 651"/>
                <a:gd name="T110" fmla="*/ 8 w 506"/>
                <a:gd name="T111" fmla="*/ 650 h 651"/>
                <a:gd name="T112" fmla="*/ 12 w 506"/>
                <a:gd name="T113" fmla="*/ 651 h 651"/>
                <a:gd name="T114" fmla="*/ 337 w 506"/>
                <a:gd name="T115" fmla="*/ 651 h 651"/>
                <a:gd name="T116" fmla="*/ 337 w 506"/>
                <a:gd name="T117" fmla="*/ 535 h 651"/>
                <a:gd name="T118" fmla="*/ 331 w 506"/>
                <a:gd name="T119" fmla="*/ 530 h 651"/>
                <a:gd name="T120" fmla="*/ 325 w 506"/>
                <a:gd name="T121" fmla="*/ 523 h 651"/>
                <a:gd name="T122" fmla="*/ 319 w 506"/>
                <a:gd name="T123" fmla="*/ 517 h 651"/>
                <a:gd name="T124" fmla="*/ 314 w 506"/>
                <a:gd name="T125" fmla="*/ 50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" h="651">
                  <a:moveTo>
                    <a:pt x="350" y="12"/>
                  </a:moveTo>
                  <a:lnTo>
                    <a:pt x="494" y="156"/>
                  </a:lnTo>
                  <a:lnTo>
                    <a:pt x="350" y="156"/>
                  </a:lnTo>
                  <a:lnTo>
                    <a:pt x="350" y="12"/>
                  </a:lnTo>
                  <a:close/>
                  <a:moveTo>
                    <a:pt x="314" y="509"/>
                  </a:moveTo>
                  <a:lnTo>
                    <a:pt x="309" y="499"/>
                  </a:lnTo>
                  <a:lnTo>
                    <a:pt x="306" y="489"/>
                  </a:lnTo>
                  <a:lnTo>
                    <a:pt x="303" y="477"/>
                  </a:lnTo>
                  <a:lnTo>
                    <a:pt x="302" y="466"/>
                  </a:lnTo>
                  <a:lnTo>
                    <a:pt x="302" y="455"/>
                  </a:lnTo>
                  <a:lnTo>
                    <a:pt x="303" y="444"/>
                  </a:lnTo>
                  <a:lnTo>
                    <a:pt x="306" y="433"/>
                  </a:lnTo>
                  <a:lnTo>
                    <a:pt x="309" y="422"/>
                  </a:lnTo>
                  <a:lnTo>
                    <a:pt x="306" y="412"/>
                  </a:lnTo>
                  <a:lnTo>
                    <a:pt x="303" y="401"/>
                  </a:lnTo>
                  <a:lnTo>
                    <a:pt x="302" y="390"/>
                  </a:lnTo>
                  <a:lnTo>
                    <a:pt x="302" y="378"/>
                  </a:lnTo>
                  <a:lnTo>
                    <a:pt x="303" y="368"/>
                  </a:lnTo>
                  <a:lnTo>
                    <a:pt x="306" y="357"/>
                  </a:lnTo>
                  <a:lnTo>
                    <a:pt x="309" y="346"/>
                  </a:lnTo>
                  <a:lnTo>
                    <a:pt x="314" y="336"/>
                  </a:lnTo>
                  <a:lnTo>
                    <a:pt x="321" y="326"/>
                  </a:lnTo>
                  <a:lnTo>
                    <a:pt x="328" y="318"/>
                  </a:lnTo>
                  <a:lnTo>
                    <a:pt x="336" y="310"/>
                  </a:lnTo>
                  <a:lnTo>
                    <a:pt x="345" y="304"/>
                  </a:lnTo>
                  <a:lnTo>
                    <a:pt x="355" y="299"/>
                  </a:lnTo>
                  <a:lnTo>
                    <a:pt x="365" y="294"/>
                  </a:lnTo>
                  <a:lnTo>
                    <a:pt x="375" y="291"/>
                  </a:lnTo>
                  <a:lnTo>
                    <a:pt x="386" y="289"/>
                  </a:lnTo>
                  <a:lnTo>
                    <a:pt x="393" y="281"/>
                  </a:lnTo>
                  <a:lnTo>
                    <a:pt x="402" y="272"/>
                  </a:lnTo>
                  <a:lnTo>
                    <a:pt x="411" y="265"/>
                  </a:lnTo>
                  <a:lnTo>
                    <a:pt x="421" y="260"/>
                  </a:lnTo>
                  <a:lnTo>
                    <a:pt x="431" y="255"/>
                  </a:lnTo>
                  <a:lnTo>
                    <a:pt x="441" y="252"/>
                  </a:lnTo>
                  <a:lnTo>
                    <a:pt x="453" y="250"/>
                  </a:lnTo>
                  <a:lnTo>
                    <a:pt x="464" y="249"/>
                  </a:lnTo>
                  <a:lnTo>
                    <a:pt x="475" y="250"/>
                  </a:lnTo>
                  <a:lnTo>
                    <a:pt x="486" y="252"/>
                  </a:lnTo>
                  <a:lnTo>
                    <a:pt x="496" y="255"/>
                  </a:lnTo>
                  <a:lnTo>
                    <a:pt x="506" y="259"/>
                  </a:lnTo>
                  <a:lnTo>
                    <a:pt x="506" y="156"/>
                  </a:lnTo>
                  <a:lnTo>
                    <a:pt x="506" y="152"/>
                  </a:lnTo>
                  <a:lnTo>
                    <a:pt x="503" y="148"/>
                  </a:lnTo>
                  <a:lnTo>
                    <a:pt x="358" y="3"/>
                  </a:lnTo>
                  <a:lnTo>
                    <a:pt x="354" y="1"/>
                  </a:lnTo>
                  <a:lnTo>
                    <a:pt x="35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638"/>
                  </a:lnTo>
                  <a:lnTo>
                    <a:pt x="1" y="644"/>
                  </a:lnTo>
                  <a:lnTo>
                    <a:pt x="4" y="647"/>
                  </a:lnTo>
                  <a:lnTo>
                    <a:pt x="8" y="650"/>
                  </a:lnTo>
                  <a:lnTo>
                    <a:pt x="12" y="651"/>
                  </a:lnTo>
                  <a:lnTo>
                    <a:pt x="337" y="651"/>
                  </a:lnTo>
                  <a:lnTo>
                    <a:pt x="337" y="535"/>
                  </a:lnTo>
                  <a:lnTo>
                    <a:pt x="331" y="530"/>
                  </a:lnTo>
                  <a:lnTo>
                    <a:pt x="325" y="523"/>
                  </a:lnTo>
                  <a:lnTo>
                    <a:pt x="319" y="517"/>
                  </a:lnTo>
                  <a:lnTo>
                    <a:pt x="314" y="5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4" name="Freeform 1034"/>
            <p:cNvSpPr/>
            <p:nvPr/>
          </p:nvSpPr>
          <p:spPr bwMode="auto">
            <a:xfrm>
              <a:off x="485775" y="2159000"/>
              <a:ext cx="87313" cy="71438"/>
            </a:xfrm>
            <a:custGeom>
              <a:avLst/>
              <a:gdLst>
                <a:gd name="T0" fmla="*/ 102 w 216"/>
                <a:gd name="T1" fmla="*/ 50 h 178"/>
                <a:gd name="T2" fmla="*/ 91 w 216"/>
                <a:gd name="T3" fmla="*/ 50 h 178"/>
                <a:gd name="T4" fmla="*/ 79 w 216"/>
                <a:gd name="T5" fmla="*/ 48 h 178"/>
                <a:gd name="T6" fmla="*/ 69 w 216"/>
                <a:gd name="T7" fmla="*/ 45 h 178"/>
                <a:gd name="T8" fmla="*/ 59 w 216"/>
                <a:gd name="T9" fmla="*/ 39 h 178"/>
                <a:gd name="T10" fmla="*/ 49 w 216"/>
                <a:gd name="T11" fmla="*/ 34 h 178"/>
                <a:gd name="T12" fmla="*/ 40 w 216"/>
                <a:gd name="T13" fmla="*/ 27 h 178"/>
                <a:gd name="T14" fmla="*/ 31 w 216"/>
                <a:gd name="T15" fmla="*/ 20 h 178"/>
                <a:gd name="T16" fmla="*/ 24 w 216"/>
                <a:gd name="T17" fmla="*/ 12 h 178"/>
                <a:gd name="T18" fmla="*/ 12 w 216"/>
                <a:gd name="T19" fmla="*/ 9 h 178"/>
                <a:gd name="T20" fmla="*/ 0 w 216"/>
                <a:gd name="T21" fmla="*/ 6 h 178"/>
                <a:gd name="T22" fmla="*/ 0 w 216"/>
                <a:gd name="T23" fmla="*/ 166 h 178"/>
                <a:gd name="T24" fmla="*/ 0 w 216"/>
                <a:gd name="T25" fmla="*/ 169 h 178"/>
                <a:gd name="T26" fmla="*/ 2 w 216"/>
                <a:gd name="T27" fmla="*/ 172 h 178"/>
                <a:gd name="T28" fmla="*/ 4 w 216"/>
                <a:gd name="T29" fmla="*/ 175 h 178"/>
                <a:gd name="T30" fmla="*/ 6 w 216"/>
                <a:gd name="T31" fmla="*/ 176 h 178"/>
                <a:gd name="T32" fmla="*/ 9 w 216"/>
                <a:gd name="T33" fmla="*/ 178 h 178"/>
                <a:gd name="T34" fmla="*/ 13 w 216"/>
                <a:gd name="T35" fmla="*/ 178 h 178"/>
                <a:gd name="T36" fmla="*/ 16 w 216"/>
                <a:gd name="T37" fmla="*/ 177 h 178"/>
                <a:gd name="T38" fmla="*/ 19 w 216"/>
                <a:gd name="T39" fmla="*/ 175 h 178"/>
                <a:gd name="T40" fmla="*/ 108 w 216"/>
                <a:gd name="T41" fmla="*/ 109 h 178"/>
                <a:gd name="T42" fmla="*/ 197 w 216"/>
                <a:gd name="T43" fmla="*/ 175 h 178"/>
                <a:gd name="T44" fmla="*/ 201 w 216"/>
                <a:gd name="T45" fmla="*/ 177 h 178"/>
                <a:gd name="T46" fmla="*/ 205 w 216"/>
                <a:gd name="T47" fmla="*/ 178 h 178"/>
                <a:gd name="T48" fmla="*/ 207 w 216"/>
                <a:gd name="T49" fmla="*/ 177 h 178"/>
                <a:gd name="T50" fmla="*/ 210 w 216"/>
                <a:gd name="T51" fmla="*/ 176 h 178"/>
                <a:gd name="T52" fmla="*/ 213 w 216"/>
                <a:gd name="T53" fmla="*/ 175 h 178"/>
                <a:gd name="T54" fmla="*/ 215 w 216"/>
                <a:gd name="T55" fmla="*/ 172 h 178"/>
                <a:gd name="T56" fmla="*/ 216 w 216"/>
                <a:gd name="T57" fmla="*/ 169 h 178"/>
                <a:gd name="T58" fmla="*/ 216 w 216"/>
                <a:gd name="T59" fmla="*/ 166 h 178"/>
                <a:gd name="T60" fmla="*/ 216 w 216"/>
                <a:gd name="T61" fmla="*/ 0 h 178"/>
                <a:gd name="T62" fmla="*/ 208 w 216"/>
                <a:gd name="T63" fmla="*/ 4 h 178"/>
                <a:gd name="T64" fmla="*/ 199 w 216"/>
                <a:gd name="T65" fmla="*/ 7 h 178"/>
                <a:gd name="T66" fmla="*/ 189 w 216"/>
                <a:gd name="T67" fmla="*/ 10 h 178"/>
                <a:gd name="T68" fmla="*/ 179 w 216"/>
                <a:gd name="T69" fmla="*/ 12 h 178"/>
                <a:gd name="T70" fmla="*/ 172 w 216"/>
                <a:gd name="T71" fmla="*/ 20 h 178"/>
                <a:gd name="T72" fmla="*/ 164 w 216"/>
                <a:gd name="T73" fmla="*/ 27 h 178"/>
                <a:gd name="T74" fmla="*/ 155 w 216"/>
                <a:gd name="T75" fmla="*/ 34 h 178"/>
                <a:gd name="T76" fmla="*/ 146 w 216"/>
                <a:gd name="T77" fmla="*/ 39 h 178"/>
                <a:gd name="T78" fmla="*/ 135 w 216"/>
                <a:gd name="T79" fmla="*/ 45 h 178"/>
                <a:gd name="T80" fmla="*/ 124 w 216"/>
                <a:gd name="T81" fmla="*/ 48 h 178"/>
                <a:gd name="T82" fmla="*/ 113 w 216"/>
                <a:gd name="T83" fmla="*/ 50 h 178"/>
                <a:gd name="T84" fmla="*/ 102 w 216"/>
                <a:gd name="T8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178">
                  <a:moveTo>
                    <a:pt x="102" y="50"/>
                  </a:moveTo>
                  <a:lnTo>
                    <a:pt x="91" y="50"/>
                  </a:lnTo>
                  <a:lnTo>
                    <a:pt x="79" y="48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4"/>
                  </a:lnTo>
                  <a:lnTo>
                    <a:pt x="40" y="27"/>
                  </a:lnTo>
                  <a:lnTo>
                    <a:pt x="31" y="20"/>
                  </a:lnTo>
                  <a:lnTo>
                    <a:pt x="24" y="12"/>
                  </a:lnTo>
                  <a:lnTo>
                    <a:pt x="12" y="9"/>
                  </a:lnTo>
                  <a:lnTo>
                    <a:pt x="0" y="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75"/>
                  </a:lnTo>
                  <a:lnTo>
                    <a:pt x="6" y="176"/>
                  </a:lnTo>
                  <a:lnTo>
                    <a:pt x="9" y="178"/>
                  </a:lnTo>
                  <a:lnTo>
                    <a:pt x="13" y="178"/>
                  </a:lnTo>
                  <a:lnTo>
                    <a:pt x="16" y="177"/>
                  </a:lnTo>
                  <a:lnTo>
                    <a:pt x="19" y="175"/>
                  </a:lnTo>
                  <a:lnTo>
                    <a:pt x="108" y="109"/>
                  </a:lnTo>
                  <a:lnTo>
                    <a:pt x="197" y="175"/>
                  </a:lnTo>
                  <a:lnTo>
                    <a:pt x="201" y="177"/>
                  </a:lnTo>
                  <a:lnTo>
                    <a:pt x="205" y="178"/>
                  </a:lnTo>
                  <a:lnTo>
                    <a:pt x="207" y="177"/>
                  </a:lnTo>
                  <a:lnTo>
                    <a:pt x="210" y="176"/>
                  </a:lnTo>
                  <a:lnTo>
                    <a:pt x="213" y="175"/>
                  </a:lnTo>
                  <a:lnTo>
                    <a:pt x="215" y="172"/>
                  </a:lnTo>
                  <a:lnTo>
                    <a:pt x="216" y="169"/>
                  </a:lnTo>
                  <a:lnTo>
                    <a:pt x="216" y="166"/>
                  </a:lnTo>
                  <a:lnTo>
                    <a:pt x="216" y="0"/>
                  </a:lnTo>
                  <a:lnTo>
                    <a:pt x="208" y="4"/>
                  </a:lnTo>
                  <a:lnTo>
                    <a:pt x="199" y="7"/>
                  </a:lnTo>
                  <a:lnTo>
                    <a:pt x="189" y="10"/>
                  </a:lnTo>
                  <a:lnTo>
                    <a:pt x="179" y="12"/>
                  </a:lnTo>
                  <a:lnTo>
                    <a:pt x="172" y="20"/>
                  </a:lnTo>
                  <a:lnTo>
                    <a:pt x="164" y="27"/>
                  </a:lnTo>
                  <a:lnTo>
                    <a:pt x="155" y="34"/>
                  </a:lnTo>
                  <a:lnTo>
                    <a:pt x="146" y="39"/>
                  </a:lnTo>
                  <a:lnTo>
                    <a:pt x="135" y="45"/>
                  </a:lnTo>
                  <a:lnTo>
                    <a:pt x="124" y="48"/>
                  </a:lnTo>
                  <a:lnTo>
                    <a:pt x="113" y="50"/>
                  </a:lnTo>
                  <a:lnTo>
                    <a:pt x="10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25" name="Freeform 1035"/>
            <p:cNvSpPr>
              <a:spLocks noEditPoints="1"/>
            </p:cNvSpPr>
            <p:nvPr/>
          </p:nvSpPr>
          <p:spPr bwMode="auto">
            <a:xfrm>
              <a:off x="471488" y="2051050"/>
              <a:ext cx="111125" cy="119063"/>
            </a:xfrm>
            <a:custGeom>
              <a:avLst/>
              <a:gdLst>
                <a:gd name="T0" fmla="*/ 121 w 277"/>
                <a:gd name="T1" fmla="*/ 204 h 298"/>
                <a:gd name="T2" fmla="*/ 99 w 277"/>
                <a:gd name="T3" fmla="*/ 187 h 298"/>
                <a:gd name="T4" fmla="*/ 86 w 277"/>
                <a:gd name="T5" fmla="*/ 160 h 298"/>
                <a:gd name="T6" fmla="*/ 88 w 277"/>
                <a:gd name="T7" fmla="*/ 131 h 298"/>
                <a:gd name="T8" fmla="*/ 102 w 277"/>
                <a:gd name="T9" fmla="*/ 106 h 298"/>
                <a:gd name="T10" fmla="*/ 128 w 277"/>
                <a:gd name="T11" fmla="*/ 91 h 298"/>
                <a:gd name="T12" fmla="*/ 157 w 277"/>
                <a:gd name="T13" fmla="*/ 89 h 298"/>
                <a:gd name="T14" fmla="*/ 184 w 277"/>
                <a:gd name="T15" fmla="*/ 102 h 298"/>
                <a:gd name="T16" fmla="*/ 200 w 277"/>
                <a:gd name="T17" fmla="*/ 126 h 298"/>
                <a:gd name="T18" fmla="*/ 205 w 277"/>
                <a:gd name="T19" fmla="*/ 154 h 298"/>
                <a:gd name="T20" fmla="*/ 195 w 277"/>
                <a:gd name="T21" fmla="*/ 183 h 298"/>
                <a:gd name="T22" fmla="*/ 173 w 277"/>
                <a:gd name="T23" fmla="*/ 201 h 298"/>
                <a:gd name="T24" fmla="*/ 145 w 277"/>
                <a:gd name="T25" fmla="*/ 208 h 298"/>
                <a:gd name="T26" fmla="*/ 276 w 277"/>
                <a:gd name="T27" fmla="*/ 175 h 298"/>
                <a:gd name="T28" fmla="*/ 273 w 277"/>
                <a:gd name="T29" fmla="*/ 163 h 298"/>
                <a:gd name="T30" fmla="*/ 266 w 277"/>
                <a:gd name="T31" fmla="*/ 149 h 298"/>
                <a:gd name="T32" fmla="*/ 273 w 277"/>
                <a:gd name="T33" fmla="*/ 136 h 298"/>
                <a:gd name="T34" fmla="*/ 276 w 277"/>
                <a:gd name="T35" fmla="*/ 125 h 298"/>
                <a:gd name="T36" fmla="*/ 277 w 277"/>
                <a:gd name="T37" fmla="*/ 113 h 298"/>
                <a:gd name="T38" fmla="*/ 276 w 277"/>
                <a:gd name="T39" fmla="*/ 101 h 298"/>
                <a:gd name="T40" fmla="*/ 274 w 277"/>
                <a:gd name="T41" fmla="*/ 90 h 298"/>
                <a:gd name="T42" fmla="*/ 268 w 277"/>
                <a:gd name="T43" fmla="*/ 76 h 298"/>
                <a:gd name="T44" fmla="*/ 265 w 277"/>
                <a:gd name="T45" fmla="*/ 71 h 298"/>
                <a:gd name="T46" fmla="*/ 256 w 277"/>
                <a:gd name="T47" fmla="*/ 60 h 298"/>
                <a:gd name="T48" fmla="*/ 248 w 277"/>
                <a:gd name="T49" fmla="*/ 53 h 298"/>
                <a:gd name="T50" fmla="*/ 239 w 277"/>
                <a:gd name="T51" fmla="*/ 47 h 298"/>
                <a:gd name="T52" fmla="*/ 228 w 277"/>
                <a:gd name="T53" fmla="*/ 42 h 298"/>
                <a:gd name="T54" fmla="*/ 215 w 277"/>
                <a:gd name="T55" fmla="*/ 40 h 298"/>
                <a:gd name="T56" fmla="*/ 201 w 277"/>
                <a:gd name="T57" fmla="*/ 35 h 298"/>
                <a:gd name="T58" fmla="*/ 193 w 277"/>
                <a:gd name="T59" fmla="*/ 25 h 298"/>
                <a:gd name="T60" fmla="*/ 185 w 277"/>
                <a:gd name="T61" fmla="*/ 17 h 298"/>
                <a:gd name="T62" fmla="*/ 171 w 277"/>
                <a:gd name="T63" fmla="*/ 8 h 298"/>
                <a:gd name="T64" fmla="*/ 120 w 277"/>
                <a:gd name="T65" fmla="*/ 2 h 298"/>
                <a:gd name="T66" fmla="*/ 84 w 277"/>
                <a:gd name="T67" fmla="*/ 27 h 298"/>
                <a:gd name="T68" fmla="*/ 68 w 277"/>
                <a:gd name="T69" fmla="*/ 39 h 298"/>
                <a:gd name="T70" fmla="*/ 28 w 277"/>
                <a:gd name="T71" fmla="*/ 55 h 298"/>
                <a:gd name="T72" fmla="*/ 3 w 277"/>
                <a:gd name="T73" fmla="*/ 92 h 298"/>
                <a:gd name="T74" fmla="*/ 4 w 277"/>
                <a:gd name="T75" fmla="*/ 135 h 298"/>
                <a:gd name="T76" fmla="*/ 8 w 277"/>
                <a:gd name="T77" fmla="*/ 154 h 298"/>
                <a:gd name="T78" fmla="*/ 1 w 277"/>
                <a:gd name="T79" fmla="*/ 198 h 298"/>
                <a:gd name="T80" fmla="*/ 12 w 277"/>
                <a:gd name="T81" fmla="*/ 227 h 298"/>
                <a:gd name="T82" fmla="*/ 16 w 277"/>
                <a:gd name="T83" fmla="*/ 233 h 298"/>
                <a:gd name="T84" fmla="*/ 26 w 277"/>
                <a:gd name="T85" fmla="*/ 243 h 298"/>
                <a:gd name="T86" fmla="*/ 37 w 277"/>
                <a:gd name="T87" fmla="*/ 249 h 298"/>
                <a:gd name="T88" fmla="*/ 68 w 277"/>
                <a:gd name="T89" fmla="*/ 260 h 298"/>
                <a:gd name="T90" fmla="*/ 84 w 277"/>
                <a:gd name="T91" fmla="*/ 273 h 298"/>
                <a:gd name="T92" fmla="*/ 121 w 277"/>
                <a:gd name="T93" fmla="*/ 296 h 298"/>
                <a:gd name="T94" fmla="*/ 165 w 277"/>
                <a:gd name="T95" fmla="*/ 293 h 298"/>
                <a:gd name="T96" fmla="*/ 200 w 277"/>
                <a:gd name="T97" fmla="*/ 266 h 298"/>
                <a:gd name="T98" fmla="*/ 215 w 277"/>
                <a:gd name="T99" fmla="*/ 259 h 298"/>
                <a:gd name="T100" fmla="*/ 253 w 277"/>
                <a:gd name="T101" fmla="*/ 241 h 298"/>
                <a:gd name="T102" fmla="*/ 256 w 277"/>
                <a:gd name="T103" fmla="*/ 239 h 298"/>
                <a:gd name="T104" fmla="*/ 265 w 277"/>
                <a:gd name="T105" fmla="*/ 228 h 298"/>
                <a:gd name="T106" fmla="*/ 273 w 277"/>
                <a:gd name="T107" fmla="*/ 212 h 298"/>
                <a:gd name="T108" fmla="*/ 276 w 277"/>
                <a:gd name="T109" fmla="*/ 199 h 298"/>
                <a:gd name="T110" fmla="*/ 277 w 277"/>
                <a:gd name="T111" fmla="*/ 18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" h="298">
                  <a:moveTo>
                    <a:pt x="145" y="208"/>
                  </a:moveTo>
                  <a:lnTo>
                    <a:pt x="139" y="208"/>
                  </a:lnTo>
                  <a:lnTo>
                    <a:pt x="133" y="207"/>
                  </a:lnTo>
                  <a:lnTo>
                    <a:pt x="128" y="206"/>
                  </a:lnTo>
                  <a:lnTo>
                    <a:pt x="121" y="204"/>
                  </a:lnTo>
                  <a:lnTo>
                    <a:pt x="116" y="201"/>
                  </a:lnTo>
                  <a:lnTo>
                    <a:pt x="111" y="198"/>
                  </a:lnTo>
                  <a:lnTo>
                    <a:pt x="107" y="195"/>
                  </a:lnTo>
                  <a:lnTo>
                    <a:pt x="102" y="191"/>
                  </a:lnTo>
                  <a:lnTo>
                    <a:pt x="99" y="187"/>
                  </a:lnTo>
                  <a:lnTo>
                    <a:pt x="95" y="183"/>
                  </a:lnTo>
                  <a:lnTo>
                    <a:pt x="92" y="178"/>
                  </a:lnTo>
                  <a:lnTo>
                    <a:pt x="90" y="172"/>
                  </a:lnTo>
                  <a:lnTo>
                    <a:pt x="88" y="167"/>
                  </a:lnTo>
                  <a:lnTo>
                    <a:pt x="86" y="160"/>
                  </a:lnTo>
                  <a:lnTo>
                    <a:pt x="85" y="154"/>
                  </a:lnTo>
                  <a:lnTo>
                    <a:pt x="85" y="148"/>
                  </a:lnTo>
                  <a:lnTo>
                    <a:pt x="85" y="142"/>
                  </a:lnTo>
                  <a:lnTo>
                    <a:pt x="86" y="137"/>
                  </a:lnTo>
                  <a:lnTo>
                    <a:pt x="88" y="131"/>
                  </a:lnTo>
                  <a:lnTo>
                    <a:pt x="90" y="126"/>
                  </a:lnTo>
                  <a:lnTo>
                    <a:pt x="92" y="120"/>
                  </a:lnTo>
                  <a:lnTo>
                    <a:pt x="95" y="116"/>
                  </a:lnTo>
                  <a:lnTo>
                    <a:pt x="99" y="111"/>
                  </a:lnTo>
                  <a:lnTo>
                    <a:pt x="102" y="106"/>
                  </a:lnTo>
                  <a:lnTo>
                    <a:pt x="107" y="102"/>
                  </a:lnTo>
                  <a:lnTo>
                    <a:pt x="111" y="99"/>
                  </a:lnTo>
                  <a:lnTo>
                    <a:pt x="116" y="96"/>
                  </a:lnTo>
                  <a:lnTo>
                    <a:pt x="121" y="93"/>
                  </a:lnTo>
                  <a:lnTo>
                    <a:pt x="128" y="91"/>
                  </a:lnTo>
                  <a:lnTo>
                    <a:pt x="133" y="89"/>
                  </a:lnTo>
                  <a:lnTo>
                    <a:pt x="139" y="89"/>
                  </a:lnTo>
                  <a:lnTo>
                    <a:pt x="145" y="88"/>
                  </a:lnTo>
                  <a:lnTo>
                    <a:pt x="151" y="89"/>
                  </a:lnTo>
                  <a:lnTo>
                    <a:pt x="157" y="89"/>
                  </a:lnTo>
                  <a:lnTo>
                    <a:pt x="163" y="91"/>
                  </a:lnTo>
                  <a:lnTo>
                    <a:pt x="168" y="93"/>
                  </a:lnTo>
                  <a:lnTo>
                    <a:pt x="173" y="96"/>
                  </a:lnTo>
                  <a:lnTo>
                    <a:pt x="179" y="99"/>
                  </a:lnTo>
                  <a:lnTo>
                    <a:pt x="184" y="102"/>
                  </a:lnTo>
                  <a:lnTo>
                    <a:pt x="188" y="106"/>
                  </a:lnTo>
                  <a:lnTo>
                    <a:pt x="192" y="111"/>
                  </a:lnTo>
                  <a:lnTo>
                    <a:pt x="195" y="116"/>
                  </a:lnTo>
                  <a:lnTo>
                    <a:pt x="198" y="120"/>
                  </a:lnTo>
                  <a:lnTo>
                    <a:pt x="200" y="126"/>
                  </a:lnTo>
                  <a:lnTo>
                    <a:pt x="202" y="131"/>
                  </a:lnTo>
                  <a:lnTo>
                    <a:pt x="204" y="137"/>
                  </a:lnTo>
                  <a:lnTo>
                    <a:pt x="205" y="142"/>
                  </a:lnTo>
                  <a:lnTo>
                    <a:pt x="205" y="148"/>
                  </a:lnTo>
                  <a:lnTo>
                    <a:pt x="205" y="154"/>
                  </a:lnTo>
                  <a:lnTo>
                    <a:pt x="204" y="160"/>
                  </a:lnTo>
                  <a:lnTo>
                    <a:pt x="202" y="167"/>
                  </a:lnTo>
                  <a:lnTo>
                    <a:pt x="200" y="172"/>
                  </a:lnTo>
                  <a:lnTo>
                    <a:pt x="198" y="178"/>
                  </a:lnTo>
                  <a:lnTo>
                    <a:pt x="195" y="183"/>
                  </a:lnTo>
                  <a:lnTo>
                    <a:pt x="192" y="187"/>
                  </a:lnTo>
                  <a:lnTo>
                    <a:pt x="188" y="191"/>
                  </a:lnTo>
                  <a:lnTo>
                    <a:pt x="184" y="195"/>
                  </a:lnTo>
                  <a:lnTo>
                    <a:pt x="179" y="198"/>
                  </a:lnTo>
                  <a:lnTo>
                    <a:pt x="173" y="201"/>
                  </a:lnTo>
                  <a:lnTo>
                    <a:pt x="168" y="204"/>
                  </a:lnTo>
                  <a:lnTo>
                    <a:pt x="163" y="206"/>
                  </a:lnTo>
                  <a:lnTo>
                    <a:pt x="157" y="207"/>
                  </a:lnTo>
                  <a:lnTo>
                    <a:pt x="151" y="208"/>
                  </a:lnTo>
                  <a:lnTo>
                    <a:pt x="145" y="208"/>
                  </a:lnTo>
                  <a:close/>
                  <a:moveTo>
                    <a:pt x="277" y="184"/>
                  </a:moveTo>
                  <a:lnTo>
                    <a:pt x="277" y="181"/>
                  </a:lnTo>
                  <a:lnTo>
                    <a:pt x="276" y="179"/>
                  </a:lnTo>
                  <a:lnTo>
                    <a:pt x="276" y="177"/>
                  </a:lnTo>
                  <a:lnTo>
                    <a:pt x="276" y="175"/>
                  </a:lnTo>
                  <a:lnTo>
                    <a:pt x="275" y="172"/>
                  </a:lnTo>
                  <a:lnTo>
                    <a:pt x="275" y="169"/>
                  </a:lnTo>
                  <a:lnTo>
                    <a:pt x="274" y="168"/>
                  </a:lnTo>
                  <a:lnTo>
                    <a:pt x="274" y="166"/>
                  </a:lnTo>
                  <a:lnTo>
                    <a:pt x="273" y="163"/>
                  </a:lnTo>
                  <a:lnTo>
                    <a:pt x="272" y="160"/>
                  </a:lnTo>
                  <a:lnTo>
                    <a:pt x="271" y="158"/>
                  </a:lnTo>
                  <a:lnTo>
                    <a:pt x="270" y="157"/>
                  </a:lnTo>
                  <a:lnTo>
                    <a:pt x="268" y="153"/>
                  </a:lnTo>
                  <a:lnTo>
                    <a:pt x="266" y="149"/>
                  </a:lnTo>
                  <a:lnTo>
                    <a:pt x="268" y="146"/>
                  </a:lnTo>
                  <a:lnTo>
                    <a:pt x="270" y="142"/>
                  </a:lnTo>
                  <a:lnTo>
                    <a:pt x="271" y="141"/>
                  </a:lnTo>
                  <a:lnTo>
                    <a:pt x="272" y="139"/>
                  </a:lnTo>
                  <a:lnTo>
                    <a:pt x="273" y="136"/>
                  </a:lnTo>
                  <a:lnTo>
                    <a:pt x="274" y="133"/>
                  </a:lnTo>
                  <a:lnTo>
                    <a:pt x="274" y="131"/>
                  </a:lnTo>
                  <a:lnTo>
                    <a:pt x="275" y="129"/>
                  </a:lnTo>
                  <a:lnTo>
                    <a:pt x="275" y="127"/>
                  </a:lnTo>
                  <a:lnTo>
                    <a:pt x="276" y="125"/>
                  </a:lnTo>
                  <a:lnTo>
                    <a:pt x="276" y="123"/>
                  </a:lnTo>
                  <a:lnTo>
                    <a:pt x="276" y="121"/>
                  </a:lnTo>
                  <a:lnTo>
                    <a:pt x="277" y="118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2"/>
                  </a:lnTo>
                  <a:lnTo>
                    <a:pt x="277" y="108"/>
                  </a:lnTo>
                  <a:lnTo>
                    <a:pt x="277" y="106"/>
                  </a:lnTo>
                  <a:lnTo>
                    <a:pt x="277" y="103"/>
                  </a:lnTo>
                  <a:lnTo>
                    <a:pt x="276" y="101"/>
                  </a:lnTo>
                  <a:lnTo>
                    <a:pt x="276" y="99"/>
                  </a:lnTo>
                  <a:lnTo>
                    <a:pt x="275" y="97"/>
                  </a:lnTo>
                  <a:lnTo>
                    <a:pt x="275" y="95"/>
                  </a:lnTo>
                  <a:lnTo>
                    <a:pt x="275" y="93"/>
                  </a:lnTo>
                  <a:lnTo>
                    <a:pt x="274" y="90"/>
                  </a:lnTo>
                  <a:lnTo>
                    <a:pt x="273" y="87"/>
                  </a:lnTo>
                  <a:lnTo>
                    <a:pt x="272" y="85"/>
                  </a:lnTo>
                  <a:lnTo>
                    <a:pt x="272" y="84"/>
                  </a:lnTo>
                  <a:lnTo>
                    <a:pt x="270" y="80"/>
                  </a:lnTo>
                  <a:lnTo>
                    <a:pt x="268" y="76"/>
                  </a:lnTo>
                  <a:lnTo>
                    <a:pt x="268" y="76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5" y="71"/>
                  </a:lnTo>
                  <a:lnTo>
                    <a:pt x="262" y="67"/>
                  </a:lnTo>
                  <a:lnTo>
                    <a:pt x="262" y="67"/>
                  </a:lnTo>
                  <a:lnTo>
                    <a:pt x="261" y="66"/>
                  </a:lnTo>
                  <a:lnTo>
                    <a:pt x="258" y="63"/>
                  </a:lnTo>
                  <a:lnTo>
                    <a:pt x="256" y="60"/>
                  </a:lnTo>
                  <a:lnTo>
                    <a:pt x="255" y="60"/>
                  </a:lnTo>
                  <a:lnTo>
                    <a:pt x="255" y="60"/>
                  </a:lnTo>
                  <a:lnTo>
                    <a:pt x="252" y="56"/>
                  </a:lnTo>
                  <a:lnTo>
                    <a:pt x="249" y="53"/>
                  </a:lnTo>
                  <a:lnTo>
                    <a:pt x="248" y="53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1" y="48"/>
                  </a:lnTo>
                  <a:lnTo>
                    <a:pt x="240" y="48"/>
                  </a:lnTo>
                  <a:lnTo>
                    <a:pt x="239" y="47"/>
                  </a:lnTo>
                  <a:lnTo>
                    <a:pt x="236" y="45"/>
                  </a:lnTo>
                  <a:lnTo>
                    <a:pt x="233" y="45"/>
                  </a:lnTo>
                  <a:lnTo>
                    <a:pt x="232" y="44"/>
                  </a:lnTo>
                  <a:lnTo>
                    <a:pt x="230" y="44"/>
                  </a:lnTo>
                  <a:lnTo>
                    <a:pt x="228" y="42"/>
                  </a:lnTo>
                  <a:lnTo>
                    <a:pt x="224" y="41"/>
                  </a:lnTo>
                  <a:lnTo>
                    <a:pt x="222" y="41"/>
                  </a:lnTo>
                  <a:lnTo>
                    <a:pt x="220" y="40"/>
                  </a:lnTo>
                  <a:lnTo>
                    <a:pt x="218" y="40"/>
                  </a:lnTo>
                  <a:lnTo>
                    <a:pt x="215" y="40"/>
                  </a:lnTo>
                  <a:lnTo>
                    <a:pt x="213" y="39"/>
                  </a:lnTo>
                  <a:lnTo>
                    <a:pt x="211" y="39"/>
                  </a:lnTo>
                  <a:lnTo>
                    <a:pt x="207" y="39"/>
                  </a:lnTo>
                  <a:lnTo>
                    <a:pt x="203" y="39"/>
                  </a:lnTo>
                  <a:lnTo>
                    <a:pt x="201" y="35"/>
                  </a:lnTo>
                  <a:lnTo>
                    <a:pt x="199" y="32"/>
                  </a:lnTo>
                  <a:lnTo>
                    <a:pt x="197" y="30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3" y="25"/>
                  </a:lnTo>
                  <a:lnTo>
                    <a:pt x="191" y="23"/>
                  </a:lnTo>
                  <a:lnTo>
                    <a:pt x="190" y="22"/>
                  </a:lnTo>
                  <a:lnTo>
                    <a:pt x="188" y="21"/>
                  </a:lnTo>
                  <a:lnTo>
                    <a:pt x="186" y="19"/>
                  </a:lnTo>
                  <a:lnTo>
                    <a:pt x="185" y="17"/>
                  </a:lnTo>
                  <a:lnTo>
                    <a:pt x="183" y="16"/>
                  </a:lnTo>
                  <a:lnTo>
                    <a:pt x="182" y="15"/>
                  </a:lnTo>
                  <a:lnTo>
                    <a:pt x="181" y="15"/>
                  </a:lnTo>
                  <a:lnTo>
                    <a:pt x="181" y="14"/>
                  </a:lnTo>
                  <a:lnTo>
                    <a:pt x="171" y="8"/>
                  </a:lnTo>
                  <a:lnTo>
                    <a:pt x="161" y="3"/>
                  </a:lnTo>
                  <a:lnTo>
                    <a:pt x="150" y="1"/>
                  </a:lnTo>
                  <a:lnTo>
                    <a:pt x="139" y="0"/>
                  </a:lnTo>
                  <a:lnTo>
                    <a:pt x="130" y="1"/>
                  </a:lnTo>
                  <a:lnTo>
                    <a:pt x="120" y="2"/>
                  </a:lnTo>
                  <a:lnTo>
                    <a:pt x="112" y="5"/>
                  </a:lnTo>
                  <a:lnTo>
                    <a:pt x="104" y="10"/>
                  </a:lnTo>
                  <a:lnTo>
                    <a:pt x="97" y="15"/>
                  </a:lnTo>
                  <a:lnTo>
                    <a:pt x="90" y="20"/>
                  </a:lnTo>
                  <a:lnTo>
                    <a:pt x="84" y="27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68" y="39"/>
                  </a:lnTo>
                  <a:lnTo>
                    <a:pt x="60" y="40"/>
                  </a:lnTo>
                  <a:lnTo>
                    <a:pt x="51" y="42"/>
                  </a:lnTo>
                  <a:lnTo>
                    <a:pt x="43" y="45"/>
                  </a:lnTo>
                  <a:lnTo>
                    <a:pt x="35" y="49"/>
                  </a:lnTo>
                  <a:lnTo>
                    <a:pt x="28" y="55"/>
                  </a:lnTo>
                  <a:lnTo>
                    <a:pt x="22" y="61"/>
                  </a:lnTo>
                  <a:lnTo>
                    <a:pt x="15" y="68"/>
                  </a:lnTo>
                  <a:lnTo>
                    <a:pt x="10" y="75"/>
                  </a:lnTo>
                  <a:lnTo>
                    <a:pt x="6" y="83"/>
                  </a:lnTo>
                  <a:lnTo>
                    <a:pt x="3" y="92"/>
                  </a:lnTo>
                  <a:lnTo>
                    <a:pt x="1" y="100"/>
                  </a:lnTo>
                  <a:lnTo>
                    <a:pt x="0" y="109"/>
                  </a:lnTo>
                  <a:lnTo>
                    <a:pt x="1" y="119"/>
                  </a:lnTo>
                  <a:lnTo>
                    <a:pt x="2" y="127"/>
                  </a:lnTo>
                  <a:lnTo>
                    <a:pt x="4" y="135"/>
                  </a:lnTo>
                  <a:lnTo>
                    <a:pt x="8" y="144"/>
                  </a:lnTo>
                  <a:lnTo>
                    <a:pt x="9" y="146"/>
                  </a:lnTo>
                  <a:lnTo>
                    <a:pt x="9" y="149"/>
                  </a:lnTo>
                  <a:lnTo>
                    <a:pt x="9" y="152"/>
                  </a:lnTo>
                  <a:lnTo>
                    <a:pt x="8" y="154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1" y="181"/>
                  </a:lnTo>
                  <a:lnTo>
                    <a:pt x="0" y="189"/>
                  </a:lnTo>
                  <a:lnTo>
                    <a:pt x="1" y="198"/>
                  </a:lnTo>
                  <a:lnTo>
                    <a:pt x="3" y="207"/>
                  </a:lnTo>
                  <a:lnTo>
                    <a:pt x="6" y="217"/>
                  </a:lnTo>
                  <a:lnTo>
                    <a:pt x="10" y="225"/>
                  </a:lnTo>
                  <a:lnTo>
                    <a:pt x="11" y="226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4" y="230"/>
                  </a:lnTo>
                  <a:lnTo>
                    <a:pt x="15" y="232"/>
                  </a:lnTo>
                  <a:lnTo>
                    <a:pt x="16" y="232"/>
                  </a:lnTo>
                  <a:lnTo>
                    <a:pt x="16" y="233"/>
                  </a:lnTo>
                  <a:lnTo>
                    <a:pt x="20" y="236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23" y="240"/>
                  </a:lnTo>
                  <a:lnTo>
                    <a:pt x="26" y="243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3" y="248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4" y="253"/>
                  </a:lnTo>
                  <a:lnTo>
                    <a:pt x="52" y="257"/>
                  </a:lnTo>
                  <a:lnTo>
                    <a:pt x="60" y="259"/>
                  </a:lnTo>
                  <a:lnTo>
                    <a:pt x="68" y="260"/>
                  </a:lnTo>
                  <a:lnTo>
                    <a:pt x="72" y="260"/>
                  </a:lnTo>
                  <a:lnTo>
                    <a:pt x="75" y="261"/>
                  </a:lnTo>
                  <a:lnTo>
                    <a:pt x="77" y="263"/>
                  </a:lnTo>
                  <a:lnTo>
                    <a:pt x="79" y="266"/>
                  </a:lnTo>
                  <a:lnTo>
                    <a:pt x="84" y="273"/>
                  </a:lnTo>
                  <a:lnTo>
                    <a:pt x="90" y="279"/>
                  </a:lnTo>
                  <a:lnTo>
                    <a:pt x="97" y="285"/>
                  </a:lnTo>
                  <a:lnTo>
                    <a:pt x="104" y="289"/>
                  </a:lnTo>
                  <a:lnTo>
                    <a:pt x="112" y="293"/>
                  </a:lnTo>
                  <a:lnTo>
                    <a:pt x="121" y="296"/>
                  </a:lnTo>
                  <a:lnTo>
                    <a:pt x="130" y="297"/>
                  </a:lnTo>
                  <a:lnTo>
                    <a:pt x="139" y="298"/>
                  </a:lnTo>
                  <a:lnTo>
                    <a:pt x="148" y="297"/>
                  </a:lnTo>
                  <a:lnTo>
                    <a:pt x="157" y="296"/>
                  </a:lnTo>
                  <a:lnTo>
                    <a:pt x="165" y="293"/>
                  </a:lnTo>
                  <a:lnTo>
                    <a:pt x="173" y="289"/>
                  </a:lnTo>
                  <a:lnTo>
                    <a:pt x="181" y="285"/>
                  </a:lnTo>
                  <a:lnTo>
                    <a:pt x="188" y="279"/>
                  </a:lnTo>
                  <a:lnTo>
                    <a:pt x="194" y="273"/>
                  </a:lnTo>
                  <a:lnTo>
                    <a:pt x="200" y="266"/>
                  </a:lnTo>
                  <a:lnTo>
                    <a:pt x="201" y="263"/>
                  </a:lnTo>
                  <a:lnTo>
                    <a:pt x="204" y="261"/>
                  </a:lnTo>
                  <a:lnTo>
                    <a:pt x="206" y="260"/>
                  </a:lnTo>
                  <a:lnTo>
                    <a:pt x="209" y="260"/>
                  </a:lnTo>
                  <a:lnTo>
                    <a:pt x="215" y="259"/>
                  </a:lnTo>
                  <a:lnTo>
                    <a:pt x="221" y="258"/>
                  </a:lnTo>
                  <a:lnTo>
                    <a:pt x="228" y="256"/>
                  </a:lnTo>
                  <a:lnTo>
                    <a:pt x="233" y="254"/>
                  </a:lnTo>
                  <a:lnTo>
                    <a:pt x="244" y="248"/>
                  </a:lnTo>
                  <a:lnTo>
                    <a:pt x="253" y="241"/>
                  </a:lnTo>
                  <a:lnTo>
                    <a:pt x="253" y="241"/>
                  </a:lnTo>
                  <a:lnTo>
                    <a:pt x="254" y="241"/>
                  </a:lnTo>
                  <a:lnTo>
                    <a:pt x="255" y="240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9" y="236"/>
                  </a:lnTo>
                  <a:lnTo>
                    <a:pt x="261" y="233"/>
                  </a:lnTo>
                  <a:lnTo>
                    <a:pt x="262" y="232"/>
                  </a:lnTo>
                  <a:lnTo>
                    <a:pt x="262" y="232"/>
                  </a:lnTo>
                  <a:lnTo>
                    <a:pt x="265" y="228"/>
                  </a:lnTo>
                  <a:lnTo>
                    <a:pt x="267" y="225"/>
                  </a:lnTo>
                  <a:lnTo>
                    <a:pt x="270" y="220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3" y="212"/>
                  </a:lnTo>
                  <a:lnTo>
                    <a:pt x="274" y="209"/>
                  </a:lnTo>
                  <a:lnTo>
                    <a:pt x="275" y="206"/>
                  </a:lnTo>
                  <a:lnTo>
                    <a:pt x="275" y="204"/>
                  </a:lnTo>
                  <a:lnTo>
                    <a:pt x="275" y="202"/>
                  </a:lnTo>
                  <a:lnTo>
                    <a:pt x="276" y="199"/>
                  </a:lnTo>
                  <a:lnTo>
                    <a:pt x="276" y="197"/>
                  </a:lnTo>
                  <a:lnTo>
                    <a:pt x="277" y="195"/>
                  </a:lnTo>
                  <a:lnTo>
                    <a:pt x="277" y="193"/>
                  </a:lnTo>
                  <a:lnTo>
                    <a:pt x="277" y="191"/>
                  </a:lnTo>
                  <a:lnTo>
                    <a:pt x="277" y="188"/>
                  </a:lnTo>
                  <a:lnTo>
                    <a:pt x="277" y="186"/>
                  </a:lnTo>
                  <a:lnTo>
                    <a:pt x="277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29" name="Group 67"/>
          <p:cNvGrpSpPr/>
          <p:nvPr/>
        </p:nvGrpSpPr>
        <p:grpSpPr>
          <a:xfrm>
            <a:off x="7480513" y="2243599"/>
            <a:ext cx="287338" cy="285750"/>
            <a:chOff x="4892675" y="2516188"/>
            <a:chExt cx="287338" cy="285750"/>
          </a:xfrm>
          <a:solidFill>
            <a:srgbClr val="17375E"/>
          </a:solidFill>
        </p:grpSpPr>
        <p:sp>
          <p:nvSpPr>
            <p:cNvPr id="30" name="Freeform 1161"/>
            <p:cNvSpPr/>
            <p:nvPr/>
          </p:nvSpPr>
          <p:spPr bwMode="auto">
            <a:xfrm>
              <a:off x="4892675" y="2554288"/>
              <a:ext cx="200025" cy="220663"/>
            </a:xfrm>
            <a:custGeom>
              <a:avLst/>
              <a:gdLst>
                <a:gd name="T0" fmla="*/ 411 w 506"/>
                <a:gd name="T1" fmla="*/ 506 h 554"/>
                <a:gd name="T2" fmla="*/ 506 w 506"/>
                <a:gd name="T3" fmla="*/ 410 h 554"/>
                <a:gd name="T4" fmla="*/ 506 w 506"/>
                <a:gd name="T5" fmla="*/ 11 h 554"/>
                <a:gd name="T6" fmla="*/ 505 w 506"/>
                <a:gd name="T7" fmla="*/ 7 h 554"/>
                <a:gd name="T8" fmla="*/ 503 w 506"/>
                <a:gd name="T9" fmla="*/ 3 h 554"/>
                <a:gd name="T10" fmla="*/ 499 w 506"/>
                <a:gd name="T11" fmla="*/ 1 h 554"/>
                <a:gd name="T12" fmla="*/ 494 w 506"/>
                <a:gd name="T13" fmla="*/ 0 h 554"/>
                <a:gd name="T14" fmla="*/ 410 w 506"/>
                <a:gd name="T15" fmla="*/ 0 h 554"/>
                <a:gd name="T16" fmla="*/ 410 w 506"/>
                <a:gd name="T17" fmla="*/ 71 h 554"/>
                <a:gd name="T18" fmla="*/ 434 w 506"/>
                <a:gd name="T19" fmla="*/ 71 h 554"/>
                <a:gd name="T20" fmla="*/ 434 w 506"/>
                <a:gd name="T21" fmla="*/ 481 h 554"/>
                <a:gd name="T22" fmla="*/ 73 w 506"/>
                <a:gd name="T23" fmla="*/ 481 h 554"/>
                <a:gd name="T24" fmla="*/ 73 w 506"/>
                <a:gd name="T25" fmla="*/ 71 h 554"/>
                <a:gd name="T26" fmla="*/ 97 w 506"/>
                <a:gd name="T27" fmla="*/ 71 h 554"/>
                <a:gd name="T28" fmla="*/ 97 w 506"/>
                <a:gd name="T29" fmla="*/ 0 h 554"/>
                <a:gd name="T30" fmla="*/ 12 w 506"/>
                <a:gd name="T31" fmla="*/ 0 h 554"/>
                <a:gd name="T32" fmla="*/ 7 w 506"/>
                <a:gd name="T33" fmla="*/ 1 h 554"/>
                <a:gd name="T34" fmla="*/ 4 w 506"/>
                <a:gd name="T35" fmla="*/ 3 h 554"/>
                <a:gd name="T36" fmla="*/ 1 w 506"/>
                <a:gd name="T37" fmla="*/ 7 h 554"/>
                <a:gd name="T38" fmla="*/ 0 w 506"/>
                <a:gd name="T39" fmla="*/ 11 h 554"/>
                <a:gd name="T40" fmla="*/ 0 w 506"/>
                <a:gd name="T41" fmla="*/ 494 h 554"/>
                <a:gd name="T42" fmla="*/ 0 w 506"/>
                <a:gd name="T43" fmla="*/ 501 h 554"/>
                <a:gd name="T44" fmla="*/ 1 w 506"/>
                <a:gd name="T45" fmla="*/ 508 h 554"/>
                <a:gd name="T46" fmla="*/ 2 w 506"/>
                <a:gd name="T47" fmla="*/ 514 h 554"/>
                <a:gd name="T48" fmla="*/ 4 w 506"/>
                <a:gd name="T49" fmla="*/ 520 h 554"/>
                <a:gd name="T50" fmla="*/ 6 w 506"/>
                <a:gd name="T51" fmla="*/ 525 h 554"/>
                <a:gd name="T52" fmla="*/ 9 w 506"/>
                <a:gd name="T53" fmla="*/ 530 h 554"/>
                <a:gd name="T54" fmla="*/ 12 w 506"/>
                <a:gd name="T55" fmla="*/ 534 h 554"/>
                <a:gd name="T56" fmla="*/ 15 w 506"/>
                <a:gd name="T57" fmla="*/ 538 h 554"/>
                <a:gd name="T58" fmla="*/ 20 w 506"/>
                <a:gd name="T59" fmla="*/ 542 h 554"/>
                <a:gd name="T60" fmla="*/ 24 w 506"/>
                <a:gd name="T61" fmla="*/ 546 h 554"/>
                <a:gd name="T62" fmla="*/ 29 w 506"/>
                <a:gd name="T63" fmla="*/ 548 h 554"/>
                <a:gd name="T64" fmla="*/ 35 w 506"/>
                <a:gd name="T65" fmla="*/ 550 h 554"/>
                <a:gd name="T66" fmla="*/ 40 w 506"/>
                <a:gd name="T67" fmla="*/ 552 h 554"/>
                <a:gd name="T68" fmla="*/ 46 w 506"/>
                <a:gd name="T69" fmla="*/ 553 h 554"/>
                <a:gd name="T70" fmla="*/ 53 w 506"/>
                <a:gd name="T71" fmla="*/ 554 h 554"/>
                <a:gd name="T72" fmla="*/ 60 w 506"/>
                <a:gd name="T73" fmla="*/ 554 h 554"/>
                <a:gd name="T74" fmla="*/ 396 w 506"/>
                <a:gd name="T75" fmla="*/ 554 h 554"/>
                <a:gd name="T76" fmla="*/ 408 w 506"/>
                <a:gd name="T77" fmla="*/ 512 h 554"/>
                <a:gd name="T78" fmla="*/ 409 w 506"/>
                <a:gd name="T79" fmla="*/ 509 h 554"/>
                <a:gd name="T80" fmla="*/ 411 w 506"/>
                <a:gd name="T81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6" h="554">
                  <a:moveTo>
                    <a:pt x="411" y="506"/>
                  </a:moveTo>
                  <a:lnTo>
                    <a:pt x="506" y="410"/>
                  </a:lnTo>
                  <a:lnTo>
                    <a:pt x="506" y="11"/>
                  </a:lnTo>
                  <a:lnTo>
                    <a:pt x="505" y="7"/>
                  </a:lnTo>
                  <a:lnTo>
                    <a:pt x="503" y="3"/>
                  </a:lnTo>
                  <a:lnTo>
                    <a:pt x="499" y="1"/>
                  </a:lnTo>
                  <a:lnTo>
                    <a:pt x="494" y="0"/>
                  </a:lnTo>
                  <a:lnTo>
                    <a:pt x="410" y="0"/>
                  </a:lnTo>
                  <a:lnTo>
                    <a:pt x="410" y="71"/>
                  </a:lnTo>
                  <a:lnTo>
                    <a:pt x="434" y="71"/>
                  </a:lnTo>
                  <a:lnTo>
                    <a:pt x="434" y="481"/>
                  </a:lnTo>
                  <a:lnTo>
                    <a:pt x="73" y="481"/>
                  </a:lnTo>
                  <a:lnTo>
                    <a:pt x="73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0" y="501"/>
                  </a:lnTo>
                  <a:lnTo>
                    <a:pt x="1" y="508"/>
                  </a:lnTo>
                  <a:lnTo>
                    <a:pt x="2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20" y="542"/>
                  </a:lnTo>
                  <a:lnTo>
                    <a:pt x="24" y="546"/>
                  </a:lnTo>
                  <a:lnTo>
                    <a:pt x="29" y="548"/>
                  </a:lnTo>
                  <a:lnTo>
                    <a:pt x="35" y="550"/>
                  </a:lnTo>
                  <a:lnTo>
                    <a:pt x="40" y="552"/>
                  </a:lnTo>
                  <a:lnTo>
                    <a:pt x="46" y="553"/>
                  </a:lnTo>
                  <a:lnTo>
                    <a:pt x="53" y="554"/>
                  </a:lnTo>
                  <a:lnTo>
                    <a:pt x="60" y="554"/>
                  </a:lnTo>
                  <a:lnTo>
                    <a:pt x="396" y="554"/>
                  </a:lnTo>
                  <a:lnTo>
                    <a:pt x="408" y="512"/>
                  </a:lnTo>
                  <a:lnTo>
                    <a:pt x="409" y="509"/>
                  </a:lnTo>
                  <a:lnTo>
                    <a:pt x="411" y="5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1" name="Freeform 1162"/>
            <p:cNvSpPr/>
            <p:nvPr/>
          </p:nvSpPr>
          <p:spPr bwMode="auto">
            <a:xfrm>
              <a:off x="4953000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7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7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8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8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8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2" name="Freeform 1163"/>
            <p:cNvSpPr/>
            <p:nvPr/>
          </p:nvSpPr>
          <p:spPr bwMode="auto">
            <a:xfrm>
              <a:off x="4940300" y="2516188"/>
              <a:ext cx="104775" cy="82550"/>
            </a:xfrm>
            <a:custGeom>
              <a:avLst/>
              <a:gdLst>
                <a:gd name="T0" fmla="*/ 253 w 266"/>
                <a:gd name="T1" fmla="*/ 205 h 205"/>
                <a:gd name="T2" fmla="*/ 263 w 266"/>
                <a:gd name="T3" fmla="*/ 202 h 205"/>
                <a:gd name="T4" fmla="*/ 266 w 266"/>
                <a:gd name="T5" fmla="*/ 193 h 205"/>
                <a:gd name="T6" fmla="*/ 265 w 266"/>
                <a:gd name="T7" fmla="*/ 56 h 205"/>
                <a:gd name="T8" fmla="*/ 258 w 266"/>
                <a:gd name="T9" fmla="*/ 49 h 205"/>
                <a:gd name="T10" fmla="*/ 217 w 266"/>
                <a:gd name="T11" fmla="*/ 48 h 205"/>
                <a:gd name="T12" fmla="*/ 205 w 266"/>
                <a:gd name="T13" fmla="*/ 43 h 205"/>
                <a:gd name="T14" fmla="*/ 200 w 266"/>
                <a:gd name="T15" fmla="*/ 32 h 205"/>
                <a:gd name="T16" fmla="*/ 192 w 266"/>
                <a:gd name="T17" fmla="*/ 19 h 205"/>
                <a:gd name="T18" fmla="*/ 178 w 266"/>
                <a:gd name="T19" fmla="*/ 9 h 205"/>
                <a:gd name="T20" fmla="*/ 169 w 266"/>
                <a:gd name="T21" fmla="*/ 5 h 205"/>
                <a:gd name="T22" fmla="*/ 166 w 266"/>
                <a:gd name="T23" fmla="*/ 4 h 205"/>
                <a:gd name="T24" fmla="*/ 162 w 266"/>
                <a:gd name="T25" fmla="*/ 4 h 205"/>
                <a:gd name="T26" fmla="*/ 158 w 266"/>
                <a:gd name="T27" fmla="*/ 3 h 205"/>
                <a:gd name="T28" fmla="*/ 154 w 266"/>
                <a:gd name="T29" fmla="*/ 2 h 205"/>
                <a:gd name="T30" fmla="*/ 150 w 266"/>
                <a:gd name="T31" fmla="*/ 1 h 205"/>
                <a:gd name="T32" fmla="*/ 145 w 266"/>
                <a:gd name="T33" fmla="*/ 1 h 205"/>
                <a:gd name="T34" fmla="*/ 140 w 266"/>
                <a:gd name="T35" fmla="*/ 0 h 205"/>
                <a:gd name="T36" fmla="*/ 131 w 266"/>
                <a:gd name="T37" fmla="*/ 0 h 205"/>
                <a:gd name="T38" fmla="*/ 125 w 266"/>
                <a:gd name="T39" fmla="*/ 1 h 205"/>
                <a:gd name="T40" fmla="*/ 121 w 266"/>
                <a:gd name="T41" fmla="*/ 1 h 205"/>
                <a:gd name="T42" fmla="*/ 117 w 266"/>
                <a:gd name="T43" fmla="*/ 2 h 205"/>
                <a:gd name="T44" fmla="*/ 113 w 266"/>
                <a:gd name="T45" fmla="*/ 3 h 205"/>
                <a:gd name="T46" fmla="*/ 110 w 266"/>
                <a:gd name="T47" fmla="*/ 4 h 205"/>
                <a:gd name="T48" fmla="*/ 106 w 266"/>
                <a:gd name="T49" fmla="*/ 4 h 205"/>
                <a:gd name="T50" fmla="*/ 102 w 266"/>
                <a:gd name="T51" fmla="*/ 5 h 205"/>
                <a:gd name="T52" fmla="*/ 92 w 266"/>
                <a:gd name="T53" fmla="*/ 9 h 205"/>
                <a:gd name="T54" fmla="*/ 79 w 266"/>
                <a:gd name="T55" fmla="*/ 19 h 205"/>
                <a:gd name="T56" fmla="*/ 70 w 266"/>
                <a:gd name="T57" fmla="*/ 32 h 205"/>
                <a:gd name="T58" fmla="*/ 65 w 266"/>
                <a:gd name="T59" fmla="*/ 43 h 205"/>
                <a:gd name="T60" fmla="*/ 55 w 266"/>
                <a:gd name="T61" fmla="*/ 48 h 205"/>
                <a:gd name="T62" fmla="*/ 9 w 266"/>
                <a:gd name="T63" fmla="*/ 49 h 205"/>
                <a:gd name="T64" fmla="*/ 1 w 266"/>
                <a:gd name="T65" fmla="*/ 56 h 205"/>
                <a:gd name="T66" fmla="*/ 0 w 266"/>
                <a:gd name="T67" fmla="*/ 193 h 205"/>
                <a:gd name="T68" fmla="*/ 5 w 266"/>
                <a:gd name="T69" fmla="*/ 202 h 205"/>
                <a:gd name="T70" fmla="*/ 13 w 266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205">
                  <a:moveTo>
                    <a:pt x="13" y="205"/>
                  </a:moveTo>
                  <a:lnTo>
                    <a:pt x="253" y="205"/>
                  </a:lnTo>
                  <a:lnTo>
                    <a:pt x="258" y="204"/>
                  </a:lnTo>
                  <a:lnTo>
                    <a:pt x="263" y="202"/>
                  </a:lnTo>
                  <a:lnTo>
                    <a:pt x="265" y="198"/>
                  </a:lnTo>
                  <a:lnTo>
                    <a:pt x="266" y="193"/>
                  </a:lnTo>
                  <a:lnTo>
                    <a:pt x="266" y="60"/>
                  </a:lnTo>
                  <a:lnTo>
                    <a:pt x="265" y="56"/>
                  </a:lnTo>
                  <a:lnTo>
                    <a:pt x="263" y="52"/>
                  </a:lnTo>
                  <a:lnTo>
                    <a:pt x="258" y="49"/>
                  </a:lnTo>
                  <a:lnTo>
                    <a:pt x="253" y="48"/>
                  </a:lnTo>
                  <a:lnTo>
                    <a:pt x="217" y="48"/>
                  </a:lnTo>
                  <a:lnTo>
                    <a:pt x="207" y="48"/>
                  </a:lnTo>
                  <a:lnTo>
                    <a:pt x="205" y="43"/>
                  </a:lnTo>
                  <a:lnTo>
                    <a:pt x="203" y="38"/>
                  </a:lnTo>
                  <a:lnTo>
                    <a:pt x="200" y="32"/>
                  </a:lnTo>
                  <a:lnTo>
                    <a:pt x="197" y="26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8" y="9"/>
                  </a:lnTo>
                  <a:lnTo>
                    <a:pt x="169" y="5"/>
                  </a:lnTo>
                  <a:lnTo>
                    <a:pt x="169" y="5"/>
                  </a:lnTo>
                  <a:lnTo>
                    <a:pt x="169" y="5"/>
                  </a:lnTo>
                  <a:lnTo>
                    <a:pt x="166" y="4"/>
                  </a:lnTo>
                  <a:lnTo>
                    <a:pt x="163" y="4"/>
                  </a:lnTo>
                  <a:lnTo>
                    <a:pt x="162" y="4"/>
                  </a:lnTo>
                  <a:lnTo>
                    <a:pt x="161" y="4"/>
                  </a:lnTo>
                  <a:lnTo>
                    <a:pt x="158" y="3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3" y="1"/>
                  </a:lnTo>
                  <a:lnTo>
                    <a:pt x="150" y="1"/>
                  </a:lnTo>
                  <a:lnTo>
                    <a:pt x="147" y="1"/>
                  </a:lnTo>
                  <a:lnTo>
                    <a:pt x="145" y="1"/>
                  </a:lnTo>
                  <a:lnTo>
                    <a:pt x="144" y="1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1" y="1"/>
                  </a:lnTo>
                  <a:lnTo>
                    <a:pt x="118" y="1"/>
                  </a:lnTo>
                  <a:lnTo>
                    <a:pt x="117" y="2"/>
                  </a:lnTo>
                  <a:lnTo>
                    <a:pt x="116" y="2"/>
                  </a:lnTo>
                  <a:lnTo>
                    <a:pt x="113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5" y="14"/>
                  </a:lnTo>
                  <a:lnTo>
                    <a:pt x="79" y="19"/>
                  </a:lnTo>
                  <a:lnTo>
                    <a:pt x="74" y="26"/>
                  </a:lnTo>
                  <a:lnTo>
                    <a:pt x="70" y="32"/>
                  </a:lnTo>
                  <a:lnTo>
                    <a:pt x="67" y="38"/>
                  </a:lnTo>
                  <a:lnTo>
                    <a:pt x="65" y="43"/>
                  </a:lnTo>
                  <a:lnTo>
                    <a:pt x="64" y="48"/>
                  </a:lnTo>
                  <a:lnTo>
                    <a:pt x="55" y="48"/>
                  </a:lnTo>
                  <a:lnTo>
                    <a:pt x="13" y="48"/>
                  </a:lnTo>
                  <a:lnTo>
                    <a:pt x="9" y="49"/>
                  </a:lnTo>
                  <a:lnTo>
                    <a:pt x="5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1" y="198"/>
                  </a:lnTo>
                  <a:lnTo>
                    <a:pt x="5" y="202"/>
                  </a:lnTo>
                  <a:lnTo>
                    <a:pt x="9" y="204"/>
                  </a:lnTo>
                  <a:lnTo>
                    <a:pt x="13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3" name="Freeform 1164"/>
            <p:cNvSpPr/>
            <p:nvPr/>
          </p:nvSpPr>
          <p:spPr bwMode="auto">
            <a:xfrm>
              <a:off x="5051425" y="2767013"/>
              <a:ext cx="34925" cy="34925"/>
            </a:xfrm>
            <a:custGeom>
              <a:avLst/>
              <a:gdLst>
                <a:gd name="T0" fmla="*/ 0 w 88"/>
                <a:gd name="T1" fmla="*/ 88 h 88"/>
                <a:gd name="T2" fmla="*/ 88 w 88"/>
                <a:gd name="T3" fmla="*/ 64 h 88"/>
                <a:gd name="T4" fmla="*/ 25 w 88"/>
                <a:gd name="T5" fmla="*/ 0 h 88"/>
                <a:gd name="T6" fmla="*/ 0 w 8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88"/>
                  </a:moveTo>
                  <a:lnTo>
                    <a:pt x="88" y="64"/>
                  </a:lnTo>
                  <a:lnTo>
                    <a:pt x="25" y="0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4" name="Freeform 1165"/>
            <p:cNvSpPr/>
            <p:nvPr/>
          </p:nvSpPr>
          <p:spPr bwMode="auto">
            <a:xfrm>
              <a:off x="5065713" y="2701925"/>
              <a:ext cx="87313" cy="85725"/>
            </a:xfrm>
            <a:custGeom>
              <a:avLst/>
              <a:gdLst>
                <a:gd name="T0" fmla="*/ 0 w 218"/>
                <a:gd name="T1" fmla="*/ 145 h 218"/>
                <a:gd name="T2" fmla="*/ 73 w 218"/>
                <a:gd name="T3" fmla="*/ 218 h 218"/>
                <a:gd name="T4" fmla="*/ 218 w 218"/>
                <a:gd name="T5" fmla="*/ 74 h 218"/>
                <a:gd name="T6" fmla="*/ 144 w 218"/>
                <a:gd name="T7" fmla="*/ 0 h 218"/>
                <a:gd name="T8" fmla="*/ 0 w 218"/>
                <a:gd name="T9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0" y="145"/>
                  </a:moveTo>
                  <a:lnTo>
                    <a:pt x="73" y="218"/>
                  </a:lnTo>
                  <a:lnTo>
                    <a:pt x="218" y="74"/>
                  </a:lnTo>
                  <a:lnTo>
                    <a:pt x="144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5" name="Freeform 1166"/>
            <p:cNvSpPr/>
            <p:nvPr/>
          </p:nvSpPr>
          <p:spPr bwMode="auto">
            <a:xfrm>
              <a:off x="5130800" y="2674938"/>
              <a:ext cx="49213" cy="49213"/>
            </a:xfrm>
            <a:custGeom>
              <a:avLst/>
              <a:gdLst>
                <a:gd name="T0" fmla="*/ 50 w 123"/>
                <a:gd name="T1" fmla="*/ 0 h 123"/>
                <a:gd name="T2" fmla="*/ 0 w 123"/>
                <a:gd name="T3" fmla="*/ 50 h 123"/>
                <a:gd name="T4" fmla="*/ 73 w 123"/>
                <a:gd name="T5" fmla="*/ 123 h 123"/>
                <a:gd name="T6" fmla="*/ 123 w 123"/>
                <a:gd name="T7" fmla="*/ 73 h 123"/>
                <a:gd name="T8" fmla="*/ 50 w 1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50" y="0"/>
                  </a:moveTo>
                  <a:lnTo>
                    <a:pt x="0" y="50"/>
                  </a:lnTo>
                  <a:lnTo>
                    <a:pt x="73" y="123"/>
                  </a:lnTo>
                  <a:lnTo>
                    <a:pt x="123" y="73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6" name="Freeform 1167"/>
            <p:cNvSpPr/>
            <p:nvPr/>
          </p:nvSpPr>
          <p:spPr bwMode="auto">
            <a:xfrm>
              <a:off x="4953000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7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7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8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8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8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8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7" name="Freeform 1168"/>
            <p:cNvSpPr/>
            <p:nvPr/>
          </p:nvSpPr>
          <p:spPr bwMode="auto">
            <a:xfrm>
              <a:off x="4953000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8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7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7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8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8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38" name="Freeform 1169"/>
            <p:cNvSpPr/>
            <p:nvPr/>
          </p:nvSpPr>
          <p:spPr bwMode="auto">
            <a:xfrm>
              <a:off x="4953000" y="2708275"/>
              <a:ext cx="46038" cy="9525"/>
            </a:xfrm>
            <a:custGeom>
              <a:avLst/>
              <a:gdLst>
                <a:gd name="T0" fmla="*/ 12 w 115"/>
                <a:gd name="T1" fmla="*/ 0 h 24"/>
                <a:gd name="T2" fmla="*/ 7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7 w 115"/>
                <a:gd name="T15" fmla="*/ 23 h 24"/>
                <a:gd name="T16" fmla="*/ 12 w 115"/>
                <a:gd name="T17" fmla="*/ 24 h 24"/>
                <a:gd name="T18" fmla="*/ 103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3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7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03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39" name="Group 102"/>
          <p:cNvGrpSpPr/>
          <p:nvPr/>
        </p:nvGrpSpPr>
        <p:grpSpPr>
          <a:xfrm>
            <a:off x="7481307" y="5539301"/>
            <a:ext cx="285750" cy="285750"/>
            <a:chOff x="8167688" y="771525"/>
            <a:chExt cx="285750" cy="285750"/>
          </a:xfrm>
          <a:solidFill>
            <a:srgbClr val="BFBFBF"/>
          </a:solidFill>
        </p:grpSpPr>
        <p:sp>
          <p:nvSpPr>
            <p:cNvPr id="40" name="Freeform 3491"/>
            <p:cNvSpPr>
              <a:spLocks noEditPoints="1"/>
            </p:cNvSpPr>
            <p:nvPr/>
          </p:nvSpPr>
          <p:spPr bwMode="auto">
            <a:xfrm>
              <a:off x="8167688" y="847725"/>
              <a:ext cx="285750" cy="209550"/>
            </a:xfrm>
            <a:custGeom>
              <a:avLst/>
              <a:gdLst>
                <a:gd name="T0" fmla="*/ 624 w 721"/>
                <a:gd name="T1" fmla="*/ 265 h 528"/>
                <a:gd name="T2" fmla="*/ 695 w 721"/>
                <a:gd name="T3" fmla="*/ 120 h 528"/>
                <a:gd name="T4" fmla="*/ 718 w 721"/>
                <a:gd name="T5" fmla="*/ 101 h 528"/>
                <a:gd name="T6" fmla="*/ 709 w 721"/>
                <a:gd name="T7" fmla="*/ 97 h 528"/>
                <a:gd name="T8" fmla="*/ 624 w 721"/>
                <a:gd name="T9" fmla="*/ 12 h 528"/>
                <a:gd name="T10" fmla="*/ 622 w 721"/>
                <a:gd name="T11" fmla="*/ 3 h 528"/>
                <a:gd name="T12" fmla="*/ 613 w 721"/>
                <a:gd name="T13" fmla="*/ 0 h 528"/>
                <a:gd name="T14" fmla="*/ 529 w 721"/>
                <a:gd name="T15" fmla="*/ 97 h 528"/>
                <a:gd name="T16" fmla="*/ 526 w 721"/>
                <a:gd name="T17" fmla="*/ 110 h 528"/>
                <a:gd name="T18" fmla="*/ 518 w 721"/>
                <a:gd name="T19" fmla="*/ 121 h 528"/>
                <a:gd name="T20" fmla="*/ 506 w 721"/>
                <a:gd name="T21" fmla="*/ 129 h 528"/>
                <a:gd name="T22" fmla="*/ 492 w 721"/>
                <a:gd name="T23" fmla="*/ 133 h 528"/>
                <a:gd name="T24" fmla="*/ 479 w 721"/>
                <a:gd name="T25" fmla="*/ 129 h 528"/>
                <a:gd name="T26" fmla="*/ 468 w 721"/>
                <a:gd name="T27" fmla="*/ 121 h 528"/>
                <a:gd name="T28" fmla="*/ 460 w 721"/>
                <a:gd name="T29" fmla="*/ 110 h 528"/>
                <a:gd name="T30" fmla="*/ 456 w 721"/>
                <a:gd name="T31" fmla="*/ 97 h 528"/>
                <a:gd name="T32" fmla="*/ 133 w 721"/>
                <a:gd name="T33" fmla="*/ 0 h 528"/>
                <a:gd name="T34" fmla="*/ 104 w 721"/>
                <a:gd name="T35" fmla="*/ 2 h 528"/>
                <a:gd name="T36" fmla="*/ 79 w 721"/>
                <a:gd name="T37" fmla="*/ 9 h 528"/>
                <a:gd name="T38" fmla="*/ 57 w 721"/>
                <a:gd name="T39" fmla="*/ 20 h 528"/>
                <a:gd name="T40" fmla="*/ 38 w 721"/>
                <a:gd name="T41" fmla="*/ 34 h 528"/>
                <a:gd name="T42" fmla="*/ 21 w 721"/>
                <a:gd name="T43" fmla="*/ 50 h 528"/>
                <a:gd name="T44" fmla="*/ 9 w 721"/>
                <a:gd name="T45" fmla="*/ 71 h 528"/>
                <a:gd name="T46" fmla="*/ 3 w 721"/>
                <a:gd name="T47" fmla="*/ 94 h 528"/>
                <a:gd name="T48" fmla="*/ 0 w 721"/>
                <a:gd name="T49" fmla="*/ 120 h 528"/>
                <a:gd name="T50" fmla="*/ 2 w 721"/>
                <a:gd name="T51" fmla="*/ 305 h 528"/>
                <a:gd name="T52" fmla="*/ 8 w 721"/>
                <a:gd name="T53" fmla="*/ 311 h 528"/>
                <a:gd name="T54" fmla="*/ 337 w 721"/>
                <a:gd name="T55" fmla="*/ 312 h 528"/>
                <a:gd name="T56" fmla="*/ 338 w 721"/>
                <a:gd name="T57" fmla="*/ 522 h 528"/>
                <a:gd name="T58" fmla="*/ 344 w 721"/>
                <a:gd name="T59" fmla="*/ 528 h 528"/>
                <a:gd name="T60" fmla="*/ 353 w 721"/>
                <a:gd name="T61" fmla="*/ 528 h 528"/>
                <a:gd name="T62" fmla="*/ 360 w 721"/>
                <a:gd name="T63" fmla="*/ 522 h 528"/>
                <a:gd name="T64" fmla="*/ 361 w 721"/>
                <a:gd name="T65" fmla="*/ 312 h 528"/>
                <a:gd name="T66" fmla="*/ 618 w 721"/>
                <a:gd name="T67" fmla="*/ 311 h 528"/>
                <a:gd name="T68" fmla="*/ 624 w 721"/>
                <a:gd name="T69" fmla="*/ 305 h 528"/>
                <a:gd name="T70" fmla="*/ 624 w 721"/>
                <a:gd name="T71" fmla="*/ 288 h 528"/>
                <a:gd name="T72" fmla="*/ 690 w 721"/>
                <a:gd name="T73" fmla="*/ 288 h 528"/>
                <a:gd name="T74" fmla="*/ 695 w 721"/>
                <a:gd name="T75" fmla="*/ 282 h 528"/>
                <a:gd name="T76" fmla="*/ 721 w 721"/>
                <a:gd name="T77" fmla="*/ 110 h 528"/>
                <a:gd name="T78" fmla="*/ 718 w 721"/>
                <a:gd name="T79" fmla="*/ 101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1" h="528">
                  <a:moveTo>
                    <a:pt x="675" y="265"/>
                  </a:moveTo>
                  <a:lnTo>
                    <a:pt x="624" y="265"/>
                  </a:lnTo>
                  <a:lnTo>
                    <a:pt x="624" y="120"/>
                  </a:lnTo>
                  <a:lnTo>
                    <a:pt x="695" y="120"/>
                  </a:lnTo>
                  <a:lnTo>
                    <a:pt x="675" y="265"/>
                  </a:lnTo>
                  <a:close/>
                  <a:moveTo>
                    <a:pt x="718" y="101"/>
                  </a:moveTo>
                  <a:lnTo>
                    <a:pt x="714" y="97"/>
                  </a:lnTo>
                  <a:lnTo>
                    <a:pt x="709" y="97"/>
                  </a:lnTo>
                  <a:lnTo>
                    <a:pt x="624" y="97"/>
                  </a:lnTo>
                  <a:lnTo>
                    <a:pt x="624" y="12"/>
                  </a:lnTo>
                  <a:lnTo>
                    <a:pt x="624" y="7"/>
                  </a:lnTo>
                  <a:lnTo>
                    <a:pt x="622" y="3"/>
                  </a:lnTo>
                  <a:lnTo>
                    <a:pt x="618" y="0"/>
                  </a:lnTo>
                  <a:lnTo>
                    <a:pt x="613" y="0"/>
                  </a:lnTo>
                  <a:lnTo>
                    <a:pt x="529" y="0"/>
                  </a:lnTo>
                  <a:lnTo>
                    <a:pt x="529" y="97"/>
                  </a:lnTo>
                  <a:lnTo>
                    <a:pt x="528" y="103"/>
                  </a:lnTo>
                  <a:lnTo>
                    <a:pt x="526" y="110"/>
                  </a:lnTo>
                  <a:lnTo>
                    <a:pt x="523" y="116"/>
                  </a:lnTo>
                  <a:lnTo>
                    <a:pt x="518" y="121"/>
                  </a:lnTo>
                  <a:lnTo>
                    <a:pt x="513" y="126"/>
                  </a:lnTo>
                  <a:lnTo>
                    <a:pt x="506" y="129"/>
                  </a:lnTo>
                  <a:lnTo>
                    <a:pt x="500" y="131"/>
                  </a:lnTo>
                  <a:lnTo>
                    <a:pt x="492" y="133"/>
                  </a:lnTo>
                  <a:lnTo>
                    <a:pt x="486" y="131"/>
                  </a:lnTo>
                  <a:lnTo>
                    <a:pt x="479" y="129"/>
                  </a:lnTo>
                  <a:lnTo>
                    <a:pt x="473" y="126"/>
                  </a:lnTo>
                  <a:lnTo>
                    <a:pt x="468" y="121"/>
                  </a:lnTo>
                  <a:lnTo>
                    <a:pt x="463" y="116"/>
                  </a:lnTo>
                  <a:lnTo>
                    <a:pt x="460" y="110"/>
                  </a:lnTo>
                  <a:lnTo>
                    <a:pt x="458" y="103"/>
                  </a:lnTo>
                  <a:lnTo>
                    <a:pt x="456" y="97"/>
                  </a:lnTo>
                  <a:lnTo>
                    <a:pt x="456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1" y="6"/>
                  </a:lnTo>
                  <a:lnTo>
                    <a:pt x="79" y="9"/>
                  </a:lnTo>
                  <a:lnTo>
                    <a:pt x="67" y="13"/>
                  </a:lnTo>
                  <a:lnTo>
                    <a:pt x="57" y="20"/>
                  </a:lnTo>
                  <a:lnTo>
                    <a:pt x="47" y="26"/>
                  </a:lnTo>
                  <a:lnTo>
                    <a:pt x="38" y="34"/>
                  </a:lnTo>
                  <a:lnTo>
                    <a:pt x="29" y="42"/>
                  </a:lnTo>
                  <a:lnTo>
                    <a:pt x="21" y="50"/>
                  </a:lnTo>
                  <a:lnTo>
                    <a:pt x="14" y="61"/>
                  </a:lnTo>
                  <a:lnTo>
                    <a:pt x="9" y="71"/>
                  </a:lnTo>
                  <a:lnTo>
                    <a:pt x="5" y="83"/>
                  </a:lnTo>
                  <a:lnTo>
                    <a:pt x="3" y="94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301"/>
                  </a:lnTo>
                  <a:lnTo>
                    <a:pt x="2" y="305"/>
                  </a:lnTo>
                  <a:lnTo>
                    <a:pt x="4" y="309"/>
                  </a:lnTo>
                  <a:lnTo>
                    <a:pt x="8" y="311"/>
                  </a:lnTo>
                  <a:lnTo>
                    <a:pt x="12" y="312"/>
                  </a:lnTo>
                  <a:lnTo>
                    <a:pt x="337" y="312"/>
                  </a:lnTo>
                  <a:lnTo>
                    <a:pt x="337" y="517"/>
                  </a:lnTo>
                  <a:lnTo>
                    <a:pt x="338" y="522"/>
                  </a:lnTo>
                  <a:lnTo>
                    <a:pt x="341" y="526"/>
                  </a:lnTo>
                  <a:lnTo>
                    <a:pt x="344" y="528"/>
                  </a:lnTo>
                  <a:lnTo>
                    <a:pt x="348" y="528"/>
                  </a:lnTo>
                  <a:lnTo>
                    <a:pt x="353" y="528"/>
                  </a:lnTo>
                  <a:lnTo>
                    <a:pt x="357" y="526"/>
                  </a:lnTo>
                  <a:lnTo>
                    <a:pt x="360" y="522"/>
                  </a:lnTo>
                  <a:lnTo>
                    <a:pt x="361" y="517"/>
                  </a:lnTo>
                  <a:lnTo>
                    <a:pt x="361" y="312"/>
                  </a:lnTo>
                  <a:lnTo>
                    <a:pt x="613" y="312"/>
                  </a:lnTo>
                  <a:lnTo>
                    <a:pt x="618" y="311"/>
                  </a:lnTo>
                  <a:lnTo>
                    <a:pt x="622" y="309"/>
                  </a:lnTo>
                  <a:lnTo>
                    <a:pt x="624" y="305"/>
                  </a:lnTo>
                  <a:lnTo>
                    <a:pt x="624" y="301"/>
                  </a:lnTo>
                  <a:lnTo>
                    <a:pt x="624" y="288"/>
                  </a:lnTo>
                  <a:lnTo>
                    <a:pt x="685" y="288"/>
                  </a:lnTo>
                  <a:lnTo>
                    <a:pt x="690" y="288"/>
                  </a:lnTo>
                  <a:lnTo>
                    <a:pt x="693" y="286"/>
                  </a:lnTo>
                  <a:lnTo>
                    <a:pt x="695" y="282"/>
                  </a:lnTo>
                  <a:lnTo>
                    <a:pt x="696" y="278"/>
                  </a:lnTo>
                  <a:lnTo>
                    <a:pt x="721" y="110"/>
                  </a:lnTo>
                  <a:lnTo>
                    <a:pt x="721" y="104"/>
                  </a:lnTo>
                  <a:lnTo>
                    <a:pt x="718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41" name="Freeform 3492"/>
            <p:cNvSpPr/>
            <p:nvPr/>
          </p:nvSpPr>
          <p:spPr bwMode="auto">
            <a:xfrm>
              <a:off x="8301038" y="771525"/>
              <a:ext cx="66675" cy="119063"/>
            </a:xfrm>
            <a:custGeom>
              <a:avLst/>
              <a:gdLst>
                <a:gd name="T0" fmla="*/ 11 w 168"/>
                <a:gd name="T1" fmla="*/ 120 h 300"/>
                <a:gd name="T2" fmla="*/ 119 w 168"/>
                <a:gd name="T3" fmla="*/ 120 h 300"/>
                <a:gd name="T4" fmla="*/ 144 w 168"/>
                <a:gd name="T5" fmla="*/ 120 h 300"/>
                <a:gd name="T6" fmla="*/ 144 w 168"/>
                <a:gd name="T7" fmla="*/ 289 h 300"/>
                <a:gd name="T8" fmla="*/ 145 w 168"/>
                <a:gd name="T9" fmla="*/ 293 h 300"/>
                <a:gd name="T10" fmla="*/ 147 w 168"/>
                <a:gd name="T11" fmla="*/ 296 h 300"/>
                <a:gd name="T12" fmla="*/ 151 w 168"/>
                <a:gd name="T13" fmla="*/ 299 h 300"/>
                <a:gd name="T14" fmla="*/ 155 w 168"/>
                <a:gd name="T15" fmla="*/ 300 h 300"/>
                <a:gd name="T16" fmla="*/ 160 w 168"/>
                <a:gd name="T17" fmla="*/ 299 h 300"/>
                <a:gd name="T18" fmla="*/ 164 w 168"/>
                <a:gd name="T19" fmla="*/ 296 h 300"/>
                <a:gd name="T20" fmla="*/ 167 w 168"/>
                <a:gd name="T21" fmla="*/ 293 h 300"/>
                <a:gd name="T22" fmla="*/ 168 w 168"/>
                <a:gd name="T23" fmla="*/ 289 h 300"/>
                <a:gd name="T24" fmla="*/ 168 w 168"/>
                <a:gd name="T25" fmla="*/ 108 h 300"/>
                <a:gd name="T26" fmla="*/ 168 w 168"/>
                <a:gd name="T27" fmla="*/ 11 h 300"/>
                <a:gd name="T28" fmla="*/ 167 w 168"/>
                <a:gd name="T29" fmla="*/ 7 h 300"/>
                <a:gd name="T30" fmla="*/ 164 w 168"/>
                <a:gd name="T31" fmla="*/ 4 h 300"/>
                <a:gd name="T32" fmla="*/ 160 w 168"/>
                <a:gd name="T33" fmla="*/ 1 h 300"/>
                <a:gd name="T34" fmla="*/ 155 w 168"/>
                <a:gd name="T35" fmla="*/ 0 h 300"/>
                <a:gd name="T36" fmla="*/ 122 w 168"/>
                <a:gd name="T37" fmla="*/ 0 h 300"/>
                <a:gd name="T38" fmla="*/ 11 w 168"/>
                <a:gd name="T39" fmla="*/ 0 h 300"/>
                <a:gd name="T40" fmla="*/ 7 w 168"/>
                <a:gd name="T41" fmla="*/ 1 h 300"/>
                <a:gd name="T42" fmla="*/ 4 w 168"/>
                <a:gd name="T43" fmla="*/ 4 h 300"/>
                <a:gd name="T44" fmla="*/ 1 w 168"/>
                <a:gd name="T45" fmla="*/ 7 h 300"/>
                <a:gd name="T46" fmla="*/ 0 w 168"/>
                <a:gd name="T47" fmla="*/ 11 h 300"/>
                <a:gd name="T48" fmla="*/ 0 w 168"/>
                <a:gd name="T49" fmla="*/ 108 h 300"/>
                <a:gd name="T50" fmla="*/ 1 w 168"/>
                <a:gd name="T51" fmla="*/ 113 h 300"/>
                <a:gd name="T52" fmla="*/ 4 w 168"/>
                <a:gd name="T53" fmla="*/ 117 h 300"/>
                <a:gd name="T54" fmla="*/ 7 w 168"/>
                <a:gd name="T55" fmla="*/ 119 h 300"/>
                <a:gd name="T56" fmla="*/ 11 w 168"/>
                <a:gd name="T57" fmla="*/ 12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300">
                  <a:moveTo>
                    <a:pt x="11" y="120"/>
                  </a:moveTo>
                  <a:lnTo>
                    <a:pt x="119" y="120"/>
                  </a:lnTo>
                  <a:lnTo>
                    <a:pt x="144" y="120"/>
                  </a:lnTo>
                  <a:lnTo>
                    <a:pt x="144" y="289"/>
                  </a:lnTo>
                  <a:lnTo>
                    <a:pt x="145" y="293"/>
                  </a:lnTo>
                  <a:lnTo>
                    <a:pt x="147" y="296"/>
                  </a:lnTo>
                  <a:lnTo>
                    <a:pt x="151" y="299"/>
                  </a:lnTo>
                  <a:lnTo>
                    <a:pt x="155" y="300"/>
                  </a:lnTo>
                  <a:lnTo>
                    <a:pt x="160" y="299"/>
                  </a:lnTo>
                  <a:lnTo>
                    <a:pt x="164" y="296"/>
                  </a:lnTo>
                  <a:lnTo>
                    <a:pt x="167" y="293"/>
                  </a:lnTo>
                  <a:lnTo>
                    <a:pt x="168" y="289"/>
                  </a:lnTo>
                  <a:lnTo>
                    <a:pt x="168" y="108"/>
                  </a:lnTo>
                  <a:lnTo>
                    <a:pt x="168" y="11"/>
                  </a:lnTo>
                  <a:lnTo>
                    <a:pt x="167" y="7"/>
                  </a:lnTo>
                  <a:lnTo>
                    <a:pt x="164" y="4"/>
                  </a:lnTo>
                  <a:lnTo>
                    <a:pt x="160" y="1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08"/>
                  </a:lnTo>
                  <a:lnTo>
                    <a:pt x="1" y="113"/>
                  </a:lnTo>
                  <a:lnTo>
                    <a:pt x="4" y="117"/>
                  </a:lnTo>
                  <a:lnTo>
                    <a:pt x="7" y="119"/>
                  </a:lnTo>
                  <a:lnTo>
                    <a:pt x="1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grpSp>
        <p:nvGrpSpPr>
          <p:cNvPr id="42" name="Group 106"/>
          <p:cNvGrpSpPr/>
          <p:nvPr/>
        </p:nvGrpSpPr>
        <p:grpSpPr>
          <a:xfrm>
            <a:off x="8274635" y="3896440"/>
            <a:ext cx="280988" cy="282575"/>
            <a:chOff x="2025650" y="5957888"/>
            <a:chExt cx="280988" cy="282575"/>
          </a:xfr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</p:grpSpPr>
        <p:sp>
          <p:nvSpPr>
            <p:cNvPr id="43" name="Freeform 1151"/>
            <p:cNvSpPr>
              <a:spLocks noEditPoints="1"/>
            </p:cNvSpPr>
            <p:nvPr/>
          </p:nvSpPr>
          <p:spPr bwMode="auto">
            <a:xfrm>
              <a:off x="2025650" y="5957888"/>
              <a:ext cx="247650" cy="219075"/>
            </a:xfrm>
            <a:custGeom>
              <a:avLst/>
              <a:gdLst>
                <a:gd name="T0" fmla="*/ 97 w 627"/>
                <a:gd name="T1" fmla="*/ 494 h 554"/>
                <a:gd name="T2" fmla="*/ 93 w 627"/>
                <a:gd name="T3" fmla="*/ 507 h 554"/>
                <a:gd name="T4" fmla="*/ 85 w 627"/>
                <a:gd name="T5" fmla="*/ 518 h 554"/>
                <a:gd name="T6" fmla="*/ 74 w 627"/>
                <a:gd name="T7" fmla="*/ 527 h 554"/>
                <a:gd name="T8" fmla="*/ 61 w 627"/>
                <a:gd name="T9" fmla="*/ 530 h 554"/>
                <a:gd name="T10" fmla="*/ 47 w 627"/>
                <a:gd name="T11" fmla="*/ 527 h 554"/>
                <a:gd name="T12" fmla="*/ 35 w 627"/>
                <a:gd name="T13" fmla="*/ 519 h 554"/>
                <a:gd name="T14" fmla="*/ 27 w 627"/>
                <a:gd name="T15" fmla="*/ 508 h 554"/>
                <a:gd name="T16" fmla="*/ 24 w 627"/>
                <a:gd name="T17" fmla="*/ 494 h 554"/>
                <a:gd name="T18" fmla="*/ 144 w 627"/>
                <a:gd name="T19" fmla="*/ 24 h 554"/>
                <a:gd name="T20" fmla="*/ 145 w 627"/>
                <a:gd name="T21" fmla="*/ 90 h 554"/>
                <a:gd name="T22" fmla="*/ 152 w 627"/>
                <a:gd name="T23" fmla="*/ 96 h 554"/>
                <a:gd name="T24" fmla="*/ 554 w 627"/>
                <a:gd name="T25" fmla="*/ 97 h 554"/>
                <a:gd name="T26" fmla="*/ 109 w 627"/>
                <a:gd name="T27" fmla="*/ 145 h 554"/>
                <a:gd name="T28" fmla="*/ 100 w 627"/>
                <a:gd name="T29" fmla="*/ 149 h 554"/>
                <a:gd name="T30" fmla="*/ 97 w 627"/>
                <a:gd name="T31" fmla="*/ 157 h 554"/>
                <a:gd name="T32" fmla="*/ 383 w 627"/>
                <a:gd name="T33" fmla="*/ 531 h 554"/>
                <a:gd name="T34" fmla="*/ 356 w 627"/>
                <a:gd name="T35" fmla="*/ 504 h 554"/>
                <a:gd name="T36" fmla="*/ 351 w 627"/>
                <a:gd name="T37" fmla="*/ 501 h 554"/>
                <a:gd name="T38" fmla="*/ 349 w 627"/>
                <a:gd name="T39" fmla="*/ 497 h 554"/>
                <a:gd name="T40" fmla="*/ 351 w 627"/>
                <a:gd name="T41" fmla="*/ 488 h 554"/>
                <a:gd name="T42" fmla="*/ 403 w 627"/>
                <a:gd name="T43" fmla="*/ 398 h 554"/>
                <a:gd name="T44" fmla="*/ 413 w 627"/>
                <a:gd name="T45" fmla="*/ 396 h 554"/>
                <a:gd name="T46" fmla="*/ 446 w 627"/>
                <a:gd name="T47" fmla="*/ 414 h 554"/>
                <a:gd name="T48" fmla="*/ 467 w 627"/>
                <a:gd name="T49" fmla="*/ 401 h 554"/>
                <a:gd name="T50" fmla="*/ 488 w 627"/>
                <a:gd name="T51" fmla="*/ 391 h 554"/>
                <a:gd name="T52" fmla="*/ 489 w 627"/>
                <a:gd name="T53" fmla="*/ 357 h 554"/>
                <a:gd name="T54" fmla="*/ 495 w 627"/>
                <a:gd name="T55" fmla="*/ 351 h 554"/>
                <a:gd name="T56" fmla="*/ 596 w 627"/>
                <a:gd name="T57" fmla="*/ 350 h 554"/>
                <a:gd name="T58" fmla="*/ 605 w 627"/>
                <a:gd name="T59" fmla="*/ 353 h 554"/>
                <a:gd name="T60" fmla="*/ 608 w 627"/>
                <a:gd name="T61" fmla="*/ 362 h 554"/>
                <a:gd name="T62" fmla="*/ 618 w 627"/>
                <a:gd name="T63" fmla="*/ 396 h 554"/>
                <a:gd name="T64" fmla="*/ 627 w 627"/>
                <a:gd name="T65" fmla="*/ 157 h 554"/>
                <a:gd name="T66" fmla="*/ 623 w 627"/>
                <a:gd name="T67" fmla="*/ 149 h 554"/>
                <a:gd name="T68" fmla="*/ 615 w 627"/>
                <a:gd name="T69" fmla="*/ 145 h 554"/>
                <a:gd name="T70" fmla="*/ 578 w 627"/>
                <a:gd name="T71" fmla="*/ 85 h 554"/>
                <a:gd name="T72" fmla="*/ 575 w 627"/>
                <a:gd name="T73" fmla="*/ 76 h 554"/>
                <a:gd name="T74" fmla="*/ 567 w 627"/>
                <a:gd name="T75" fmla="*/ 72 h 554"/>
                <a:gd name="T76" fmla="*/ 169 w 627"/>
                <a:gd name="T77" fmla="*/ 12 h 554"/>
                <a:gd name="T78" fmla="*/ 165 w 627"/>
                <a:gd name="T79" fmla="*/ 4 h 554"/>
                <a:gd name="T80" fmla="*/ 157 w 627"/>
                <a:gd name="T81" fmla="*/ 0 h 554"/>
                <a:gd name="T82" fmla="*/ 8 w 627"/>
                <a:gd name="T83" fmla="*/ 1 h 554"/>
                <a:gd name="T84" fmla="*/ 1 w 627"/>
                <a:gd name="T85" fmla="*/ 8 h 554"/>
                <a:gd name="T86" fmla="*/ 0 w 627"/>
                <a:gd name="T87" fmla="*/ 494 h 554"/>
                <a:gd name="T88" fmla="*/ 2 w 627"/>
                <a:gd name="T89" fmla="*/ 506 h 554"/>
                <a:gd name="T90" fmla="*/ 5 w 627"/>
                <a:gd name="T91" fmla="*/ 517 h 554"/>
                <a:gd name="T92" fmla="*/ 11 w 627"/>
                <a:gd name="T93" fmla="*/ 527 h 554"/>
                <a:gd name="T94" fmla="*/ 18 w 627"/>
                <a:gd name="T95" fmla="*/ 536 h 554"/>
                <a:gd name="T96" fmla="*/ 27 w 627"/>
                <a:gd name="T97" fmla="*/ 544 h 554"/>
                <a:gd name="T98" fmla="*/ 37 w 627"/>
                <a:gd name="T99" fmla="*/ 550 h 554"/>
                <a:gd name="T100" fmla="*/ 49 w 627"/>
                <a:gd name="T101" fmla="*/ 553 h 554"/>
                <a:gd name="T102" fmla="*/ 61 w 627"/>
                <a:gd name="T103" fmla="*/ 554 h 554"/>
                <a:gd name="T104" fmla="*/ 383 w 627"/>
                <a:gd name="T105" fmla="*/ 5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7" h="554">
                  <a:moveTo>
                    <a:pt x="97" y="157"/>
                  </a:moveTo>
                  <a:lnTo>
                    <a:pt x="97" y="494"/>
                  </a:lnTo>
                  <a:lnTo>
                    <a:pt x="96" y="501"/>
                  </a:lnTo>
                  <a:lnTo>
                    <a:pt x="93" y="507"/>
                  </a:lnTo>
                  <a:lnTo>
                    <a:pt x="90" y="513"/>
                  </a:lnTo>
                  <a:lnTo>
                    <a:pt x="85" y="518"/>
                  </a:lnTo>
                  <a:lnTo>
                    <a:pt x="80" y="523"/>
                  </a:lnTo>
                  <a:lnTo>
                    <a:pt x="74" y="527"/>
                  </a:lnTo>
                  <a:lnTo>
                    <a:pt x="67" y="529"/>
                  </a:lnTo>
                  <a:lnTo>
                    <a:pt x="61" y="530"/>
                  </a:lnTo>
                  <a:lnTo>
                    <a:pt x="54" y="529"/>
                  </a:lnTo>
                  <a:lnTo>
                    <a:pt x="47" y="527"/>
                  </a:lnTo>
                  <a:lnTo>
                    <a:pt x="40" y="524"/>
                  </a:lnTo>
                  <a:lnTo>
                    <a:pt x="35" y="519"/>
                  </a:lnTo>
                  <a:lnTo>
                    <a:pt x="30" y="514"/>
                  </a:lnTo>
                  <a:lnTo>
                    <a:pt x="27" y="508"/>
                  </a:lnTo>
                  <a:lnTo>
                    <a:pt x="25" y="501"/>
                  </a:lnTo>
                  <a:lnTo>
                    <a:pt x="24" y="494"/>
                  </a:lnTo>
                  <a:lnTo>
                    <a:pt x="24" y="24"/>
                  </a:lnTo>
                  <a:lnTo>
                    <a:pt x="144" y="24"/>
                  </a:lnTo>
                  <a:lnTo>
                    <a:pt x="144" y="85"/>
                  </a:lnTo>
                  <a:lnTo>
                    <a:pt x="145" y="90"/>
                  </a:lnTo>
                  <a:lnTo>
                    <a:pt x="149" y="93"/>
                  </a:lnTo>
                  <a:lnTo>
                    <a:pt x="152" y="96"/>
                  </a:lnTo>
                  <a:lnTo>
                    <a:pt x="157" y="97"/>
                  </a:lnTo>
                  <a:lnTo>
                    <a:pt x="554" y="97"/>
                  </a:lnTo>
                  <a:lnTo>
                    <a:pt x="554" y="145"/>
                  </a:lnTo>
                  <a:lnTo>
                    <a:pt x="109" y="145"/>
                  </a:lnTo>
                  <a:lnTo>
                    <a:pt x="104" y="146"/>
                  </a:lnTo>
                  <a:lnTo>
                    <a:pt x="100" y="149"/>
                  </a:lnTo>
                  <a:lnTo>
                    <a:pt x="98" y="152"/>
                  </a:lnTo>
                  <a:lnTo>
                    <a:pt x="97" y="157"/>
                  </a:lnTo>
                  <a:close/>
                  <a:moveTo>
                    <a:pt x="383" y="540"/>
                  </a:moveTo>
                  <a:lnTo>
                    <a:pt x="383" y="531"/>
                  </a:lnTo>
                  <a:lnTo>
                    <a:pt x="384" y="520"/>
                  </a:lnTo>
                  <a:lnTo>
                    <a:pt x="356" y="504"/>
                  </a:lnTo>
                  <a:lnTo>
                    <a:pt x="354" y="503"/>
                  </a:lnTo>
                  <a:lnTo>
                    <a:pt x="351" y="501"/>
                  </a:lnTo>
                  <a:lnTo>
                    <a:pt x="350" y="499"/>
                  </a:lnTo>
                  <a:lnTo>
                    <a:pt x="349" y="497"/>
                  </a:lnTo>
                  <a:lnTo>
                    <a:pt x="349" y="493"/>
                  </a:lnTo>
                  <a:lnTo>
                    <a:pt x="351" y="488"/>
                  </a:lnTo>
                  <a:lnTo>
                    <a:pt x="400" y="401"/>
                  </a:lnTo>
                  <a:lnTo>
                    <a:pt x="403" y="398"/>
                  </a:lnTo>
                  <a:lnTo>
                    <a:pt x="408" y="397"/>
                  </a:lnTo>
                  <a:lnTo>
                    <a:pt x="413" y="396"/>
                  </a:lnTo>
                  <a:lnTo>
                    <a:pt x="417" y="398"/>
                  </a:lnTo>
                  <a:lnTo>
                    <a:pt x="446" y="414"/>
                  </a:lnTo>
                  <a:lnTo>
                    <a:pt x="456" y="407"/>
                  </a:lnTo>
                  <a:lnTo>
                    <a:pt x="467" y="401"/>
                  </a:lnTo>
                  <a:lnTo>
                    <a:pt x="478" y="395"/>
                  </a:lnTo>
                  <a:lnTo>
                    <a:pt x="488" y="391"/>
                  </a:lnTo>
                  <a:lnTo>
                    <a:pt x="488" y="361"/>
                  </a:lnTo>
                  <a:lnTo>
                    <a:pt x="489" y="357"/>
                  </a:lnTo>
                  <a:lnTo>
                    <a:pt x="492" y="353"/>
                  </a:lnTo>
                  <a:lnTo>
                    <a:pt x="495" y="351"/>
                  </a:lnTo>
                  <a:lnTo>
                    <a:pt x="500" y="350"/>
                  </a:lnTo>
                  <a:lnTo>
                    <a:pt x="596" y="350"/>
                  </a:lnTo>
                  <a:lnTo>
                    <a:pt x="601" y="351"/>
                  </a:lnTo>
                  <a:lnTo>
                    <a:pt x="605" y="353"/>
                  </a:lnTo>
                  <a:lnTo>
                    <a:pt x="607" y="357"/>
                  </a:lnTo>
                  <a:lnTo>
                    <a:pt x="608" y="362"/>
                  </a:lnTo>
                  <a:lnTo>
                    <a:pt x="608" y="391"/>
                  </a:lnTo>
                  <a:lnTo>
                    <a:pt x="618" y="396"/>
                  </a:lnTo>
                  <a:lnTo>
                    <a:pt x="627" y="401"/>
                  </a:lnTo>
                  <a:lnTo>
                    <a:pt x="627" y="157"/>
                  </a:lnTo>
                  <a:lnTo>
                    <a:pt x="626" y="152"/>
                  </a:lnTo>
                  <a:lnTo>
                    <a:pt x="623" y="149"/>
                  </a:lnTo>
                  <a:lnTo>
                    <a:pt x="619" y="146"/>
                  </a:lnTo>
                  <a:lnTo>
                    <a:pt x="615" y="145"/>
                  </a:lnTo>
                  <a:lnTo>
                    <a:pt x="578" y="145"/>
                  </a:lnTo>
                  <a:lnTo>
                    <a:pt x="578" y="85"/>
                  </a:lnTo>
                  <a:lnTo>
                    <a:pt x="577" y="81"/>
                  </a:lnTo>
                  <a:lnTo>
                    <a:pt x="575" y="76"/>
                  </a:lnTo>
                  <a:lnTo>
                    <a:pt x="571" y="73"/>
                  </a:lnTo>
                  <a:lnTo>
                    <a:pt x="567" y="72"/>
                  </a:lnTo>
                  <a:lnTo>
                    <a:pt x="169" y="72"/>
                  </a:lnTo>
                  <a:lnTo>
                    <a:pt x="169" y="12"/>
                  </a:lnTo>
                  <a:lnTo>
                    <a:pt x="168" y="8"/>
                  </a:lnTo>
                  <a:lnTo>
                    <a:pt x="165" y="4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94"/>
                  </a:lnTo>
                  <a:lnTo>
                    <a:pt x="1" y="500"/>
                  </a:lnTo>
                  <a:lnTo>
                    <a:pt x="2" y="506"/>
                  </a:lnTo>
                  <a:lnTo>
                    <a:pt x="3" y="512"/>
                  </a:lnTo>
                  <a:lnTo>
                    <a:pt x="5" y="517"/>
                  </a:lnTo>
                  <a:lnTo>
                    <a:pt x="8" y="522"/>
                  </a:lnTo>
                  <a:lnTo>
                    <a:pt x="11" y="527"/>
                  </a:lnTo>
                  <a:lnTo>
                    <a:pt x="14" y="532"/>
                  </a:lnTo>
                  <a:lnTo>
                    <a:pt x="18" y="536"/>
                  </a:lnTo>
                  <a:lnTo>
                    <a:pt x="22" y="540"/>
                  </a:lnTo>
                  <a:lnTo>
                    <a:pt x="27" y="544"/>
                  </a:lnTo>
                  <a:lnTo>
                    <a:pt x="32" y="547"/>
                  </a:lnTo>
                  <a:lnTo>
                    <a:pt x="37" y="550"/>
                  </a:lnTo>
                  <a:lnTo>
                    <a:pt x="43" y="552"/>
                  </a:lnTo>
                  <a:lnTo>
                    <a:pt x="49" y="553"/>
                  </a:lnTo>
                  <a:lnTo>
                    <a:pt x="55" y="554"/>
                  </a:lnTo>
                  <a:lnTo>
                    <a:pt x="61" y="554"/>
                  </a:lnTo>
                  <a:lnTo>
                    <a:pt x="383" y="554"/>
                  </a:lnTo>
                  <a:lnTo>
                    <a:pt x="383" y="548"/>
                  </a:lnTo>
                  <a:lnTo>
                    <a:pt x="383" y="5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44" name="Freeform 1152"/>
            <p:cNvSpPr>
              <a:spLocks noEditPoints="1"/>
            </p:cNvSpPr>
            <p:nvPr/>
          </p:nvSpPr>
          <p:spPr bwMode="auto">
            <a:xfrm>
              <a:off x="2174875" y="6105525"/>
              <a:ext cx="131763" cy="134938"/>
            </a:xfrm>
            <a:custGeom>
              <a:avLst/>
              <a:gdLst>
                <a:gd name="T0" fmla="*/ 150 w 331"/>
                <a:gd name="T1" fmla="*/ 245 h 338"/>
                <a:gd name="T2" fmla="*/ 128 w 331"/>
                <a:gd name="T3" fmla="*/ 237 h 338"/>
                <a:gd name="T4" fmla="*/ 110 w 331"/>
                <a:gd name="T5" fmla="*/ 224 h 338"/>
                <a:gd name="T6" fmla="*/ 97 w 331"/>
                <a:gd name="T7" fmla="*/ 205 h 338"/>
                <a:gd name="T8" fmla="*/ 89 w 331"/>
                <a:gd name="T9" fmla="*/ 184 h 338"/>
                <a:gd name="T10" fmla="*/ 88 w 331"/>
                <a:gd name="T11" fmla="*/ 160 h 338"/>
                <a:gd name="T12" fmla="*/ 94 w 331"/>
                <a:gd name="T13" fmla="*/ 138 h 338"/>
                <a:gd name="T14" fmla="*/ 105 w 331"/>
                <a:gd name="T15" fmla="*/ 120 h 338"/>
                <a:gd name="T16" fmla="*/ 122 w 331"/>
                <a:gd name="T17" fmla="*/ 104 h 338"/>
                <a:gd name="T18" fmla="*/ 143 w 331"/>
                <a:gd name="T19" fmla="*/ 94 h 338"/>
                <a:gd name="T20" fmla="*/ 165 w 331"/>
                <a:gd name="T21" fmla="*/ 91 h 338"/>
                <a:gd name="T22" fmla="*/ 189 w 331"/>
                <a:gd name="T23" fmla="*/ 94 h 338"/>
                <a:gd name="T24" fmla="*/ 209 w 331"/>
                <a:gd name="T25" fmla="*/ 104 h 338"/>
                <a:gd name="T26" fmla="*/ 226 w 331"/>
                <a:gd name="T27" fmla="*/ 120 h 338"/>
                <a:gd name="T28" fmla="*/ 238 w 331"/>
                <a:gd name="T29" fmla="*/ 138 h 338"/>
                <a:gd name="T30" fmla="*/ 244 w 331"/>
                <a:gd name="T31" fmla="*/ 160 h 338"/>
                <a:gd name="T32" fmla="*/ 242 w 331"/>
                <a:gd name="T33" fmla="*/ 184 h 338"/>
                <a:gd name="T34" fmla="*/ 235 w 331"/>
                <a:gd name="T35" fmla="*/ 205 h 338"/>
                <a:gd name="T36" fmla="*/ 221 w 331"/>
                <a:gd name="T37" fmla="*/ 224 h 338"/>
                <a:gd name="T38" fmla="*/ 203 w 331"/>
                <a:gd name="T39" fmla="*/ 237 h 338"/>
                <a:gd name="T40" fmla="*/ 181 w 331"/>
                <a:gd name="T41" fmla="*/ 245 h 338"/>
                <a:gd name="T42" fmla="*/ 306 w 331"/>
                <a:gd name="T43" fmla="*/ 206 h 338"/>
                <a:gd name="T44" fmla="*/ 300 w 331"/>
                <a:gd name="T45" fmla="*/ 197 h 338"/>
                <a:gd name="T46" fmla="*/ 302 w 331"/>
                <a:gd name="T47" fmla="*/ 167 h 338"/>
                <a:gd name="T48" fmla="*/ 300 w 331"/>
                <a:gd name="T49" fmla="*/ 140 h 338"/>
                <a:gd name="T50" fmla="*/ 306 w 331"/>
                <a:gd name="T51" fmla="*/ 131 h 338"/>
                <a:gd name="T52" fmla="*/ 268 w 331"/>
                <a:gd name="T53" fmla="*/ 66 h 338"/>
                <a:gd name="T54" fmla="*/ 258 w 331"/>
                <a:gd name="T55" fmla="*/ 67 h 338"/>
                <a:gd name="T56" fmla="*/ 242 w 331"/>
                <a:gd name="T57" fmla="*/ 53 h 338"/>
                <a:gd name="T58" fmla="*/ 214 w 331"/>
                <a:gd name="T59" fmla="*/ 37 h 338"/>
                <a:gd name="T60" fmla="*/ 207 w 331"/>
                <a:gd name="T61" fmla="*/ 29 h 338"/>
                <a:gd name="T62" fmla="*/ 135 w 331"/>
                <a:gd name="T63" fmla="*/ 0 h 338"/>
                <a:gd name="T64" fmla="*/ 133 w 331"/>
                <a:gd name="T65" fmla="*/ 32 h 338"/>
                <a:gd name="T66" fmla="*/ 113 w 331"/>
                <a:gd name="T67" fmla="*/ 42 h 338"/>
                <a:gd name="T68" fmla="*/ 77 w 331"/>
                <a:gd name="T69" fmla="*/ 64 h 338"/>
                <a:gd name="T70" fmla="*/ 66 w 331"/>
                <a:gd name="T71" fmla="*/ 67 h 338"/>
                <a:gd name="T72" fmla="*/ 0 w 331"/>
                <a:gd name="T73" fmla="*/ 116 h 338"/>
                <a:gd name="T74" fmla="*/ 31 w 331"/>
                <a:gd name="T75" fmla="*/ 136 h 338"/>
                <a:gd name="T76" fmla="*/ 30 w 331"/>
                <a:gd name="T77" fmla="*/ 156 h 338"/>
                <a:gd name="T78" fmla="*/ 32 w 331"/>
                <a:gd name="T79" fmla="*/ 193 h 338"/>
                <a:gd name="T80" fmla="*/ 29 w 331"/>
                <a:gd name="T81" fmla="*/ 204 h 338"/>
                <a:gd name="T82" fmla="*/ 38 w 331"/>
                <a:gd name="T83" fmla="*/ 286 h 338"/>
                <a:gd name="T84" fmla="*/ 70 w 331"/>
                <a:gd name="T85" fmla="*/ 269 h 338"/>
                <a:gd name="T86" fmla="*/ 89 w 331"/>
                <a:gd name="T87" fmla="*/ 281 h 338"/>
                <a:gd name="T88" fmla="*/ 139 w 331"/>
                <a:gd name="T89" fmla="*/ 303 h 338"/>
                <a:gd name="T90" fmla="*/ 146 w 331"/>
                <a:gd name="T91" fmla="*/ 310 h 338"/>
                <a:gd name="T92" fmla="*/ 207 w 331"/>
                <a:gd name="T93" fmla="*/ 338 h 338"/>
                <a:gd name="T94" fmla="*/ 209 w 331"/>
                <a:gd name="T95" fmla="*/ 307 h 338"/>
                <a:gd name="T96" fmla="*/ 222 w 331"/>
                <a:gd name="T97" fmla="*/ 299 h 338"/>
                <a:gd name="T98" fmla="*/ 245 w 331"/>
                <a:gd name="T99" fmla="*/ 281 h 338"/>
                <a:gd name="T100" fmla="*/ 258 w 331"/>
                <a:gd name="T101" fmla="*/ 270 h 338"/>
                <a:gd name="T102" fmla="*/ 268 w 331"/>
                <a:gd name="T103" fmla="*/ 271 h 338"/>
                <a:gd name="T104" fmla="*/ 306 w 331"/>
                <a:gd name="T105" fmla="*/ 20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1" h="338">
                  <a:moveTo>
                    <a:pt x="165" y="246"/>
                  </a:moveTo>
                  <a:lnTo>
                    <a:pt x="158" y="246"/>
                  </a:lnTo>
                  <a:lnTo>
                    <a:pt x="150" y="245"/>
                  </a:lnTo>
                  <a:lnTo>
                    <a:pt x="143" y="243"/>
                  </a:lnTo>
                  <a:lnTo>
                    <a:pt x="136" y="240"/>
                  </a:lnTo>
                  <a:lnTo>
                    <a:pt x="128" y="237"/>
                  </a:lnTo>
                  <a:lnTo>
                    <a:pt x="122" y="233"/>
                  </a:lnTo>
                  <a:lnTo>
                    <a:pt x="116" y="229"/>
                  </a:lnTo>
                  <a:lnTo>
                    <a:pt x="110" y="224"/>
                  </a:lnTo>
                  <a:lnTo>
                    <a:pt x="105" y="217"/>
                  </a:lnTo>
                  <a:lnTo>
                    <a:pt x="101" y="211"/>
                  </a:lnTo>
                  <a:lnTo>
                    <a:pt x="97" y="205"/>
                  </a:lnTo>
                  <a:lnTo>
                    <a:pt x="94" y="198"/>
                  </a:lnTo>
                  <a:lnTo>
                    <a:pt x="91" y="191"/>
                  </a:lnTo>
                  <a:lnTo>
                    <a:pt x="89" y="184"/>
                  </a:lnTo>
                  <a:lnTo>
                    <a:pt x="88" y="176"/>
                  </a:lnTo>
                  <a:lnTo>
                    <a:pt x="88" y="167"/>
                  </a:lnTo>
                  <a:lnTo>
                    <a:pt x="88" y="160"/>
                  </a:lnTo>
                  <a:lnTo>
                    <a:pt x="89" y="152"/>
                  </a:lnTo>
                  <a:lnTo>
                    <a:pt x="91" y="145"/>
                  </a:lnTo>
                  <a:lnTo>
                    <a:pt x="94" y="138"/>
                  </a:lnTo>
                  <a:lnTo>
                    <a:pt x="97" y="132"/>
                  </a:lnTo>
                  <a:lnTo>
                    <a:pt x="101" y="125"/>
                  </a:lnTo>
                  <a:lnTo>
                    <a:pt x="105" y="120"/>
                  </a:lnTo>
                  <a:lnTo>
                    <a:pt x="110" y="113"/>
                  </a:lnTo>
                  <a:lnTo>
                    <a:pt x="116" y="108"/>
                  </a:lnTo>
                  <a:lnTo>
                    <a:pt x="122" y="104"/>
                  </a:lnTo>
                  <a:lnTo>
                    <a:pt x="128" y="100"/>
                  </a:lnTo>
                  <a:lnTo>
                    <a:pt x="136" y="97"/>
                  </a:lnTo>
                  <a:lnTo>
                    <a:pt x="143" y="94"/>
                  </a:lnTo>
                  <a:lnTo>
                    <a:pt x="150" y="92"/>
                  </a:lnTo>
                  <a:lnTo>
                    <a:pt x="158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81" y="92"/>
                  </a:lnTo>
                  <a:lnTo>
                    <a:pt x="189" y="94"/>
                  </a:lnTo>
                  <a:lnTo>
                    <a:pt x="196" y="97"/>
                  </a:lnTo>
                  <a:lnTo>
                    <a:pt x="203" y="100"/>
                  </a:lnTo>
                  <a:lnTo>
                    <a:pt x="209" y="104"/>
                  </a:lnTo>
                  <a:lnTo>
                    <a:pt x="215" y="108"/>
                  </a:lnTo>
                  <a:lnTo>
                    <a:pt x="221" y="113"/>
                  </a:lnTo>
                  <a:lnTo>
                    <a:pt x="226" y="120"/>
                  </a:lnTo>
                  <a:lnTo>
                    <a:pt x="230" y="125"/>
                  </a:lnTo>
                  <a:lnTo>
                    <a:pt x="235" y="132"/>
                  </a:lnTo>
                  <a:lnTo>
                    <a:pt x="238" y="138"/>
                  </a:lnTo>
                  <a:lnTo>
                    <a:pt x="241" y="145"/>
                  </a:lnTo>
                  <a:lnTo>
                    <a:pt x="242" y="152"/>
                  </a:lnTo>
                  <a:lnTo>
                    <a:pt x="244" y="160"/>
                  </a:lnTo>
                  <a:lnTo>
                    <a:pt x="244" y="167"/>
                  </a:lnTo>
                  <a:lnTo>
                    <a:pt x="244" y="176"/>
                  </a:lnTo>
                  <a:lnTo>
                    <a:pt x="242" y="184"/>
                  </a:lnTo>
                  <a:lnTo>
                    <a:pt x="241" y="191"/>
                  </a:lnTo>
                  <a:lnTo>
                    <a:pt x="238" y="198"/>
                  </a:lnTo>
                  <a:lnTo>
                    <a:pt x="235" y="205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4"/>
                  </a:lnTo>
                  <a:lnTo>
                    <a:pt x="215" y="229"/>
                  </a:lnTo>
                  <a:lnTo>
                    <a:pt x="209" y="233"/>
                  </a:lnTo>
                  <a:lnTo>
                    <a:pt x="203" y="237"/>
                  </a:lnTo>
                  <a:lnTo>
                    <a:pt x="196" y="240"/>
                  </a:lnTo>
                  <a:lnTo>
                    <a:pt x="189" y="243"/>
                  </a:lnTo>
                  <a:lnTo>
                    <a:pt x="181" y="245"/>
                  </a:lnTo>
                  <a:lnTo>
                    <a:pt x="173" y="246"/>
                  </a:lnTo>
                  <a:lnTo>
                    <a:pt x="165" y="246"/>
                  </a:lnTo>
                  <a:close/>
                  <a:moveTo>
                    <a:pt x="306" y="206"/>
                  </a:moveTo>
                  <a:lnTo>
                    <a:pt x="303" y="204"/>
                  </a:lnTo>
                  <a:lnTo>
                    <a:pt x="301" y="201"/>
                  </a:lnTo>
                  <a:lnTo>
                    <a:pt x="300" y="197"/>
                  </a:lnTo>
                  <a:lnTo>
                    <a:pt x="300" y="193"/>
                  </a:lnTo>
                  <a:lnTo>
                    <a:pt x="302" y="181"/>
                  </a:lnTo>
                  <a:lnTo>
                    <a:pt x="302" y="167"/>
                  </a:lnTo>
                  <a:lnTo>
                    <a:pt x="302" y="156"/>
                  </a:lnTo>
                  <a:lnTo>
                    <a:pt x="300" y="144"/>
                  </a:lnTo>
                  <a:lnTo>
                    <a:pt x="300" y="140"/>
                  </a:lnTo>
                  <a:lnTo>
                    <a:pt x="301" y="136"/>
                  </a:lnTo>
                  <a:lnTo>
                    <a:pt x="303" y="133"/>
                  </a:lnTo>
                  <a:lnTo>
                    <a:pt x="306" y="131"/>
                  </a:lnTo>
                  <a:lnTo>
                    <a:pt x="331" y="116"/>
                  </a:lnTo>
                  <a:lnTo>
                    <a:pt x="294" y="51"/>
                  </a:lnTo>
                  <a:lnTo>
                    <a:pt x="268" y="66"/>
                  </a:lnTo>
                  <a:lnTo>
                    <a:pt x="265" y="67"/>
                  </a:lnTo>
                  <a:lnTo>
                    <a:pt x="261" y="68"/>
                  </a:lnTo>
                  <a:lnTo>
                    <a:pt x="258" y="67"/>
                  </a:lnTo>
                  <a:lnTo>
                    <a:pt x="255" y="64"/>
                  </a:lnTo>
                  <a:lnTo>
                    <a:pt x="251" y="60"/>
                  </a:lnTo>
                  <a:lnTo>
                    <a:pt x="242" y="53"/>
                  </a:lnTo>
                  <a:lnTo>
                    <a:pt x="232" y="47"/>
                  </a:lnTo>
                  <a:lnTo>
                    <a:pt x="223" y="41"/>
                  </a:lnTo>
                  <a:lnTo>
                    <a:pt x="214" y="37"/>
                  </a:lnTo>
                  <a:lnTo>
                    <a:pt x="211" y="35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5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5"/>
                  </a:lnTo>
                  <a:lnTo>
                    <a:pt x="134" y="29"/>
                  </a:lnTo>
                  <a:lnTo>
                    <a:pt x="133" y="32"/>
                  </a:lnTo>
                  <a:lnTo>
                    <a:pt x="129" y="35"/>
                  </a:lnTo>
                  <a:lnTo>
                    <a:pt x="126" y="37"/>
                  </a:lnTo>
                  <a:lnTo>
                    <a:pt x="113" y="42"/>
                  </a:lnTo>
                  <a:lnTo>
                    <a:pt x="100" y="49"/>
                  </a:lnTo>
                  <a:lnTo>
                    <a:pt x="88" y="57"/>
                  </a:lnTo>
                  <a:lnTo>
                    <a:pt x="77" y="64"/>
                  </a:lnTo>
                  <a:lnTo>
                    <a:pt x="74" y="67"/>
                  </a:lnTo>
                  <a:lnTo>
                    <a:pt x="70" y="68"/>
                  </a:lnTo>
                  <a:lnTo>
                    <a:pt x="66" y="67"/>
                  </a:lnTo>
                  <a:lnTo>
                    <a:pt x="63" y="66"/>
                  </a:lnTo>
                  <a:lnTo>
                    <a:pt x="38" y="51"/>
                  </a:lnTo>
                  <a:lnTo>
                    <a:pt x="0" y="116"/>
                  </a:lnTo>
                  <a:lnTo>
                    <a:pt x="25" y="131"/>
                  </a:lnTo>
                  <a:lnTo>
                    <a:pt x="29" y="133"/>
                  </a:lnTo>
                  <a:lnTo>
                    <a:pt x="31" y="136"/>
                  </a:lnTo>
                  <a:lnTo>
                    <a:pt x="32" y="140"/>
                  </a:lnTo>
                  <a:lnTo>
                    <a:pt x="32" y="144"/>
                  </a:lnTo>
                  <a:lnTo>
                    <a:pt x="30" y="156"/>
                  </a:lnTo>
                  <a:lnTo>
                    <a:pt x="29" y="167"/>
                  </a:lnTo>
                  <a:lnTo>
                    <a:pt x="30" y="181"/>
                  </a:lnTo>
                  <a:lnTo>
                    <a:pt x="32" y="193"/>
                  </a:lnTo>
                  <a:lnTo>
                    <a:pt x="32" y="197"/>
                  </a:lnTo>
                  <a:lnTo>
                    <a:pt x="31" y="201"/>
                  </a:lnTo>
                  <a:lnTo>
                    <a:pt x="29" y="204"/>
                  </a:lnTo>
                  <a:lnTo>
                    <a:pt x="25" y="206"/>
                  </a:lnTo>
                  <a:lnTo>
                    <a:pt x="0" y="221"/>
                  </a:lnTo>
                  <a:lnTo>
                    <a:pt x="38" y="286"/>
                  </a:lnTo>
                  <a:lnTo>
                    <a:pt x="63" y="271"/>
                  </a:lnTo>
                  <a:lnTo>
                    <a:pt x="66" y="269"/>
                  </a:lnTo>
                  <a:lnTo>
                    <a:pt x="70" y="269"/>
                  </a:lnTo>
                  <a:lnTo>
                    <a:pt x="74" y="270"/>
                  </a:lnTo>
                  <a:lnTo>
                    <a:pt x="77" y="273"/>
                  </a:lnTo>
                  <a:lnTo>
                    <a:pt x="89" y="281"/>
                  </a:lnTo>
                  <a:lnTo>
                    <a:pt x="105" y="289"/>
                  </a:lnTo>
                  <a:lnTo>
                    <a:pt x="122" y="296"/>
                  </a:lnTo>
                  <a:lnTo>
                    <a:pt x="139" y="303"/>
                  </a:lnTo>
                  <a:lnTo>
                    <a:pt x="142" y="304"/>
                  </a:lnTo>
                  <a:lnTo>
                    <a:pt x="144" y="307"/>
                  </a:lnTo>
                  <a:lnTo>
                    <a:pt x="146" y="310"/>
                  </a:lnTo>
                  <a:lnTo>
                    <a:pt x="147" y="313"/>
                  </a:lnTo>
                  <a:lnTo>
                    <a:pt x="147" y="338"/>
                  </a:lnTo>
                  <a:lnTo>
                    <a:pt x="207" y="338"/>
                  </a:lnTo>
                  <a:lnTo>
                    <a:pt x="207" y="313"/>
                  </a:lnTo>
                  <a:lnTo>
                    <a:pt x="207" y="310"/>
                  </a:lnTo>
                  <a:lnTo>
                    <a:pt x="209" y="307"/>
                  </a:lnTo>
                  <a:lnTo>
                    <a:pt x="211" y="304"/>
                  </a:lnTo>
                  <a:lnTo>
                    <a:pt x="214" y="303"/>
                  </a:lnTo>
                  <a:lnTo>
                    <a:pt x="222" y="299"/>
                  </a:lnTo>
                  <a:lnTo>
                    <a:pt x="230" y="294"/>
                  </a:lnTo>
                  <a:lnTo>
                    <a:pt x="238" y="288"/>
                  </a:lnTo>
                  <a:lnTo>
                    <a:pt x="245" y="281"/>
                  </a:lnTo>
                  <a:lnTo>
                    <a:pt x="250" y="277"/>
                  </a:lnTo>
                  <a:lnTo>
                    <a:pt x="255" y="273"/>
                  </a:lnTo>
                  <a:lnTo>
                    <a:pt x="258" y="270"/>
                  </a:lnTo>
                  <a:lnTo>
                    <a:pt x="261" y="269"/>
                  </a:lnTo>
                  <a:lnTo>
                    <a:pt x="265" y="269"/>
                  </a:lnTo>
                  <a:lnTo>
                    <a:pt x="268" y="271"/>
                  </a:lnTo>
                  <a:lnTo>
                    <a:pt x="294" y="286"/>
                  </a:lnTo>
                  <a:lnTo>
                    <a:pt x="331" y="221"/>
                  </a:lnTo>
                  <a:lnTo>
                    <a:pt x="306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48" name="Freeform 677"/>
          <p:cNvSpPr>
            <a:spLocks noEditPoints="1"/>
          </p:cNvSpPr>
          <p:nvPr/>
        </p:nvSpPr>
        <p:spPr bwMode="auto">
          <a:xfrm>
            <a:off x="4420762" y="2215278"/>
            <a:ext cx="287338" cy="258763"/>
          </a:xfrm>
          <a:custGeom>
            <a:avLst/>
            <a:gdLst>
              <a:gd name="T0" fmla="*/ 117 w 903"/>
              <a:gd name="T1" fmla="*/ 361 h 813"/>
              <a:gd name="T2" fmla="*/ 109 w 903"/>
              <a:gd name="T3" fmla="*/ 357 h 813"/>
              <a:gd name="T4" fmla="*/ 105 w 903"/>
              <a:gd name="T5" fmla="*/ 349 h 813"/>
              <a:gd name="T6" fmla="*/ 106 w 903"/>
              <a:gd name="T7" fmla="*/ 340 h 813"/>
              <a:gd name="T8" fmla="*/ 111 w 903"/>
              <a:gd name="T9" fmla="*/ 333 h 813"/>
              <a:gd name="T10" fmla="*/ 120 w 903"/>
              <a:gd name="T11" fmla="*/ 331 h 813"/>
              <a:gd name="T12" fmla="*/ 773 w 903"/>
              <a:gd name="T13" fmla="*/ 332 h 813"/>
              <a:gd name="T14" fmla="*/ 780 w 903"/>
              <a:gd name="T15" fmla="*/ 337 h 813"/>
              <a:gd name="T16" fmla="*/ 783 w 903"/>
              <a:gd name="T17" fmla="*/ 346 h 813"/>
              <a:gd name="T18" fmla="*/ 780 w 903"/>
              <a:gd name="T19" fmla="*/ 355 h 813"/>
              <a:gd name="T20" fmla="*/ 773 w 903"/>
              <a:gd name="T21" fmla="*/ 360 h 813"/>
              <a:gd name="T22" fmla="*/ 768 w 903"/>
              <a:gd name="T23" fmla="*/ 511 h 813"/>
              <a:gd name="T24" fmla="*/ 115 w 903"/>
              <a:gd name="T25" fmla="*/ 510 h 813"/>
              <a:gd name="T26" fmla="*/ 108 w 903"/>
              <a:gd name="T27" fmla="*/ 505 h 813"/>
              <a:gd name="T28" fmla="*/ 105 w 903"/>
              <a:gd name="T29" fmla="*/ 496 h 813"/>
              <a:gd name="T30" fmla="*/ 108 w 903"/>
              <a:gd name="T31" fmla="*/ 488 h 813"/>
              <a:gd name="T32" fmla="*/ 115 w 903"/>
              <a:gd name="T33" fmla="*/ 482 h 813"/>
              <a:gd name="T34" fmla="*/ 768 w 903"/>
              <a:gd name="T35" fmla="*/ 481 h 813"/>
              <a:gd name="T36" fmla="*/ 776 w 903"/>
              <a:gd name="T37" fmla="*/ 484 h 813"/>
              <a:gd name="T38" fmla="*/ 782 w 903"/>
              <a:gd name="T39" fmla="*/ 491 h 813"/>
              <a:gd name="T40" fmla="*/ 782 w 903"/>
              <a:gd name="T41" fmla="*/ 499 h 813"/>
              <a:gd name="T42" fmla="*/ 779 w 903"/>
              <a:gd name="T43" fmla="*/ 507 h 813"/>
              <a:gd name="T44" fmla="*/ 771 w 903"/>
              <a:gd name="T45" fmla="*/ 511 h 813"/>
              <a:gd name="T46" fmla="*/ 120 w 903"/>
              <a:gd name="T47" fmla="*/ 661 h 813"/>
              <a:gd name="T48" fmla="*/ 111 w 903"/>
              <a:gd name="T49" fmla="*/ 659 h 813"/>
              <a:gd name="T50" fmla="*/ 106 w 903"/>
              <a:gd name="T51" fmla="*/ 653 h 813"/>
              <a:gd name="T52" fmla="*/ 105 w 903"/>
              <a:gd name="T53" fmla="*/ 644 h 813"/>
              <a:gd name="T54" fmla="*/ 109 w 903"/>
              <a:gd name="T55" fmla="*/ 637 h 813"/>
              <a:gd name="T56" fmla="*/ 117 w 903"/>
              <a:gd name="T57" fmla="*/ 632 h 813"/>
              <a:gd name="T58" fmla="*/ 771 w 903"/>
              <a:gd name="T59" fmla="*/ 632 h 813"/>
              <a:gd name="T60" fmla="*/ 779 w 903"/>
              <a:gd name="T61" fmla="*/ 637 h 813"/>
              <a:gd name="T62" fmla="*/ 782 w 903"/>
              <a:gd name="T63" fmla="*/ 644 h 813"/>
              <a:gd name="T64" fmla="*/ 782 w 903"/>
              <a:gd name="T65" fmla="*/ 653 h 813"/>
              <a:gd name="T66" fmla="*/ 776 w 903"/>
              <a:gd name="T67" fmla="*/ 659 h 813"/>
              <a:gd name="T68" fmla="*/ 768 w 903"/>
              <a:gd name="T69" fmla="*/ 662 h 813"/>
              <a:gd name="T70" fmla="*/ 572 w 903"/>
              <a:gd name="T71" fmla="*/ 90 h 813"/>
              <a:gd name="T72" fmla="*/ 331 w 903"/>
              <a:gd name="T73" fmla="*/ 90 h 813"/>
              <a:gd name="T74" fmla="*/ 602 w 903"/>
              <a:gd name="T75" fmla="*/ 90 h 813"/>
              <a:gd name="T76" fmla="*/ 602 w 903"/>
              <a:gd name="T77" fmla="*/ 23 h 813"/>
              <a:gd name="T78" fmla="*/ 593 w 903"/>
              <a:gd name="T79" fmla="*/ 8 h 813"/>
              <a:gd name="T80" fmla="*/ 578 w 903"/>
              <a:gd name="T81" fmla="*/ 1 h 813"/>
              <a:gd name="T82" fmla="*/ 325 w 903"/>
              <a:gd name="T83" fmla="*/ 1 h 813"/>
              <a:gd name="T84" fmla="*/ 310 w 903"/>
              <a:gd name="T85" fmla="*/ 8 h 813"/>
              <a:gd name="T86" fmla="*/ 301 w 903"/>
              <a:gd name="T87" fmla="*/ 23 h 813"/>
              <a:gd name="T88" fmla="*/ 301 w 903"/>
              <a:gd name="T89" fmla="*/ 90 h 813"/>
              <a:gd name="T90" fmla="*/ 36 w 903"/>
              <a:gd name="T91" fmla="*/ 151 h 813"/>
              <a:gd name="T92" fmla="*/ 13 w 903"/>
              <a:gd name="T93" fmla="*/ 164 h 813"/>
              <a:gd name="T94" fmla="*/ 1 w 903"/>
              <a:gd name="T95" fmla="*/ 186 h 813"/>
              <a:gd name="T96" fmla="*/ 1 w 903"/>
              <a:gd name="T97" fmla="*/ 776 h 813"/>
              <a:gd name="T98" fmla="*/ 13 w 903"/>
              <a:gd name="T99" fmla="*/ 800 h 813"/>
              <a:gd name="T100" fmla="*/ 36 w 903"/>
              <a:gd name="T101" fmla="*/ 812 h 813"/>
              <a:gd name="T102" fmla="*/ 867 w 903"/>
              <a:gd name="T103" fmla="*/ 812 h 813"/>
              <a:gd name="T104" fmla="*/ 890 w 903"/>
              <a:gd name="T105" fmla="*/ 800 h 813"/>
              <a:gd name="T106" fmla="*/ 902 w 903"/>
              <a:gd name="T107" fmla="*/ 776 h 813"/>
              <a:gd name="T108" fmla="*/ 902 w 903"/>
              <a:gd name="T109" fmla="*/ 186 h 813"/>
              <a:gd name="T110" fmla="*/ 890 w 903"/>
              <a:gd name="T111" fmla="*/ 164 h 813"/>
              <a:gd name="T112" fmla="*/ 867 w 903"/>
              <a:gd name="T113" fmla="*/ 151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3" h="813">
                <a:moveTo>
                  <a:pt x="768" y="361"/>
                </a:moveTo>
                <a:lnTo>
                  <a:pt x="120" y="361"/>
                </a:lnTo>
                <a:lnTo>
                  <a:pt x="117" y="361"/>
                </a:lnTo>
                <a:lnTo>
                  <a:pt x="115" y="360"/>
                </a:lnTo>
                <a:lnTo>
                  <a:pt x="111" y="358"/>
                </a:lnTo>
                <a:lnTo>
                  <a:pt x="109" y="357"/>
                </a:lnTo>
                <a:lnTo>
                  <a:pt x="108" y="355"/>
                </a:lnTo>
                <a:lnTo>
                  <a:pt x="106" y="351"/>
                </a:lnTo>
                <a:lnTo>
                  <a:pt x="105" y="349"/>
                </a:lnTo>
                <a:lnTo>
                  <a:pt x="105" y="346"/>
                </a:lnTo>
                <a:lnTo>
                  <a:pt x="105" y="343"/>
                </a:lnTo>
                <a:lnTo>
                  <a:pt x="106" y="340"/>
                </a:lnTo>
                <a:lnTo>
                  <a:pt x="108" y="337"/>
                </a:lnTo>
                <a:lnTo>
                  <a:pt x="109" y="335"/>
                </a:lnTo>
                <a:lnTo>
                  <a:pt x="111" y="333"/>
                </a:lnTo>
                <a:lnTo>
                  <a:pt x="115" y="332"/>
                </a:lnTo>
                <a:lnTo>
                  <a:pt x="117" y="331"/>
                </a:lnTo>
                <a:lnTo>
                  <a:pt x="120" y="331"/>
                </a:lnTo>
                <a:lnTo>
                  <a:pt x="768" y="331"/>
                </a:lnTo>
                <a:lnTo>
                  <a:pt x="771" y="331"/>
                </a:lnTo>
                <a:lnTo>
                  <a:pt x="773" y="332"/>
                </a:lnTo>
                <a:lnTo>
                  <a:pt x="776" y="333"/>
                </a:lnTo>
                <a:lnTo>
                  <a:pt x="779" y="335"/>
                </a:lnTo>
                <a:lnTo>
                  <a:pt x="780" y="337"/>
                </a:lnTo>
                <a:lnTo>
                  <a:pt x="782" y="340"/>
                </a:lnTo>
                <a:lnTo>
                  <a:pt x="782" y="343"/>
                </a:lnTo>
                <a:lnTo>
                  <a:pt x="783" y="346"/>
                </a:lnTo>
                <a:lnTo>
                  <a:pt x="782" y="349"/>
                </a:lnTo>
                <a:lnTo>
                  <a:pt x="782" y="351"/>
                </a:lnTo>
                <a:lnTo>
                  <a:pt x="780" y="355"/>
                </a:lnTo>
                <a:lnTo>
                  <a:pt x="779" y="357"/>
                </a:lnTo>
                <a:lnTo>
                  <a:pt x="776" y="358"/>
                </a:lnTo>
                <a:lnTo>
                  <a:pt x="773" y="360"/>
                </a:lnTo>
                <a:lnTo>
                  <a:pt x="771" y="361"/>
                </a:lnTo>
                <a:lnTo>
                  <a:pt x="768" y="361"/>
                </a:lnTo>
                <a:close/>
                <a:moveTo>
                  <a:pt x="768" y="511"/>
                </a:moveTo>
                <a:lnTo>
                  <a:pt x="120" y="511"/>
                </a:lnTo>
                <a:lnTo>
                  <a:pt x="117" y="511"/>
                </a:lnTo>
                <a:lnTo>
                  <a:pt x="115" y="510"/>
                </a:lnTo>
                <a:lnTo>
                  <a:pt x="111" y="509"/>
                </a:lnTo>
                <a:lnTo>
                  <a:pt x="109" y="507"/>
                </a:lnTo>
                <a:lnTo>
                  <a:pt x="108" y="505"/>
                </a:lnTo>
                <a:lnTo>
                  <a:pt x="106" y="503"/>
                </a:lnTo>
                <a:lnTo>
                  <a:pt x="105" y="499"/>
                </a:lnTo>
                <a:lnTo>
                  <a:pt x="105" y="496"/>
                </a:lnTo>
                <a:lnTo>
                  <a:pt x="105" y="493"/>
                </a:lnTo>
                <a:lnTo>
                  <a:pt x="106" y="491"/>
                </a:lnTo>
                <a:lnTo>
                  <a:pt x="108" y="488"/>
                </a:lnTo>
                <a:lnTo>
                  <a:pt x="109" y="485"/>
                </a:lnTo>
                <a:lnTo>
                  <a:pt x="111" y="484"/>
                </a:lnTo>
                <a:lnTo>
                  <a:pt x="115" y="482"/>
                </a:lnTo>
                <a:lnTo>
                  <a:pt x="117" y="481"/>
                </a:lnTo>
                <a:lnTo>
                  <a:pt x="120" y="481"/>
                </a:lnTo>
                <a:lnTo>
                  <a:pt x="768" y="481"/>
                </a:lnTo>
                <a:lnTo>
                  <a:pt x="771" y="481"/>
                </a:lnTo>
                <a:lnTo>
                  <a:pt x="773" y="482"/>
                </a:lnTo>
                <a:lnTo>
                  <a:pt x="776" y="484"/>
                </a:lnTo>
                <a:lnTo>
                  <a:pt x="779" y="485"/>
                </a:lnTo>
                <a:lnTo>
                  <a:pt x="780" y="488"/>
                </a:lnTo>
                <a:lnTo>
                  <a:pt x="782" y="491"/>
                </a:lnTo>
                <a:lnTo>
                  <a:pt x="782" y="493"/>
                </a:lnTo>
                <a:lnTo>
                  <a:pt x="783" y="496"/>
                </a:lnTo>
                <a:lnTo>
                  <a:pt x="782" y="499"/>
                </a:lnTo>
                <a:lnTo>
                  <a:pt x="782" y="503"/>
                </a:lnTo>
                <a:lnTo>
                  <a:pt x="780" y="505"/>
                </a:lnTo>
                <a:lnTo>
                  <a:pt x="779" y="507"/>
                </a:lnTo>
                <a:lnTo>
                  <a:pt x="776" y="509"/>
                </a:lnTo>
                <a:lnTo>
                  <a:pt x="773" y="510"/>
                </a:lnTo>
                <a:lnTo>
                  <a:pt x="771" y="511"/>
                </a:lnTo>
                <a:lnTo>
                  <a:pt x="768" y="511"/>
                </a:lnTo>
                <a:close/>
                <a:moveTo>
                  <a:pt x="768" y="661"/>
                </a:moveTo>
                <a:lnTo>
                  <a:pt x="120" y="661"/>
                </a:lnTo>
                <a:lnTo>
                  <a:pt x="117" y="661"/>
                </a:lnTo>
                <a:lnTo>
                  <a:pt x="115" y="660"/>
                </a:lnTo>
                <a:lnTo>
                  <a:pt x="111" y="659"/>
                </a:lnTo>
                <a:lnTo>
                  <a:pt x="109" y="657"/>
                </a:lnTo>
                <a:lnTo>
                  <a:pt x="108" y="655"/>
                </a:lnTo>
                <a:lnTo>
                  <a:pt x="106" y="653"/>
                </a:lnTo>
                <a:lnTo>
                  <a:pt x="105" y="650"/>
                </a:lnTo>
                <a:lnTo>
                  <a:pt x="105" y="646"/>
                </a:lnTo>
                <a:lnTo>
                  <a:pt x="105" y="644"/>
                </a:lnTo>
                <a:lnTo>
                  <a:pt x="106" y="641"/>
                </a:lnTo>
                <a:lnTo>
                  <a:pt x="108" y="639"/>
                </a:lnTo>
                <a:lnTo>
                  <a:pt x="109" y="637"/>
                </a:lnTo>
                <a:lnTo>
                  <a:pt x="111" y="635"/>
                </a:lnTo>
                <a:lnTo>
                  <a:pt x="115" y="633"/>
                </a:lnTo>
                <a:lnTo>
                  <a:pt x="117" y="632"/>
                </a:lnTo>
                <a:lnTo>
                  <a:pt x="120" y="631"/>
                </a:lnTo>
                <a:lnTo>
                  <a:pt x="768" y="631"/>
                </a:lnTo>
                <a:lnTo>
                  <a:pt x="771" y="632"/>
                </a:lnTo>
                <a:lnTo>
                  <a:pt x="773" y="633"/>
                </a:lnTo>
                <a:lnTo>
                  <a:pt x="776" y="635"/>
                </a:lnTo>
                <a:lnTo>
                  <a:pt x="779" y="637"/>
                </a:lnTo>
                <a:lnTo>
                  <a:pt x="780" y="639"/>
                </a:lnTo>
                <a:lnTo>
                  <a:pt x="782" y="641"/>
                </a:lnTo>
                <a:lnTo>
                  <a:pt x="782" y="644"/>
                </a:lnTo>
                <a:lnTo>
                  <a:pt x="783" y="646"/>
                </a:lnTo>
                <a:lnTo>
                  <a:pt x="782" y="650"/>
                </a:lnTo>
                <a:lnTo>
                  <a:pt x="782" y="653"/>
                </a:lnTo>
                <a:lnTo>
                  <a:pt x="780" y="655"/>
                </a:lnTo>
                <a:lnTo>
                  <a:pt x="779" y="657"/>
                </a:lnTo>
                <a:lnTo>
                  <a:pt x="776" y="659"/>
                </a:lnTo>
                <a:lnTo>
                  <a:pt x="773" y="660"/>
                </a:lnTo>
                <a:lnTo>
                  <a:pt x="770" y="661"/>
                </a:lnTo>
                <a:lnTo>
                  <a:pt x="768" y="662"/>
                </a:lnTo>
                <a:lnTo>
                  <a:pt x="768" y="661"/>
                </a:lnTo>
                <a:close/>
                <a:moveTo>
                  <a:pt x="331" y="90"/>
                </a:moveTo>
                <a:lnTo>
                  <a:pt x="572" y="90"/>
                </a:lnTo>
                <a:lnTo>
                  <a:pt x="572" y="150"/>
                </a:lnTo>
                <a:lnTo>
                  <a:pt x="331" y="150"/>
                </a:lnTo>
                <a:lnTo>
                  <a:pt x="331" y="90"/>
                </a:lnTo>
                <a:close/>
                <a:moveTo>
                  <a:pt x="858" y="150"/>
                </a:moveTo>
                <a:lnTo>
                  <a:pt x="602" y="150"/>
                </a:lnTo>
                <a:lnTo>
                  <a:pt x="602" y="90"/>
                </a:lnTo>
                <a:lnTo>
                  <a:pt x="602" y="75"/>
                </a:lnTo>
                <a:lnTo>
                  <a:pt x="602" y="30"/>
                </a:lnTo>
                <a:lnTo>
                  <a:pt x="602" y="23"/>
                </a:lnTo>
                <a:lnTo>
                  <a:pt x="599" y="18"/>
                </a:lnTo>
                <a:lnTo>
                  <a:pt x="596" y="12"/>
                </a:lnTo>
                <a:lnTo>
                  <a:pt x="593" y="8"/>
                </a:lnTo>
                <a:lnTo>
                  <a:pt x="589" y="5"/>
                </a:lnTo>
                <a:lnTo>
                  <a:pt x="583" y="2"/>
                </a:lnTo>
                <a:lnTo>
                  <a:pt x="578" y="1"/>
                </a:lnTo>
                <a:lnTo>
                  <a:pt x="572" y="0"/>
                </a:lnTo>
                <a:lnTo>
                  <a:pt x="331" y="0"/>
                </a:lnTo>
                <a:lnTo>
                  <a:pt x="325" y="1"/>
                </a:lnTo>
                <a:lnTo>
                  <a:pt x="320" y="2"/>
                </a:lnTo>
                <a:lnTo>
                  <a:pt x="314" y="5"/>
                </a:lnTo>
                <a:lnTo>
                  <a:pt x="310" y="8"/>
                </a:lnTo>
                <a:lnTo>
                  <a:pt x="306" y="12"/>
                </a:lnTo>
                <a:lnTo>
                  <a:pt x="303" y="18"/>
                </a:lnTo>
                <a:lnTo>
                  <a:pt x="301" y="23"/>
                </a:lnTo>
                <a:lnTo>
                  <a:pt x="301" y="30"/>
                </a:lnTo>
                <a:lnTo>
                  <a:pt x="301" y="75"/>
                </a:lnTo>
                <a:lnTo>
                  <a:pt x="301" y="90"/>
                </a:lnTo>
                <a:lnTo>
                  <a:pt x="301" y="150"/>
                </a:lnTo>
                <a:lnTo>
                  <a:pt x="45" y="150"/>
                </a:lnTo>
                <a:lnTo>
                  <a:pt x="36" y="151"/>
                </a:lnTo>
                <a:lnTo>
                  <a:pt x="28" y="154"/>
                </a:lnTo>
                <a:lnTo>
                  <a:pt x="19" y="158"/>
                </a:lnTo>
                <a:lnTo>
                  <a:pt x="13" y="164"/>
                </a:lnTo>
                <a:lnTo>
                  <a:pt x="7" y="170"/>
                </a:lnTo>
                <a:lnTo>
                  <a:pt x="3" y="178"/>
                </a:lnTo>
                <a:lnTo>
                  <a:pt x="1" y="186"/>
                </a:lnTo>
                <a:lnTo>
                  <a:pt x="0" y="195"/>
                </a:lnTo>
                <a:lnTo>
                  <a:pt x="0" y="768"/>
                </a:lnTo>
                <a:lnTo>
                  <a:pt x="1" y="776"/>
                </a:lnTo>
                <a:lnTo>
                  <a:pt x="3" y="785"/>
                </a:lnTo>
                <a:lnTo>
                  <a:pt x="7" y="792"/>
                </a:lnTo>
                <a:lnTo>
                  <a:pt x="13" y="800"/>
                </a:lnTo>
                <a:lnTo>
                  <a:pt x="19" y="805"/>
                </a:lnTo>
                <a:lnTo>
                  <a:pt x="28" y="809"/>
                </a:lnTo>
                <a:lnTo>
                  <a:pt x="36" y="812"/>
                </a:lnTo>
                <a:lnTo>
                  <a:pt x="45" y="813"/>
                </a:lnTo>
                <a:lnTo>
                  <a:pt x="858" y="813"/>
                </a:lnTo>
                <a:lnTo>
                  <a:pt x="867" y="812"/>
                </a:lnTo>
                <a:lnTo>
                  <a:pt x="875" y="809"/>
                </a:lnTo>
                <a:lnTo>
                  <a:pt x="883" y="805"/>
                </a:lnTo>
                <a:lnTo>
                  <a:pt x="890" y="800"/>
                </a:lnTo>
                <a:lnTo>
                  <a:pt x="895" y="792"/>
                </a:lnTo>
                <a:lnTo>
                  <a:pt x="900" y="785"/>
                </a:lnTo>
                <a:lnTo>
                  <a:pt x="902" y="776"/>
                </a:lnTo>
                <a:lnTo>
                  <a:pt x="903" y="768"/>
                </a:lnTo>
                <a:lnTo>
                  <a:pt x="903" y="195"/>
                </a:lnTo>
                <a:lnTo>
                  <a:pt x="902" y="186"/>
                </a:lnTo>
                <a:lnTo>
                  <a:pt x="900" y="178"/>
                </a:lnTo>
                <a:lnTo>
                  <a:pt x="895" y="170"/>
                </a:lnTo>
                <a:lnTo>
                  <a:pt x="890" y="164"/>
                </a:lnTo>
                <a:lnTo>
                  <a:pt x="883" y="158"/>
                </a:lnTo>
                <a:lnTo>
                  <a:pt x="875" y="154"/>
                </a:lnTo>
                <a:lnTo>
                  <a:pt x="867" y="151"/>
                </a:lnTo>
                <a:lnTo>
                  <a:pt x="858" y="15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49" name="Group 113"/>
          <p:cNvGrpSpPr/>
          <p:nvPr/>
        </p:nvGrpSpPr>
        <p:grpSpPr>
          <a:xfrm>
            <a:off x="4433462" y="5512465"/>
            <a:ext cx="258763" cy="287338"/>
            <a:chOff x="2608263" y="1920875"/>
            <a:chExt cx="258763" cy="287338"/>
          </a:xfrm>
          <a:solidFill>
            <a:srgbClr val="BFBFBF"/>
          </a:solidFill>
        </p:grpSpPr>
        <p:sp>
          <p:nvSpPr>
            <p:cNvPr id="50" name="Rectangle 705"/>
            <p:cNvSpPr>
              <a:spLocks noChangeArrowheads="1"/>
            </p:cNvSpPr>
            <p:nvPr/>
          </p:nvSpPr>
          <p:spPr bwMode="auto">
            <a:xfrm>
              <a:off x="2808288" y="2122488"/>
              <a:ext cx="58738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1" name="Freeform 706"/>
            <p:cNvSpPr/>
            <p:nvPr/>
          </p:nvSpPr>
          <p:spPr bwMode="auto">
            <a:xfrm>
              <a:off x="2808288" y="1920875"/>
              <a:ext cx="58738" cy="192088"/>
            </a:xfrm>
            <a:custGeom>
              <a:avLst/>
              <a:gdLst>
                <a:gd name="T0" fmla="*/ 163 w 181"/>
                <a:gd name="T1" fmla="*/ 0 h 602"/>
                <a:gd name="T2" fmla="*/ 158 w 181"/>
                <a:gd name="T3" fmla="*/ 3 h 602"/>
                <a:gd name="T4" fmla="*/ 154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8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6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8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60" y="2"/>
                  </a:lnTo>
                  <a:lnTo>
                    <a:pt x="158" y="3"/>
                  </a:lnTo>
                  <a:lnTo>
                    <a:pt x="156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4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5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8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6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5" y="3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2" name="Freeform 707"/>
            <p:cNvSpPr/>
            <p:nvPr/>
          </p:nvSpPr>
          <p:spPr bwMode="auto">
            <a:xfrm>
              <a:off x="2808288" y="2151063"/>
              <a:ext cx="58738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8 w 181"/>
                <a:gd name="T9" fmla="*/ 126 h 182"/>
                <a:gd name="T10" fmla="*/ 12 w 181"/>
                <a:gd name="T11" fmla="*/ 134 h 182"/>
                <a:gd name="T12" fmla="*/ 16 w 181"/>
                <a:gd name="T13" fmla="*/ 142 h 182"/>
                <a:gd name="T14" fmla="*/ 22 w 181"/>
                <a:gd name="T15" fmla="*/ 148 h 182"/>
                <a:gd name="T16" fmla="*/ 27 w 181"/>
                <a:gd name="T17" fmla="*/ 155 h 182"/>
                <a:gd name="T18" fmla="*/ 33 w 181"/>
                <a:gd name="T19" fmla="*/ 161 h 182"/>
                <a:gd name="T20" fmla="*/ 41 w 181"/>
                <a:gd name="T21" fmla="*/ 165 h 182"/>
                <a:gd name="T22" fmla="*/ 47 w 181"/>
                <a:gd name="T23" fmla="*/ 171 h 182"/>
                <a:gd name="T24" fmla="*/ 56 w 181"/>
                <a:gd name="T25" fmla="*/ 174 h 182"/>
                <a:gd name="T26" fmla="*/ 65 w 181"/>
                <a:gd name="T27" fmla="*/ 177 h 182"/>
                <a:gd name="T28" fmla="*/ 73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10 w 181"/>
                <a:gd name="T37" fmla="*/ 179 h 182"/>
                <a:gd name="T38" fmla="*/ 118 w 181"/>
                <a:gd name="T39" fmla="*/ 177 h 182"/>
                <a:gd name="T40" fmla="*/ 126 w 181"/>
                <a:gd name="T41" fmla="*/ 174 h 182"/>
                <a:gd name="T42" fmla="*/ 134 w 181"/>
                <a:gd name="T43" fmla="*/ 171 h 182"/>
                <a:gd name="T44" fmla="*/ 142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1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6"/>
                  </a:lnTo>
                  <a:lnTo>
                    <a:pt x="12" y="134"/>
                  </a:lnTo>
                  <a:lnTo>
                    <a:pt x="16" y="142"/>
                  </a:lnTo>
                  <a:lnTo>
                    <a:pt x="22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1" y="165"/>
                  </a:lnTo>
                  <a:lnTo>
                    <a:pt x="47" y="171"/>
                  </a:lnTo>
                  <a:lnTo>
                    <a:pt x="56" y="174"/>
                  </a:lnTo>
                  <a:lnTo>
                    <a:pt x="65" y="177"/>
                  </a:lnTo>
                  <a:lnTo>
                    <a:pt x="73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10" y="179"/>
                  </a:lnTo>
                  <a:lnTo>
                    <a:pt x="118" y="177"/>
                  </a:lnTo>
                  <a:lnTo>
                    <a:pt x="126" y="174"/>
                  </a:lnTo>
                  <a:lnTo>
                    <a:pt x="134" y="171"/>
                  </a:lnTo>
                  <a:lnTo>
                    <a:pt x="142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1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3" name="Freeform 708"/>
            <p:cNvSpPr/>
            <p:nvPr/>
          </p:nvSpPr>
          <p:spPr bwMode="auto">
            <a:xfrm>
              <a:off x="2833688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4" name="Freeform 709"/>
            <p:cNvSpPr/>
            <p:nvPr/>
          </p:nvSpPr>
          <p:spPr bwMode="auto">
            <a:xfrm>
              <a:off x="2741613" y="1920875"/>
              <a:ext cx="57150" cy="192088"/>
            </a:xfrm>
            <a:custGeom>
              <a:avLst/>
              <a:gdLst>
                <a:gd name="T0" fmla="*/ 162 w 180"/>
                <a:gd name="T1" fmla="*/ 0 h 602"/>
                <a:gd name="T2" fmla="*/ 157 w 180"/>
                <a:gd name="T3" fmla="*/ 3 h 602"/>
                <a:gd name="T4" fmla="*/ 153 w 180"/>
                <a:gd name="T5" fmla="*/ 7 h 602"/>
                <a:gd name="T6" fmla="*/ 151 w 180"/>
                <a:gd name="T7" fmla="*/ 12 h 602"/>
                <a:gd name="T8" fmla="*/ 150 w 180"/>
                <a:gd name="T9" fmla="*/ 211 h 602"/>
                <a:gd name="T10" fmla="*/ 149 w 180"/>
                <a:gd name="T11" fmla="*/ 222 h 602"/>
                <a:gd name="T12" fmla="*/ 146 w 180"/>
                <a:gd name="T13" fmla="*/ 234 h 602"/>
                <a:gd name="T14" fmla="*/ 140 w 180"/>
                <a:gd name="T15" fmla="*/ 245 h 602"/>
                <a:gd name="T16" fmla="*/ 133 w 180"/>
                <a:gd name="T17" fmla="*/ 254 h 602"/>
                <a:gd name="T18" fmla="*/ 123 w 180"/>
                <a:gd name="T19" fmla="*/ 261 h 602"/>
                <a:gd name="T20" fmla="*/ 114 w 180"/>
                <a:gd name="T21" fmla="*/ 266 h 602"/>
                <a:gd name="T22" fmla="*/ 102 w 180"/>
                <a:gd name="T23" fmla="*/ 270 h 602"/>
                <a:gd name="T24" fmla="*/ 90 w 180"/>
                <a:gd name="T25" fmla="*/ 271 h 602"/>
                <a:gd name="T26" fmla="*/ 78 w 180"/>
                <a:gd name="T27" fmla="*/ 270 h 602"/>
                <a:gd name="T28" fmla="*/ 66 w 180"/>
                <a:gd name="T29" fmla="*/ 266 h 602"/>
                <a:gd name="T30" fmla="*/ 57 w 180"/>
                <a:gd name="T31" fmla="*/ 261 h 602"/>
                <a:gd name="T32" fmla="*/ 47 w 180"/>
                <a:gd name="T33" fmla="*/ 254 h 602"/>
                <a:gd name="T34" fmla="*/ 41 w 180"/>
                <a:gd name="T35" fmla="*/ 245 h 602"/>
                <a:gd name="T36" fmla="*/ 34 w 180"/>
                <a:gd name="T37" fmla="*/ 234 h 602"/>
                <a:gd name="T38" fmla="*/ 31 w 180"/>
                <a:gd name="T39" fmla="*/ 224 h 602"/>
                <a:gd name="T40" fmla="*/ 30 w 180"/>
                <a:gd name="T41" fmla="*/ 211 h 602"/>
                <a:gd name="T42" fmla="*/ 30 w 180"/>
                <a:gd name="T43" fmla="*/ 12 h 602"/>
                <a:gd name="T44" fmla="*/ 28 w 180"/>
                <a:gd name="T45" fmla="*/ 7 h 602"/>
                <a:gd name="T46" fmla="*/ 24 w 180"/>
                <a:gd name="T47" fmla="*/ 3 h 602"/>
                <a:gd name="T48" fmla="*/ 18 w 180"/>
                <a:gd name="T49" fmla="*/ 0 h 602"/>
                <a:gd name="T50" fmla="*/ 12 w 180"/>
                <a:gd name="T51" fmla="*/ 0 h 602"/>
                <a:gd name="T52" fmla="*/ 6 w 180"/>
                <a:gd name="T53" fmla="*/ 3 h 602"/>
                <a:gd name="T54" fmla="*/ 2 w 180"/>
                <a:gd name="T55" fmla="*/ 7 h 602"/>
                <a:gd name="T56" fmla="*/ 0 w 180"/>
                <a:gd name="T57" fmla="*/ 12 h 602"/>
                <a:gd name="T58" fmla="*/ 0 w 180"/>
                <a:gd name="T59" fmla="*/ 211 h 602"/>
                <a:gd name="T60" fmla="*/ 180 w 180"/>
                <a:gd name="T61" fmla="*/ 602 h 602"/>
                <a:gd name="T62" fmla="*/ 180 w 180"/>
                <a:gd name="T63" fmla="*/ 15 h 602"/>
                <a:gd name="T64" fmla="*/ 179 w 180"/>
                <a:gd name="T65" fmla="*/ 9 h 602"/>
                <a:gd name="T66" fmla="*/ 176 w 180"/>
                <a:gd name="T67" fmla="*/ 5 h 602"/>
                <a:gd name="T68" fmla="*/ 172 w 180"/>
                <a:gd name="T69" fmla="*/ 2 h 602"/>
                <a:gd name="T70" fmla="*/ 165 w 180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602">
                  <a:moveTo>
                    <a:pt x="165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4" y="5"/>
                  </a:lnTo>
                  <a:lnTo>
                    <a:pt x="153" y="7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0" y="15"/>
                  </a:lnTo>
                  <a:lnTo>
                    <a:pt x="150" y="211"/>
                  </a:lnTo>
                  <a:lnTo>
                    <a:pt x="150" y="217"/>
                  </a:lnTo>
                  <a:lnTo>
                    <a:pt x="149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6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3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2" y="270"/>
                  </a:lnTo>
                  <a:lnTo>
                    <a:pt x="96" y="271"/>
                  </a:lnTo>
                  <a:lnTo>
                    <a:pt x="90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2" y="269"/>
                  </a:lnTo>
                  <a:lnTo>
                    <a:pt x="66" y="266"/>
                  </a:lnTo>
                  <a:lnTo>
                    <a:pt x="61" y="264"/>
                  </a:lnTo>
                  <a:lnTo>
                    <a:pt x="57" y="261"/>
                  </a:lnTo>
                  <a:lnTo>
                    <a:pt x="51" y="258"/>
                  </a:lnTo>
                  <a:lnTo>
                    <a:pt x="47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7" y="240"/>
                  </a:lnTo>
                  <a:lnTo>
                    <a:pt x="34" y="234"/>
                  </a:lnTo>
                  <a:lnTo>
                    <a:pt x="32" y="229"/>
                  </a:lnTo>
                  <a:lnTo>
                    <a:pt x="31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0" y="602"/>
                  </a:lnTo>
                  <a:lnTo>
                    <a:pt x="180" y="211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5" name="Freeform 710"/>
            <p:cNvSpPr/>
            <p:nvPr/>
          </p:nvSpPr>
          <p:spPr bwMode="auto">
            <a:xfrm>
              <a:off x="2741613" y="2151063"/>
              <a:ext cx="57150" cy="57150"/>
            </a:xfrm>
            <a:custGeom>
              <a:avLst/>
              <a:gdLst>
                <a:gd name="T0" fmla="*/ 0 w 180"/>
                <a:gd name="T1" fmla="*/ 91 h 182"/>
                <a:gd name="T2" fmla="*/ 0 w 180"/>
                <a:gd name="T3" fmla="*/ 100 h 182"/>
                <a:gd name="T4" fmla="*/ 2 w 180"/>
                <a:gd name="T5" fmla="*/ 110 h 182"/>
                <a:gd name="T6" fmla="*/ 4 w 180"/>
                <a:gd name="T7" fmla="*/ 118 h 182"/>
                <a:gd name="T8" fmla="*/ 7 w 180"/>
                <a:gd name="T9" fmla="*/ 126 h 182"/>
                <a:gd name="T10" fmla="*/ 11 w 180"/>
                <a:gd name="T11" fmla="*/ 134 h 182"/>
                <a:gd name="T12" fmla="*/ 15 w 180"/>
                <a:gd name="T13" fmla="*/ 142 h 182"/>
                <a:gd name="T14" fmla="*/ 20 w 180"/>
                <a:gd name="T15" fmla="*/ 148 h 182"/>
                <a:gd name="T16" fmla="*/ 27 w 180"/>
                <a:gd name="T17" fmla="*/ 155 h 182"/>
                <a:gd name="T18" fmla="*/ 33 w 180"/>
                <a:gd name="T19" fmla="*/ 161 h 182"/>
                <a:gd name="T20" fmla="*/ 40 w 180"/>
                <a:gd name="T21" fmla="*/ 165 h 182"/>
                <a:gd name="T22" fmla="*/ 47 w 180"/>
                <a:gd name="T23" fmla="*/ 171 h 182"/>
                <a:gd name="T24" fmla="*/ 55 w 180"/>
                <a:gd name="T25" fmla="*/ 174 h 182"/>
                <a:gd name="T26" fmla="*/ 63 w 180"/>
                <a:gd name="T27" fmla="*/ 177 h 182"/>
                <a:gd name="T28" fmla="*/ 72 w 180"/>
                <a:gd name="T29" fmla="*/ 179 h 182"/>
                <a:gd name="T30" fmla="*/ 80 w 180"/>
                <a:gd name="T31" fmla="*/ 181 h 182"/>
                <a:gd name="T32" fmla="*/ 90 w 180"/>
                <a:gd name="T33" fmla="*/ 182 h 182"/>
                <a:gd name="T34" fmla="*/ 100 w 180"/>
                <a:gd name="T35" fmla="*/ 181 h 182"/>
                <a:gd name="T36" fmla="*/ 108 w 180"/>
                <a:gd name="T37" fmla="*/ 179 h 182"/>
                <a:gd name="T38" fmla="*/ 117 w 180"/>
                <a:gd name="T39" fmla="*/ 177 h 182"/>
                <a:gd name="T40" fmla="*/ 125 w 180"/>
                <a:gd name="T41" fmla="*/ 174 h 182"/>
                <a:gd name="T42" fmla="*/ 133 w 180"/>
                <a:gd name="T43" fmla="*/ 171 h 182"/>
                <a:gd name="T44" fmla="*/ 140 w 180"/>
                <a:gd name="T45" fmla="*/ 165 h 182"/>
                <a:gd name="T46" fmla="*/ 148 w 180"/>
                <a:gd name="T47" fmla="*/ 161 h 182"/>
                <a:gd name="T48" fmla="*/ 154 w 180"/>
                <a:gd name="T49" fmla="*/ 155 h 182"/>
                <a:gd name="T50" fmla="*/ 160 w 180"/>
                <a:gd name="T51" fmla="*/ 148 h 182"/>
                <a:gd name="T52" fmla="*/ 165 w 180"/>
                <a:gd name="T53" fmla="*/ 142 h 182"/>
                <a:gd name="T54" fmla="*/ 169 w 180"/>
                <a:gd name="T55" fmla="*/ 134 h 182"/>
                <a:gd name="T56" fmla="*/ 174 w 180"/>
                <a:gd name="T57" fmla="*/ 126 h 182"/>
                <a:gd name="T58" fmla="*/ 177 w 180"/>
                <a:gd name="T59" fmla="*/ 118 h 182"/>
                <a:gd name="T60" fmla="*/ 179 w 180"/>
                <a:gd name="T61" fmla="*/ 110 h 182"/>
                <a:gd name="T62" fmla="*/ 180 w 180"/>
                <a:gd name="T63" fmla="*/ 100 h 182"/>
                <a:gd name="T64" fmla="*/ 180 w 180"/>
                <a:gd name="T65" fmla="*/ 91 h 182"/>
                <a:gd name="T66" fmla="*/ 180 w 180"/>
                <a:gd name="T67" fmla="*/ 0 h 182"/>
                <a:gd name="T68" fmla="*/ 0 w 180"/>
                <a:gd name="T69" fmla="*/ 0 h 182"/>
                <a:gd name="T70" fmla="*/ 0 w 180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82">
                  <a:moveTo>
                    <a:pt x="0" y="91"/>
                  </a:moveTo>
                  <a:lnTo>
                    <a:pt x="0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3" y="177"/>
                  </a:lnTo>
                  <a:lnTo>
                    <a:pt x="72" y="179"/>
                  </a:lnTo>
                  <a:lnTo>
                    <a:pt x="80" y="181"/>
                  </a:lnTo>
                  <a:lnTo>
                    <a:pt x="90" y="182"/>
                  </a:lnTo>
                  <a:lnTo>
                    <a:pt x="100" y="181"/>
                  </a:lnTo>
                  <a:lnTo>
                    <a:pt x="108" y="179"/>
                  </a:lnTo>
                  <a:lnTo>
                    <a:pt x="117" y="177"/>
                  </a:lnTo>
                  <a:lnTo>
                    <a:pt x="125" y="174"/>
                  </a:lnTo>
                  <a:lnTo>
                    <a:pt x="133" y="171"/>
                  </a:lnTo>
                  <a:lnTo>
                    <a:pt x="140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0" y="148"/>
                  </a:lnTo>
                  <a:lnTo>
                    <a:pt x="165" y="142"/>
                  </a:lnTo>
                  <a:lnTo>
                    <a:pt x="169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0" y="91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6" name="Rectangle 711"/>
            <p:cNvSpPr>
              <a:spLocks noChangeArrowheads="1"/>
            </p:cNvSpPr>
            <p:nvPr/>
          </p:nvSpPr>
          <p:spPr bwMode="auto">
            <a:xfrm>
              <a:off x="2741613" y="2122488"/>
              <a:ext cx="571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7" name="Freeform 712"/>
            <p:cNvSpPr/>
            <p:nvPr/>
          </p:nvSpPr>
          <p:spPr bwMode="auto">
            <a:xfrm>
              <a:off x="27654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8" name="Freeform 713"/>
            <p:cNvSpPr/>
            <p:nvPr/>
          </p:nvSpPr>
          <p:spPr bwMode="auto">
            <a:xfrm>
              <a:off x="2674938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7 w 181"/>
                <a:gd name="T9" fmla="*/ 126 h 182"/>
                <a:gd name="T10" fmla="*/ 11 w 181"/>
                <a:gd name="T11" fmla="*/ 134 h 182"/>
                <a:gd name="T12" fmla="*/ 16 w 181"/>
                <a:gd name="T13" fmla="*/ 142 h 182"/>
                <a:gd name="T14" fmla="*/ 21 w 181"/>
                <a:gd name="T15" fmla="*/ 148 h 182"/>
                <a:gd name="T16" fmla="*/ 26 w 181"/>
                <a:gd name="T17" fmla="*/ 155 h 182"/>
                <a:gd name="T18" fmla="*/ 33 w 181"/>
                <a:gd name="T19" fmla="*/ 161 h 182"/>
                <a:gd name="T20" fmla="*/ 40 w 181"/>
                <a:gd name="T21" fmla="*/ 165 h 182"/>
                <a:gd name="T22" fmla="*/ 47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3 w 181"/>
                <a:gd name="T29" fmla="*/ 179 h 182"/>
                <a:gd name="T30" fmla="*/ 81 w 181"/>
                <a:gd name="T31" fmla="*/ 181 h 182"/>
                <a:gd name="T32" fmla="*/ 91 w 181"/>
                <a:gd name="T33" fmla="*/ 182 h 182"/>
                <a:gd name="T34" fmla="*/ 99 w 181"/>
                <a:gd name="T35" fmla="*/ 181 h 182"/>
                <a:gd name="T36" fmla="*/ 109 w 181"/>
                <a:gd name="T37" fmla="*/ 179 h 182"/>
                <a:gd name="T38" fmla="*/ 118 w 181"/>
                <a:gd name="T39" fmla="*/ 177 h 182"/>
                <a:gd name="T40" fmla="*/ 125 w 181"/>
                <a:gd name="T41" fmla="*/ 174 h 182"/>
                <a:gd name="T42" fmla="*/ 134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4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0 w 181"/>
                <a:gd name="T55" fmla="*/ 134 h 182"/>
                <a:gd name="T56" fmla="*/ 173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3" y="179"/>
                  </a:lnTo>
                  <a:lnTo>
                    <a:pt x="81" y="181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109" y="179"/>
                  </a:lnTo>
                  <a:lnTo>
                    <a:pt x="118" y="177"/>
                  </a:lnTo>
                  <a:lnTo>
                    <a:pt x="125" y="174"/>
                  </a:lnTo>
                  <a:lnTo>
                    <a:pt x="134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0" y="134"/>
                  </a:lnTo>
                  <a:lnTo>
                    <a:pt x="173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59" name="Freeform 714"/>
            <p:cNvSpPr/>
            <p:nvPr/>
          </p:nvSpPr>
          <p:spPr bwMode="auto">
            <a:xfrm>
              <a:off x="2674938" y="1920875"/>
              <a:ext cx="57150" cy="192088"/>
            </a:xfrm>
            <a:custGeom>
              <a:avLst/>
              <a:gdLst>
                <a:gd name="T0" fmla="*/ 163 w 181"/>
                <a:gd name="T1" fmla="*/ 0 h 602"/>
                <a:gd name="T2" fmla="*/ 157 w 181"/>
                <a:gd name="T3" fmla="*/ 3 h 602"/>
                <a:gd name="T4" fmla="*/ 153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0 w 181"/>
                <a:gd name="T15" fmla="*/ 245 h 602"/>
                <a:gd name="T16" fmla="*/ 133 w 181"/>
                <a:gd name="T17" fmla="*/ 254 h 602"/>
                <a:gd name="T18" fmla="*/ 124 w 181"/>
                <a:gd name="T19" fmla="*/ 261 h 602"/>
                <a:gd name="T20" fmla="*/ 113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0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3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1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59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8" y="258"/>
                  </a:lnTo>
                  <a:lnTo>
                    <a:pt x="124" y="261"/>
                  </a:lnTo>
                  <a:lnTo>
                    <a:pt x="119" y="264"/>
                  </a:lnTo>
                  <a:lnTo>
                    <a:pt x="113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6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0" y="245"/>
                  </a:lnTo>
                  <a:lnTo>
                    <a:pt x="37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0" name="Rectangle 715"/>
            <p:cNvSpPr>
              <a:spLocks noChangeArrowheads="1"/>
            </p:cNvSpPr>
            <p:nvPr/>
          </p:nvSpPr>
          <p:spPr bwMode="auto">
            <a:xfrm>
              <a:off x="2674938" y="2122488"/>
              <a:ext cx="571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1" name="Freeform 716"/>
            <p:cNvSpPr/>
            <p:nvPr/>
          </p:nvSpPr>
          <p:spPr bwMode="auto">
            <a:xfrm>
              <a:off x="2698750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0 w 30"/>
                <a:gd name="T5" fmla="*/ 180 h 181"/>
                <a:gd name="T6" fmla="*/ 22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2 w 30"/>
                <a:gd name="T29" fmla="*/ 3 h 181"/>
                <a:gd name="T30" fmla="*/ 20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8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8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0" y="180"/>
                  </a:lnTo>
                  <a:lnTo>
                    <a:pt x="22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8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2" name="Freeform 717"/>
            <p:cNvSpPr/>
            <p:nvPr/>
          </p:nvSpPr>
          <p:spPr bwMode="auto">
            <a:xfrm>
              <a:off x="2608263" y="1920875"/>
              <a:ext cx="57150" cy="192088"/>
            </a:xfrm>
            <a:custGeom>
              <a:avLst/>
              <a:gdLst>
                <a:gd name="T0" fmla="*/ 162 w 181"/>
                <a:gd name="T1" fmla="*/ 0 h 602"/>
                <a:gd name="T2" fmla="*/ 157 w 181"/>
                <a:gd name="T3" fmla="*/ 3 h 602"/>
                <a:gd name="T4" fmla="*/ 154 w 181"/>
                <a:gd name="T5" fmla="*/ 7 h 602"/>
                <a:gd name="T6" fmla="*/ 152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2 w 181"/>
                <a:gd name="T23" fmla="*/ 270 h 602"/>
                <a:gd name="T24" fmla="*/ 91 w 181"/>
                <a:gd name="T25" fmla="*/ 271 h 602"/>
                <a:gd name="T26" fmla="*/ 79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9 w 181"/>
                <a:gd name="T49" fmla="*/ 0 h 602"/>
                <a:gd name="T50" fmla="*/ 12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0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6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2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1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20" y="264"/>
                  </a:lnTo>
                  <a:lnTo>
                    <a:pt x="114" y="266"/>
                  </a:lnTo>
                  <a:lnTo>
                    <a:pt x="109" y="269"/>
                  </a:lnTo>
                  <a:lnTo>
                    <a:pt x="102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2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3" name="Rectangle 718"/>
            <p:cNvSpPr>
              <a:spLocks noChangeArrowheads="1"/>
            </p:cNvSpPr>
            <p:nvPr/>
          </p:nvSpPr>
          <p:spPr bwMode="auto">
            <a:xfrm>
              <a:off x="2608263" y="2122488"/>
              <a:ext cx="571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4" name="Freeform 719"/>
            <p:cNvSpPr/>
            <p:nvPr/>
          </p:nvSpPr>
          <p:spPr bwMode="auto">
            <a:xfrm>
              <a:off x="2608263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0 w 181"/>
                <a:gd name="T3" fmla="*/ 100 h 182"/>
                <a:gd name="T4" fmla="*/ 3 w 181"/>
                <a:gd name="T5" fmla="*/ 110 h 182"/>
                <a:gd name="T6" fmla="*/ 5 w 181"/>
                <a:gd name="T7" fmla="*/ 118 h 182"/>
                <a:gd name="T8" fmla="*/ 8 w 181"/>
                <a:gd name="T9" fmla="*/ 126 h 182"/>
                <a:gd name="T10" fmla="*/ 11 w 181"/>
                <a:gd name="T11" fmla="*/ 134 h 182"/>
                <a:gd name="T12" fmla="*/ 15 w 181"/>
                <a:gd name="T13" fmla="*/ 142 h 182"/>
                <a:gd name="T14" fmla="*/ 21 w 181"/>
                <a:gd name="T15" fmla="*/ 148 h 182"/>
                <a:gd name="T16" fmla="*/ 27 w 181"/>
                <a:gd name="T17" fmla="*/ 155 h 182"/>
                <a:gd name="T18" fmla="*/ 34 w 181"/>
                <a:gd name="T19" fmla="*/ 161 h 182"/>
                <a:gd name="T20" fmla="*/ 40 w 181"/>
                <a:gd name="T21" fmla="*/ 165 h 182"/>
                <a:gd name="T22" fmla="*/ 48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2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09 w 181"/>
                <a:gd name="T37" fmla="*/ 179 h 182"/>
                <a:gd name="T38" fmla="*/ 117 w 181"/>
                <a:gd name="T39" fmla="*/ 177 h 182"/>
                <a:gd name="T40" fmla="*/ 126 w 181"/>
                <a:gd name="T41" fmla="*/ 174 h 182"/>
                <a:gd name="T42" fmla="*/ 133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0 w 181"/>
                <a:gd name="T51" fmla="*/ 148 h 182"/>
                <a:gd name="T52" fmla="*/ 166 w 181"/>
                <a:gd name="T53" fmla="*/ 142 h 182"/>
                <a:gd name="T54" fmla="*/ 170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80 w 181"/>
                <a:gd name="T61" fmla="*/ 110 h 182"/>
                <a:gd name="T62" fmla="*/ 181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0" y="100"/>
                  </a:lnTo>
                  <a:lnTo>
                    <a:pt x="3" y="110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4" y="161"/>
                  </a:lnTo>
                  <a:lnTo>
                    <a:pt x="40" y="165"/>
                  </a:lnTo>
                  <a:lnTo>
                    <a:pt x="48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2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09" y="179"/>
                  </a:lnTo>
                  <a:lnTo>
                    <a:pt x="117" y="177"/>
                  </a:lnTo>
                  <a:lnTo>
                    <a:pt x="126" y="174"/>
                  </a:lnTo>
                  <a:lnTo>
                    <a:pt x="133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0" y="148"/>
                  </a:lnTo>
                  <a:lnTo>
                    <a:pt x="166" y="142"/>
                  </a:lnTo>
                  <a:lnTo>
                    <a:pt x="170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80" y="110"/>
                  </a:lnTo>
                  <a:lnTo>
                    <a:pt x="181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5" name="Freeform 720"/>
            <p:cNvSpPr/>
            <p:nvPr/>
          </p:nvSpPr>
          <p:spPr bwMode="auto">
            <a:xfrm>
              <a:off x="263207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7 w 30"/>
                <a:gd name="T11" fmla="*/ 174 h 181"/>
                <a:gd name="T12" fmla="*/ 28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8 w 30"/>
                <a:gd name="T23" fmla="*/ 9 h 181"/>
                <a:gd name="T24" fmla="*/ 27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1 w 30"/>
                <a:gd name="T37" fmla="*/ 0 h 181"/>
                <a:gd name="T38" fmla="*/ 9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9 w 30"/>
                <a:gd name="T65" fmla="*/ 180 h 181"/>
                <a:gd name="T66" fmla="*/ 11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7" y="174"/>
                  </a:lnTo>
                  <a:lnTo>
                    <a:pt x="28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9" y="180"/>
                  </a:lnTo>
                  <a:lnTo>
                    <a:pt x="11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66" name="Freeform 2972"/>
          <p:cNvSpPr>
            <a:spLocks noEditPoints="1"/>
          </p:cNvSpPr>
          <p:nvPr/>
        </p:nvSpPr>
        <p:spPr bwMode="auto">
          <a:xfrm>
            <a:off x="3636378" y="3872626"/>
            <a:ext cx="284163" cy="266700"/>
          </a:xfrm>
          <a:custGeom>
            <a:avLst/>
            <a:gdLst>
              <a:gd name="T0" fmla="*/ 373 w 719"/>
              <a:gd name="T1" fmla="*/ 471 h 671"/>
              <a:gd name="T2" fmla="*/ 314 w 719"/>
              <a:gd name="T3" fmla="*/ 424 h 671"/>
              <a:gd name="T4" fmla="*/ 241 w 719"/>
              <a:gd name="T5" fmla="*/ 344 h 671"/>
              <a:gd name="T6" fmla="*/ 206 w 719"/>
              <a:gd name="T7" fmla="*/ 281 h 671"/>
              <a:gd name="T8" fmla="*/ 204 w 719"/>
              <a:gd name="T9" fmla="*/ 244 h 671"/>
              <a:gd name="T10" fmla="*/ 215 w 719"/>
              <a:gd name="T11" fmla="*/ 206 h 671"/>
              <a:gd name="T12" fmla="*/ 237 w 719"/>
              <a:gd name="T13" fmla="*/ 177 h 671"/>
              <a:gd name="T14" fmla="*/ 267 w 719"/>
              <a:gd name="T15" fmla="*/ 161 h 671"/>
              <a:gd name="T16" fmla="*/ 303 w 719"/>
              <a:gd name="T17" fmla="*/ 158 h 671"/>
              <a:gd name="T18" fmla="*/ 348 w 719"/>
              <a:gd name="T19" fmla="*/ 182 h 671"/>
              <a:gd name="T20" fmla="*/ 372 w 719"/>
              <a:gd name="T21" fmla="*/ 215 h 671"/>
              <a:gd name="T22" fmla="*/ 387 w 719"/>
              <a:gd name="T23" fmla="*/ 200 h 671"/>
              <a:gd name="T24" fmla="*/ 424 w 719"/>
              <a:gd name="T25" fmla="*/ 166 h 671"/>
              <a:gd name="T26" fmla="*/ 467 w 719"/>
              <a:gd name="T27" fmla="*/ 158 h 671"/>
              <a:gd name="T28" fmla="*/ 499 w 719"/>
              <a:gd name="T29" fmla="*/ 168 h 671"/>
              <a:gd name="T30" fmla="*/ 525 w 719"/>
              <a:gd name="T31" fmla="*/ 191 h 671"/>
              <a:gd name="T32" fmla="*/ 543 w 719"/>
              <a:gd name="T33" fmla="*/ 224 h 671"/>
              <a:gd name="T34" fmla="*/ 546 w 719"/>
              <a:gd name="T35" fmla="*/ 264 h 671"/>
              <a:gd name="T36" fmla="*/ 532 w 719"/>
              <a:gd name="T37" fmla="*/ 308 h 671"/>
              <a:gd name="T38" fmla="*/ 481 w 719"/>
              <a:gd name="T39" fmla="*/ 378 h 671"/>
              <a:gd name="T40" fmla="*/ 388 w 719"/>
              <a:gd name="T41" fmla="*/ 463 h 671"/>
              <a:gd name="T42" fmla="*/ 342 w 719"/>
              <a:gd name="T43" fmla="*/ 0 h 671"/>
              <a:gd name="T44" fmla="*/ 270 w 719"/>
              <a:gd name="T45" fmla="*/ 10 h 671"/>
              <a:gd name="T46" fmla="*/ 204 w 719"/>
              <a:gd name="T47" fmla="*/ 30 h 671"/>
              <a:gd name="T48" fmla="*/ 144 w 719"/>
              <a:gd name="T49" fmla="*/ 60 h 671"/>
              <a:gd name="T50" fmla="*/ 94 w 719"/>
              <a:gd name="T51" fmla="*/ 98 h 671"/>
              <a:gd name="T52" fmla="*/ 53 w 719"/>
              <a:gd name="T53" fmla="*/ 143 h 671"/>
              <a:gd name="T54" fmla="*/ 22 w 719"/>
              <a:gd name="T55" fmla="*/ 194 h 671"/>
              <a:gd name="T56" fmla="*/ 5 w 719"/>
              <a:gd name="T57" fmla="*/ 251 h 671"/>
              <a:gd name="T58" fmla="*/ 0 w 719"/>
              <a:gd name="T59" fmla="*/ 311 h 671"/>
              <a:gd name="T60" fmla="*/ 11 w 719"/>
              <a:gd name="T61" fmla="*/ 367 h 671"/>
              <a:gd name="T62" fmla="*/ 34 w 719"/>
              <a:gd name="T63" fmla="*/ 420 h 671"/>
              <a:gd name="T64" fmla="*/ 68 w 719"/>
              <a:gd name="T65" fmla="*/ 469 h 671"/>
              <a:gd name="T66" fmla="*/ 25 w 719"/>
              <a:gd name="T67" fmla="*/ 653 h 671"/>
              <a:gd name="T68" fmla="*/ 28 w 719"/>
              <a:gd name="T69" fmla="*/ 667 h 671"/>
              <a:gd name="T70" fmla="*/ 42 w 719"/>
              <a:gd name="T71" fmla="*/ 670 h 671"/>
              <a:gd name="T72" fmla="*/ 329 w 719"/>
              <a:gd name="T73" fmla="*/ 590 h 671"/>
              <a:gd name="T74" fmla="*/ 414 w 719"/>
              <a:gd name="T75" fmla="*/ 588 h 671"/>
              <a:gd name="T76" fmla="*/ 483 w 719"/>
              <a:gd name="T77" fmla="*/ 574 h 671"/>
              <a:gd name="T78" fmla="*/ 546 w 719"/>
              <a:gd name="T79" fmla="*/ 549 h 671"/>
              <a:gd name="T80" fmla="*/ 601 w 719"/>
              <a:gd name="T81" fmla="*/ 514 h 671"/>
              <a:gd name="T82" fmla="*/ 648 w 719"/>
              <a:gd name="T83" fmla="*/ 472 h 671"/>
              <a:gd name="T84" fmla="*/ 683 w 719"/>
              <a:gd name="T85" fmla="*/ 424 h 671"/>
              <a:gd name="T86" fmla="*/ 708 w 719"/>
              <a:gd name="T87" fmla="*/ 369 h 671"/>
              <a:gd name="T88" fmla="*/ 719 w 719"/>
              <a:gd name="T89" fmla="*/ 311 h 671"/>
              <a:gd name="T90" fmla="*/ 715 w 719"/>
              <a:gd name="T91" fmla="*/ 251 h 671"/>
              <a:gd name="T92" fmla="*/ 698 w 719"/>
              <a:gd name="T93" fmla="*/ 194 h 671"/>
              <a:gd name="T94" fmla="*/ 667 w 719"/>
              <a:gd name="T95" fmla="*/ 143 h 671"/>
              <a:gd name="T96" fmla="*/ 626 w 719"/>
              <a:gd name="T97" fmla="*/ 98 h 671"/>
              <a:gd name="T98" fmla="*/ 575 w 719"/>
              <a:gd name="T99" fmla="*/ 60 h 671"/>
              <a:gd name="T100" fmla="*/ 516 w 719"/>
              <a:gd name="T101" fmla="*/ 30 h 671"/>
              <a:gd name="T102" fmla="*/ 450 w 719"/>
              <a:gd name="T103" fmla="*/ 10 h 671"/>
              <a:gd name="T104" fmla="*/ 379 w 719"/>
              <a:gd name="T105" fmla="*/ 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9" h="671">
                <a:moveTo>
                  <a:pt x="379" y="470"/>
                </a:moveTo>
                <a:lnTo>
                  <a:pt x="376" y="471"/>
                </a:lnTo>
                <a:lnTo>
                  <a:pt x="375" y="471"/>
                </a:lnTo>
                <a:lnTo>
                  <a:pt x="373" y="471"/>
                </a:lnTo>
                <a:lnTo>
                  <a:pt x="372" y="470"/>
                </a:lnTo>
                <a:lnTo>
                  <a:pt x="362" y="463"/>
                </a:lnTo>
                <a:lnTo>
                  <a:pt x="342" y="447"/>
                </a:lnTo>
                <a:lnTo>
                  <a:pt x="314" y="424"/>
                </a:lnTo>
                <a:lnTo>
                  <a:pt x="285" y="395"/>
                </a:lnTo>
                <a:lnTo>
                  <a:pt x="269" y="378"/>
                </a:lnTo>
                <a:lnTo>
                  <a:pt x="254" y="362"/>
                </a:lnTo>
                <a:lnTo>
                  <a:pt x="241" y="344"/>
                </a:lnTo>
                <a:lnTo>
                  <a:pt x="228" y="326"/>
                </a:lnTo>
                <a:lnTo>
                  <a:pt x="218" y="308"/>
                </a:lnTo>
                <a:lnTo>
                  <a:pt x="210" y="290"/>
                </a:lnTo>
                <a:lnTo>
                  <a:pt x="206" y="281"/>
                </a:lnTo>
                <a:lnTo>
                  <a:pt x="205" y="273"/>
                </a:lnTo>
                <a:lnTo>
                  <a:pt x="204" y="264"/>
                </a:lnTo>
                <a:lnTo>
                  <a:pt x="203" y="255"/>
                </a:lnTo>
                <a:lnTo>
                  <a:pt x="204" y="244"/>
                </a:lnTo>
                <a:lnTo>
                  <a:pt x="205" y="233"/>
                </a:lnTo>
                <a:lnTo>
                  <a:pt x="207" y="224"/>
                </a:lnTo>
                <a:lnTo>
                  <a:pt x="211" y="214"/>
                </a:lnTo>
                <a:lnTo>
                  <a:pt x="215" y="206"/>
                </a:lnTo>
                <a:lnTo>
                  <a:pt x="219" y="198"/>
                </a:lnTo>
                <a:lnTo>
                  <a:pt x="225" y="191"/>
                </a:lnTo>
                <a:lnTo>
                  <a:pt x="231" y="183"/>
                </a:lnTo>
                <a:lnTo>
                  <a:pt x="237" y="177"/>
                </a:lnTo>
                <a:lnTo>
                  <a:pt x="244" y="173"/>
                </a:lnTo>
                <a:lnTo>
                  <a:pt x="251" y="168"/>
                </a:lnTo>
                <a:lnTo>
                  <a:pt x="259" y="164"/>
                </a:lnTo>
                <a:lnTo>
                  <a:pt x="267" y="161"/>
                </a:lnTo>
                <a:lnTo>
                  <a:pt x="275" y="160"/>
                </a:lnTo>
                <a:lnTo>
                  <a:pt x="282" y="158"/>
                </a:lnTo>
                <a:lnTo>
                  <a:pt x="291" y="157"/>
                </a:lnTo>
                <a:lnTo>
                  <a:pt x="303" y="158"/>
                </a:lnTo>
                <a:lnTo>
                  <a:pt x="314" y="161"/>
                </a:lnTo>
                <a:lnTo>
                  <a:pt x="326" y="166"/>
                </a:lnTo>
                <a:lnTo>
                  <a:pt x="337" y="173"/>
                </a:lnTo>
                <a:lnTo>
                  <a:pt x="348" y="182"/>
                </a:lnTo>
                <a:lnTo>
                  <a:pt x="359" y="193"/>
                </a:lnTo>
                <a:lnTo>
                  <a:pt x="363" y="200"/>
                </a:lnTo>
                <a:lnTo>
                  <a:pt x="367" y="207"/>
                </a:lnTo>
                <a:lnTo>
                  <a:pt x="372" y="215"/>
                </a:lnTo>
                <a:lnTo>
                  <a:pt x="375" y="224"/>
                </a:lnTo>
                <a:lnTo>
                  <a:pt x="379" y="215"/>
                </a:lnTo>
                <a:lnTo>
                  <a:pt x="382" y="207"/>
                </a:lnTo>
                <a:lnTo>
                  <a:pt x="387" y="200"/>
                </a:lnTo>
                <a:lnTo>
                  <a:pt x="392" y="193"/>
                </a:lnTo>
                <a:lnTo>
                  <a:pt x="401" y="182"/>
                </a:lnTo>
                <a:lnTo>
                  <a:pt x="412" y="173"/>
                </a:lnTo>
                <a:lnTo>
                  <a:pt x="424" y="166"/>
                </a:lnTo>
                <a:lnTo>
                  <a:pt x="436" y="161"/>
                </a:lnTo>
                <a:lnTo>
                  <a:pt x="448" y="158"/>
                </a:lnTo>
                <a:lnTo>
                  <a:pt x="458" y="157"/>
                </a:lnTo>
                <a:lnTo>
                  <a:pt x="467" y="158"/>
                </a:lnTo>
                <a:lnTo>
                  <a:pt x="475" y="160"/>
                </a:lnTo>
                <a:lnTo>
                  <a:pt x="483" y="161"/>
                </a:lnTo>
                <a:lnTo>
                  <a:pt x="491" y="164"/>
                </a:lnTo>
                <a:lnTo>
                  <a:pt x="499" y="168"/>
                </a:lnTo>
                <a:lnTo>
                  <a:pt x="506" y="173"/>
                </a:lnTo>
                <a:lnTo>
                  <a:pt x="513" y="177"/>
                </a:lnTo>
                <a:lnTo>
                  <a:pt x="519" y="183"/>
                </a:lnTo>
                <a:lnTo>
                  <a:pt x="525" y="191"/>
                </a:lnTo>
                <a:lnTo>
                  <a:pt x="531" y="198"/>
                </a:lnTo>
                <a:lnTo>
                  <a:pt x="536" y="206"/>
                </a:lnTo>
                <a:lnTo>
                  <a:pt x="539" y="214"/>
                </a:lnTo>
                <a:lnTo>
                  <a:pt x="543" y="224"/>
                </a:lnTo>
                <a:lnTo>
                  <a:pt x="545" y="233"/>
                </a:lnTo>
                <a:lnTo>
                  <a:pt x="546" y="244"/>
                </a:lnTo>
                <a:lnTo>
                  <a:pt x="546" y="255"/>
                </a:lnTo>
                <a:lnTo>
                  <a:pt x="546" y="264"/>
                </a:lnTo>
                <a:lnTo>
                  <a:pt x="545" y="273"/>
                </a:lnTo>
                <a:lnTo>
                  <a:pt x="543" y="281"/>
                </a:lnTo>
                <a:lnTo>
                  <a:pt x="541" y="290"/>
                </a:lnTo>
                <a:lnTo>
                  <a:pt x="532" y="308"/>
                </a:lnTo>
                <a:lnTo>
                  <a:pt x="521" y="326"/>
                </a:lnTo>
                <a:lnTo>
                  <a:pt x="510" y="344"/>
                </a:lnTo>
                <a:lnTo>
                  <a:pt x="495" y="362"/>
                </a:lnTo>
                <a:lnTo>
                  <a:pt x="481" y="378"/>
                </a:lnTo>
                <a:lnTo>
                  <a:pt x="466" y="395"/>
                </a:lnTo>
                <a:lnTo>
                  <a:pt x="435" y="424"/>
                </a:lnTo>
                <a:lnTo>
                  <a:pt x="407" y="447"/>
                </a:lnTo>
                <a:lnTo>
                  <a:pt x="388" y="463"/>
                </a:lnTo>
                <a:lnTo>
                  <a:pt x="379" y="470"/>
                </a:lnTo>
                <a:lnTo>
                  <a:pt x="379" y="470"/>
                </a:lnTo>
                <a:close/>
                <a:moveTo>
                  <a:pt x="360" y="0"/>
                </a:moveTo>
                <a:lnTo>
                  <a:pt x="342" y="0"/>
                </a:lnTo>
                <a:lnTo>
                  <a:pt x="323" y="1"/>
                </a:lnTo>
                <a:lnTo>
                  <a:pt x="305" y="4"/>
                </a:lnTo>
                <a:lnTo>
                  <a:pt x="287" y="6"/>
                </a:lnTo>
                <a:lnTo>
                  <a:pt x="270" y="10"/>
                </a:lnTo>
                <a:lnTo>
                  <a:pt x="253" y="13"/>
                </a:lnTo>
                <a:lnTo>
                  <a:pt x="236" y="18"/>
                </a:lnTo>
                <a:lnTo>
                  <a:pt x="221" y="24"/>
                </a:lnTo>
                <a:lnTo>
                  <a:pt x="204" y="30"/>
                </a:lnTo>
                <a:lnTo>
                  <a:pt x="188" y="36"/>
                </a:lnTo>
                <a:lnTo>
                  <a:pt x="174" y="43"/>
                </a:lnTo>
                <a:lnTo>
                  <a:pt x="159" y="51"/>
                </a:lnTo>
                <a:lnTo>
                  <a:pt x="144" y="60"/>
                </a:lnTo>
                <a:lnTo>
                  <a:pt x="131" y="68"/>
                </a:lnTo>
                <a:lnTo>
                  <a:pt x="118" y="78"/>
                </a:lnTo>
                <a:lnTo>
                  <a:pt x="106" y="87"/>
                </a:lnTo>
                <a:lnTo>
                  <a:pt x="94" y="98"/>
                </a:lnTo>
                <a:lnTo>
                  <a:pt x="83" y="108"/>
                </a:lnTo>
                <a:lnTo>
                  <a:pt x="72" y="119"/>
                </a:lnTo>
                <a:lnTo>
                  <a:pt x="62" y="131"/>
                </a:lnTo>
                <a:lnTo>
                  <a:pt x="53" y="143"/>
                </a:lnTo>
                <a:lnTo>
                  <a:pt x="44" y="155"/>
                </a:lnTo>
                <a:lnTo>
                  <a:pt x="36" y="168"/>
                </a:lnTo>
                <a:lnTo>
                  <a:pt x="29" y="181"/>
                </a:lnTo>
                <a:lnTo>
                  <a:pt x="22" y="194"/>
                </a:lnTo>
                <a:lnTo>
                  <a:pt x="17" y="208"/>
                </a:lnTo>
                <a:lnTo>
                  <a:pt x="12" y="223"/>
                </a:lnTo>
                <a:lnTo>
                  <a:pt x="8" y="237"/>
                </a:lnTo>
                <a:lnTo>
                  <a:pt x="5" y="251"/>
                </a:lnTo>
                <a:lnTo>
                  <a:pt x="3" y="265"/>
                </a:lnTo>
                <a:lnTo>
                  <a:pt x="0" y="281"/>
                </a:lnTo>
                <a:lnTo>
                  <a:pt x="0" y="296"/>
                </a:lnTo>
                <a:lnTo>
                  <a:pt x="0" y="311"/>
                </a:lnTo>
                <a:lnTo>
                  <a:pt x="2" y="325"/>
                </a:lnTo>
                <a:lnTo>
                  <a:pt x="4" y="339"/>
                </a:lnTo>
                <a:lnTo>
                  <a:pt x="8" y="352"/>
                </a:lnTo>
                <a:lnTo>
                  <a:pt x="11" y="367"/>
                </a:lnTo>
                <a:lnTo>
                  <a:pt x="15" y="381"/>
                </a:lnTo>
                <a:lnTo>
                  <a:pt x="21" y="394"/>
                </a:lnTo>
                <a:lnTo>
                  <a:pt x="27" y="407"/>
                </a:lnTo>
                <a:lnTo>
                  <a:pt x="34" y="420"/>
                </a:lnTo>
                <a:lnTo>
                  <a:pt x="41" y="432"/>
                </a:lnTo>
                <a:lnTo>
                  <a:pt x="49" y="445"/>
                </a:lnTo>
                <a:lnTo>
                  <a:pt x="59" y="457"/>
                </a:lnTo>
                <a:lnTo>
                  <a:pt x="68" y="469"/>
                </a:lnTo>
                <a:lnTo>
                  <a:pt x="79" y="480"/>
                </a:lnTo>
                <a:lnTo>
                  <a:pt x="90" y="490"/>
                </a:lnTo>
                <a:lnTo>
                  <a:pt x="102" y="501"/>
                </a:lnTo>
                <a:lnTo>
                  <a:pt x="25" y="653"/>
                </a:lnTo>
                <a:lnTo>
                  <a:pt x="24" y="657"/>
                </a:lnTo>
                <a:lnTo>
                  <a:pt x="24" y="662"/>
                </a:lnTo>
                <a:lnTo>
                  <a:pt x="25" y="665"/>
                </a:lnTo>
                <a:lnTo>
                  <a:pt x="28" y="667"/>
                </a:lnTo>
                <a:lnTo>
                  <a:pt x="31" y="670"/>
                </a:lnTo>
                <a:lnTo>
                  <a:pt x="36" y="671"/>
                </a:lnTo>
                <a:lnTo>
                  <a:pt x="39" y="671"/>
                </a:lnTo>
                <a:lnTo>
                  <a:pt x="42" y="670"/>
                </a:lnTo>
                <a:lnTo>
                  <a:pt x="240" y="574"/>
                </a:lnTo>
                <a:lnTo>
                  <a:pt x="268" y="582"/>
                </a:lnTo>
                <a:lnTo>
                  <a:pt x="299" y="587"/>
                </a:lnTo>
                <a:lnTo>
                  <a:pt x="329" y="590"/>
                </a:lnTo>
                <a:lnTo>
                  <a:pt x="360" y="591"/>
                </a:lnTo>
                <a:lnTo>
                  <a:pt x="379" y="590"/>
                </a:lnTo>
                <a:lnTo>
                  <a:pt x="397" y="590"/>
                </a:lnTo>
                <a:lnTo>
                  <a:pt x="414" y="588"/>
                </a:lnTo>
                <a:lnTo>
                  <a:pt x="432" y="585"/>
                </a:lnTo>
                <a:lnTo>
                  <a:pt x="450" y="582"/>
                </a:lnTo>
                <a:lnTo>
                  <a:pt x="467" y="578"/>
                </a:lnTo>
                <a:lnTo>
                  <a:pt x="483" y="574"/>
                </a:lnTo>
                <a:lnTo>
                  <a:pt x="500" y="568"/>
                </a:lnTo>
                <a:lnTo>
                  <a:pt x="516" y="562"/>
                </a:lnTo>
                <a:lnTo>
                  <a:pt x="531" y="556"/>
                </a:lnTo>
                <a:lnTo>
                  <a:pt x="546" y="549"/>
                </a:lnTo>
                <a:lnTo>
                  <a:pt x="561" y="540"/>
                </a:lnTo>
                <a:lnTo>
                  <a:pt x="575" y="532"/>
                </a:lnTo>
                <a:lnTo>
                  <a:pt x="588" y="524"/>
                </a:lnTo>
                <a:lnTo>
                  <a:pt x="601" y="514"/>
                </a:lnTo>
                <a:lnTo>
                  <a:pt x="614" y="505"/>
                </a:lnTo>
                <a:lnTo>
                  <a:pt x="626" y="494"/>
                </a:lnTo>
                <a:lnTo>
                  <a:pt x="637" y="483"/>
                </a:lnTo>
                <a:lnTo>
                  <a:pt x="648" y="472"/>
                </a:lnTo>
                <a:lnTo>
                  <a:pt x="658" y="461"/>
                </a:lnTo>
                <a:lnTo>
                  <a:pt x="667" y="449"/>
                </a:lnTo>
                <a:lnTo>
                  <a:pt x="676" y="437"/>
                </a:lnTo>
                <a:lnTo>
                  <a:pt x="683" y="424"/>
                </a:lnTo>
                <a:lnTo>
                  <a:pt x="690" y="411"/>
                </a:lnTo>
                <a:lnTo>
                  <a:pt x="698" y="397"/>
                </a:lnTo>
                <a:lnTo>
                  <a:pt x="703" y="383"/>
                </a:lnTo>
                <a:lnTo>
                  <a:pt x="708" y="369"/>
                </a:lnTo>
                <a:lnTo>
                  <a:pt x="712" y="355"/>
                </a:lnTo>
                <a:lnTo>
                  <a:pt x="715" y="340"/>
                </a:lnTo>
                <a:lnTo>
                  <a:pt x="718" y="326"/>
                </a:lnTo>
                <a:lnTo>
                  <a:pt x="719" y="311"/>
                </a:lnTo>
                <a:lnTo>
                  <a:pt x="719" y="296"/>
                </a:lnTo>
                <a:lnTo>
                  <a:pt x="719" y="281"/>
                </a:lnTo>
                <a:lnTo>
                  <a:pt x="718" y="265"/>
                </a:lnTo>
                <a:lnTo>
                  <a:pt x="715" y="251"/>
                </a:lnTo>
                <a:lnTo>
                  <a:pt x="712" y="237"/>
                </a:lnTo>
                <a:lnTo>
                  <a:pt x="708" y="223"/>
                </a:lnTo>
                <a:lnTo>
                  <a:pt x="703" y="208"/>
                </a:lnTo>
                <a:lnTo>
                  <a:pt x="698" y="194"/>
                </a:lnTo>
                <a:lnTo>
                  <a:pt x="690" y="181"/>
                </a:lnTo>
                <a:lnTo>
                  <a:pt x="683" y="168"/>
                </a:lnTo>
                <a:lnTo>
                  <a:pt x="676" y="155"/>
                </a:lnTo>
                <a:lnTo>
                  <a:pt x="667" y="143"/>
                </a:lnTo>
                <a:lnTo>
                  <a:pt x="658" y="131"/>
                </a:lnTo>
                <a:lnTo>
                  <a:pt x="648" y="119"/>
                </a:lnTo>
                <a:lnTo>
                  <a:pt x="637" y="108"/>
                </a:lnTo>
                <a:lnTo>
                  <a:pt x="626" y="98"/>
                </a:lnTo>
                <a:lnTo>
                  <a:pt x="614" y="87"/>
                </a:lnTo>
                <a:lnTo>
                  <a:pt x="601" y="78"/>
                </a:lnTo>
                <a:lnTo>
                  <a:pt x="588" y="68"/>
                </a:lnTo>
                <a:lnTo>
                  <a:pt x="575" y="60"/>
                </a:lnTo>
                <a:lnTo>
                  <a:pt x="561" y="51"/>
                </a:lnTo>
                <a:lnTo>
                  <a:pt x="546" y="43"/>
                </a:lnTo>
                <a:lnTo>
                  <a:pt x="531" y="36"/>
                </a:lnTo>
                <a:lnTo>
                  <a:pt x="516" y="30"/>
                </a:lnTo>
                <a:lnTo>
                  <a:pt x="500" y="24"/>
                </a:lnTo>
                <a:lnTo>
                  <a:pt x="483" y="18"/>
                </a:lnTo>
                <a:lnTo>
                  <a:pt x="467" y="13"/>
                </a:lnTo>
                <a:lnTo>
                  <a:pt x="450" y="10"/>
                </a:lnTo>
                <a:lnTo>
                  <a:pt x="432" y="6"/>
                </a:lnTo>
                <a:lnTo>
                  <a:pt x="414" y="4"/>
                </a:lnTo>
                <a:lnTo>
                  <a:pt x="397" y="1"/>
                </a:lnTo>
                <a:lnTo>
                  <a:pt x="379" y="1"/>
                </a:lnTo>
                <a:lnTo>
                  <a:pt x="360" y="0"/>
                </a:lnTo>
                <a:lnTo>
                  <a:pt x="360" y="0"/>
                </a:lnTo>
                <a:close/>
              </a:path>
            </a:pathLst>
          </a:custGeom>
          <a:gradFill>
            <a:gsLst>
              <a:gs pos="0">
                <a:srgbClr val="342D5D"/>
              </a:gs>
              <a:gs pos="100000">
                <a:srgbClr val="322F53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/>
            </a:endParaRPr>
          </a:p>
        </p:txBody>
      </p:sp>
      <p:grpSp>
        <p:nvGrpSpPr>
          <p:cNvPr id="67" name="Group 131"/>
          <p:cNvGrpSpPr/>
          <p:nvPr/>
        </p:nvGrpSpPr>
        <p:grpSpPr>
          <a:xfrm>
            <a:off x="5761073" y="3639841"/>
            <a:ext cx="723900" cy="723900"/>
            <a:chOff x="1460463" y="779462"/>
            <a:chExt cx="285751" cy="285751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68" name="Freeform 2989"/>
            <p:cNvSpPr/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69" name="Freeform 2990"/>
            <p:cNvSpPr/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70" name="Freeform 2991"/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  <p:sp>
          <p:nvSpPr>
            <p:cNvPr id="71" name="Freeform 2992"/>
            <p:cNvSpPr/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/>
              </a:endParaRPr>
            </a:p>
          </p:txBody>
        </p:sp>
      </p:grpSp>
      <p:sp>
        <p:nvSpPr>
          <p:cNvPr id="82" name="Synergistically utilize technically sound portals with frictionless chains. Dramatically customize…"/>
          <p:cNvSpPr txBox="1"/>
          <p:nvPr/>
        </p:nvSpPr>
        <p:spPr>
          <a:xfrm>
            <a:off x="2491726" y="1884266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83" name="Synergistically utilize technically sound portals with frictionless chains. Dramatically customize…"/>
          <p:cNvSpPr txBox="1"/>
          <p:nvPr/>
        </p:nvSpPr>
        <p:spPr>
          <a:xfrm>
            <a:off x="1550918" y="3511706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84" name="Synergistically utilize technically sound portals with frictionless chains. Dramatically customize…"/>
          <p:cNvSpPr txBox="1"/>
          <p:nvPr/>
        </p:nvSpPr>
        <p:spPr>
          <a:xfrm>
            <a:off x="2453706" y="5270673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85" name="Synergistically utilize technically sound portals with frictionless chains. Dramatically customize…"/>
          <p:cNvSpPr txBox="1"/>
          <p:nvPr/>
        </p:nvSpPr>
        <p:spPr>
          <a:xfrm>
            <a:off x="8042202" y="1721008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86" name="Synergistically utilize technically sound portals with frictionless chains. Dramatically customize…"/>
          <p:cNvSpPr txBox="1"/>
          <p:nvPr/>
        </p:nvSpPr>
        <p:spPr>
          <a:xfrm>
            <a:off x="9014766" y="3434124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sp>
        <p:nvSpPr>
          <p:cNvPr id="87" name="Synergistically utilize technically sound portals with frictionless chains. Dramatically customize…"/>
          <p:cNvSpPr txBox="1"/>
          <p:nvPr/>
        </p:nvSpPr>
        <p:spPr>
          <a:xfrm>
            <a:off x="8025247" y="5121231"/>
            <a:ext cx="1626316" cy="98854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</a:t>
            </a:r>
            <a:r>
              <a:rPr lang="en-US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,</a:t>
            </a:r>
            <a:r>
              <a:rPr lang="en-US" altLang="zh-CN" sz="1100" kern="0" dirty="0">
                <a:solidFill>
                  <a:srgbClr val="0E1027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Synergistically utilize technically sound</a:t>
            </a:r>
          </a:p>
        </p:txBody>
      </p:sp>
      <p:grpSp>
        <p:nvGrpSpPr>
          <p:cNvPr id="88" name="组合 17"/>
          <p:cNvGrpSpPr/>
          <p:nvPr/>
        </p:nvGrpSpPr>
        <p:grpSpPr>
          <a:xfrm>
            <a:off x="417210" y="442669"/>
            <a:ext cx="8865684" cy="572819"/>
            <a:chOff x="417210" y="442669"/>
            <a:chExt cx="8865684" cy="572819"/>
          </a:xfrm>
        </p:grpSpPr>
        <p:sp>
          <p:nvSpPr>
            <p:cNvPr id="89" name="Rectangle: Rounded Corners 18"/>
            <p:cNvSpPr/>
            <p:nvPr/>
          </p:nvSpPr>
          <p:spPr>
            <a:xfrm>
              <a:off x="417210" y="442669"/>
              <a:ext cx="8865684" cy="57281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23"/>
            <p:cNvSpPr/>
            <p:nvPr/>
          </p:nvSpPr>
          <p:spPr>
            <a:xfrm>
              <a:off x="493085" y="499871"/>
              <a:ext cx="458418" cy="4584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709749" y="626923"/>
              <a:ext cx="93194" cy="204311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641645" y="695027"/>
              <a:ext cx="93194" cy="136207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3" name="Straight Connector 31"/>
            <p:cNvCxnSpPr/>
            <p:nvPr/>
          </p:nvCxnSpPr>
          <p:spPr>
            <a:xfrm>
              <a:off x="2996230" y="535859"/>
              <a:ext cx="0" cy="386439"/>
            </a:xfrm>
            <a:prstGeom prst="line">
              <a:avLst/>
            </a:prstGeom>
            <a:noFill/>
            <a:ln w="6350" cap="flat" cmpd="sng" algn="ctr">
              <a:solidFill>
                <a:srgbClr val="342D5D"/>
              </a:solidFill>
              <a:prstDash val="solid"/>
              <a:miter lim="800000"/>
            </a:ln>
            <a:effectLst/>
          </p:spPr>
        </p:cxnSp>
        <p:sp>
          <p:nvSpPr>
            <p:cNvPr id="94" name="文本框 93"/>
            <p:cNvSpPr txBox="1"/>
            <p:nvPr/>
          </p:nvSpPr>
          <p:spPr>
            <a:xfrm>
              <a:off x="1168167" y="569238"/>
              <a:ext cx="14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0E1027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营销目标分解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微信公众号：PPT模板不求人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宽屏</PresentationFormat>
  <Paragraphs>117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Heiti SC</vt:lpstr>
      <vt:lpstr>仓耳玄三M W05</vt:lpstr>
      <vt:lpstr>等线</vt:lpstr>
      <vt:lpstr>思源黑体 CN Heavy</vt:lpstr>
      <vt:lpstr>Arial</vt:lpstr>
      <vt:lpstr>Calibri</vt:lpstr>
      <vt:lpstr>Century Gothic</vt:lpstr>
      <vt:lpstr>Segoe UI Light</vt:lpstr>
      <vt:lpstr>微信公众号：PPT模板不求人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dc:description>微信公众号：PPT模板不求人</dc:description>
  <cp:lastModifiedBy>天 下</cp:lastModifiedBy>
  <cp:revision>303</cp:revision>
  <dcterms:created xsi:type="dcterms:W3CDTF">2019-03-29T12:25:00Z</dcterms:created>
  <dcterms:modified xsi:type="dcterms:W3CDTF">2021-01-05T00:16:46Z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