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77" r:id="rId3"/>
    <p:sldId id="259" r:id="rId4"/>
    <p:sldId id="258" r:id="rId5"/>
    <p:sldId id="278" r:id="rId6"/>
    <p:sldId id="279" r:id="rId7"/>
    <p:sldId id="280" r:id="rId8"/>
    <p:sldId id="282" r:id="rId9"/>
    <p:sldId id="281" r:id="rId10"/>
    <p:sldId id="263" r:id="rId11"/>
    <p:sldId id="266" r:id="rId12"/>
    <p:sldId id="283" r:id="rId13"/>
    <p:sldId id="285" r:id="rId14"/>
    <p:sldId id="284" r:id="rId15"/>
    <p:sldId id="286" r:id="rId16"/>
    <p:sldId id="287" r:id="rId17"/>
    <p:sldId id="262" r:id="rId18"/>
    <p:sldId id="275" r:id="rId19"/>
    <p:sldId id="272" r:id="rId20"/>
    <p:sldId id="271" r:id="rId21"/>
    <p:sldId id="276" r:id="rId22"/>
    <p:sldId id="273" r:id="rId23"/>
    <p:sldId id="267" r:id="rId24"/>
    <p:sldId id="274" r:id="rId25"/>
    <p:sldId id="264" r:id="rId26"/>
    <p:sldId id="288" r:id="rId27"/>
    <p:sldId id="289" r:id="rId28"/>
    <p:sldId id="290" r:id="rId29"/>
    <p:sldId id="291" r:id="rId30"/>
    <p:sldId id="265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E95"/>
    <a:srgbClr val="FFFFFF"/>
    <a:srgbClr val="3678A3"/>
    <a:srgbClr val="C00000"/>
    <a:srgbClr val="73A6BF"/>
    <a:srgbClr val="7F7F7F"/>
    <a:srgbClr val="595959"/>
    <a:srgbClr val="FFB52B"/>
    <a:srgbClr val="FD8615"/>
    <a:srgbClr val="361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51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6FF6-4A16-A9A5-671CA6CA01B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6FF6-4A16-A9A5-671CA6CA01B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6-4A16-A9A5-671CA6CA0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3E44-46C9-829C-F6555699E85F}"/>
              </c:ext>
            </c:extLst>
          </c:dPt>
          <c:dPt>
            <c:idx val="1"/>
            <c:bubble3D val="0"/>
            <c:spPr>
              <a:solidFill>
                <a:srgbClr val="144E95"/>
              </a:solidFill>
            </c:spPr>
            <c:extLst>
              <c:ext xmlns:c16="http://schemas.microsoft.com/office/drawing/2014/chart" uri="{C3380CC4-5D6E-409C-BE32-E72D297353CC}">
                <c16:uniqueId val="{00000003-3E44-46C9-829C-F6555699E85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4-46C9-829C-F6555699E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C64A-4391-980E-65BBC8C83205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C64A-4391-980E-65BBC8C8320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4A-4391-980E-65BBC8C83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8-4BA8-9A29-8904B5AF30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8-4BA8-9A29-8904B5AF3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-27"/>
        <c:axId val="685768096"/>
        <c:axId val="924097520"/>
      </c:barChart>
      <c:catAx>
        <c:axId val="68576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4097520"/>
        <c:crosses val="autoZero"/>
        <c:auto val="1"/>
        <c:lblAlgn val="ctr"/>
        <c:lblOffset val="100"/>
        <c:noMultiLvlLbl val="0"/>
      </c:catAx>
      <c:valAx>
        <c:axId val="92409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76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rgbClr val="144E95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2-4305-BFE9-DDD261E214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2-4305-BFE9-DDD261E214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2-4305-BFE9-DDD261E21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rgbClr val="144E95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EB2-4305-BFE9-DDD261E21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sq">
              <a:solidFill>
                <a:srgbClr val="C00000"/>
              </a:solidFill>
              <a:bevel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2-4305-BFE9-DDD261E214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B2-4305-BFE9-DDD261E214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B2-4305-BFE9-DDD261E21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EB2-4305-BFE9-DDD261E214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508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tailEnd type="triangle" w="lg" len="lg"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0" cap="sq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 type="oval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2-4305-BFE9-DDD261E214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B2-4305-BFE9-DDD261E214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B2-4305-BFE9-DDD261E21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6EB2-4305-BFE9-DDD261E21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830704"/>
        <c:axId val="1464826784"/>
      </c:lineChart>
      <c:catAx>
        <c:axId val="1464830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826784"/>
        <c:crosses val="autoZero"/>
        <c:auto val="1"/>
        <c:lblAlgn val="ctr"/>
        <c:lblOffset val="100"/>
        <c:noMultiLvlLbl val="0"/>
      </c:catAx>
      <c:valAx>
        <c:axId val="1464826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4830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831A-4A0C-493B-A2B2-5D15C419A50A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325FC-E85B-44AD-8BA8-71EFE5C09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325FC-E85B-44AD-8BA8-71EFE5C098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8812" r="15087" b="5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 userDrawn="1"/>
        </p:nvSpPr>
        <p:spPr>
          <a:xfrm>
            <a:off x="-25400" y="5689600"/>
            <a:ext cx="12230100" cy="800100"/>
          </a:xfrm>
          <a:custGeom>
            <a:avLst/>
            <a:gdLst>
              <a:gd name="connsiteX0" fmla="*/ 0 w 12204700"/>
              <a:gd name="connsiteY0" fmla="*/ 0 h 774700"/>
              <a:gd name="connsiteX1" fmla="*/ 609600 w 12204700"/>
              <a:gd name="connsiteY1" fmla="*/ 165100 h 774700"/>
              <a:gd name="connsiteX2" fmla="*/ 2146300 w 12204700"/>
              <a:gd name="connsiteY2" fmla="*/ 457200 h 774700"/>
              <a:gd name="connsiteX3" fmla="*/ 4076700 w 12204700"/>
              <a:gd name="connsiteY3" fmla="*/ 698500 h 774700"/>
              <a:gd name="connsiteX4" fmla="*/ 6019800 w 12204700"/>
              <a:gd name="connsiteY4" fmla="*/ 774700 h 774700"/>
              <a:gd name="connsiteX5" fmla="*/ 8178800 w 12204700"/>
              <a:gd name="connsiteY5" fmla="*/ 762000 h 774700"/>
              <a:gd name="connsiteX6" fmla="*/ 10071100 w 12204700"/>
              <a:gd name="connsiteY6" fmla="*/ 660400 h 774700"/>
              <a:gd name="connsiteX7" fmla="*/ 12204700 w 12204700"/>
              <a:gd name="connsiteY7" fmla="*/ 419100 h 774700"/>
              <a:gd name="connsiteX0-1" fmla="*/ 0 w 12217387"/>
              <a:gd name="connsiteY0-2" fmla="*/ 0 h 774700"/>
              <a:gd name="connsiteX1-3" fmla="*/ 622287 w 12217387"/>
              <a:gd name="connsiteY1-4" fmla="*/ 165100 h 774700"/>
              <a:gd name="connsiteX2-5" fmla="*/ 2158987 w 12217387"/>
              <a:gd name="connsiteY2-6" fmla="*/ 457200 h 774700"/>
              <a:gd name="connsiteX3-7" fmla="*/ 4089387 w 12217387"/>
              <a:gd name="connsiteY3-8" fmla="*/ 698500 h 774700"/>
              <a:gd name="connsiteX4-9" fmla="*/ 6032487 w 12217387"/>
              <a:gd name="connsiteY4-10" fmla="*/ 774700 h 774700"/>
              <a:gd name="connsiteX5-11" fmla="*/ 8191487 w 12217387"/>
              <a:gd name="connsiteY5-12" fmla="*/ 762000 h 774700"/>
              <a:gd name="connsiteX6-13" fmla="*/ 10083787 w 12217387"/>
              <a:gd name="connsiteY6-14" fmla="*/ 660400 h 774700"/>
              <a:gd name="connsiteX7-15" fmla="*/ 12217387 w 12217387"/>
              <a:gd name="connsiteY7-16" fmla="*/ 419100 h 774700"/>
              <a:gd name="connsiteX0-17" fmla="*/ 0 w 12217387"/>
              <a:gd name="connsiteY0-18" fmla="*/ 0 h 813435"/>
              <a:gd name="connsiteX1-19" fmla="*/ 622287 w 12217387"/>
              <a:gd name="connsiteY1-20" fmla="*/ 165100 h 813435"/>
              <a:gd name="connsiteX2-21" fmla="*/ 2158987 w 12217387"/>
              <a:gd name="connsiteY2-22" fmla="*/ 457200 h 813435"/>
              <a:gd name="connsiteX3-23" fmla="*/ 4089387 w 12217387"/>
              <a:gd name="connsiteY3-24" fmla="*/ 698500 h 813435"/>
              <a:gd name="connsiteX4-25" fmla="*/ 6032487 w 12217387"/>
              <a:gd name="connsiteY4-26" fmla="*/ 813435 h 813435"/>
              <a:gd name="connsiteX5-27" fmla="*/ 8191487 w 12217387"/>
              <a:gd name="connsiteY5-28" fmla="*/ 762000 h 813435"/>
              <a:gd name="connsiteX6-29" fmla="*/ 10083787 w 12217387"/>
              <a:gd name="connsiteY6-30" fmla="*/ 660400 h 813435"/>
              <a:gd name="connsiteX7-31" fmla="*/ 12217387 w 12217387"/>
              <a:gd name="connsiteY7-32" fmla="*/ 419100 h 813435"/>
              <a:gd name="connsiteX0-33" fmla="*/ 0 w 12217387"/>
              <a:gd name="connsiteY0-34" fmla="*/ 0 h 828042"/>
              <a:gd name="connsiteX1-35" fmla="*/ 622287 w 12217387"/>
              <a:gd name="connsiteY1-36" fmla="*/ 165100 h 828042"/>
              <a:gd name="connsiteX2-37" fmla="*/ 2158987 w 12217387"/>
              <a:gd name="connsiteY2-38" fmla="*/ 457200 h 828042"/>
              <a:gd name="connsiteX3-39" fmla="*/ 4089387 w 12217387"/>
              <a:gd name="connsiteY3-40" fmla="*/ 698500 h 828042"/>
              <a:gd name="connsiteX4-41" fmla="*/ 6032487 w 12217387"/>
              <a:gd name="connsiteY4-42" fmla="*/ 813435 h 828042"/>
              <a:gd name="connsiteX5-43" fmla="*/ 8191487 w 12217387"/>
              <a:gd name="connsiteY5-44" fmla="*/ 762000 h 828042"/>
              <a:gd name="connsiteX6-45" fmla="*/ 10083787 w 12217387"/>
              <a:gd name="connsiteY6-46" fmla="*/ 660400 h 828042"/>
              <a:gd name="connsiteX7-47" fmla="*/ 12217387 w 12217387"/>
              <a:gd name="connsiteY7-48" fmla="*/ 419100 h 828042"/>
              <a:gd name="connsiteX0-49" fmla="*/ 0 w 12217387"/>
              <a:gd name="connsiteY0-50" fmla="*/ 0 h 813435"/>
              <a:gd name="connsiteX1-51" fmla="*/ 622287 w 12217387"/>
              <a:gd name="connsiteY1-52" fmla="*/ 165100 h 813435"/>
              <a:gd name="connsiteX2-53" fmla="*/ 2158987 w 12217387"/>
              <a:gd name="connsiteY2-54" fmla="*/ 457200 h 813435"/>
              <a:gd name="connsiteX3-55" fmla="*/ 4089387 w 12217387"/>
              <a:gd name="connsiteY3-56" fmla="*/ 698500 h 813435"/>
              <a:gd name="connsiteX4-57" fmla="*/ 6032487 w 12217387"/>
              <a:gd name="connsiteY4-58" fmla="*/ 813435 h 813435"/>
              <a:gd name="connsiteX5-59" fmla="*/ 8191487 w 12217387"/>
              <a:gd name="connsiteY5-60" fmla="*/ 762000 h 813435"/>
              <a:gd name="connsiteX6-61" fmla="*/ 10083787 w 12217387"/>
              <a:gd name="connsiteY6-62" fmla="*/ 660400 h 813435"/>
              <a:gd name="connsiteX7-63" fmla="*/ 12217387 w 12217387"/>
              <a:gd name="connsiteY7-64" fmla="*/ 419100 h 813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217387" h="813435">
                <a:moveTo>
                  <a:pt x="0" y="0"/>
                </a:moveTo>
                <a:cubicBezTo>
                  <a:pt x="125941" y="44450"/>
                  <a:pt x="262456" y="88900"/>
                  <a:pt x="622287" y="165100"/>
                </a:cubicBezTo>
                <a:cubicBezTo>
                  <a:pt x="982118" y="241300"/>
                  <a:pt x="1581137" y="368300"/>
                  <a:pt x="2158987" y="457200"/>
                </a:cubicBezTo>
                <a:cubicBezTo>
                  <a:pt x="2736837" y="546100"/>
                  <a:pt x="3443804" y="639128"/>
                  <a:pt x="4089387" y="698500"/>
                </a:cubicBezTo>
                <a:cubicBezTo>
                  <a:pt x="4734970" y="757872"/>
                  <a:pt x="6032487" y="813435"/>
                  <a:pt x="6032487" y="813435"/>
                </a:cubicBezTo>
                <a:cubicBezTo>
                  <a:pt x="6764842" y="809201"/>
                  <a:pt x="7471820" y="779145"/>
                  <a:pt x="8191487" y="762000"/>
                </a:cubicBezTo>
                <a:cubicBezTo>
                  <a:pt x="8866704" y="736494"/>
                  <a:pt x="9412804" y="717550"/>
                  <a:pt x="10083787" y="660400"/>
                </a:cubicBezTo>
                <a:cubicBezTo>
                  <a:pt x="10754770" y="603250"/>
                  <a:pt x="11486078" y="511175"/>
                  <a:pt x="12217387" y="419100"/>
                </a:cubicBezTo>
              </a:path>
            </a:pathLst>
          </a:custGeom>
          <a:noFill/>
          <a:ln w="1270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1"/>
          <p:cNvSpPr/>
          <p:nvPr userDrawn="1"/>
        </p:nvSpPr>
        <p:spPr>
          <a:xfrm>
            <a:off x="-13648" y="5732059"/>
            <a:ext cx="12219296" cy="1125941"/>
          </a:xfrm>
          <a:custGeom>
            <a:avLst/>
            <a:gdLst>
              <a:gd name="connsiteX0" fmla="*/ 0 w 12192000"/>
              <a:gd name="connsiteY0" fmla="*/ 0 h 1303361"/>
              <a:gd name="connsiteX1" fmla="*/ 12192000 w 12192000"/>
              <a:gd name="connsiteY1" fmla="*/ 0 h 1303361"/>
              <a:gd name="connsiteX2" fmla="*/ 12192000 w 12192000"/>
              <a:gd name="connsiteY2" fmla="*/ 1303361 h 1303361"/>
              <a:gd name="connsiteX3" fmla="*/ 0 w 12192000"/>
              <a:gd name="connsiteY3" fmla="*/ 1303361 h 1303361"/>
              <a:gd name="connsiteX4" fmla="*/ 0 w 12192000"/>
              <a:gd name="connsiteY4" fmla="*/ 0 h 1303361"/>
              <a:gd name="connsiteX0-1" fmla="*/ 0 w 12192000"/>
              <a:gd name="connsiteY0-2" fmla="*/ 0 h 1303361"/>
              <a:gd name="connsiteX1-3" fmla="*/ 12192000 w 12192000"/>
              <a:gd name="connsiteY1-4" fmla="*/ 0 h 1303361"/>
              <a:gd name="connsiteX2-5" fmla="*/ 12192000 w 12192000"/>
              <a:gd name="connsiteY2-6" fmla="*/ 1303361 h 1303361"/>
              <a:gd name="connsiteX3-7" fmla="*/ 0 w 12192000"/>
              <a:gd name="connsiteY3-8" fmla="*/ 1303361 h 1303361"/>
              <a:gd name="connsiteX4-9" fmla="*/ 0 w 12192000"/>
              <a:gd name="connsiteY4-10" fmla="*/ 0 h 1303361"/>
              <a:gd name="connsiteX0-11" fmla="*/ 0 w 12192000"/>
              <a:gd name="connsiteY0-12" fmla="*/ 0 h 1303361"/>
              <a:gd name="connsiteX1-13" fmla="*/ 12178352 w 12192000"/>
              <a:gd name="connsiteY1-14" fmla="*/ 641444 h 1303361"/>
              <a:gd name="connsiteX2-15" fmla="*/ 12192000 w 12192000"/>
              <a:gd name="connsiteY2-16" fmla="*/ 1303361 h 1303361"/>
              <a:gd name="connsiteX3-17" fmla="*/ 0 w 12192000"/>
              <a:gd name="connsiteY3-18" fmla="*/ 1303361 h 1303361"/>
              <a:gd name="connsiteX4-19" fmla="*/ 0 w 12192000"/>
              <a:gd name="connsiteY4-20" fmla="*/ 0 h 1303361"/>
              <a:gd name="connsiteX0-21" fmla="*/ 0 w 12192000"/>
              <a:gd name="connsiteY0-22" fmla="*/ 0 h 1303361"/>
              <a:gd name="connsiteX1-23" fmla="*/ 12178352 w 12192000"/>
              <a:gd name="connsiteY1-24" fmla="*/ 641444 h 1303361"/>
              <a:gd name="connsiteX2-25" fmla="*/ 12192000 w 12192000"/>
              <a:gd name="connsiteY2-26" fmla="*/ 1303361 h 1303361"/>
              <a:gd name="connsiteX3-27" fmla="*/ 0 w 12192000"/>
              <a:gd name="connsiteY3-28" fmla="*/ 1303361 h 1303361"/>
              <a:gd name="connsiteX4-29" fmla="*/ 0 w 12192000"/>
              <a:gd name="connsiteY4-30" fmla="*/ 0 h 1303361"/>
              <a:gd name="connsiteX0-31" fmla="*/ 0 w 12192000"/>
              <a:gd name="connsiteY0-32" fmla="*/ 0 h 1303361"/>
              <a:gd name="connsiteX1-33" fmla="*/ 12178352 w 12192000"/>
              <a:gd name="connsiteY1-34" fmla="*/ 641444 h 1303361"/>
              <a:gd name="connsiteX2-35" fmla="*/ 12192000 w 12192000"/>
              <a:gd name="connsiteY2-36" fmla="*/ 1303361 h 1303361"/>
              <a:gd name="connsiteX3-37" fmla="*/ 0 w 12192000"/>
              <a:gd name="connsiteY3-38" fmla="*/ 1303361 h 1303361"/>
              <a:gd name="connsiteX4-39" fmla="*/ 0 w 12192000"/>
              <a:gd name="connsiteY4-40" fmla="*/ 0 h 1303361"/>
              <a:gd name="connsiteX0-41" fmla="*/ 0 w 12192000"/>
              <a:gd name="connsiteY0-42" fmla="*/ 0 h 1303361"/>
              <a:gd name="connsiteX1-43" fmla="*/ 12178352 w 12192000"/>
              <a:gd name="connsiteY1-44" fmla="*/ 641444 h 1303361"/>
              <a:gd name="connsiteX2-45" fmla="*/ 12192000 w 12192000"/>
              <a:gd name="connsiteY2-46" fmla="*/ 1303361 h 1303361"/>
              <a:gd name="connsiteX3-47" fmla="*/ 0 w 12192000"/>
              <a:gd name="connsiteY3-48" fmla="*/ 1303361 h 1303361"/>
              <a:gd name="connsiteX4-49" fmla="*/ 0 w 12192000"/>
              <a:gd name="connsiteY4-50" fmla="*/ 0 h 1303361"/>
              <a:gd name="connsiteX0-51" fmla="*/ 0 w 12205648"/>
              <a:gd name="connsiteY0-52" fmla="*/ 0 h 1125941"/>
              <a:gd name="connsiteX1-53" fmla="*/ 12192000 w 12205648"/>
              <a:gd name="connsiteY1-54" fmla="*/ 464024 h 1125941"/>
              <a:gd name="connsiteX2-55" fmla="*/ 12205648 w 12205648"/>
              <a:gd name="connsiteY2-56" fmla="*/ 1125941 h 1125941"/>
              <a:gd name="connsiteX3-57" fmla="*/ 13648 w 12205648"/>
              <a:gd name="connsiteY3-58" fmla="*/ 1125941 h 1125941"/>
              <a:gd name="connsiteX4-59" fmla="*/ 0 w 12205648"/>
              <a:gd name="connsiteY4-60" fmla="*/ 0 h 1125941"/>
              <a:gd name="connsiteX0-61" fmla="*/ 0 w 12219296"/>
              <a:gd name="connsiteY0-62" fmla="*/ 0 h 1125941"/>
              <a:gd name="connsiteX1-63" fmla="*/ 12219296 w 12219296"/>
              <a:gd name="connsiteY1-64" fmla="*/ 395785 h 1125941"/>
              <a:gd name="connsiteX2-65" fmla="*/ 12205648 w 12219296"/>
              <a:gd name="connsiteY2-66" fmla="*/ 1125941 h 1125941"/>
              <a:gd name="connsiteX3-67" fmla="*/ 13648 w 12219296"/>
              <a:gd name="connsiteY3-68" fmla="*/ 1125941 h 1125941"/>
              <a:gd name="connsiteX4-69" fmla="*/ 0 w 12219296"/>
              <a:gd name="connsiteY4-70" fmla="*/ 0 h 1125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9296" h="1125941">
                <a:moveTo>
                  <a:pt x="0" y="0"/>
                </a:moveTo>
                <a:cubicBezTo>
                  <a:pt x="3941170" y="996286"/>
                  <a:pt x="8250830" y="900752"/>
                  <a:pt x="12219296" y="395785"/>
                </a:cubicBezTo>
                <a:lnTo>
                  <a:pt x="12205648" y="1125941"/>
                </a:lnTo>
                <a:lnTo>
                  <a:pt x="13648" y="1125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91069" y="4677608"/>
            <a:ext cx="1672670" cy="218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082"/>
          <a:stretch>
            <a:fillRect/>
          </a:stretch>
        </p:blipFill>
        <p:spPr>
          <a:xfrm>
            <a:off x="-42204" y="0"/>
            <a:ext cx="12229655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42204" y="805220"/>
            <a:ext cx="12234204" cy="55955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42204" y="805220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42204" y="6400803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0372298" y="4677608"/>
            <a:ext cx="1672670" cy="2180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82911"/>
            <a:ext cx="10515600" cy="7223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082"/>
          <a:stretch>
            <a:fillRect/>
          </a:stretch>
        </p:blipFill>
        <p:spPr>
          <a:xfrm>
            <a:off x="-42204" y="0"/>
            <a:ext cx="12229655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42204" y="805220"/>
            <a:ext cx="12234204" cy="5595583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42204" y="805220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42204" y="6400803"/>
            <a:ext cx="1223420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82911"/>
            <a:ext cx="10515600" cy="72230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937F-828A-4DD4-8626-43C9781396F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1DFF-5458-4387-8162-C7483F52F1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140657" y="4869739"/>
            <a:ext cx="7051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扬帆远航模板</a:t>
            </a:r>
            <a:endParaRPr lang="zh-CN" altLang="en-US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02406" y="4865189"/>
            <a:ext cx="612784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602406" y="6188628"/>
            <a:ext cx="612784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23809" y="4383947"/>
            <a:ext cx="440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rgbClr val="595959"/>
                </a:solidFill>
              </a:rPr>
              <a:t>工作总结 </a:t>
            </a:r>
            <a:r>
              <a:rPr lang="en-US" altLang="zh-CN" sz="2000" dirty="0">
                <a:solidFill>
                  <a:srgbClr val="595959"/>
                </a:solidFill>
              </a:rPr>
              <a:t>PowerPoint </a:t>
            </a:r>
            <a:r>
              <a:rPr lang="zh-CN" altLang="en-US" sz="2000" dirty="0">
                <a:solidFill>
                  <a:srgbClr val="595959"/>
                </a:solidFill>
              </a:rPr>
              <a:t>汇报模板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34377" y="6340415"/>
            <a:ext cx="4019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</a:rPr>
              <a:t>汇报人： 喜爱</a:t>
            </a:r>
            <a:r>
              <a:rPr lang="en-US" altLang="zh-CN" sz="1600">
                <a:solidFill>
                  <a:schemeClr val="bg1"/>
                </a:solidFill>
              </a:rPr>
              <a:t>PPT    </a:t>
            </a:r>
            <a:r>
              <a:rPr lang="zh-CN" altLang="en-US" sz="1600">
                <a:solidFill>
                  <a:schemeClr val="bg1"/>
                </a:solidFill>
              </a:rPr>
              <a:t>汇报时间：</a:t>
            </a:r>
            <a:r>
              <a:rPr lang="en-US" altLang="zh-CN" sz="1600">
                <a:solidFill>
                  <a:schemeClr val="bg1"/>
                </a:solidFill>
              </a:rPr>
              <a:t>XX</a:t>
            </a:r>
            <a:r>
              <a:rPr lang="zh-CN" altLang="en-US" sz="1600">
                <a:solidFill>
                  <a:schemeClr val="bg1"/>
                </a:solidFill>
              </a:rPr>
              <a:t>年</a:t>
            </a:r>
            <a:r>
              <a:rPr lang="en-US" altLang="zh-CN" sz="1600">
                <a:solidFill>
                  <a:schemeClr val="bg1"/>
                </a:solidFill>
              </a:rPr>
              <a:t>XX</a:t>
            </a:r>
            <a:r>
              <a:rPr lang="zh-CN" altLang="en-US" sz="1600">
                <a:solidFill>
                  <a:schemeClr val="bg1"/>
                </a:solidFill>
              </a:rPr>
              <a:t>月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图片章节二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8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①</a:t>
            </a:r>
            <a:r>
              <a:rPr lang="en-US" altLang="zh-CN" sz="2000" dirty="0">
                <a:solidFill>
                  <a:srgbClr val="595959"/>
                </a:solidFill>
              </a:rPr>
              <a:t> </a:t>
            </a:r>
            <a:r>
              <a:rPr lang="zh-CN" altLang="en-US" sz="2000" dirty="0">
                <a:solidFill>
                  <a:srgbClr val="595959"/>
                </a:solidFill>
              </a:rPr>
              <a:t>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② 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③ 章节内容提要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7916" y="2866029"/>
            <a:ext cx="8297839" cy="2647666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4" y="2107141"/>
            <a:ext cx="5176448" cy="3297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0372298" y="4677608"/>
            <a:ext cx="1672670" cy="21803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6695" y="2045760"/>
            <a:ext cx="3926296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zh-CN" altLang="en-US" sz="3600" dirty="0">
                <a:solidFill>
                  <a:srgbClr val="C00000"/>
                </a:solidFill>
                <a:latin typeface="+mj-lt"/>
                <a:ea typeface="+mj-ea"/>
              </a:rPr>
              <a:t>关键词 内容说明</a:t>
            </a:r>
            <a:endParaRPr lang="en-US" altLang="zh-CN" sz="36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9230" y="3220366"/>
            <a:ext cx="4417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894637" y="1555844"/>
            <a:ext cx="4402727" cy="4326342"/>
            <a:chOff x="3630305" y="1555844"/>
            <a:chExt cx="4402727" cy="4326342"/>
          </a:xfrm>
          <a:blipFill>
            <a:blip r:embed="rId3"/>
            <a:stretch>
              <a:fillRect/>
            </a:stretch>
          </a:blipFill>
        </p:grpSpPr>
        <p:sp>
          <p:nvSpPr>
            <p:cNvPr id="13" name="任意多边形 12"/>
            <p:cNvSpPr/>
            <p:nvPr/>
          </p:nvSpPr>
          <p:spPr>
            <a:xfrm>
              <a:off x="3630305" y="1555844"/>
              <a:ext cx="2163170" cy="4326342"/>
            </a:xfrm>
            <a:custGeom>
              <a:avLst/>
              <a:gdLst>
                <a:gd name="connsiteX0" fmla="*/ 2163170 w 2163170"/>
                <a:gd name="connsiteY0" fmla="*/ 0 h 4326342"/>
                <a:gd name="connsiteX1" fmla="*/ 2163170 w 2163170"/>
                <a:gd name="connsiteY1" fmla="*/ 4326342 h 4326342"/>
                <a:gd name="connsiteX2" fmla="*/ 1942000 w 2163170"/>
                <a:gd name="connsiteY2" fmla="*/ 4315174 h 4326342"/>
                <a:gd name="connsiteX3" fmla="*/ 0 w 2163170"/>
                <a:gd name="connsiteY3" fmla="*/ 2163171 h 4326342"/>
                <a:gd name="connsiteX4" fmla="*/ 1942000 w 2163170"/>
                <a:gd name="connsiteY4" fmla="*/ 11168 h 4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170" h="4326342">
                  <a:moveTo>
                    <a:pt x="2163170" y="0"/>
                  </a:moveTo>
                  <a:lnTo>
                    <a:pt x="2163170" y="4326342"/>
                  </a:lnTo>
                  <a:lnTo>
                    <a:pt x="1942000" y="4315174"/>
                  </a:lnTo>
                  <a:cubicBezTo>
                    <a:pt x="851208" y="4204398"/>
                    <a:pt x="0" y="3283189"/>
                    <a:pt x="0" y="2163171"/>
                  </a:cubicBezTo>
                  <a:cubicBezTo>
                    <a:pt x="0" y="1043153"/>
                    <a:pt x="851208" y="121944"/>
                    <a:pt x="1942000" y="11168"/>
                  </a:cubicBezTo>
                  <a:close/>
                </a:path>
              </a:pathLst>
            </a:cu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5869862" y="1555844"/>
              <a:ext cx="2163170" cy="4326342"/>
            </a:xfrm>
            <a:custGeom>
              <a:avLst/>
              <a:gdLst>
                <a:gd name="connsiteX0" fmla="*/ 2163170 w 2163170"/>
                <a:gd name="connsiteY0" fmla="*/ 0 h 4326342"/>
                <a:gd name="connsiteX1" fmla="*/ 2163170 w 2163170"/>
                <a:gd name="connsiteY1" fmla="*/ 4326342 h 4326342"/>
                <a:gd name="connsiteX2" fmla="*/ 1942000 w 2163170"/>
                <a:gd name="connsiteY2" fmla="*/ 4315174 h 4326342"/>
                <a:gd name="connsiteX3" fmla="*/ 0 w 2163170"/>
                <a:gd name="connsiteY3" fmla="*/ 2163171 h 4326342"/>
                <a:gd name="connsiteX4" fmla="*/ 1942000 w 2163170"/>
                <a:gd name="connsiteY4" fmla="*/ 11168 h 4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170" h="4326342">
                  <a:moveTo>
                    <a:pt x="2163170" y="0"/>
                  </a:moveTo>
                  <a:lnTo>
                    <a:pt x="2163170" y="4326342"/>
                  </a:lnTo>
                  <a:lnTo>
                    <a:pt x="1942000" y="4315174"/>
                  </a:lnTo>
                  <a:cubicBezTo>
                    <a:pt x="851208" y="4204398"/>
                    <a:pt x="0" y="3283189"/>
                    <a:pt x="0" y="2163171"/>
                  </a:cubicBezTo>
                  <a:cubicBezTo>
                    <a:pt x="0" y="1043153"/>
                    <a:pt x="851208" y="121944"/>
                    <a:pt x="1942000" y="11168"/>
                  </a:cubicBezTo>
                  <a:close/>
                </a:path>
              </a:pathLst>
            </a:cu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984118" y="246538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7242" y="3618633"/>
            <a:ext cx="28392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97242" y="2374710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7242" y="3140837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036297" y="246538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2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49421" y="3618633"/>
            <a:ext cx="28392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649421" y="2374710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649421" y="3140837"/>
            <a:ext cx="2664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93700" y="2187457"/>
            <a:ext cx="3058024" cy="3121522"/>
            <a:chOff x="393700" y="2187457"/>
            <a:chExt cx="3058024" cy="3121522"/>
          </a:xfrm>
        </p:grpSpPr>
        <p:sp>
          <p:nvSpPr>
            <p:cNvPr id="3" name="椭圆 2"/>
            <p:cNvSpPr/>
            <p:nvPr/>
          </p:nvSpPr>
          <p:spPr>
            <a:xfrm>
              <a:off x="444028" y="2301283"/>
              <a:ext cx="3007696" cy="3007696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-3000" r="49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04"/>
            <a:stretch>
              <a:fillRect/>
            </a:stretch>
          </p:blipFill>
          <p:spPr>
            <a:xfrm>
              <a:off x="393700" y="2187457"/>
              <a:ext cx="1554176" cy="259075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373198" y="2280393"/>
            <a:ext cx="3688153" cy="3028586"/>
            <a:chOff x="4373198" y="2280393"/>
            <a:chExt cx="3688153" cy="3028586"/>
          </a:xfrm>
        </p:grpSpPr>
        <p:sp>
          <p:nvSpPr>
            <p:cNvPr id="5" name="椭圆 4"/>
            <p:cNvSpPr/>
            <p:nvPr/>
          </p:nvSpPr>
          <p:spPr>
            <a:xfrm>
              <a:off x="4373198" y="2301283"/>
              <a:ext cx="3007696" cy="3007696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41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47"/>
            <a:stretch>
              <a:fillRect/>
            </a:stretch>
          </p:blipFill>
          <p:spPr>
            <a:xfrm>
              <a:off x="5630090" y="2280393"/>
              <a:ext cx="2431261" cy="240935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302367" y="2301283"/>
            <a:ext cx="3248712" cy="3007696"/>
            <a:chOff x="8302367" y="2301283"/>
            <a:chExt cx="3248712" cy="3007696"/>
          </a:xfrm>
        </p:grpSpPr>
        <p:sp>
          <p:nvSpPr>
            <p:cNvPr id="4" name="椭圆 3"/>
            <p:cNvSpPr/>
            <p:nvPr/>
          </p:nvSpPr>
          <p:spPr>
            <a:xfrm>
              <a:off x="8302367" y="2301283"/>
              <a:ext cx="3007696" cy="300769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49000" t="2000" r="-9000"/>
              </a:stretch>
            </a:blip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00"/>
            <a:stretch>
              <a:fillRect/>
            </a:stretch>
          </p:blipFill>
          <p:spPr>
            <a:xfrm>
              <a:off x="9779761" y="2354947"/>
              <a:ext cx="1771318" cy="225577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837686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7686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12115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12115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17686" y="2993844"/>
            <a:ext cx="1446329" cy="6317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姓名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517686" y="3625573"/>
            <a:ext cx="1446329" cy="949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41042" y="1124010"/>
            <a:ext cx="4348822" cy="3107252"/>
            <a:chOff x="2087835" y="3252018"/>
            <a:chExt cx="3515290" cy="2511690"/>
          </a:xfrm>
        </p:grpSpPr>
        <p:sp>
          <p:nvSpPr>
            <p:cNvPr id="11" name="任意多边形 10"/>
            <p:cNvSpPr/>
            <p:nvPr/>
          </p:nvSpPr>
          <p:spPr>
            <a:xfrm>
              <a:off x="3707890" y="4129684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757125" y="4851072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2087835" y="3252018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3378078" y="4670185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31432" y="3286173"/>
            <a:ext cx="4342148" cy="3131286"/>
            <a:chOff x="6198508" y="3773091"/>
            <a:chExt cx="3509895" cy="2531117"/>
          </a:xfrm>
        </p:grpSpPr>
        <p:sp>
          <p:nvSpPr>
            <p:cNvPr id="15" name="任意多边形 14"/>
            <p:cNvSpPr/>
            <p:nvPr/>
          </p:nvSpPr>
          <p:spPr>
            <a:xfrm>
              <a:off x="6198508" y="3773091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16" name="六边形 15"/>
            <p:cNvSpPr/>
            <p:nvPr/>
          </p:nvSpPr>
          <p:spPr>
            <a:xfrm>
              <a:off x="7494148" y="5189533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7" name="六边形 16"/>
            <p:cNvSpPr/>
            <p:nvPr/>
          </p:nvSpPr>
          <p:spPr>
            <a:xfrm>
              <a:off x="7813168" y="4670185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六边形 17"/>
            <p:cNvSpPr/>
            <p:nvPr/>
          </p:nvSpPr>
          <p:spPr>
            <a:xfrm>
              <a:off x="7862404" y="5391573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0636" y="1052669"/>
            <a:ext cx="4342147" cy="3125944"/>
            <a:chOff x="7815866" y="1132157"/>
            <a:chExt cx="3509894" cy="2526799"/>
          </a:xfrm>
        </p:grpSpPr>
        <p:sp>
          <p:nvSpPr>
            <p:cNvPr id="19" name="任意多边形 18"/>
            <p:cNvSpPr/>
            <p:nvPr/>
          </p:nvSpPr>
          <p:spPr>
            <a:xfrm>
              <a:off x="7815866" y="2024933"/>
              <a:ext cx="1895235" cy="1634023"/>
            </a:xfrm>
            <a:custGeom>
              <a:avLst/>
              <a:gdLst>
                <a:gd name="connsiteX0" fmla="*/ 0 w 1895235"/>
                <a:gd name="connsiteY0" fmla="*/ 817012 h 1634023"/>
                <a:gd name="connsiteX1" fmla="*/ 408506 w 1895235"/>
                <a:gd name="connsiteY1" fmla="*/ 0 h 1634023"/>
                <a:gd name="connsiteX2" fmla="*/ 1486729 w 1895235"/>
                <a:gd name="connsiteY2" fmla="*/ 0 h 1634023"/>
                <a:gd name="connsiteX3" fmla="*/ 1895235 w 1895235"/>
                <a:gd name="connsiteY3" fmla="*/ 817012 h 1634023"/>
                <a:gd name="connsiteX4" fmla="*/ 1486729 w 1895235"/>
                <a:gd name="connsiteY4" fmla="*/ 1634023 h 1634023"/>
                <a:gd name="connsiteX5" fmla="*/ 408506 w 1895235"/>
                <a:gd name="connsiteY5" fmla="*/ 1634023 h 1634023"/>
                <a:gd name="connsiteX6" fmla="*/ 0 w 1895235"/>
                <a:gd name="connsiteY6" fmla="*/ 817012 h 16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5235" h="1634023">
                  <a:moveTo>
                    <a:pt x="0" y="817012"/>
                  </a:moveTo>
                  <a:lnTo>
                    <a:pt x="408506" y="0"/>
                  </a:lnTo>
                  <a:lnTo>
                    <a:pt x="1486729" y="0"/>
                  </a:lnTo>
                  <a:lnTo>
                    <a:pt x="1895235" y="817012"/>
                  </a:lnTo>
                  <a:lnTo>
                    <a:pt x="1486729" y="1634023"/>
                  </a:lnTo>
                  <a:lnTo>
                    <a:pt x="408506" y="1634023"/>
                  </a:lnTo>
                  <a:lnTo>
                    <a:pt x="0" y="817012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105" tIns="308180" rIns="294105" bIns="30818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300" kern="1200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9100714" y="2060334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六边形 20"/>
            <p:cNvSpPr/>
            <p:nvPr/>
          </p:nvSpPr>
          <p:spPr>
            <a:xfrm>
              <a:off x="9430525" y="1132157"/>
              <a:ext cx="1895235" cy="1634023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9486506" y="1849659"/>
              <a:ext cx="221897" cy="19124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2984348" y="2450285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0058" y="3039539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54208" y="3531006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29918" y="4120260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77960" y="2551778"/>
            <a:ext cx="1890249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53670" y="3141032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SzPct val="8000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87651" y="4512871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7784" y="4512871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3678"/>
          <a:stretch>
            <a:fillRect/>
          </a:stretch>
        </p:blipFill>
        <p:spPr>
          <a:xfrm flipH="1">
            <a:off x="557128" y="3930556"/>
            <a:ext cx="2782324" cy="1714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6687651" y="1906149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3579" y="1906149"/>
            <a:ext cx="4885899" cy="1329562"/>
          </a:xfrm>
          <a:prstGeom prst="rect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9" y="1338673"/>
            <a:ext cx="2782323" cy="171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8013"/>
          <a:stretch>
            <a:fillRect/>
          </a:stretch>
        </p:blipFill>
        <p:spPr>
          <a:xfrm>
            <a:off x="6242449" y="1337483"/>
            <a:ext cx="2634755" cy="167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/>
          <a:stretch>
            <a:fillRect/>
          </a:stretch>
        </p:blipFill>
        <p:spPr>
          <a:xfrm flipH="1">
            <a:off x="6242450" y="3917733"/>
            <a:ext cx="2634755" cy="1722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688352" y="1290596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27711" y="1290596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2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88352" y="388298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3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27711" y="388298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4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20112" y="2096028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9195026" y="2096028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3620112" y="4716769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9195026" y="4716769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50" y="1784907"/>
            <a:ext cx="2702257" cy="24752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2" y="4060795"/>
            <a:ext cx="1255591" cy="1662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56" y="4024565"/>
            <a:ext cx="1255591" cy="17074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29146"/>
          <a:stretch>
            <a:fillRect/>
          </a:stretch>
        </p:blipFill>
        <p:spPr>
          <a:xfrm>
            <a:off x="627794" y="1760561"/>
            <a:ext cx="2688611" cy="39637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61" y="1770534"/>
            <a:ext cx="2094929" cy="1982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sp>
        <p:nvSpPr>
          <p:cNvPr id="3" name="矩形 2"/>
          <p:cNvSpPr/>
          <p:nvPr/>
        </p:nvSpPr>
        <p:spPr>
          <a:xfrm>
            <a:off x="627797" y="1760561"/>
            <a:ext cx="2702257" cy="397149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9236" y="1760561"/>
            <a:ext cx="5268034" cy="199257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9236" y="3930555"/>
            <a:ext cx="2579427" cy="180150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7843" y="3930555"/>
            <a:ext cx="2579427" cy="180150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6450" y="1760561"/>
            <a:ext cx="2702257" cy="397149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7794" y="4831307"/>
            <a:ext cx="2688611" cy="8918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1259" y="4984828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18663" y="2018800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18663" y="2692286"/>
            <a:ext cx="230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n"/>
            </a:pPr>
            <a:r>
              <a:rPr lang="zh-CN" altLang="en-US" dirty="0"/>
              <a:t>请输入项目内容</a:t>
            </a:r>
            <a:endParaRPr lang="en-US" altLang="zh-CN" dirty="0"/>
          </a:p>
        </p:txBody>
      </p:sp>
      <p:sp>
        <p:nvSpPr>
          <p:cNvPr id="26" name="矩形 25"/>
          <p:cNvSpPr/>
          <p:nvPr/>
        </p:nvSpPr>
        <p:spPr>
          <a:xfrm>
            <a:off x="9090383" y="4411342"/>
            <a:ext cx="21953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内容说明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94123" y="50308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80000"/>
            </a:pPr>
            <a:r>
              <a:rPr lang="zh-CN" altLang="en-US" dirty="0">
                <a:solidFill>
                  <a:prstClr val="black"/>
                </a:solidFill>
              </a:rPr>
              <a:t>请输入项目内容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78015" y="4605609"/>
            <a:ext cx="1240962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内容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8175" y="4605609"/>
            <a:ext cx="1240962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内容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图示章节三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8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①</a:t>
            </a:r>
            <a:r>
              <a:rPr lang="en-US" altLang="zh-CN" sz="2000" dirty="0">
                <a:solidFill>
                  <a:srgbClr val="595959"/>
                </a:solidFill>
              </a:rPr>
              <a:t> </a:t>
            </a:r>
            <a:r>
              <a:rPr lang="zh-CN" altLang="en-US" sz="2000" dirty="0">
                <a:solidFill>
                  <a:srgbClr val="595959"/>
                </a:solidFill>
              </a:rPr>
              <a:t>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② 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③ 章节内容提要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/>
          <p:cNvSpPr>
            <a:spLocks noEditPoints="1"/>
          </p:cNvSpPr>
          <p:nvPr/>
        </p:nvSpPr>
        <p:spPr bwMode="auto">
          <a:xfrm>
            <a:off x="3973348" y="1092436"/>
            <a:ext cx="4160720" cy="4406375"/>
          </a:xfrm>
          <a:custGeom>
            <a:avLst/>
            <a:gdLst>
              <a:gd name="T0" fmla="*/ 503 w 813"/>
              <a:gd name="T1" fmla="*/ 390 h 861"/>
              <a:gd name="T2" fmla="*/ 435 w 813"/>
              <a:gd name="T3" fmla="*/ 761 h 861"/>
              <a:gd name="T4" fmla="*/ 489 w 813"/>
              <a:gd name="T5" fmla="*/ 771 h 861"/>
              <a:gd name="T6" fmla="*/ 678 w 813"/>
              <a:gd name="T7" fmla="*/ 861 h 861"/>
              <a:gd name="T8" fmla="*/ 129 w 813"/>
              <a:gd name="T9" fmla="*/ 825 h 861"/>
              <a:gd name="T10" fmla="*/ 346 w 813"/>
              <a:gd name="T11" fmla="*/ 763 h 861"/>
              <a:gd name="T12" fmla="*/ 181 w 813"/>
              <a:gd name="T13" fmla="*/ 112 h 861"/>
              <a:gd name="T14" fmla="*/ 155 w 813"/>
              <a:gd name="T15" fmla="*/ 129 h 861"/>
              <a:gd name="T16" fmla="*/ 129 w 813"/>
              <a:gd name="T17" fmla="*/ 110 h 861"/>
              <a:gd name="T18" fmla="*/ 340 w 813"/>
              <a:gd name="T19" fmla="*/ 78 h 861"/>
              <a:gd name="T20" fmla="*/ 346 w 813"/>
              <a:gd name="T21" fmla="*/ 48 h 861"/>
              <a:gd name="T22" fmla="*/ 368 w 813"/>
              <a:gd name="T23" fmla="*/ 14 h 861"/>
              <a:gd name="T24" fmla="*/ 403 w 813"/>
              <a:gd name="T25" fmla="*/ 0 h 861"/>
              <a:gd name="T26" fmla="*/ 427 w 813"/>
              <a:gd name="T27" fmla="*/ 8 h 861"/>
              <a:gd name="T28" fmla="*/ 453 w 813"/>
              <a:gd name="T29" fmla="*/ 36 h 861"/>
              <a:gd name="T30" fmla="*/ 463 w 813"/>
              <a:gd name="T31" fmla="*/ 78 h 861"/>
              <a:gd name="T32" fmla="*/ 807 w 813"/>
              <a:gd name="T33" fmla="*/ 390 h 861"/>
              <a:gd name="T34" fmla="*/ 310 w 813"/>
              <a:gd name="T35" fmla="*/ 427 h 861"/>
              <a:gd name="T36" fmla="*/ 306 w 813"/>
              <a:gd name="T37" fmla="*/ 457 h 861"/>
              <a:gd name="T38" fmla="*/ 294 w 813"/>
              <a:gd name="T39" fmla="*/ 501 h 861"/>
              <a:gd name="T40" fmla="*/ 268 w 813"/>
              <a:gd name="T41" fmla="*/ 537 h 861"/>
              <a:gd name="T42" fmla="*/ 233 w 813"/>
              <a:gd name="T43" fmla="*/ 567 h 861"/>
              <a:gd name="T44" fmla="*/ 189 w 813"/>
              <a:gd name="T45" fmla="*/ 584 h 861"/>
              <a:gd name="T46" fmla="*/ 155 w 813"/>
              <a:gd name="T47" fmla="*/ 588 h 861"/>
              <a:gd name="T48" fmla="*/ 107 w 813"/>
              <a:gd name="T49" fmla="*/ 580 h 861"/>
              <a:gd name="T50" fmla="*/ 64 w 813"/>
              <a:gd name="T51" fmla="*/ 557 h 861"/>
              <a:gd name="T52" fmla="*/ 34 w 813"/>
              <a:gd name="T53" fmla="*/ 527 h 861"/>
              <a:gd name="T54" fmla="*/ 12 w 813"/>
              <a:gd name="T55" fmla="*/ 487 h 861"/>
              <a:gd name="T56" fmla="*/ 2 w 813"/>
              <a:gd name="T57" fmla="*/ 443 h 861"/>
              <a:gd name="T58" fmla="*/ 310 w 813"/>
              <a:gd name="T59" fmla="*/ 427 h 861"/>
              <a:gd name="T60" fmla="*/ 505 w 813"/>
              <a:gd name="T61" fmla="*/ 427 h 861"/>
              <a:gd name="T62" fmla="*/ 813 w 813"/>
              <a:gd name="T63" fmla="*/ 443 h 861"/>
              <a:gd name="T64" fmla="*/ 803 w 813"/>
              <a:gd name="T65" fmla="*/ 487 h 861"/>
              <a:gd name="T66" fmla="*/ 781 w 813"/>
              <a:gd name="T67" fmla="*/ 527 h 861"/>
              <a:gd name="T68" fmla="*/ 751 w 813"/>
              <a:gd name="T69" fmla="*/ 557 h 861"/>
              <a:gd name="T70" fmla="*/ 709 w 813"/>
              <a:gd name="T71" fmla="*/ 580 h 861"/>
              <a:gd name="T72" fmla="*/ 658 w 813"/>
              <a:gd name="T73" fmla="*/ 588 h 861"/>
              <a:gd name="T74" fmla="*/ 626 w 813"/>
              <a:gd name="T75" fmla="*/ 584 h 861"/>
              <a:gd name="T76" fmla="*/ 582 w 813"/>
              <a:gd name="T77" fmla="*/ 567 h 861"/>
              <a:gd name="T78" fmla="*/ 548 w 813"/>
              <a:gd name="T79" fmla="*/ 537 h 861"/>
              <a:gd name="T80" fmla="*/ 521 w 813"/>
              <a:gd name="T81" fmla="*/ 501 h 861"/>
              <a:gd name="T82" fmla="*/ 507 w 813"/>
              <a:gd name="T83" fmla="*/ 457 h 861"/>
              <a:gd name="T84" fmla="*/ 505 w 813"/>
              <a:gd name="T85" fmla="*/ 427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13" h="861">
                <a:moveTo>
                  <a:pt x="654" y="129"/>
                </a:moveTo>
                <a:lnTo>
                  <a:pt x="537" y="390"/>
                </a:lnTo>
                <a:lnTo>
                  <a:pt x="503" y="390"/>
                </a:lnTo>
                <a:lnTo>
                  <a:pt x="628" y="112"/>
                </a:lnTo>
                <a:lnTo>
                  <a:pt x="435" y="112"/>
                </a:lnTo>
                <a:lnTo>
                  <a:pt x="435" y="761"/>
                </a:lnTo>
                <a:lnTo>
                  <a:pt x="435" y="761"/>
                </a:lnTo>
                <a:lnTo>
                  <a:pt x="457" y="763"/>
                </a:lnTo>
                <a:lnTo>
                  <a:pt x="489" y="771"/>
                </a:lnTo>
                <a:lnTo>
                  <a:pt x="572" y="795"/>
                </a:lnTo>
                <a:lnTo>
                  <a:pt x="678" y="827"/>
                </a:lnTo>
                <a:lnTo>
                  <a:pt x="678" y="861"/>
                </a:lnTo>
                <a:lnTo>
                  <a:pt x="129" y="861"/>
                </a:lnTo>
                <a:lnTo>
                  <a:pt x="129" y="825"/>
                </a:lnTo>
                <a:lnTo>
                  <a:pt x="129" y="825"/>
                </a:lnTo>
                <a:lnTo>
                  <a:pt x="235" y="793"/>
                </a:lnTo>
                <a:lnTo>
                  <a:pt x="316" y="771"/>
                </a:lnTo>
                <a:lnTo>
                  <a:pt x="346" y="763"/>
                </a:lnTo>
                <a:lnTo>
                  <a:pt x="364" y="761"/>
                </a:lnTo>
                <a:lnTo>
                  <a:pt x="364" y="112"/>
                </a:lnTo>
                <a:lnTo>
                  <a:pt x="181" y="112"/>
                </a:lnTo>
                <a:lnTo>
                  <a:pt x="308" y="390"/>
                </a:lnTo>
                <a:lnTo>
                  <a:pt x="274" y="390"/>
                </a:lnTo>
                <a:lnTo>
                  <a:pt x="155" y="129"/>
                </a:lnTo>
                <a:lnTo>
                  <a:pt x="38" y="390"/>
                </a:lnTo>
                <a:lnTo>
                  <a:pt x="2" y="390"/>
                </a:lnTo>
                <a:lnTo>
                  <a:pt x="129" y="110"/>
                </a:lnTo>
                <a:lnTo>
                  <a:pt x="129" y="78"/>
                </a:lnTo>
                <a:lnTo>
                  <a:pt x="131" y="78"/>
                </a:lnTo>
                <a:lnTo>
                  <a:pt x="340" y="78"/>
                </a:lnTo>
                <a:lnTo>
                  <a:pt x="340" y="78"/>
                </a:lnTo>
                <a:lnTo>
                  <a:pt x="342" y="62"/>
                </a:lnTo>
                <a:lnTo>
                  <a:pt x="346" y="48"/>
                </a:lnTo>
                <a:lnTo>
                  <a:pt x="350" y="34"/>
                </a:lnTo>
                <a:lnTo>
                  <a:pt x="358" y="24"/>
                </a:lnTo>
                <a:lnTo>
                  <a:pt x="368" y="14"/>
                </a:lnTo>
                <a:lnTo>
                  <a:pt x="378" y="6"/>
                </a:lnTo>
                <a:lnTo>
                  <a:pt x="390" y="2"/>
                </a:lnTo>
                <a:lnTo>
                  <a:pt x="403" y="0"/>
                </a:lnTo>
                <a:lnTo>
                  <a:pt x="403" y="0"/>
                </a:lnTo>
                <a:lnTo>
                  <a:pt x="415" y="2"/>
                </a:lnTo>
                <a:lnTo>
                  <a:pt x="427" y="8"/>
                </a:lnTo>
                <a:lnTo>
                  <a:pt x="437" y="14"/>
                </a:lnTo>
                <a:lnTo>
                  <a:pt x="445" y="24"/>
                </a:lnTo>
                <a:lnTo>
                  <a:pt x="453" y="36"/>
                </a:lnTo>
                <a:lnTo>
                  <a:pt x="459" y="48"/>
                </a:lnTo>
                <a:lnTo>
                  <a:pt x="463" y="62"/>
                </a:lnTo>
                <a:lnTo>
                  <a:pt x="463" y="78"/>
                </a:lnTo>
                <a:lnTo>
                  <a:pt x="678" y="78"/>
                </a:lnTo>
                <a:lnTo>
                  <a:pt x="678" y="104"/>
                </a:lnTo>
                <a:lnTo>
                  <a:pt x="807" y="390"/>
                </a:lnTo>
                <a:lnTo>
                  <a:pt x="773" y="390"/>
                </a:lnTo>
                <a:lnTo>
                  <a:pt x="654" y="129"/>
                </a:lnTo>
                <a:close/>
                <a:moveTo>
                  <a:pt x="310" y="427"/>
                </a:moveTo>
                <a:lnTo>
                  <a:pt x="310" y="427"/>
                </a:lnTo>
                <a:lnTo>
                  <a:pt x="308" y="443"/>
                </a:lnTo>
                <a:lnTo>
                  <a:pt x="306" y="457"/>
                </a:lnTo>
                <a:lnTo>
                  <a:pt x="304" y="473"/>
                </a:lnTo>
                <a:lnTo>
                  <a:pt x="298" y="487"/>
                </a:lnTo>
                <a:lnTo>
                  <a:pt x="294" y="501"/>
                </a:lnTo>
                <a:lnTo>
                  <a:pt x="286" y="513"/>
                </a:lnTo>
                <a:lnTo>
                  <a:pt x="278" y="527"/>
                </a:lnTo>
                <a:lnTo>
                  <a:pt x="268" y="537"/>
                </a:lnTo>
                <a:lnTo>
                  <a:pt x="258" y="549"/>
                </a:lnTo>
                <a:lnTo>
                  <a:pt x="245" y="557"/>
                </a:lnTo>
                <a:lnTo>
                  <a:pt x="233" y="567"/>
                </a:lnTo>
                <a:lnTo>
                  <a:pt x="219" y="574"/>
                </a:lnTo>
                <a:lnTo>
                  <a:pt x="205" y="580"/>
                </a:lnTo>
                <a:lnTo>
                  <a:pt x="189" y="584"/>
                </a:lnTo>
                <a:lnTo>
                  <a:pt x="173" y="586"/>
                </a:lnTo>
                <a:lnTo>
                  <a:pt x="155" y="588"/>
                </a:lnTo>
                <a:lnTo>
                  <a:pt x="155" y="588"/>
                </a:lnTo>
                <a:lnTo>
                  <a:pt x="139" y="586"/>
                </a:lnTo>
                <a:lnTo>
                  <a:pt x="121" y="584"/>
                </a:lnTo>
                <a:lnTo>
                  <a:pt x="107" y="580"/>
                </a:lnTo>
                <a:lnTo>
                  <a:pt x="90" y="574"/>
                </a:lnTo>
                <a:lnTo>
                  <a:pt x="78" y="567"/>
                </a:lnTo>
                <a:lnTo>
                  <a:pt x="64" y="557"/>
                </a:lnTo>
                <a:lnTo>
                  <a:pt x="54" y="549"/>
                </a:lnTo>
                <a:lnTo>
                  <a:pt x="42" y="537"/>
                </a:lnTo>
                <a:lnTo>
                  <a:pt x="34" y="527"/>
                </a:lnTo>
                <a:lnTo>
                  <a:pt x="24" y="513"/>
                </a:lnTo>
                <a:lnTo>
                  <a:pt x="18" y="501"/>
                </a:lnTo>
                <a:lnTo>
                  <a:pt x="12" y="487"/>
                </a:lnTo>
                <a:lnTo>
                  <a:pt x="6" y="473"/>
                </a:lnTo>
                <a:lnTo>
                  <a:pt x="4" y="457"/>
                </a:lnTo>
                <a:lnTo>
                  <a:pt x="2" y="443"/>
                </a:lnTo>
                <a:lnTo>
                  <a:pt x="0" y="427"/>
                </a:lnTo>
                <a:lnTo>
                  <a:pt x="0" y="427"/>
                </a:lnTo>
                <a:lnTo>
                  <a:pt x="310" y="427"/>
                </a:lnTo>
                <a:lnTo>
                  <a:pt x="310" y="427"/>
                </a:lnTo>
                <a:close/>
                <a:moveTo>
                  <a:pt x="505" y="427"/>
                </a:moveTo>
                <a:lnTo>
                  <a:pt x="505" y="427"/>
                </a:lnTo>
                <a:lnTo>
                  <a:pt x="813" y="427"/>
                </a:lnTo>
                <a:lnTo>
                  <a:pt x="813" y="427"/>
                </a:lnTo>
                <a:lnTo>
                  <a:pt x="813" y="443"/>
                </a:lnTo>
                <a:lnTo>
                  <a:pt x="811" y="457"/>
                </a:lnTo>
                <a:lnTo>
                  <a:pt x="807" y="473"/>
                </a:lnTo>
                <a:lnTo>
                  <a:pt x="803" y="487"/>
                </a:lnTo>
                <a:lnTo>
                  <a:pt x="797" y="501"/>
                </a:lnTo>
                <a:lnTo>
                  <a:pt x="789" y="513"/>
                </a:lnTo>
                <a:lnTo>
                  <a:pt x="781" y="527"/>
                </a:lnTo>
                <a:lnTo>
                  <a:pt x="773" y="537"/>
                </a:lnTo>
                <a:lnTo>
                  <a:pt x="761" y="549"/>
                </a:lnTo>
                <a:lnTo>
                  <a:pt x="751" y="557"/>
                </a:lnTo>
                <a:lnTo>
                  <a:pt x="737" y="567"/>
                </a:lnTo>
                <a:lnTo>
                  <a:pt x="723" y="574"/>
                </a:lnTo>
                <a:lnTo>
                  <a:pt x="709" y="580"/>
                </a:lnTo>
                <a:lnTo>
                  <a:pt x="692" y="584"/>
                </a:lnTo>
                <a:lnTo>
                  <a:pt x="676" y="586"/>
                </a:lnTo>
                <a:lnTo>
                  <a:pt x="658" y="588"/>
                </a:lnTo>
                <a:lnTo>
                  <a:pt x="658" y="588"/>
                </a:lnTo>
                <a:lnTo>
                  <a:pt x="642" y="586"/>
                </a:lnTo>
                <a:lnTo>
                  <a:pt x="626" y="584"/>
                </a:lnTo>
                <a:lnTo>
                  <a:pt x="610" y="580"/>
                </a:lnTo>
                <a:lnTo>
                  <a:pt x="596" y="574"/>
                </a:lnTo>
                <a:lnTo>
                  <a:pt x="582" y="567"/>
                </a:lnTo>
                <a:lnTo>
                  <a:pt x="570" y="557"/>
                </a:lnTo>
                <a:lnTo>
                  <a:pt x="558" y="549"/>
                </a:lnTo>
                <a:lnTo>
                  <a:pt x="548" y="537"/>
                </a:lnTo>
                <a:lnTo>
                  <a:pt x="537" y="527"/>
                </a:lnTo>
                <a:lnTo>
                  <a:pt x="529" y="513"/>
                </a:lnTo>
                <a:lnTo>
                  <a:pt x="521" y="501"/>
                </a:lnTo>
                <a:lnTo>
                  <a:pt x="515" y="487"/>
                </a:lnTo>
                <a:lnTo>
                  <a:pt x="511" y="473"/>
                </a:lnTo>
                <a:lnTo>
                  <a:pt x="507" y="457"/>
                </a:lnTo>
                <a:lnTo>
                  <a:pt x="505" y="443"/>
                </a:lnTo>
                <a:lnTo>
                  <a:pt x="505" y="427"/>
                </a:lnTo>
                <a:lnTo>
                  <a:pt x="505" y="4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8869"/>
          <a:stretch>
            <a:fillRect/>
          </a:stretch>
        </p:blipFill>
        <p:spPr>
          <a:xfrm>
            <a:off x="6005016" y="1091201"/>
            <a:ext cx="2129052" cy="4407790"/>
          </a:xfrm>
          <a:prstGeom prst="rect">
            <a:avLst/>
          </a:prstGeom>
        </p:spPr>
      </p:pic>
      <p:sp>
        <p:nvSpPr>
          <p:cNvPr id="8" name="Freeform 19"/>
          <p:cNvSpPr>
            <a:spLocks noEditPoints="1"/>
          </p:cNvSpPr>
          <p:nvPr/>
        </p:nvSpPr>
        <p:spPr bwMode="auto">
          <a:xfrm>
            <a:off x="6851038" y="3363337"/>
            <a:ext cx="982780" cy="573878"/>
          </a:xfrm>
          <a:custGeom>
            <a:avLst/>
            <a:gdLst>
              <a:gd name="T0" fmla="*/ 826 w 834"/>
              <a:gd name="T1" fmla="*/ 234 h 487"/>
              <a:gd name="T2" fmla="*/ 820 w 834"/>
              <a:gd name="T3" fmla="*/ 373 h 487"/>
              <a:gd name="T4" fmla="*/ 654 w 834"/>
              <a:gd name="T5" fmla="*/ 337 h 487"/>
              <a:gd name="T6" fmla="*/ 690 w 834"/>
              <a:gd name="T7" fmla="*/ 317 h 487"/>
              <a:gd name="T8" fmla="*/ 724 w 834"/>
              <a:gd name="T9" fmla="*/ 291 h 487"/>
              <a:gd name="T10" fmla="*/ 716 w 834"/>
              <a:gd name="T11" fmla="*/ 244 h 487"/>
              <a:gd name="T12" fmla="*/ 674 w 834"/>
              <a:gd name="T13" fmla="*/ 206 h 487"/>
              <a:gd name="T14" fmla="*/ 686 w 834"/>
              <a:gd name="T15" fmla="*/ 200 h 487"/>
              <a:gd name="T16" fmla="*/ 718 w 834"/>
              <a:gd name="T17" fmla="*/ 190 h 487"/>
              <a:gd name="T18" fmla="*/ 674 w 834"/>
              <a:gd name="T19" fmla="*/ 174 h 487"/>
              <a:gd name="T20" fmla="*/ 638 w 834"/>
              <a:gd name="T21" fmla="*/ 204 h 487"/>
              <a:gd name="T22" fmla="*/ 652 w 834"/>
              <a:gd name="T23" fmla="*/ 244 h 487"/>
              <a:gd name="T24" fmla="*/ 686 w 834"/>
              <a:gd name="T25" fmla="*/ 293 h 487"/>
              <a:gd name="T26" fmla="*/ 674 w 834"/>
              <a:gd name="T27" fmla="*/ 275 h 487"/>
              <a:gd name="T28" fmla="*/ 579 w 834"/>
              <a:gd name="T29" fmla="*/ 154 h 487"/>
              <a:gd name="T30" fmla="*/ 644 w 834"/>
              <a:gd name="T31" fmla="*/ 10 h 487"/>
              <a:gd name="T32" fmla="*/ 728 w 834"/>
              <a:gd name="T33" fmla="*/ 86 h 487"/>
              <a:gd name="T34" fmla="*/ 259 w 834"/>
              <a:gd name="T35" fmla="*/ 160 h 487"/>
              <a:gd name="T36" fmla="*/ 188 w 834"/>
              <a:gd name="T37" fmla="*/ 341 h 487"/>
              <a:gd name="T38" fmla="*/ 12 w 834"/>
              <a:gd name="T39" fmla="*/ 373 h 487"/>
              <a:gd name="T40" fmla="*/ 6 w 834"/>
              <a:gd name="T41" fmla="*/ 236 h 487"/>
              <a:gd name="T42" fmla="*/ 104 w 834"/>
              <a:gd name="T43" fmla="*/ 86 h 487"/>
              <a:gd name="T44" fmla="*/ 222 w 834"/>
              <a:gd name="T45" fmla="*/ 22 h 487"/>
              <a:gd name="T46" fmla="*/ 192 w 834"/>
              <a:gd name="T47" fmla="*/ 210 h 487"/>
              <a:gd name="T48" fmla="*/ 160 w 834"/>
              <a:gd name="T49" fmla="*/ 164 h 487"/>
              <a:gd name="T50" fmla="*/ 112 w 834"/>
              <a:gd name="T51" fmla="*/ 192 h 487"/>
              <a:gd name="T52" fmla="*/ 116 w 834"/>
              <a:gd name="T53" fmla="*/ 238 h 487"/>
              <a:gd name="T54" fmla="*/ 156 w 834"/>
              <a:gd name="T55" fmla="*/ 287 h 487"/>
              <a:gd name="T56" fmla="*/ 144 w 834"/>
              <a:gd name="T57" fmla="*/ 293 h 487"/>
              <a:gd name="T58" fmla="*/ 110 w 834"/>
              <a:gd name="T59" fmla="*/ 293 h 487"/>
              <a:gd name="T60" fmla="*/ 160 w 834"/>
              <a:gd name="T61" fmla="*/ 317 h 487"/>
              <a:gd name="T62" fmla="*/ 194 w 834"/>
              <a:gd name="T63" fmla="*/ 291 h 487"/>
              <a:gd name="T64" fmla="*/ 184 w 834"/>
              <a:gd name="T65" fmla="*/ 244 h 487"/>
              <a:gd name="T66" fmla="*/ 144 w 834"/>
              <a:gd name="T67" fmla="*/ 206 h 487"/>
              <a:gd name="T68" fmla="*/ 154 w 834"/>
              <a:gd name="T69" fmla="*/ 200 h 487"/>
              <a:gd name="T70" fmla="*/ 511 w 834"/>
              <a:gd name="T71" fmla="*/ 22 h 487"/>
              <a:gd name="T72" fmla="*/ 361 w 834"/>
              <a:gd name="T73" fmla="*/ 102 h 487"/>
              <a:gd name="T74" fmla="*/ 281 w 834"/>
              <a:gd name="T75" fmla="*/ 198 h 487"/>
              <a:gd name="T76" fmla="*/ 233 w 834"/>
              <a:gd name="T77" fmla="*/ 421 h 487"/>
              <a:gd name="T78" fmla="*/ 465 w 834"/>
              <a:gd name="T79" fmla="*/ 485 h 487"/>
              <a:gd name="T80" fmla="*/ 613 w 834"/>
              <a:gd name="T81" fmla="*/ 369 h 487"/>
              <a:gd name="T82" fmla="*/ 585 w 834"/>
              <a:gd name="T83" fmla="*/ 238 h 487"/>
              <a:gd name="T84" fmla="*/ 493 w 834"/>
              <a:gd name="T85" fmla="*/ 140 h 487"/>
              <a:gd name="T86" fmla="*/ 425 w 834"/>
              <a:gd name="T87" fmla="*/ 246 h 487"/>
              <a:gd name="T88" fmla="*/ 411 w 834"/>
              <a:gd name="T89" fmla="*/ 256 h 487"/>
              <a:gd name="T90" fmla="*/ 463 w 834"/>
              <a:gd name="T91" fmla="*/ 303 h 487"/>
              <a:gd name="T92" fmla="*/ 477 w 834"/>
              <a:gd name="T93" fmla="*/ 355 h 487"/>
              <a:gd name="T94" fmla="*/ 431 w 834"/>
              <a:gd name="T95" fmla="*/ 399 h 487"/>
              <a:gd name="T96" fmla="*/ 379 w 834"/>
              <a:gd name="T97" fmla="*/ 385 h 487"/>
              <a:gd name="T98" fmla="*/ 411 w 834"/>
              <a:gd name="T99" fmla="*/ 343 h 487"/>
              <a:gd name="T100" fmla="*/ 425 w 834"/>
              <a:gd name="T101" fmla="*/ 367 h 487"/>
              <a:gd name="T102" fmla="*/ 421 w 834"/>
              <a:gd name="T103" fmla="*/ 331 h 487"/>
              <a:gd name="T104" fmla="*/ 365 w 834"/>
              <a:gd name="T105" fmla="*/ 275 h 487"/>
              <a:gd name="T106" fmla="*/ 383 w 834"/>
              <a:gd name="T107" fmla="*/ 226 h 487"/>
              <a:gd name="T108" fmla="*/ 441 w 834"/>
              <a:gd name="T109" fmla="*/ 218 h 487"/>
              <a:gd name="T110" fmla="*/ 473 w 834"/>
              <a:gd name="T111" fmla="*/ 26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34" h="487">
                <a:moveTo>
                  <a:pt x="728" y="110"/>
                </a:moveTo>
                <a:lnTo>
                  <a:pt x="728" y="110"/>
                </a:lnTo>
                <a:lnTo>
                  <a:pt x="750" y="122"/>
                </a:lnTo>
                <a:lnTo>
                  <a:pt x="770" y="136"/>
                </a:lnTo>
                <a:lnTo>
                  <a:pt x="788" y="156"/>
                </a:lnTo>
                <a:lnTo>
                  <a:pt x="804" y="180"/>
                </a:lnTo>
                <a:lnTo>
                  <a:pt x="816" y="206"/>
                </a:lnTo>
                <a:lnTo>
                  <a:pt x="826" y="234"/>
                </a:lnTo>
                <a:lnTo>
                  <a:pt x="832" y="264"/>
                </a:lnTo>
                <a:lnTo>
                  <a:pt x="834" y="295"/>
                </a:lnTo>
                <a:lnTo>
                  <a:pt x="834" y="295"/>
                </a:lnTo>
                <a:lnTo>
                  <a:pt x="832" y="315"/>
                </a:lnTo>
                <a:lnTo>
                  <a:pt x="830" y="335"/>
                </a:lnTo>
                <a:lnTo>
                  <a:pt x="826" y="355"/>
                </a:lnTo>
                <a:lnTo>
                  <a:pt x="820" y="373"/>
                </a:lnTo>
                <a:lnTo>
                  <a:pt x="820" y="373"/>
                </a:lnTo>
                <a:lnTo>
                  <a:pt x="780" y="381"/>
                </a:lnTo>
                <a:lnTo>
                  <a:pt x="738" y="385"/>
                </a:lnTo>
                <a:lnTo>
                  <a:pt x="696" y="387"/>
                </a:lnTo>
                <a:lnTo>
                  <a:pt x="654" y="387"/>
                </a:lnTo>
                <a:lnTo>
                  <a:pt x="654" y="387"/>
                </a:lnTo>
                <a:lnTo>
                  <a:pt x="654" y="369"/>
                </a:lnTo>
                <a:lnTo>
                  <a:pt x="654" y="369"/>
                </a:lnTo>
                <a:lnTo>
                  <a:pt x="654" y="337"/>
                </a:lnTo>
                <a:lnTo>
                  <a:pt x="648" y="307"/>
                </a:lnTo>
                <a:lnTo>
                  <a:pt x="650" y="307"/>
                </a:lnTo>
                <a:lnTo>
                  <a:pt x="650" y="307"/>
                </a:lnTo>
                <a:lnTo>
                  <a:pt x="660" y="315"/>
                </a:lnTo>
                <a:lnTo>
                  <a:pt x="674" y="317"/>
                </a:lnTo>
                <a:lnTo>
                  <a:pt x="674" y="331"/>
                </a:lnTo>
                <a:lnTo>
                  <a:pt x="690" y="331"/>
                </a:lnTo>
                <a:lnTo>
                  <a:pt x="690" y="317"/>
                </a:lnTo>
                <a:lnTo>
                  <a:pt x="690" y="317"/>
                </a:lnTo>
                <a:lnTo>
                  <a:pt x="698" y="317"/>
                </a:lnTo>
                <a:lnTo>
                  <a:pt x="706" y="313"/>
                </a:lnTo>
                <a:lnTo>
                  <a:pt x="712" y="309"/>
                </a:lnTo>
                <a:lnTo>
                  <a:pt x="718" y="305"/>
                </a:lnTo>
                <a:lnTo>
                  <a:pt x="718" y="305"/>
                </a:lnTo>
                <a:lnTo>
                  <a:pt x="722" y="299"/>
                </a:lnTo>
                <a:lnTo>
                  <a:pt x="724" y="291"/>
                </a:lnTo>
                <a:lnTo>
                  <a:pt x="726" y="283"/>
                </a:lnTo>
                <a:lnTo>
                  <a:pt x="728" y="275"/>
                </a:lnTo>
                <a:lnTo>
                  <a:pt x="728" y="275"/>
                </a:lnTo>
                <a:lnTo>
                  <a:pt x="726" y="264"/>
                </a:lnTo>
                <a:lnTo>
                  <a:pt x="724" y="256"/>
                </a:lnTo>
                <a:lnTo>
                  <a:pt x="724" y="256"/>
                </a:lnTo>
                <a:lnTo>
                  <a:pt x="720" y="248"/>
                </a:lnTo>
                <a:lnTo>
                  <a:pt x="716" y="244"/>
                </a:lnTo>
                <a:lnTo>
                  <a:pt x="716" y="244"/>
                </a:lnTo>
                <a:lnTo>
                  <a:pt x="696" y="232"/>
                </a:lnTo>
                <a:lnTo>
                  <a:pt x="696" y="232"/>
                </a:lnTo>
                <a:lnTo>
                  <a:pt x="678" y="218"/>
                </a:lnTo>
                <a:lnTo>
                  <a:pt x="678" y="218"/>
                </a:lnTo>
                <a:lnTo>
                  <a:pt x="676" y="214"/>
                </a:lnTo>
                <a:lnTo>
                  <a:pt x="674" y="206"/>
                </a:lnTo>
                <a:lnTo>
                  <a:pt x="674" y="206"/>
                </a:lnTo>
                <a:lnTo>
                  <a:pt x="676" y="198"/>
                </a:lnTo>
                <a:lnTo>
                  <a:pt x="676" y="198"/>
                </a:lnTo>
                <a:lnTo>
                  <a:pt x="678" y="196"/>
                </a:lnTo>
                <a:lnTo>
                  <a:pt x="680" y="196"/>
                </a:lnTo>
                <a:lnTo>
                  <a:pt x="680" y="196"/>
                </a:lnTo>
                <a:lnTo>
                  <a:pt x="684" y="198"/>
                </a:lnTo>
                <a:lnTo>
                  <a:pt x="686" y="200"/>
                </a:lnTo>
                <a:lnTo>
                  <a:pt x="686" y="200"/>
                </a:lnTo>
                <a:lnTo>
                  <a:pt x="688" y="212"/>
                </a:lnTo>
                <a:lnTo>
                  <a:pt x="688" y="218"/>
                </a:lnTo>
                <a:lnTo>
                  <a:pt x="722" y="218"/>
                </a:lnTo>
                <a:lnTo>
                  <a:pt x="722" y="218"/>
                </a:lnTo>
                <a:lnTo>
                  <a:pt x="724" y="210"/>
                </a:lnTo>
                <a:lnTo>
                  <a:pt x="724" y="210"/>
                </a:lnTo>
                <a:lnTo>
                  <a:pt x="722" y="196"/>
                </a:lnTo>
                <a:lnTo>
                  <a:pt x="718" y="190"/>
                </a:lnTo>
                <a:lnTo>
                  <a:pt x="716" y="186"/>
                </a:lnTo>
                <a:lnTo>
                  <a:pt x="716" y="186"/>
                </a:lnTo>
                <a:lnTo>
                  <a:pt x="710" y="182"/>
                </a:lnTo>
                <a:lnTo>
                  <a:pt x="704" y="178"/>
                </a:lnTo>
                <a:lnTo>
                  <a:pt x="690" y="174"/>
                </a:lnTo>
                <a:lnTo>
                  <a:pt x="690" y="164"/>
                </a:lnTo>
                <a:lnTo>
                  <a:pt x="674" y="164"/>
                </a:lnTo>
                <a:lnTo>
                  <a:pt x="674" y="174"/>
                </a:lnTo>
                <a:lnTo>
                  <a:pt x="674" y="174"/>
                </a:lnTo>
                <a:lnTo>
                  <a:pt x="658" y="178"/>
                </a:lnTo>
                <a:lnTo>
                  <a:pt x="652" y="182"/>
                </a:lnTo>
                <a:lnTo>
                  <a:pt x="646" y="186"/>
                </a:lnTo>
                <a:lnTo>
                  <a:pt x="646" y="186"/>
                </a:lnTo>
                <a:lnTo>
                  <a:pt x="642" y="192"/>
                </a:lnTo>
                <a:lnTo>
                  <a:pt x="640" y="196"/>
                </a:lnTo>
                <a:lnTo>
                  <a:pt x="638" y="204"/>
                </a:lnTo>
                <a:lnTo>
                  <a:pt x="638" y="212"/>
                </a:lnTo>
                <a:lnTo>
                  <a:pt x="638" y="212"/>
                </a:lnTo>
                <a:lnTo>
                  <a:pt x="638" y="222"/>
                </a:lnTo>
                <a:lnTo>
                  <a:pt x="642" y="230"/>
                </a:lnTo>
                <a:lnTo>
                  <a:pt x="642" y="230"/>
                </a:lnTo>
                <a:lnTo>
                  <a:pt x="646" y="238"/>
                </a:lnTo>
                <a:lnTo>
                  <a:pt x="652" y="244"/>
                </a:lnTo>
                <a:lnTo>
                  <a:pt x="652" y="244"/>
                </a:lnTo>
                <a:lnTo>
                  <a:pt x="674" y="260"/>
                </a:lnTo>
                <a:lnTo>
                  <a:pt x="674" y="260"/>
                </a:lnTo>
                <a:lnTo>
                  <a:pt x="682" y="266"/>
                </a:lnTo>
                <a:lnTo>
                  <a:pt x="686" y="269"/>
                </a:lnTo>
                <a:lnTo>
                  <a:pt x="686" y="269"/>
                </a:lnTo>
                <a:lnTo>
                  <a:pt x="688" y="287"/>
                </a:lnTo>
                <a:lnTo>
                  <a:pt x="688" y="287"/>
                </a:lnTo>
                <a:lnTo>
                  <a:pt x="686" y="293"/>
                </a:lnTo>
                <a:lnTo>
                  <a:pt x="686" y="293"/>
                </a:lnTo>
                <a:lnTo>
                  <a:pt x="684" y="295"/>
                </a:lnTo>
                <a:lnTo>
                  <a:pt x="680" y="297"/>
                </a:lnTo>
                <a:lnTo>
                  <a:pt x="680" y="297"/>
                </a:lnTo>
                <a:lnTo>
                  <a:pt x="676" y="295"/>
                </a:lnTo>
                <a:lnTo>
                  <a:pt x="676" y="293"/>
                </a:lnTo>
                <a:lnTo>
                  <a:pt x="676" y="293"/>
                </a:lnTo>
                <a:lnTo>
                  <a:pt x="674" y="275"/>
                </a:lnTo>
                <a:lnTo>
                  <a:pt x="674" y="267"/>
                </a:lnTo>
                <a:lnTo>
                  <a:pt x="640" y="267"/>
                </a:lnTo>
                <a:lnTo>
                  <a:pt x="640" y="267"/>
                </a:lnTo>
                <a:lnTo>
                  <a:pt x="629" y="236"/>
                </a:lnTo>
                <a:lnTo>
                  <a:pt x="615" y="208"/>
                </a:lnTo>
                <a:lnTo>
                  <a:pt x="599" y="180"/>
                </a:lnTo>
                <a:lnTo>
                  <a:pt x="579" y="154"/>
                </a:lnTo>
                <a:lnTo>
                  <a:pt x="579" y="154"/>
                </a:lnTo>
                <a:lnTo>
                  <a:pt x="591" y="142"/>
                </a:lnTo>
                <a:lnTo>
                  <a:pt x="603" y="130"/>
                </a:lnTo>
                <a:lnTo>
                  <a:pt x="615" y="122"/>
                </a:lnTo>
                <a:lnTo>
                  <a:pt x="629" y="114"/>
                </a:lnTo>
                <a:lnTo>
                  <a:pt x="629" y="86"/>
                </a:lnTo>
                <a:lnTo>
                  <a:pt x="636" y="86"/>
                </a:lnTo>
                <a:lnTo>
                  <a:pt x="607" y="22"/>
                </a:lnTo>
                <a:lnTo>
                  <a:pt x="644" y="10"/>
                </a:lnTo>
                <a:lnTo>
                  <a:pt x="656" y="32"/>
                </a:lnTo>
                <a:lnTo>
                  <a:pt x="666" y="6"/>
                </a:lnTo>
                <a:lnTo>
                  <a:pt x="700" y="10"/>
                </a:lnTo>
                <a:lnTo>
                  <a:pt x="698" y="38"/>
                </a:lnTo>
                <a:lnTo>
                  <a:pt x="720" y="6"/>
                </a:lnTo>
                <a:lnTo>
                  <a:pt x="752" y="22"/>
                </a:lnTo>
                <a:lnTo>
                  <a:pt x="724" y="86"/>
                </a:lnTo>
                <a:lnTo>
                  <a:pt x="728" y="86"/>
                </a:lnTo>
                <a:lnTo>
                  <a:pt x="728" y="110"/>
                </a:lnTo>
                <a:lnTo>
                  <a:pt x="728" y="110"/>
                </a:lnTo>
                <a:close/>
                <a:moveTo>
                  <a:pt x="196" y="110"/>
                </a:moveTo>
                <a:lnTo>
                  <a:pt x="196" y="110"/>
                </a:lnTo>
                <a:lnTo>
                  <a:pt x="214" y="118"/>
                </a:lnTo>
                <a:lnTo>
                  <a:pt x="229" y="130"/>
                </a:lnTo>
                <a:lnTo>
                  <a:pt x="245" y="144"/>
                </a:lnTo>
                <a:lnTo>
                  <a:pt x="259" y="160"/>
                </a:lnTo>
                <a:lnTo>
                  <a:pt x="259" y="160"/>
                </a:lnTo>
                <a:lnTo>
                  <a:pt x="241" y="182"/>
                </a:lnTo>
                <a:lnTo>
                  <a:pt x="227" y="206"/>
                </a:lnTo>
                <a:lnTo>
                  <a:pt x="216" y="232"/>
                </a:lnTo>
                <a:lnTo>
                  <a:pt x="206" y="258"/>
                </a:lnTo>
                <a:lnTo>
                  <a:pt x="198" y="285"/>
                </a:lnTo>
                <a:lnTo>
                  <a:pt x="192" y="313"/>
                </a:lnTo>
                <a:lnTo>
                  <a:pt x="188" y="341"/>
                </a:lnTo>
                <a:lnTo>
                  <a:pt x="188" y="369"/>
                </a:lnTo>
                <a:lnTo>
                  <a:pt x="188" y="369"/>
                </a:lnTo>
                <a:lnTo>
                  <a:pt x="188" y="387"/>
                </a:lnTo>
                <a:lnTo>
                  <a:pt x="188" y="387"/>
                </a:lnTo>
                <a:lnTo>
                  <a:pt x="144" y="387"/>
                </a:lnTo>
                <a:lnTo>
                  <a:pt x="100" y="385"/>
                </a:lnTo>
                <a:lnTo>
                  <a:pt x="56" y="381"/>
                </a:lnTo>
                <a:lnTo>
                  <a:pt x="12" y="373"/>
                </a:lnTo>
                <a:lnTo>
                  <a:pt x="12" y="373"/>
                </a:lnTo>
                <a:lnTo>
                  <a:pt x="6" y="355"/>
                </a:lnTo>
                <a:lnTo>
                  <a:pt x="2" y="335"/>
                </a:lnTo>
                <a:lnTo>
                  <a:pt x="0" y="315"/>
                </a:lnTo>
                <a:lnTo>
                  <a:pt x="0" y="295"/>
                </a:lnTo>
                <a:lnTo>
                  <a:pt x="0" y="295"/>
                </a:lnTo>
                <a:lnTo>
                  <a:pt x="2" y="266"/>
                </a:lnTo>
                <a:lnTo>
                  <a:pt x="6" y="236"/>
                </a:lnTo>
                <a:lnTo>
                  <a:pt x="16" y="208"/>
                </a:lnTo>
                <a:lnTo>
                  <a:pt x="26" y="184"/>
                </a:lnTo>
                <a:lnTo>
                  <a:pt x="42" y="162"/>
                </a:lnTo>
                <a:lnTo>
                  <a:pt x="58" y="142"/>
                </a:lnTo>
                <a:lnTo>
                  <a:pt x="76" y="126"/>
                </a:lnTo>
                <a:lnTo>
                  <a:pt x="96" y="114"/>
                </a:lnTo>
                <a:lnTo>
                  <a:pt x="96" y="86"/>
                </a:lnTo>
                <a:lnTo>
                  <a:pt x="104" y="86"/>
                </a:lnTo>
                <a:lnTo>
                  <a:pt x="74" y="22"/>
                </a:lnTo>
                <a:lnTo>
                  <a:pt x="114" y="10"/>
                </a:lnTo>
                <a:lnTo>
                  <a:pt x="124" y="32"/>
                </a:lnTo>
                <a:lnTo>
                  <a:pt x="136" y="6"/>
                </a:lnTo>
                <a:lnTo>
                  <a:pt x="168" y="10"/>
                </a:lnTo>
                <a:lnTo>
                  <a:pt x="168" y="38"/>
                </a:lnTo>
                <a:lnTo>
                  <a:pt x="188" y="6"/>
                </a:lnTo>
                <a:lnTo>
                  <a:pt x="222" y="22"/>
                </a:lnTo>
                <a:lnTo>
                  <a:pt x="192" y="86"/>
                </a:lnTo>
                <a:lnTo>
                  <a:pt x="196" y="86"/>
                </a:lnTo>
                <a:lnTo>
                  <a:pt x="196" y="110"/>
                </a:lnTo>
                <a:lnTo>
                  <a:pt x="196" y="110"/>
                </a:lnTo>
                <a:close/>
                <a:moveTo>
                  <a:pt x="192" y="218"/>
                </a:moveTo>
                <a:lnTo>
                  <a:pt x="192" y="218"/>
                </a:lnTo>
                <a:lnTo>
                  <a:pt x="192" y="210"/>
                </a:lnTo>
                <a:lnTo>
                  <a:pt x="192" y="210"/>
                </a:lnTo>
                <a:lnTo>
                  <a:pt x="190" y="196"/>
                </a:lnTo>
                <a:lnTo>
                  <a:pt x="188" y="190"/>
                </a:lnTo>
                <a:lnTo>
                  <a:pt x="184" y="186"/>
                </a:lnTo>
                <a:lnTo>
                  <a:pt x="184" y="186"/>
                </a:lnTo>
                <a:lnTo>
                  <a:pt x="180" y="182"/>
                </a:lnTo>
                <a:lnTo>
                  <a:pt x="174" y="178"/>
                </a:lnTo>
                <a:lnTo>
                  <a:pt x="160" y="174"/>
                </a:lnTo>
                <a:lnTo>
                  <a:pt x="160" y="164"/>
                </a:lnTo>
                <a:lnTo>
                  <a:pt x="142" y="164"/>
                </a:lnTo>
                <a:lnTo>
                  <a:pt x="142" y="174"/>
                </a:lnTo>
                <a:lnTo>
                  <a:pt x="142" y="174"/>
                </a:lnTo>
                <a:lnTo>
                  <a:pt x="126" y="178"/>
                </a:lnTo>
                <a:lnTo>
                  <a:pt x="120" y="182"/>
                </a:lnTo>
                <a:lnTo>
                  <a:pt x="116" y="186"/>
                </a:lnTo>
                <a:lnTo>
                  <a:pt x="116" y="186"/>
                </a:lnTo>
                <a:lnTo>
                  <a:pt x="112" y="192"/>
                </a:lnTo>
                <a:lnTo>
                  <a:pt x="108" y="196"/>
                </a:lnTo>
                <a:lnTo>
                  <a:pt x="108" y="204"/>
                </a:lnTo>
                <a:lnTo>
                  <a:pt x="106" y="212"/>
                </a:lnTo>
                <a:lnTo>
                  <a:pt x="106" y="212"/>
                </a:lnTo>
                <a:lnTo>
                  <a:pt x="108" y="222"/>
                </a:lnTo>
                <a:lnTo>
                  <a:pt x="110" y="230"/>
                </a:lnTo>
                <a:lnTo>
                  <a:pt x="110" y="230"/>
                </a:lnTo>
                <a:lnTo>
                  <a:pt x="116" y="238"/>
                </a:lnTo>
                <a:lnTo>
                  <a:pt x="120" y="244"/>
                </a:lnTo>
                <a:lnTo>
                  <a:pt x="120" y="244"/>
                </a:lnTo>
                <a:lnTo>
                  <a:pt x="144" y="260"/>
                </a:lnTo>
                <a:lnTo>
                  <a:pt x="144" y="260"/>
                </a:lnTo>
                <a:lnTo>
                  <a:pt x="150" y="266"/>
                </a:lnTo>
                <a:lnTo>
                  <a:pt x="154" y="269"/>
                </a:lnTo>
                <a:lnTo>
                  <a:pt x="154" y="269"/>
                </a:lnTo>
                <a:lnTo>
                  <a:pt x="156" y="287"/>
                </a:lnTo>
                <a:lnTo>
                  <a:pt x="156" y="287"/>
                </a:lnTo>
                <a:lnTo>
                  <a:pt x="154" y="293"/>
                </a:lnTo>
                <a:lnTo>
                  <a:pt x="154" y="293"/>
                </a:lnTo>
                <a:lnTo>
                  <a:pt x="152" y="295"/>
                </a:lnTo>
                <a:lnTo>
                  <a:pt x="150" y="297"/>
                </a:lnTo>
                <a:lnTo>
                  <a:pt x="150" y="297"/>
                </a:lnTo>
                <a:lnTo>
                  <a:pt x="146" y="295"/>
                </a:lnTo>
                <a:lnTo>
                  <a:pt x="144" y="293"/>
                </a:lnTo>
                <a:lnTo>
                  <a:pt x="144" y="293"/>
                </a:lnTo>
                <a:lnTo>
                  <a:pt x="142" y="275"/>
                </a:lnTo>
                <a:lnTo>
                  <a:pt x="142" y="267"/>
                </a:lnTo>
                <a:lnTo>
                  <a:pt x="108" y="267"/>
                </a:lnTo>
                <a:lnTo>
                  <a:pt x="108" y="273"/>
                </a:lnTo>
                <a:lnTo>
                  <a:pt x="108" y="273"/>
                </a:lnTo>
                <a:lnTo>
                  <a:pt x="108" y="285"/>
                </a:lnTo>
                <a:lnTo>
                  <a:pt x="110" y="293"/>
                </a:lnTo>
                <a:lnTo>
                  <a:pt x="114" y="301"/>
                </a:lnTo>
                <a:lnTo>
                  <a:pt x="118" y="307"/>
                </a:lnTo>
                <a:lnTo>
                  <a:pt x="118" y="307"/>
                </a:lnTo>
                <a:lnTo>
                  <a:pt x="130" y="315"/>
                </a:lnTo>
                <a:lnTo>
                  <a:pt x="142" y="317"/>
                </a:lnTo>
                <a:lnTo>
                  <a:pt x="142" y="331"/>
                </a:lnTo>
                <a:lnTo>
                  <a:pt x="160" y="331"/>
                </a:lnTo>
                <a:lnTo>
                  <a:pt x="160" y="317"/>
                </a:lnTo>
                <a:lnTo>
                  <a:pt x="160" y="317"/>
                </a:lnTo>
                <a:lnTo>
                  <a:pt x="168" y="317"/>
                </a:lnTo>
                <a:lnTo>
                  <a:pt x="176" y="313"/>
                </a:lnTo>
                <a:lnTo>
                  <a:pt x="182" y="309"/>
                </a:lnTo>
                <a:lnTo>
                  <a:pt x="186" y="305"/>
                </a:lnTo>
                <a:lnTo>
                  <a:pt x="186" y="305"/>
                </a:lnTo>
                <a:lnTo>
                  <a:pt x="190" y="299"/>
                </a:lnTo>
                <a:lnTo>
                  <a:pt x="194" y="291"/>
                </a:lnTo>
                <a:lnTo>
                  <a:pt x="196" y="283"/>
                </a:lnTo>
                <a:lnTo>
                  <a:pt x="196" y="275"/>
                </a:lnTo>
                <a:lnTo>
                  <a:pt x="196" y="275"/>
                </a:lnTo>
                <a:lnTo>
                  <a:pt x="194" y="264"/>
                </a:lnTo>
                <a:lnTo>
                  <a:pt x="192" y="256"/>
                </a:lnTo>
                <a:lnTo>
                  <a:pt x="192" y="256"/>
                </a:lnTo>
                <a:lnTo>
                  <a:pt x="188" y="248"/>
                </a:lnTo>
                <a:lnTo>
                  <a:pt x="184" y="244"/>
                </a:lnTo>
                <a:lnTo>
                  <a:pt x="184" y="244"/>
                </a:lnTo>
                <a:lnTo>
                  <a:pt x="166" y="232"/>
                </a:lnTo>
                <a:lnTo>
                  <a:pt x="166" y="232"/>
                </a:lnTo>
                <a:lnTo>
                  <a:pt x="146" y="218"/>
                </a:lnTo>
                <a:lnTo>
                  <a:pt x="146" y="218"/>
                </a:lnTo>
                <a:lnTo>
                  <a:pt x="144" y="214"/>
                </a:lnTo>
                <a:lnTo>
                  <a:pt x="144" y="206"/>
                </a:lnTo>
                <a:lnTo>
                  <a:pt x="144" y="206"/>
                </a:lnTo>
                <a:lnTo>
                  <a:pt x="144" y="198"/>
                </a:lnTo>
                <a:lnTo>
                  <a:pt x="144" y="198"/>
                </a:lnTo>
                <a:lnTo>
                  <a:pt x="146" y="196"/>
                </a:lnTo>
                <a:lnTo>
                  <a:pt x="150" y="196"/>
                </a:lnTo>
                <a:lnTo>
                  <a:pt x="150" y="196"/>
                </a:lnTo>
                <a:lnTo>
                  <a:pt x="152" y="198"/>
                </a:lnTo>
                <a:lnTo>
                  <a:pt x="154" y="200"/>
                </a:lnTo>
                <a:lnTo>
                  <a:pt x="154" y="200"/>
                </a:lnTo>
                <a:lnTo>
                  <a:pt x="156" y="212"/>
                </a:lnTo>
                <a:lnTo>
                  <a:pt x="156" y="218"/>
                </a:lnTo>
                <a:lnTo>
                  <a:pt x="192" y="218"/>
                </a:lnTo>
                <a:lnTo>
                  <a:pt x="192" y="218"/>
                </a:lnTo>
                <a:close/>
                <a:moveTo>
                  <a:pt x="479" y="132"/>
                </a:moveTo>
                <a:lnTo>
                  <a:pt x="479" y="102"/>
                </a:lnTo>
                <a:lnTo>
                  <a:pt x="473" y="102"/>
                </a:lnTo>
                <a:lnTo>
                  <a:pt x="511" y="22"/>
                </a:lnTo>
                <a:lnTo>
                  <a:pt x="469" y="0"/>
                </a:lnTo>
                <a:lnTo>
                  <a:pt x="441" y="42"/>
                </a:lnTo>
                <a:lnTo>
                  <a:pt x="443" y="6"/>
                </a:lnTo>
                <a:lnTo>
                  <a:pt x="401" y="2"/>
                </a:lnTo>
                <a:lnTo>
                  <a:pt x="387" y="34"/>
                </a:lnTo>
                <a:lnTo>
                  <a:pt x="373" y="4"/>
                </a:lnTo>
                <a:lnTo>
                  <a:pt x="323" y="20"/>
                </a:lnTo>
                <a:lnTo>
                  <a:pt x="361" y="102"/>
                </a:lnTo>
                <a:lnTo>
                  <a:pt x="351" y="102"/>
                </a:lnTo>
                <a:lnTo>
                  <a:pt x="351" y="138"/>
                </a:lnTo>
                <a:lnTo>
                  <a:pt x="351" y="138"/>
                </a:lnTo>
                <a:lnTo>
                  <a:pt x="339" y="144"/>
                </a:lnTo>
                <a:lnTo>
                  <a:pt x="325" y="154"/>
                </a:lnTo>
                <a:lnTo>
                  <a:pt x="313" y="162"/>
                </a:lnTo>
                <a:lnTo>
                  <a:pt x="303" y="174"/>
                </a:lnTo>
                <a:lnTo>
                  <a:pt x="281" y="198"/>
                </a:lnTo>
                <a:lnTo>
                  <a:pt x="263" y="228"/>
                </a:lnTo>
                <a:lnTo>
                  <a:pt x="249" y="260"/>
                </a:lnTo>
                <a:lnTo>
                  <a:pt x="237" y="293"/>
                </a:lnTo>
                <a:lnTo>
                  <a:pt x="231" y="329"/>
                </a:lnTo>
                <a:lnTo>
                  <a:pt x="229" y="369"/>
                </a:lnTo>
                <a:lnTo>
                  <a:pt x="229" y="369"/>
                </a:lnTo>
                <a:lnTo>
                  <a:pt x="229" y="395"/>
                </a:lnTo>
                <a:lnTo>
                  <a:pt x="233" y="421"/>
                </a:lnTo>
                <a:lnTo>
                  <a:pt x="237" y="445"/>
                </a:lnTo>
                <a:lnTo>
                  <a:pt x="245" y="469"/>
                </a:lnTo>
                <a:lnTo>
                  <a:pt x="245" y="469"/>
                </a:lnTo>
                <a:lnTo>
                  <a:pt x="289" y="477"/>
                </a:lnTo>
                <a:lnTo>
                  <a:pt x="333" y="483"/>
                </a:lnTo>
                <a:lnTo>
                  <a:pt x="377" y="485"/>
                </a:lnTo>
                <a:lnTo>
                  <a:pt x="421" y="487"/>
                </a:lnTo>
                <a:lnTo>
                  <a:pt x="465" y="485"/>
                </a:lnTo>
                <a:lnTo>
                  <a:pt x="509" y="483"/>
                </a:lnTo>
                <a:lnTo>
                  <a:pt x="553" y="477"/>
                </a:lnTo>
                <a:lnTo>
                  <a:pt x="597" y="469"/>
                </a:lnTo>
                <a:lnTo>
                  <a:pt x="597" y="469"/>
                </a:lnTo>
                <a:lnTo>
                  <a:pt x="605" y="445"/>
                </a:lnTo>
                <a:lnTo>
                  <a:pt x="609" y="421"/>
                </a:lnTo>
                <a:lnTo>
                  <a:pt x="613" y="395"/>
                </a:lnTo>
                <a:lnTo>
                  <a:pt x="613" y="369"/>
                </a:lnTo>
                <a:lnTo>
                  <a:pt x="613" y="369"/>
                </a:lnTo>
                <a:lnTo>
                  <a:pt x="613" y="349"/>
                </a:lnTo>
                <a:lnTo>
                  <a:pt x="611" y="329"/>
                </a:lnTo>
                <a:lnTo>
                  <a:pt x="609" y="309"/>
                </a:lnTo>
                <a:lnTo>
                  <a:pt x="603" y="289"/>
                </a:lnTo>
                <a:lnTo>
                  <a:pt x="599" y="271"/>
                </a:lnTo>
                <a:lnTo>
                  <a:pt x="591" y="254"/>
                </a:lnTo>
                <a:lnTo>
                  <a:pt x="585" y="238"/>
                </a:lnTo>
                <a:lnTo>
                  <a:pt x="575" y="222"/>
                </a:lnTo>
                <a:lnTo>
                  <a:pt x="567" y="206"/>
                </a:lnTo>
                <a:lnTo>
                  <a:pt x="557" y="192"/>
                </a:lnTo>
                <a:lnTo>
                  <a:pt x="545" y="180"/>
                </a:lnTo>
                <a:lnTo>
                  <a:pt x="533" y="168"/>
                </a:lnTo>
                <a:lnTo>
                  <a:pt x="521" y="156"/>
                </a:lnTo>
                <a:lnTo>
                  <a:pt x="507" y="148"/>
                </a:lnTo>
                <a:lnTo>
                  <a:pt x="493" y="140"/>
                </a:lnTo>
                <a:lnTo>
                  <a:pt x="479" y="132"/>
                </a:lnTo>
                <a:lnTo>
                  <a:pt x="479" y="132"/>
                </a:lnTo>
                <a:close/>
                <a:moveTo>
                  <a:pt x="473" y="269"/>
                </a:moveTo>
                <a:lnTo>
                  <a:pt x="427" y="269"/>
                </a:lnTo>
                <a:lnTo>
                  <a:pt x="427" y="262"/>
                </a:lnTo>
                <a:lnTo>
                  <a:pt x="427" y="262"/>
                </a:lnTo>
                <a:lnTo>
                  <a:pt x="425" y="246"/>
                </a:lnTo>
                <a:lnTo>
                  <a:pt x="425" y="246"/>
                </a:lnTo>
                <a:lnTo>
                  <a:pt x="423" y="244"/>
                </a:lnTo>
                <a:lnTo>
                  <a:pt x="419" y="244"/>
                </a:lnTo>
                <a:lnTo>
                  <a:pt x="419" y="244"/>
                </a:lnTo>
                <a:lnTo>
                  <a:pt x="415" y="244"/>
                </a:lnTo>
                <a:lnTo>
                  <a:pt x="413" y="246"/>
                </a:lnTo>
                <a:lnTo>
                  <a:pt x="413" y="246"/>
                </a:lnTo>
                <a:lnTo>
                  <a:pt x="411" y="250"/>
                </a:lnTo>
                <a:lnTo>
                  <a:pt x="411" y="256"/>
                </a:lnTo>
                <a:lnTo>
                  <a:pt x="411" y="256"/>
                </a:lnTo>
                <a:lnTo>
                  <a:pt x="411" y="264"/>
                </a:lnTo>
                <a:lnTo>
                  <a:pt x="415" y="269"/>
                </a:lnTo>
                <a:lnTo>
                  <a:pt x="415" y="269"/>
                </a:lnTo>
                <a:lnTo>
                  <a:pt x="423" y="277"/>
                </a:lnTo>
                <a:lnTo>
                  <a:pt x="439" y="287"/>
                </a:lnTo>
                <a:lnTo>
                  <a:pt x="439" y="287"/>
                </a:lnTo>
                <a:lnTo>
                  <a:pt x="463" y="303"/>
                </a:lnTo>
                <a:lnTo>
                  <a:pt x="463" y="303"/>
                </a:lnTo>
                <a:lnTo>
                  <a:pt x="469" y="309"/>
                </a:lnTo>
                <a:lnTo>
                  <a:pt x="473" y="319"/>
                </a:lnTo>
                <a:lnTo>
                  <a:pt x="473" y="319"/>
                </a:lnTo>
                <a:lnTo>
                  <a:pt x="477" y="329"/>
                </a:lnTo>
                <a:lnTo>
                  <a:pt x="479" y="343"/>
                </a:lnTo>
                <a:lnTo>
                  <a:pt x="479" y="343"/>
                </a:lnTo>
                <a:lnTo>
                  <a:pt x="477" y="355"/>
                </a:lnTo>
                <a:lnTo>
                  <a:pt x="475" y="365"/>
                </a:lnTo>
                <a:lnTo>
                  <a:pt x="471" y="373"/>
                </a:lnTo>
                <a:lnTo>
                  <a:pt x="467" y="381"/>
                </a:lnTo>
                <a:lnTo>
                  <a:pt x="467" y="381"/>
                </a:lnTo>
                <a:lnTo>
                  <a:pt x="459" y="387"/>
                </a:lnTo>
                <a:lnTo>
                  <a:pt x="451" y="393"/>
                </a:lnTo>
                <a:lnTo>
                  <a:pt x="443" y="397"/>
                </a:lnTo>
                <a:lnTo>
                  <a:pt x="431" y="399"/>
                </a:lnTo>
                <a:lnTo>
                  <a:pt x="431" y="415"/>
                </a:lnTo>
                <a:lnTo>
                  <a:pt x="411" y="415"/>
                </a:lnTo>
                <a:lnTo>
                  <a:pt x="411" y="399"/>
                </a:lnTo>
                <a:lnTo>
                  <a:pt x="411" y="399"/>
                </a:lnTo>
                <a:lnTo>
                  <a:pt x="401" y="397"/>
                </a:lnTo>
                <a:lnTo>
                  <a:pt x="393" y="393"/>
                </a:lnTo>
                <a:lnTo>
                  <a:pt x="385" y="389"/>
                </a:lnTo>
                <a:lnTo>
                  <a:pt x="379" y="385"/>
                </a:lnTo>
                <a:lnTo>
                  <a:pt x="379" y="385"/>
                </a:lnTo>
                <a:lnTo>
                  <a:pt x="373" y="377"/>
                </a:lnTo>
                <a:lnTo>
                  <a:pt x="369" y="367"/>
                </a:lnTo>
                <a:lnTo>
                  <a:pt x="365" y="355"/>
                </a:lnTo>
                <a:lnTo>
                  <a:pt x="365" y="341"/>
                </a:lnTo>
                <a:lnTo>
                  <a:pt x="365" y="333"/>
                </a:lnTo>
                <a:lnTo>
                  <a:pt x="411" y="333"/>
                </a:lnTo>
                <a:lnTo>
                  <a:pt x="411" y="343"/>
                </a:lnTo>
                <a:lnTo>
                  <a:pt x="411" y="343"/>
                </a:lnTo>
                <a:lnTo>
                  <a:pt x="411" y="367"/>
                </a:lnTo>
                <a:lnTo>
                  <a:pt x="411" y="367"/>
                </a:lnTo>
                <a:lnTo>
                  <a:pt x="415" y="369"/>
                </a:lnTo>
                <a:lnTo>
                  <a:pt x="419" y="371"/>
                </a:lnTo>
                <a:lnTo>
                  <a:pt x="419" y="371"/>
                </a:lnTo>
                <a:lnTo>
                  <a:pt x="423" y="371"/>
                </a:lnTo>
                <a:lnTo>
                  <a:pt x="425" y="367"/>
                </a:lnTo>
                <a:lnTo>
                  <a:pt x="425" y="367"/>
                </a:lnTo>
                <a:lnTo>
                  <a:pt x="427" y="365"/>
                </a:lnTo>
                <a:lnTo>
                  <a:pt x="427" y="359"/>
                </a:lnTo>
                <a:lnTo>
                  <a:pt x="427" y="359"/>
                </a:lnTo>
                <a:lnTo>
                  <a:pt x="427" y="345"/>
                </a:lnTo>
                <a:lnTo>
                  <a:pt x="425" y="337"/>
                </a:lnTo>
                <a:lnTo>
                  <a:pt x="425" y="337"/>
                </a:lnTo>
                <a:lnTo>
                  <a:pt x="421" y="331"/>
                </a:lnTo>
                <a:lnTo>
                  <a:pt x="411" y="323"/>
                </a:lnTo>
                <a:lnTo>
                  <a:pt x="411" y="323"/>
                </a:lnTo>
                <a:lnTo>
                  <a:pt x="383" y="303"/>
                </a:lnTo>
                <a:lnTo>
                  <a:pt x="383" y="303"/>
                </a:lnTo>
                <a:lnTo>
                  <a:pt x="375" y="297"/>
                </a:lnTo>
                <a:lnTo>
                  <a:pt x="369" y="287"/>
                </a:lnTo>
                <a:lnTo>
                  <a:pt x="369" y="287"/>
                </a:lnTo>
                <a:lnTo>
                  <a:pt x="365" y="275"/>
                </a:lnTo>
                <a:lnTo>
                  <a:pt x="365" y="262"/>
                </a:lnTo>
                <a:lnTo>
                  <a:pt x="365" y="262"/>
                </a:lnTo>
                <a:lnTo>
                  <a:pt x="365" y="252"/>
                </a:lnTo>
                <a:lnTo>
                  <a:pt x="367" y="244"/>
                </a:lnTo>
                <a:lnTo>
                  <a:pt x="371" y="236"/>
                </a:lnTo>
                <a:lnTo>
                  <a:pt x="375" y="230"/>
                </a:lnTo>
                <a:lnTo>
                  <a:pt x="375" y="230"/>
                </a:lnTo>
                <a:lnTo>
                  <a:pt x="383" y="226"/>
                </a:lnTo>
                <a:lnTo>
                  <a:pt x="391" y="220"/>
                </a:lnTo>
                <a:lnTo>
                  <a:pt x="399" y="218"/>
                </a:lnTo>
                <a:lnTo>
                  <a:pt x="411" y="216"/>
                </a:lnTo>
                <a:lnTo>
                  <a:pt x="411" y="202"/>
                </a:lnTo>
                <a:lnTo>
                  <a:pt x="431" y="202"/>
                </a:lnTo>
                <a:lnTo>
                  <a:pt x="431" y="216"/>
                </a:lnTo>
                <a:lnTo>
                  <a:pt x="431" y="216"/>
                </a:lnTo>
                <a:lnTo>
                  <a:pt x="441" y="218"/>
                </a:lnTo>
                <a:lnTo>
                  <a:pt x="449" y="220"/>
                </a:lnTo>
                <a:lnTo>
                  <a:pt x="457" y="224"/>
                </a:lnTo>
                <a:lnTo>
                  <a:pt x="463" y="230"/>
                </a:lnTo>
                <a:lnTo>
                  <a:pt x="463" y="230"/>
                </a:lnTo>
                <a:lnTo>
                  <a:pt x="467" y="236"/>
                </a:lnTo>
                <a:lnTo>
                  <a:pt x="471" y="244"/>
                </a:lnTo>
                <a:lnTo>
                  <a:pt x="473" y="252"/>
                </a:lnTo>
                <a:lnTo>
                  <a:pt x="473" y="262"/>
                </a:lnTo>
                <a:lnTo>
                  <a:pt x="473" y="262"/>
                </a:lnTo>
                <a:lnTo>
                  <a:pt x="473" y="269"/>
                </a:lnTo>
                <a:lnTo>
                  <a:pt x="473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4324280" y="3404280"/>
            <a:ext cx="793632" cy="534985"/>
          </a:xfrm>
          <a:custGeom>
            <a:avLst/>
            <a:gdLst>
              <a:gd name="T0" fmla="*/ 840 w 942"/>
              <a:gd name="T1" fmla="*/ 233 h 635"/>
              <a:gd name="T2" fmla="*/ 840 w 942"/>
              <a:gd name="T3" fmla="*/ 272 h 635"/>
              <a:gd name="T4" fmla="*/ 918 w 942"/>
              <a:gd name="T5" fmla="*/ 288 h 635"/>
              <a:gd name="T6" fmla="*/ 942 w 942"/>
              <a:gd name="T7" fmla="*/ 368 h 635"/>
              <a:gd name="T8" fmla="*/ 870 w 942"/>
              <a:gd name="T9" fmla="*/ 410 h 635"/>
              <a:gd name="T10" fmla="*/ 757 w 942"/>
              <a:gd name="T11" fmla="*/ 364 h 635"/>
              <a:gd name="T12" fmla="*/ 691 w 942"/>
              <a:gd name="T13" fmla="*/ 309 h 635"/>
              <a:gd name="T14" fmla="*/ 663 w 942"/>
              <a:gd name="T15" fmla="*/ 288 h 635"/>
              <a:gd name="T16" fmla="*/ 744 w 942"/>
              <a:gd name="T17" fmla="*/ 272 h 635"/>
              <a:gd name="T18" fmla="*/ 724 w 942"/>
              <a:gd name="T19" fmla="*/ 211 h 635"/>
              <a:gd name="T20" fmla="*/ 685 w 942"/>
              <a:gd name="T21" fmla="*/ 179 h 635"/>
              <a:gd name="T22" fmla="*/ 698 w 942"/>
              <a:gd name="T23" fmla="*/ 67 h 635"/>
              <a:gd name="T24" fmla="*/ 746 w 942"/>
              <a:gd name="T25" fmla="*/ 28 h 635"/>
              <a:gd name="T26" fmla="*/ 849 w 942"/>
              <a:gd name="T27" fmla="*/ 32 h 635"/>
              <a:gd name="T28" fmla="*/ 886 w 942"/>
              <a:gd name="T29" fmla="*/ 85 h 635"/>
              <a:gd name="T30" fmla="*/ 894 w 942"/>
              <a:gd name="T31" fmla="*/ 196 h 635"/>
              <a:gd name="T32" fmla="*/ 864 w 942"/>
              <a:gd name="T33" fmla="*/ 200 h 635"/>
              <a:gd name="T34" fmla="*/ 279 w 942"/>
              <a:gd name="T35" fmla="*/ 386 h 635"/>
              <a:gd name="T36" fmla="*/ 231 w 942"/>
              <a:gd name="T37" fmla="*/ 506 h 635"/>
              <a:gd name="T38" fmla="*/ 229 w 942"/>
              <a:gd name="T39" fmla="*/ 597 h 635"/>
              <a:gd name="T40" fmla="*/ 360 w 942"/>
              <a:gd name="T41" fmla="*/ 630 h 635"/>
              <a:gd name="T42" fmla="*/ 574 w 942"/>
              <a:gd name="T43" fmla="*/ 632 h 635"/>
              <a:gd name="T44" fmla="*/ 746 w 942"/>
              <a:gd name="T45" fmla="*/ 602 h 635"/>
              <a:gd name="T46" fmla="*/ 759 w 942"/>
              <a:gd name="T47" fmla="*/ 497 h 635"/>
              <a:gd name="T48" fmla="*/ 691 w 942"/>
              <a:gd name="T49" fmla="*/ 360 h 635"/>
              <a:gd name="T50" fmla="*/ 606 w 942"/>
              <a:gd name="T51" fmla="*/ 357 h 635"/>
              <a:gd name="T52" fmla="*/ 582 w 942"/>
              <a:gd name="T53" fmla="*/ 318 h 635"/>
              <a:gd name="T54" fmla="*/ 602 w 942"/>
              <a:gd name="T55" fmla="*/ 261 h 635"/>
              <a:gd name="T56" fmla="*/ 626 w 942"/>
              <a:gd name="T57" fmla="*/ 224 h 635"/>
              <a:gd name="T58" fmla="*/ 628 w 942"/>
              <a:gd name="T59" fmla="*/ 174 h 635"/>
              <a:gd name="T60" fmla="*/ 626 w 942"/>
              <a:gd name="T61" fmla="*/ 124 h 635"/>
              <a:gd name="T62" fmla="*/ 598 w 942"/>
              <a:gd name="T63" fmla="*/ 45 h 635"/>
              <a:gd name="T64" fmla="*/ 517 w 942"/>
              <a:gd name="T65" fmla="*/ 11 h 635"/>
              <a:gd name="T66" fmla="*/ 393 w 942"/>
              <a:gd name="T67" fmla="*/ 39 h 635"/>
              <a:gd name="T68" fmla="*/ 362 w 942"/>
              <a:gd name="T69" fmla="*/ 87 h 635"/>
              <a:gd name="T70" fmla="*/ 364 w 942"/>
              <a:gd name="T71" fmla="*/ 172 h 635"/>
              <a:gd name="T72" fmla="*/ 358 w 942"/>
              <a:gd name="T73" fmla="*/ 205 h 635"/>
              <a:gd name="T74" fmla="*/ 382 w 942"/>
              <a:gd name="T75" fmla="*/ 246 h 635"/>
              <a:gd name="T76" fmla="*/ 414 w 942"/>
              <a:gd name="T77" fmla="*/ 305 h 635"/>
              <a:gd name="T78" fmla="*/ 399 w 942"/>
              <a:gd name="T79" fmla="*/ 349 h 635"/>
              <a:gd name="T80" fmla="*/ 360 w 942"/>
              <a:gd name="T81" fmla="*/ 362 h 635"/>
              <a:gd name="T82" fmla="*/ 94 w 942"/>
              <a:gd name="T83" fmla="*/ 246 h 635"/>
              <a:gd name="T84" fmla="*/ 122 w 942"/>
              <a:gd name="T85" fmla="*/ 237 h 635"/>
              <a:gd name="T86" fmla="*/ 126 w 942"/>
              <a:gd name="T87" fmla="*/ 198 h 635"/>
              <a:gd name="T88" fmla="*/ 102 w 942"/>
              <a:gd name="T89" fmla="*/ 159 h 635"/>
              <a:gd name="T90" fmla="*/ 92 w 942"/>
              <a:gd name="T91" fmla="*/ 117 h 635"/>
              <a:gd name="T92" fmla="*/ 94 w 942"/>
              <a:gd name="T93" fmla="*/ 80 h 635"/>
              <a:gd name="T94" fmla="*/ 111 w 942"/>
              <a:gd name="T95" fmla="*/ 28 h 635"/>
              <a:gd name="T96" fmla="*/ 166 w 942"/>
              <a:gd name="T97" fmla="*/ 2 h 635"/>
              <a:gd name="T98" fmla="*/ 253 w 942"/>
              <a:gd name="T99" fmla="*/ 19 h 635"/>
              <a:gd name="T100" fmla="*/ 277 w 942"/>
              <a:gd name="T101" fmla="*/ 54 h 635"/>
              <a:gd name="T102" fmla="*/ 281 w 942"/>
              <a:gd name="T103" fmla="*/ 115 h 635"/>
              <a:gd name="T104" fmla="*/ 281 w 942"/>
              <a:gd name="T105" fmla="*/ 150 h 635"/>
              <a:gd name="T106" fmla="*/ 260 w 942"/>
              <a:gd name="T107" fmla="*/ 187 h 635"/>
              <a:gd name="T108" fmla="*/ 262 w 942"/>
              <a:gd name="T109" fmla="*/ 242 h 635"/>
              <a:gd name="T110" fmla="*/ 318 w 942"/>
              <a:gd name="T111" fmla="*/ 244 h 635"/>
              <a:gd name="T112" fmla="*/ 349 w 942"/>
              <a:gd name="T113" fmla="*/ 296 h 635"/>
              <a:gd name="T114" fmla="*/ 281 w 942"/>
              <a:gd name="T115" fmla="*/ 314 h 635"/>
              <a:gd name="T116" fmla="*/ 227 w 942"/>
              <a:gd name="T117" fmla="*/ 375 h 635"/>
              <a:gd name="T118" fmla="*/ 102 w 942"/>
              <a:gd name="T119" fmla="*/ 434 h 635"/>
              <a:gd name="T120" fmla="*/ 0 w 942"/>
              <a:gd name="T121" fmla="*/ 405 h 635"/>
              <a:gd name="T122" fmla="*/ 17 w 942"/>
              <a:gd name="T123" fmla="*/ 30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2" h="635">
                <a:moveTo>
                  <a:pt x="864" y="200"/>
                </a:moveTo>
                <a:lnTo>
                  <a:pt x="864" y="200"/>
                </a:lnTo>
                <a:lnTo>
                  <a:pt x="857" y="211"/>
                </a:lnTo>
                <a:lnTo>
                  <a:pt x="849" y="222"/>
                </a:lnTo>
                <a:lnTo>
                  <a:pt x="840" y="233"/>
                </a:lnTo>
                <a:lnTo>
                  <a:pt x="827" y="242"/>
                </a:lnTo>
                <a:lnTo>
                  <a:pt x="827" y="242"/>
                </a:lnTo>
                <a:lnTo>
                  <a:pt x="833" y="259"/>
                </a:lnTo>
                <a:lnTo>
                  <a:pt x="840" y="272"/>
                </a:lnTo>
                <a:lnTo>
                  <a:pt x="840" y="272"/>
                </a:lnTo>
                <a:lnTo>
                  <a:pt x="881" y="277"/>
                </a:lnTo>
                <a:lnTo>
                  <a:pt x="905" y="281"/>
                </a:lnTo>
                <a:lnTo>
                  <a:pt x="914" y="283"/>
                </a:lnTo>
                <a:lnTo>
                  <a:pt x="918" y="288"/>
                </a:lnTo>
                <a:lnTo>
                  <a:pt x="918" y="288"/>
                </a:lnTo>
                <a:lnTo>
                  <a:pt x="927" y="299"/>
                </a:lnTo>
                <a:lnTo>
                  <a:pt x="934" y="312"/>
                </a:lnTo>
                <a:lnTo>
                  <a:pt x="938" y="327"/>
                </a:lnTo>
                <a:lnTo>
                  <a:pt x="940" y="340"/>
                </a:lnTo>
                <a:lnTo>
                  <a:pt x="942" y="368"/>
                </a:lnTo>
                <a:lnTo>
                  <a:pt x="940" y="392"/>
                </a:lnTo>
                <a:lnTo>
                  <a:pt x="940" y="392"/>
                </a:lnTo>
                <a:lnTo>
                  <a:pt x="925" y="397"/>
                </a:lnTo>
                <a:lnTo>
                  <a:pt x="907" y="403"/>
                </a:lnTo>
                <a:lnTo>
                  <a:pt x="870" y="410"/>
                </a:lnTo>
                <a:lnTo>
                  <a:pt x="829" y="414"/>
                </a:lnTo>
                <a:lnTo>
                  <a:pt x="783" y="416"/>
                </a:lnTo>
                <a:lnTo>
                  <a:pt x="783" y="416"/>
                </a:lnTo>
                <a:lnTo>
                  <a:pt x="772" y="388"/>
                </a:lnTo>
                <a:lnTo>
                  <a:pt x="757" y="364"/>
                </a:lnTo>
                <a:lnTo>
                  <a:pt x="742" y="342"/>
                </a:lnTo>
                <a:lnTo>
                  <a:pt x="724" y="323"/>
                </a:lnTo>
                <a:lnTo>
                  <a:pt x="711" y="309"/>
                </a:lnTo>
                <a:lnTo>
                  <a:pt x="691" y="309"/>
                </a:lnTo>
                <a:lnTo>
                  <a:pt x="691" y="309"/>
                </a:lnTo>
                <a:lnTo>
                  <a:pt x="650" y="309"/>
                </a:lnTo>
                <a:lnTo>
                  <a:pt x="650" y="309"/>
                </a:lnTo>
                <a:lnTo>
                  <a:pt x="657" y="299"/>
                </a:lnTo>
                <a:lnTo>
                  <a:pt x="663" y="288"/>
                </a:lnTo>
                <a:lnTo>
                  <a:pt x="663" y="288"/>
                </a:lnTo>
                <a:lnTo>
                  <a:pt x="667" y="283"/>
                </a:lnTo>
                <a:lnTo>
                  <a:pt x="676" y="281"/>
                </a:lnTo>
                <a:lnTo>
                  <a:pt x="702" y="277"/>
                </a:lnTo>
                <a:lnTo>
                  <a:pt x="744" y="272"/>
                </a:lnTo>
                <a:lnTo>
                  <a:pt x="744" y="272"/>
                </a:lnTo>
                <a:lnTo>
                  <a:pt x="753" y="242"/>
                </a:lnTo>
                <a:lnTo>
                  <a:pt x="753" y="242"/>
                </a:lnTo>
                <a:lnTo>
                  <a:pt x="742" y="233"/>
                </a:lnTo>
                <a:lnTo>
                  <a:pt x="733" y="222"/>
                </a:lnTo>
                <a:lnTo>
                  <a:pt x="724" y="211"/>
                </a:lnTo>
                <a:lnTo>
                  <a:pt x="720" y="200"/>
                </a:lnTo>
                <a:lnTo>
                  <a:pt x="720" y="200"/>
                </a:lnTo>
                <a:lnTo>
                  <a:pt x="687" y="200"/>
                </a:lnTo>
                <a:lnTo>
                  <a:pt x="687" y="200"/>
                </a:lnTo>
                <a:lnTo>
                  <a:pt x="685" y="179"/>
                </a:lnTo>
                <a:lnTo>
                  <a:pt x="685" y="155"/>
                </a:lnTo>
                <a:lnTo>
                  <a:pt x="685" y="131"/>
                </a:lnTo>
                <a:lnTo>
                  <a:pt x="689" y="109"/>
                </a:lnTo>
                <a:lnTo>
                  <a:pt x="694" y="87"/>
                </a:lnTo>
                <a:lnTo>
                  <a:pt x="698" y="67"/>
                </a:lnTo>
                <a:lnTo>
                  <a:pt x="707" y="54"/>
                </a:lnTo>
                <a:lnTo>
                  <a:pt x="713" y="43"/>
                </a:lnTo>
                <a:lnTo>
                  <a:pt x="713" y="43"/>
                </a:lnTo>
                <a:lnTo>
                  <a:pt x="729" y="35"/>
                </a:lnTo>
                <a:lnTo>
                  <a:pt x="746" y="28"/>
                </a:lnTo>
                <a:lnTo>
                  <a:pt x="768" y="24"/>
                </a:lnTo>
                <a:lnTo>
                  <a:pt x="787" y="21"/>
                </a:lnTo>
                <a:lnTo>
                  <a:pt x="809" y="24"/>
                </a:lnTo>
                <a:lnTo>
                  <a:pt x="831" y="26"/>
                </a:lnTo>
                <a:lnTo>
                  <a:pt x="849" y="32"/>
                </a:lnTo>
                <a:lnTo>
                  <a:pt x="864" y="39"/>
                </a:lnTo>
                <a:lnTo>
                  <a:pt x="864" y="39"/>
                </a:lnTo>
                <a:lnTo>
                  <a:pt x="873" y="50"/>
                </a:lnTo>
                <a:lnTo>
                  <a:pt x="879" y="65"/>
                </a:lnTo>
                <a:lnTo>
                  <a:pt x="886" y="85"/>
                </a:lnTo>
                <a:lnTo>
                  <a:pt x="892" y="107"/>
                </a:lnTo>
                <a:lnTo>
                  <a:pt x="894" y="131"/>
                </a:lnTo>
                <a:lnTo>
                  <a:pt x="897" y="155"/>
                </a:lnTo>
                <a:lnTo>
                  <a:pt x="897" y="176"/>
                </a:lnTo>
                <a:lnTo>
                  <a:pt x="894" y="196"/>
                </a:lnTo>
                <a:lnTo>
                  <a:pt x="894" y="196"/>
                </a:lnTo>
                <a:lnTo>
                  <a:pt x="890" y="198"/>
                </a:lnTo>
                <a:lnTo>
                  <a:pt x="879" y="198"/>
                </a:lnTo>
                <a:lnTo>
                  <a:pt x="868" y="200"/>
                </a:lnTo>
                <a:lnTo>
                  <a:pt x="864" y="200"/>
                </a:lnTo>
                <a:lnTo>
                  <a:pt x="864" y="200"/>
                </a:lnTo>
                <a:close/>
                <a:moveTo>
                  <a:pt x="301" y="362"/>
                </a:moveTo>
                <a:lnTo>
                  <a:pt x="301" y="362"/>
                </a:lnTo>
                <a:lnTo>
                  <a:pt x="288" y="373"/>
                </a:lnTo>
                <a:lnTo>
                  <a:pt x="279" y="386"/>
                </a:lnTo>
                <a:lnTo>
                  <a:pt x="270" y="399"/>
                </a:lnTo>
                <a:lnTo>
                  <a:pt x="262" y="412"/>
                </a:lnTo>
                <a:lnTo>
                  <a:pt x="249" y="443"/>
                </a:lnTo>
                <a:lnTo>
                  <a:pt x="238" y="473"/>
                </a:lnTo>
                <a:lnTo>
                  <a:pt x="231" y="506"/>
                </a:lnTo>
                <a:lnTo>
                  <a:pt x="227" y="536"/>
                </a:lnTo>
                <a:lnTo>
                  <a:pt x="225" y="565"/>
                </a:lnTo>
                <a:lnTo>
                  <a:pt x="222" y="591"/>
                </a:lnTo>
                <a:lnTo>
                  <a:pt x="222" y="591"/>
                </a:lnTo>
                <a:lnTo>
                  <a:pt x="229" y="597"/>
                </a:lnTo>
                <a:lnTo>
                  <a:pt x="238" y="602"/>
                </a:lnTo>
                <a:lnTo>
                  <a:pt x="262" y="611"/>
                </a:lnTo>
                <a:lnTo>
                  <a:pt x="290" y="619"/>
                </a:lnTo>
                <a:lnTo>
                  <a:pt x="323" y="626"/>
                </a:lnTo>
                <a:lnTo>
                  <a:pt x="360" y="630"/>
                </a:lnTo>
                <a:lnTo>
                  <a:pt x="401" y="632"/>
                </a:lnTo>
                <a:lnTo>
                  <a:pt x="443" y="635"/>
                </a:lnTo>
                <a:lnTo>
                  <a:pt x="486" y="635"/>
                </a:lnTo>
                <a:lnTo>
                  <a:pt x="530" y="635"/>
                </a:lnTo>
                <a:lnTo>
                  <a:pt x="574" y="632"/>
                </a:lnTo>
                <a:lnTo>
                  <a:pt x="615" y="628"/>
                </a:lnTo>
                <a:lnTo>
                  <a:pt x="654" y="624"/>
                </a:lnTo>
                <a:lnTo>
                  <a:pt x="689" y="617"/>
                </a:lnTo>
                <a:lnTo>
                  <a:pt x="720" y="611"/>
                </a:lnTo>
                <a:lnTo>
                  <a:pt x="746" y="602"/>
                </a:lnTo>
                <a:lnTo>
                  <a:pt x="766" y="591"/>
                </a:lnTo>
                <a:lnTo>
                  <a:pt x="766" y="591"/>
                </a:lnTo>
                <a:lnTo>
                  <a:pt x="766" y="563"/>
                </a:lnTo>
                <a:lnTo>
                  <a:pt x="763" y="530"/>
                </a:lnTo>
                <a:lnTo>
                  <a:pt x="759" y="497"/>
                </a:lnTo>
                <a:lnTo>
                  <a:pt x="750" y="464"/>
                </a:lnTo>
                <a:lnTo>
                  <a:pt x="739" y="434"/>
                </a:lnTo>
                <a:lnTo>
                  <a:pt x="724" y="405"/>
                </a:lnTo>
                <a:lnTo>
                  <a:pt x="709" y="379"/>
                </a:lnTo>
                <a:lnTo>
                  <a:pt x="691" y="360"/>
                </a:lnTo>
                <a:lnTo>
                  <a:pt x="691" y="360"/>
                </a:lnTo>
                <a:lnTo>
                  <a:pt x="637" y="360"/>
                </a:lnTo>
                <a:lnTo>
                  <a:pt x="637" y="360"/>
                </a:lnTo>
                <a:lnTo>
                  <a:pt x="615" y="360"/>
                </a:lnTo>
                <a:lnTo>
                  <a:pt x="606" y="357"/>
                </a:lnTo>
                <a:lnTo>
                  <a:pt x="600" y="353"/>
                </a:lnTo>
                <a:lnTo>
                  <a:pt x="600" y="353"/>
                </a:lnTo>
                <a:lnTo>
                  <a:pt x="591" y="344"/>
                </a:lnTo>
                <a:lnTo>
                  <a:pt x="587" y="331"/>
                </a:lnTo>
                <a:lnTo>
                  <a:pt x="582" y="318"/>
                </a:lnTo>
                <a:lnTo>
                  <a:pt x="578" y="301"/>
                </a:lnTo>
                <a:lnTo>
                  <a:pt x="578" y="301"/>
                </a:lnTo>
                <a:lnTo>
                  <a:pt x="587" y="290"/>
                </a:lnTo>
                <a:lnTo>
                  <a:pt x="595" y="275"/>
                </a:lnTo>
                <a:lnTo>
                  <a:pt x="602" y="261"/>
                </a:lnTo>
                <a:lnTo>
                  <a:pt x="609" y="246"/>
                </a:lnTo>
                <a:lnTo>
                  <a:pt x="609" y="246"/>
                </a:lnTo>
                <a:lnTo>
                  <a:pt x="615" y="242"/>
                </a:lnTo>
                <a:lnTo>
                  <a:pt x="619" y="237"/>
                </a:lnTo>
                <a:lnTo>
                  <a:pt x="626" y="224"/>
                </a:lnTo>
                <a:lnTo>
                  <a:pt x="626" y="224"/>
                </a:lnTo>
                <a:lnTo>
                  <a:pt x="630" y="205"/>
                </a:lnTo>
                <a:lnTo>
                  <a:pt x="633" y="181"/>
                </a:lnTo>
                <a:lnTo>
                  <a:pt x="633" y="176"/>
                </a:lnTo>
                <a:lnTo>
                  <a:pt x="628" y="174"/>
                </a:lnTo>
                <a:lnTo>
                  <a:pt x="628" y="174"/>
                </a:lnTo>
                <a:lnTo>
                  <a:pt x="624" y="170"/>
                </a:lnTo>
                <a:lnTo>
                  <a:pt x="624" y="170"/>
                </a:lnTo>
                <a:lnTo>
                  <a:pt x="626" y="146"/>
                </a:lnTo>
                <a:lnTo>
                  <a:pt x="626" y="124"/>
                </a:lnTo>
                <a:lnTo>
                  <a:pt x="624" y="104"/>
                </a:lnTo>
                <a:lnTo>
                  <a:pt x="619" y="87"/>
                </a:lnTo>
                <a:lnTo>
                  <a:pt x="615" y="72"/>
                </a:lnTo>
                <a:lnTo>
                  <a:pt x="606" y="56"/>
                </a:lnTo>
                <a:lnTo>
                  <a:pt x="598" y="45"/>
                </a:lnTo>
                <a:lnTo>
                  <a:pt x="587" y="35"/>
                </a:lnTo>
                <a:lnTo>
                  <a:pt x="587" y="35"/>
                </a:lnTo>
                <a:lnTo>
                  <a:pt x="565" y="24"/>
                </a:lnTo>
                <a:lnTo>
                  <a:pt x="541" y="15"/>
                </a:lnTo>
                <a:lnTo>
                  <a:pt x="517" y="11"/>
                </a:lnTo>
                <a:lnTo>
                  <a:pt x="489" y="8"/>
                </a:lnTo>
                <a:lnTo>
                  <a:pt x="462" y="11"/>
                </a:lnTo>
                <a:lnTo>
                  <a:pt x="436" y="17"/>
                </a:lnTo>
                <a:lnTo>
                  <a:pt x="414" y="26"/>
                </a:lnTo>
                <a:lnTo>
                  <a:pt x="393" y="39"/>
                </a:lnTo>
                <a:lnTo>
                  <a:pt x="393" y="39"/>
                </a:lnTo>
                <a:lnTo>
                  <a:pt x="382" y="50"/>
                </a:lnTo>
                <a:lnTo>
                  <a:pt x="373" y="61"/>
                </a:lnTo>
                <a:lnTo>
                  <a:pt x="366" y="74"/>
                </a:lnTo>
                <a:lnTo>
                  <a:pt x="362" y="87"/>
                </a:lnTo>
                <a:lnTo>
                  <a:pt x="360" y="104"/>
                </a:lnTo>
                <a:lnTo>
                  <a:pt x="360" y="124"/>
                </a:lnTo>
                <a:lnTo>
                  <a:pt x="360" y="146"/>
                </a:lnTo>
                <a:lnTo>
                  <a:pt x="364" y="172"/>
                </a:lnTo>
                <a:lnTo>
                  <a:pt x="364" y="172"/>
                </a:lnTo>
                <a:lnTo>
                  <a:pt x="360" y="174"/>
                </a:lnTo>
                <a:lnTo>
                  <a:pt x="356" y="176"/>
                </a:lnTo>
                <a:lnTo>
                  <a:pt x="356" y="181"/>
                </a:lnTo>
                <a:lnTo>
                  <a:pt x="356" y="181"/>
                </a:lnTo>
                <a:lnTo>
                  <a:pt x="358" y="205"/>
                </a:lnTo>
                <a:lnTo>
                  <a:pt x="362" y="224"/>
                </a:lnTo>
                <a:lnTo>
                  <a:pt x="362" y="224"/>
                </a:lnTo>
                <a:lnTo>
                  <a:pt x="371" y="237"/>
                </a:lnTo>
                <a:lnTo>
                  <a:pt x="375" y="242"/>
                </a:lnTo>
                <a:lnTo>
                  <a:pt x="382" y="246"/>
                </a:lnTo>
                <a:lnTo>
                  <a:pt x="382" y="246"/>
                </a:lnTo>
                <a:lnTo>
                  <a:pt x="388" y="264"/>
                </a:lnTo>
                <a:lnTo>
                  <a:pt x="395" y="279"/>
                </a:lnTo>
                <a:lnTo>
                  <a:pt x="406" y="292"/>
                </a:lnTo>
                <a:lnTo>
                  <a:pt x="414" y="305"/>
                </a:lnTo>
                <a:lnTo>
                  <a:pt x="414" y="305"/>
                </a:lnTo>
                <a:lnTo>
                  <a:pt x="408" y="329"/>
                </a:lnTo>
                <a:lnTo>
                  <a:pt x="404" y="340"/>
                </a:lnTo>
                <a:lnTo>
                  <a:pt x="399" y="349"/>
                </a:lnTo>
                <a:lnTo>
                  <a:pt x="399" y="349"/>
                </a:lnTo>
                <a:lnTo>
                  <a:pt x="390" y="355"/>
                </a:lnTo>
                <a:lnTo>
                  <a:pt x="382" y="360"/>
                </a:lnTo>
                <a:lnTo>
                  <a:pt x="371" y="362"/>
                </a:lnTo>
                <a:lnTo>
                  <a:pt x="360" y="362"/>
                </a:lnTo>
                <a:lnTo>
                  <a:pt x="360" y="362"/>
                </a:lnTo>
                <a:lnTo>
                  <a:pt x="301" y="362"/>
                </a:lnTo>
                <a:lnTo>
                  <a:pt x="301" y="362"/>
                </a:lnTo>
                <a:close/>
                <a:moveTo>
                  <a:pt x="54" y="246"/>
                </a:moveTo>
                <a:lnTo>
                  <a:pt x="54" y="246"/>
                </a:lnTo>
                <a:lnTo>
                  <a:pt x="94" y="246"/>
                </a:lnTo>
                <a:lnTo>
                  <a:pt x="94" y="246"/>
                </a:lnTo>
                <a:lnTo>
                  <a:pt x="102" y="246"/>
                </a:lnTo>
                <a:lnTo>
                  <a:pt x="111" y="244"/>
                </a:lnTo>
                <a:lnTo>
                  <a:pt x="118" y="242"/>
                </a:lnTo>
                <a:lnTo>
                  <a:pt x="122" y="237"/>
                </a:lnTo>
                <a:lnTo>
                  <a:pt x="122" y="237"/>
                </a:lnTo>
                <a:lnTo>
                  <a:pt x="129" y="224"/>
                </a:lnTo>
                <a:lnTo>
                  <a:pt x="133" y="207"/>
                </a:lnTo>
                <a:lnTo>
                  <a:pt x="133" y="207"/>
                </a:lnTo>
                <a:lnTo>
                  <a:pt x="126" y="198"/>
                </a:lnTo>
                <a:lnTo>
                  <a:pt x="120" y="187"/>
                </a:lnTo>
                <a:lnTo>
                  <a:pt x="113" y="176"/>
                </a:lnTo>
                <a:lnTo>
                  <a:pt x="111" y="165"/>
                </a:lnTo>
                <a:lnTo>
                  <a:pt x="111" y="165"/>
                </a:lnTo>
                <a:lnTo>
                  <a:pt x="102" y="159"/>
                </a:lnTo>
                <a:lnTo>
                  <a:pt x="96" y="150"/>
                </a:lnTo>
                <a:lnTo>
                  <a:pt x="96" y="150"/>
                </a:lnTo>
                <a:lnTo>
                  <a:pt x="94" y="137"/>
                </a:lnTo>
                <a:lnTo>
                  <a:pt x="92" y="122"/>
                </a:lnTo>
                <a:lnTo>
                  <a:pt x="92" y="117"/>
                </a:lnTo>
                <a:lnTo>
                  <a:pt x="96" y="115"/>
                </a:lnTo>
                <a:lnTo>
                  <a:pt x="96" y="115"/>
                </a:lnTo>
                <a:lnTo>
                  <a:pt x="98" y="113"/>
                </a:lnTo>
                <a:lnTo>
                  <a:pt x="98" y="113"/>
                </a:lnTo>
                <a:lnTo>
                  <a:pt x="94" y="80"/>
                </a:lnTo>
                <a:lnTo>
                  <a:pt x="96" y="67"/>
                </a:lnTo>
                <a:lnTo>
                  <a:pt x="98" y="56"/>
                </a:lnTo>
                <a:lnTo>
                  <a:pt x="100" y="45"/>
                </a:lnTo>
                <a:lnTo>
                  <a:pt x="105" y="37"/>
                </a:lnTo>
                <a:lnTo>
                  <a:pt x="111" y="28"/>
                </a:lnTo>
                <a:lnTo>
                  <a:pt x="118" y="21"/>
                </a:lnTo>
                <a:lnTo>
                  <a:pt x="118" y="21"/>
                </a:lnTo>
                <a:lnTo>
                  <a:pt x="133" y="13"/>
                </a:lnTo>
                <a:lnTo>
                  <a:pt x="148" y="6"/>
                </a:lnTo>
                <a:lnTo>
                  <a:pt x="166" y="2"/>
                </a:lnTo>
                <a:lnTo>
                  <a:pt x="185" y="0"/>
                </a:lnTo>
                <a:lnTo>
                  <a:pt x="203" y="2"/>
                </a:lnTo>
                <a:lnTo>
                  <a:pt x="222" y="4"/>
                </a:lnTo>
                <a:lnTo>
                  <a:pt x="238" y="11"/>
                </a:lnTo>
                <a:lnTo>
                  <a:pt x="253" y="19"/>
                </a:lnTo>
                <a:lnTo>
                  <a:pt x="253" y="19"/>
                </a:lnTo>
                <a:lnTo>
                  <a:pt x="260" y="26"/>
                </a:lnTo>
                <a:lnTo>
                  <a:pt x="266" y="35"/>
                </a:lnTo>
                <a:lnTo>
                  <a:pt x="273" y="43"/>
                </a:lnTo>
                <a:lnTo>
                  <a:pt x="277" y="54"/>
                </a:lnTo>
                <a:lnTo>
                  <a:pt x="279" y="67"/>
                </a:lnTo>
                <a:lnTo>
                  <a:pt x="279" y="80"/>
                </a:lnTo>
                <a:lnTo>
                  <a:pt x="277" y="113"/>
                </a:lnTo>
                <a:lnTo>
                  <a:pt x="277" y="113"/>
                </a:lnTo>
                <a:lnTo>
                  <a:pt x="281" y="115"/>
                </a:lnTo>
                <a:lnTo>
                  <a:pt x="286" y="117"/>
                </a:lnTo>
                <a:lnTo>
                  <a:pt x="286" y="122"/>
                </a:lnTo>
                <a:lnTo>
                  <a:pt x="286" y="122"/>
                </a:lnTo>
                <a:lnTo>
                  <a:pt x="284" y="137"/>
                </a:lnTo>
                <a:lnTo>
                  <a:pt x="281" y="150"/>
                </a:lnTo>
                <a:lnTo>
                  <a:pt x="281" y="150"/>
                </a:lnTo>
                <a:lnTo>
                  <a:pt x="275" y="159"/>
                </a:lnTo>
                <a:lnTo>
                  <a:pt x="268" y="165"/>
                </a:lnTo>
                <a:lnTo>
                  <a:pt x="268" y="165"/>
                </a:lnTo>
                <a:lnTo>
                  <a:pt x="260" y="187"/>
                </a:lnTo>
                <a:lnTo>
                  <a:pt x="246" y="205"/>
                </a:lnTo>
                <a:lnTo>
                  <a:pt x="246" y="205"/>
                </a:lnTo>
                <a:lnTo>
                  <a:pt x="253" y="224"/>
                </a:lnTo>
                <a:lnTo>
                  <a:pt x="257" y="233"/>
                </a:lnTo>
                <a:lnTo>
                  <a:pt x="262" y="242"/>
                </a:lnTo>
                <a:lnTo>
                  <a:pt x="262" y="242"/>
                </a:lnTo>
                <a:lnTo>
                  <a:pt x="273" y="244"/>
                </a:lnTo>
                <a:lnTo>
                  <a:pt x="288" y="244"/>
                </a:lnTo>
                <a:lnTo>
                  <a:pt x="288" y="244"/>
                </a:lnTo>
                <a:lnTo>
                  <a:pt x="318" y="244"/>
                </a:lnTo>
                <a:lnTo>
                  <a:pt x="318" y="244"/>
                </a:lnTo>
                <a:lnTo>
                  <a:pt x="327" y="261"/>
                </a:lnTo>
                <a:lnTo>
                  <a:pt x="340" y="277"/>
                </a:lnTo>
                <a:lnTo>
                  <a:pt x="340" y="277"/>
                </a:lnTo>
                <a:lnTo>
                  <a:pt x="349" y="296"/>
                </a:lnTo>
                <a:lnTo>
                  <a:pt x="360" y="314"/>
                </a:lnTo>
                <a:lnTo>
                  <a:pt x="358" y="314"/>
                </a:lnTo>
                <a:lnTo>
                  <a:pt x="358" y="314"/>
                </a:lnTo>
                <a:lnTo>
                  <a:pt x="301" y="314"/>
                </a:lnTo>
                <a:lnTo>
                  <a:pt x="281" y="314"/>
                </a:lnTo>
                <a:lnTo>
                  <a:pt x="268" y="325"/>
                </a:lnTo>
                <a:lnTo>
                  <a:pt x="268" y="325"/>
                </a:lnTo>
                <a:lnTo>
                  <a:pt x="255" y="336"/>
                </a:lnTo>
                <a:lnTo>
                  <a:pt x="244" y="349"/>
                </a:lnTo>
                <a:lnTo>
                  <a:pt x="227" y="375"/>
                </a:lnTo>
                <a:lnTo>
                  <a:pt x="212" y="405"/>
                </a:lnTo>
                <a:lnTo>
                  <a:pt x="198" y="436"/>
                </a:lnTo>
                <a:lnTo>
                  <a:pt x="198" y="436"/>
                </a:lnTo>
                <a:lnTo>
                  <a:pt x="133" y="436"/>
                </a:lnTo>
                <a:lnTo>
                  <a:pt x="102" y="434"/>
                </a:lnTo>
                <a:lnTo>
                  <a:pt x="74" y="429"/>
                </a:lnTo>
                <a:lnTo>
                  <a:pt x="50" y="425"/>
                </a:lnTo>
                <a:lnTo>
                  <a:pt x="28" y="421"/>
                </a:lnTo>
                <a:lnTo>
                  <a:pt x="11" y="414"/>
                </a:lnTo>
                <a:lnTo>
                  <a:pt x="0" y="405"/>
                </a:lnTo>
                <a:lnTo>
                  <a:pt x="0" y="405"/>
                </a:lnTo>
                <a:lnTo>
                  <a:pt x="2" y="368"/>
                </a:lnTo>
                <a:lnTo>
                  <a:pt x="6" y="347"/>
                </a:lnTo>
                <a:lnTo>
                  <a:pt x="11" y="325"/>
                </a:lnTo>
                <a:lnTo>
                  <a:pt x="17" y="303"/>
                </a:lnTo>
                <a:lnTo>
                  <a:pt x="26" y="281"/>
                </a:lnTo>
                <a:lnTo>
                  <a:pt x="39" y="261"/>
                </a:lnTo>
                <a:lnTo>
                  <a:pt x="54" y="246"/>
                </a:lnTo>
                <a:lnTo>
                  <a:pt x="54" y="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2107" y="1992249"/>
            <a:ext cx="2795801" cy="274690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endParaRPr lang="zh-CN" altLang="en-US" sz="600" dirty="0"/>
          </a:p>
        </p:txBody>
      </p:sp>
      <p:sp>
        <p:nvSpPr>
          <p:cNvPr id="12" name="圆角矩形 11"/>
          <p:cNvSpPr/>
          <p:nvPr/>
        </p:nvSpPr>
        <p:spPr>
          <a:xfrm>
            <a:off x="1184711" y="1748519"/>
            <a:ext cx="1730593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bg1"/>
                </a:solidFill>
              </a:rPr>
              <a:t>内容说明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93623" y="1992249"/>
            <a:ext cx="2795801" cy="2746906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r>
              <a:rPr lang="zh-CN" altLang="en-US" dirty="0"/>
              <a:t>请输入内容请输入内容</a:t>
            </a:r>
            <a:endParaRPr lang="en-US" altLang="zh-CN" dirty="0"/>
          </a:p>
          <a:p>
            <a:pPr algn="ctr">
              <a:lnSpc>
                <a:spcPct val="200000"/>
              </a:lnSpc>
            </a:pPr>
            <a:endParaRPr lang="zh-CN" altLang="en-US" sz="600" dirty="0"/>
          </a:p>
        </p:txBody>
      </p:sp>
      <p:sp>
        <p:nvSpPr>
          <p:cNvPr id="15" name="圆角矩形 14"/>
          <p:cNvSpPr/>
          <p:nvPr/>
        </p:nvSpPr>
        <p:spPr>
          <a:xfrm>
            <a:off x="9226227" y="1748519"/>
            <a:ext cx="1730593" cy="510778"/>
          </a:xfrm>
          <a:prstGeom prst="roundRect">
            <a:avLst/>
          </a:prstGeom>
          <a:solidFill>
            <a:srgbClr val="144E95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bg1"/>
                </a:solidFill>
              </a:rPr>
              <a:t>内容说明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5272" y="3878668"/>
            <a:ext cx="1514901" cy="1487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10173" y="3168985"/>
            <a:ext cx="1514901" cy="2197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25074" y="4233509"/>
            <a:ext cx="1514901" cy="11327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17444" y="3417003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9530" y="4072356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9332" y="4396366"/>
            <a:ext cx="5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Freeform 18"/>
          <p:cNvSpPr>
            <a:spLocks noEditPoints="1"/>
          </p:cNvSpPr>
          <p:nvPr/>
        </p:nvSpPr>
        <p:spPr bwMode="auto">
          <a:xfrm>
            <a:off x="2281260" y="1781927"/>
            <a:ext cx="1172726" cy="1290345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8"/>
          <p:cNvSpPr>
            <a:spLocks noEditPoints="1"/>
          </p:cNvSpPr>
          <p:nvPr/>
        </p:nvSpPr>
        <p:spPr bwMode="auto">
          <a:xfrm>
            <a:off x="3981240" y="3298216"/>
            <a:ext cx="802568" cy="883061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8"/>
          <p:cNvSpPr>
            <a:spLocks noEditPoints="1"/>
          </p:cNvSpPr>
          <p:nvPr/>
        </p:nvSpPr>
        <p:spPr bwMode="auto">
          <a:xfrm>
            <a:off x="917945" y="2866000"/>
            <a:ext cx="869556" cy="956768"/>
          </a:xfrm>
          <a:custGeom>
            <a:avLst/>
            <a:gdLst>
              <a:gd name="T0" fmla="*/ 178 w 678"/>
              <a:gd name="T1" fmla="*/ 676 h 746"/>
              <a:gd name="T2" fmla="*/ 246 w 678"/>
              <a:gd name="T3" fmla="*/ 614 h 746"/>
              <a:gd name="T4" fmla="*/ 298 w 678"/>
              <a:gd name="T5" fmla="*/ 512 h 746"/>
              <a:gd name="T6" fmla="*/ 288 w 678"/>
              <a:gd name="T7" fmla="*/ 480 h 746"/>
              <a:gd name="T8" fmla="*/ 282 w 678"/>
              <a:gd name="T9" fmla="*/ 470 h 746"/>
              <a:gd name="T10" fmla="*/ 300 w 678"/>
              <a:gd name="T11" fmla="*/ 456 h 746"/>
              <a:gd name="T12" fmla="*/ 404 w 678"/>
              <a:gd name="T13" fmla="*/ 460 h 746"/>
              <a:gd name="T14" fmla="*/ 410 w 678"/>
              <a:gd name="T15" fmla="*/ 470 h 746"/>
              <a:gd name="T16" fmla="*/ 390 w 678"/>
              <a:gd name="T17" fmla="*/ 484 h 746"/>
              <a:gd name="T18" fmla="*/ 400 w 678"/>
              <a:gd name="T19" fmla="*/ 538 h 746"/>
              <a:gd name="T20" fmla="*/ 464 w 678"/>
              <a:gd name="T21" fmla="*/ 636 h 746"/>
              <a:gd name="T22" fmla="*/ 352 w 678"/>
              <a:gd name="T23" fmla="*/ 706 h 746"/>
              <a:gd name="T24" fmla="*/ 270 w 678"/>
              <a:gd name="T25" fmla="*/ 100 h 746"/>
              <a:gd name="T26" fmla="*/ 256 w 678"/>
              <a:gd name="T27" fmla="*/ 200 h 746"/>
              <a:gd name="T28" fmla="*/ 222 w 678"/>
              <a:gd name="T29" fmla="*/ 318 h 746"/>
              <a:gd name="T30" fmla="*/ 234 w 678"/>
              <a:gd name="T31" fmla="*/ 332 h 746"/>
              <a:gd name="T32" fmla="*/ 256 w 678"/>
              <a:gd name="T33" fmla="*/ 380 h 746"/>
              <a:gd name="T34" fmla="*/ 212 w 678"/>
              <a:gd name="T35" fmla="*/ 358 h 746"/>
              <a:gd name="T36" fmla="*/ 188 w 678"/>
              <a:gd name="T37" fmla="*/ 322 h 746"/>
              <a:gd name="T38" fmla="*/ 200 w 678"/>
              <a:gd name="T39" fmla="*/ 282 h 746"/>
              <a:gd name="T40" fmla="*/ 224 w 678"/>
              <a:gd name="T41" fmla="*/ 194 h 746"/>
              <a:gd name="T42" fmla="*/ 238 w 678"/>
              <a:gd name="T43" fmla="*/ 64 h 746"/>
              <a:gd name="T44" fmla="*/ 132 w 678"/>
              <a:gd name="T45" fmla="*/ 102 h 746"/>
              <a:gd name="T46" fmla="*/ 58 w 678"/>
              <a:gd name="T47" fmla="*/ 108 h 746"/>
              <a:gd name="T48" fmla="*/ 96 w 678"/>
              <a:gd name="T49" fmla="*/ 190 h 746"/>
              <a:gd name="T50" fmla="*/ 166 w 678"/>
              <a:gd name="T51" fmla="*/ 262 h 746"/>
              <a:gd name="T52" fmla="*/ 192 w 678"/>
              <a:gd name="T53" fmla="*/ 126 h 746"/>
              <a:gd name="T54" fmla="*/ 174 w 678"/>
              <a:gd name="T55" fmla="*/ 114 h 746"/>
              <a:gd name="T56" fmla="*/ 0 w 678"/>
              <a:gd name="T57" fmla="*/ 34 h 746"/>
              <a:gd name="T58" fmla="*/ 24 w 678"/>
              <a:gd name="T59" fmla="*/ 142 h 746"/>
              <a:gd name="T60" fmla="*/ 60 w 678"/>
              <a:gd name="T61" fmla="*/ 214 h 746"/>
              <a:gd name="T62" fmla="*/ 126 w 678"/>
              <a:gd name="T63" fmla="*/ 286 h 746"/>
              <a:gd name="T64" fmla="*/ 140 w 678"/>
              <a:gd name="T65" fmla="*/ 334 h 746"/>
              <a:gd name="T66" fmla="*/ 200 w 678"/>
              <a:gd name="T67" fmla="*/ 400 h 746"/>
              <a:gd name="T68" fmla="*/ 310 w 678"/>
              <a:gd name="T69" fmla="*/ 440 h 746"/>
              <a:gd name="T70" fmla="*/ 426 w 678"/>
              <a:gd name="T71" fmla="*/ 426 h 746"/>
              <a:gd name="T72" fmla="*/ 520 w 678"/>
              <a:gd name="T73" fmla="*/ 358 h 746"/>
              <a:gd name="T74" fmla="*/ 526 w 678"/>
              <a:gd name="T75" fmla="*/ 306 h 746"/>
              <a:gd name="T76" fmla="*/ 598 w 678"/>
              <a:gd name="T77" fmla="*/ 240 h 746"/>
              <a:gd name="T78" fmla="*/ 638 w 678"/>
              <a:gd name="T79" fmla="*/ 180 h 746"/>
              <a:gd name="T80" fmla="*/ 674 w 678"/>
              <a:gd name="T81" fmla="*/ 60 h 746"/>
              <a:gd name="T82" fmla="*/ 546 w 678"/>
              <a:gd name="T83" fmla="*/ 34 h 746"/>
              <a:gd name="T84" fmla="*/ 226 w 678"/>
              <a:gd name="T85" fmla="*/ 0 h 746"/>
              <a:gd name="T86" fmla="*/ 132 w 678"/>
              <a:gd name="T87" fmla="*/ 34 h 746"/>
              <a:gd name="T88" fmla="*/ 546 w 678"/>
              <a:gd name="T89" fmla="*/ 102 h 746"/>
              <a:gd name="T90" fmla="*/ 620 w 678"/>
              <a:gd name="T91" fmla="*/ 108 h 746"/>
              <a:gd name="T92" fmla="*/ 582 w 678"/>
              <a:gd name="T93" fmla="*/ 190 h 746"/>
              <a:gd name="T94" fmla="*/ 512 w 678"/>
              <a:gd name="T95" fmla="*/ 262 h 746"/>
              <a:gd name="T96" fmla="*/ 486 w 678"/>
              <a:gd name="T97" fmla="*/ 126 h 746"/>
              <a:gd name="T98" fmla="*/ 494 w 678"/>
              <a:gd name="T99" fmla="*/ 70 h 746"/>
              <a:gd name="T100" fmla="*/ 546 w 678"/>
              <a:gd name="T101" fmla="*/ 716 h 746"/>
              <a:gd name="T102" fmla="*/ 558 w 678"/>
              <a:gd name="T103" fmla="*/ 730 h 746"/>
              <a:gd name="T104" fmla="*/ 546 w 678"/>
              <a:gd name="T105" fmla="*/ 744 h 746"/>
              <a:gd name="T106" fmla="*/ 140 w 678"/>
              <a:gd name="T107" fmla="*/ 744 h 746"/>
              <a:gd name="T108" fmla="*/ 128 w 678"/>
              <a:gd name="T109" fmla="*/ 730 h 746"/>
              <a:gd name="T110" fmla="*/ 140 w 678"/>
              <a:gd name="T111" fmla="*/ 71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8" h="746">
                <a:moveTo>
                  <a:pt x="352" y="706"/>
                </a:moveTo>
                <a:lnTo>
                  <a:pt x="338" y="706"/>
                </a:lnTo>
                <a:lnTo>
                  <a:pt x="178" y="706"/>
                </a:lnTo>
                <a:lnTo>
                  <a:pt x="178" y="676"/>
                </a:lnTo>
                <a:lnTo>
                  <a:pt x="178" y="676"/>
                </a:lnTo>
                <a:lnTo>
                  <a:pt x="202" y="656"/>
                </a:lnTo>
                <a:lnTo>
                  <a:pt x="226" y="636"/>
                </a:lnTo>
                <a:lnTo>
                  <a:pt x="246" y="614"/>
                </a:lnTo>
                <a:lnTo>
                  <a:pt x="264" y="590"/>
                </a:lnTo>
                <a:lnTo>
                  <a:pt x="278" y="564"/>
                </a:lnTo>
                <a:lnTo>
                  <a:pt x="290" y="538"/>
                </a:lnTo>
                <a:lnTo>
                  <a:pt x="298" y="512"/>
                </a:lnTo>
                <a:lnTo>
                  <a:pt x="300" y="484"/>
                </a:lnTo>
                <a:lnTo>
                  <a:pt x="300" y="484"/>
                </a:lnTo>
                <a:lnTo>
                  <a:pt x="294" y="482"/>
                </a:lnTo>
                <a:lnTo>
                  <a:pt x="288" y="480"/>
                </a:lnTo>
                <a:lnTo>
                  <a:pt x="284" y="476"/>
                </a:lnTo>
                <a:lnTo>
                  <a:pt x="282" y="470"/>
                </a:lnTo>
                <a:lnTo>
                  <a:pt x="282" y="470"/>
                </a:lnTo>
                <a:lnTo>
                  <a:pt x="282" y="470"/>
                </a:lnTo>
                <a:lnTo>
                  <a:pt x="284" y="464"/>
                </a:lnTo>
                <a:lnTo>
                  <a:pt x="288" y="460"/>
                </a:lnTo>
                <a:lnTo>
                  <a:pt x="294" y="456"/>
                </a:lnTo>
                <a:lnTo>
                  <a:pt x="300" y="456"/>
                </a:lnTo>
                <a:lnTo>
                  <a:pt x="390" y="456"/>
                </a:lnTo>
                <a:lnTo>
                  <a:pt x="390" y="456"/>
                </a:lnTo>
                <a:lnTo>
                  <a:pt x="398" y="456"/>
                </a:lnTo>
                <a:lnTo>
                  <a:pt x="404" y="460"/>
                </a:lnTo>
                <a:lnTo>
                  <a:pt x="408" y="464"/>
                </a:lnTo>
                <a:lnTo>
                  <a:pt x="410" y="470"/>
                </a:lnTo>
                <a:lnTo>
                  <a:pt x="410" y="470"/>
                </a:lnTo>
                <a:lnTo>
                  <a:pt x="410" y="470"/>
                </a:lnTo>
                <a:lnTo>
                  <a:pt x="408" y="476"/>
                </a:lnTo>
                <a:lnTo>
                  <a:pt x="404" y="480"/>
                </a:lnTo>
                <a:lnTo>
                  <a:pt x="398" y="482"/>
                </a:lnTo>
                <a:lnTo>
                  <a:pt x="390" y="484"/>
                </a:lnTo>
                <a:lnTo>
                  <a:pt x="390" y="484"/>
                </a:lnTo>
                <a:lnTo>
                  <a:pt x="390" y="484"/>
                </a:lnTo>
                <a:lnTo>
                  <a:pt x="392" y="512"/>
                </a:lnTo>
                <a:lnTo>
                  <a:pt x="400" y="538"/>
                </a:lnTo>
                <a:lnTo>
                  <a:pt x="412" y="564"/>
                </a:lnTo>
                <a:lnTo>
                  <a:pt x="426" y="590"/>
                </a:lnTo>
                <a:lnTo>
                  <a:pt x="444" y="614"/>
                </a:lnTo>
                <a:lnTo>
                  <a:pt x="464" y="636"/>
                </a:lnTo>
                <a:lnTo>
                  <a:pt x="486" y="656"/>
                </a:lnTo>
                <a:lnTo>
                  <a:pt x="512" y="676"/>
                </a:lnTo>
                <a:lnTo>
                  <a:pt x="512" y="706"/>
                </a:lnTo>
                <a:lnTo>
                  <a:pt x="352" y="706"/>
                </a:lnTo>
                <a:lnTo>
                  <a:pt x="352" y="706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0" y="100"/>
                </a:lnTo>
                <a:lnTo>
                  <a:pt x="266" y="134"/>
                </a:lnTo>
                <a:lnTo>
                  <a:pt x="262" y="168"/>
                </a:lnTo>
                <a:lnTo>
                  <a:pt x="256" y="200"/>
                </a:lnTo>
                <a:lnTo>
                  <a:pt x="256" y="200"/>
                </a:lnTo>
                <a:lnTo>
                  <a:pt x="250" y="230"/>
                </a:lnTo>
                <a:lnTo>
                  <a:pt x="242" y="260"/>
                </a:lnTo>
                <a:lnTo>
                  <a:pt x="234" y="290"/>
                </a:lnTo>
                <a:lnTo>
                  <a:pt x="222" y="318"/>
                </a:lnTo>
                <a:lnTo>
                  <a:pt x="222" y="318"/>
                </a:lnTo>
                <a:lnTo>
                  <a:pt x="228" y="326"/>
                </a:lnTo>
                <a:lnTo>
                  <a:pt x="234" y="332"/>
                </a:lnTo>
                <a:lnTo>
                  <a:pt x="234" y="332"/>
                </a:lnTo>
                <a:lnTo>
                  <a:pt x="250" y="342"/>
                </a:lnTo>
                <a:lnTo>
                  <a:pt x="266" y="348"/>
                </a:lnTo>
                <a:lnTo>
                  <a:pt x="256" y="380"/>
                </a:lnTo>
                <a:lnTo>
                  <a:pt x="256" y="380"/>
                </a:lnTo>
                <a:lnTo>
                  <a:pt x="234" y="372"/>
                </a:lnTo>
                <a:lnTo>
                  <a:pt x="222" y="366"/>
                </a:lnTo>
                <a:lnTo>
                  <a:pt x="212" y="358"/>
                </a:lnTo>
                <a:lnTo>
                  <a:pt x="212" y="358"/>
                </a:lnTo>
                <a:lnTo>
                  <a:pt x="204" y="350"/>
                </a:lnTo>
                <a:lnTo>
                  <a:pt x="198" y="342"/>
                </a:lnTo>
                <a:lnTo>
                  <a:pt x="192" y="332"/>
                </a:lnTo>
                <a:lnTo>
                  <a:pt x="188" y="322"/>
                </a:lnTo>
                <a:lnTo>
                  <a:pt x="186" y="316"/>
                </a:lnTo>
                <a:lnTo>
                  <a:pt x="188" y="310"/>
                </a:lnTo>
                <a:lnTo>
                  <a:pt x="188" y="310"/>
                </a:lnTo>
                <a:lnTo>
                  <a:pt x="200" y="282"/>
                </a:lnTo>
                <a:lnTo>
                  <a:pt x="208" y="254"/>
                </a:lnTo>
                <a:lnTo>
                  <a:pt x="216" y="224"/>
                </a:lnTo>
                <a:lnTo>
                  <a:pt x="224" y="194"/>
                </a:lnTo>
                <a:lnTo>
                  <a:pt x="224" y="194"/>
                </a:lnTo>
                <a:lnTo>
                  <a:pt x="228" y="162"/>
                </a:lnTo>
                <a:lnTo>
                  <a:pt x="232" y="130"/>
                </a:lnTo>
                <a:lnTo>
                  <a:pt x="236" y="98"/>
                </a:lnTo>
                <a:lnTo>
                  <a:pt x="238" y="64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174" y="114"/>
                </a:moveTo>
                <a:lnTo>
                  <a:pt x="132" y="102"/>
                </a:lnTo>
                <a:lnTo>
                  <a:pt x="138" y="78"/>
                </a:lnTo>
                <a:lnTo>
                  <a:pt x="50" y="78"/>
                </a:lnTo>
                <a:lnTo>
                  <a:pt x="50" y="78"/>
                </a:lnTo>
                <a:lnTo>
                  <a:pt x="58" y="108"/>
                </a:lnTo>
                <a:lnTo>
                  <a:pt x="68" y="138"/>
                </a:lnTo>
                <a:lnTo>
                  <a:pt x="80" y="166"/>
                </a:lnTo>
                <a:lnTo>
                  <a:pt x="96" y="190"/>
                </a:lnTo>
                <a:lnTo>
                  <a:pt x="96" y="190"/>
                </a:lnTo>
                <a:lnTo>
                  <a:pt x="110" y="210"/>
                </a:lnTo>
                <a:lnTo>
                  <a:pt x="128" y="230"/>
                </a:lnTo>
                <a:lnTo>
                  <a:pt x="146" y="246"/>
                </a:lnTo>
                <a:lnTo>
                  <a:pt x="166" y="262"/>
                </a:lnTo>
                <a:lnTo>
                  <a:pt x="166" y="262"/>
                </a:lnTo>
                <a:lnTo>
                  <a:pt x="178" y="220"/>
                </a:lnTo>
                <a:lnTo>
                  <a:pt x="186" y="176"/>
                </a:lnTo>
                <a:lnTo>
                  <a:pt x="192" y="126"/>
                </a:lnTo>
                <a:lnTo>
                  <a:pt x="194" y="72"/>
                </a:lnTo>
                <a:lnTo>
                  <a:pt x="194" y="72"/>
                </a:lnTo>
                <a:lnTo>
                  <a:pt x="186" y="70"/>
                </a:lnTo>
                <a:lnTo>
                  <a:pt x="174" y="114"/>
                </a:lnTo>
                <a:lnTo>
                  <a:pt x="174" y="114"/>
                </a:lnTo>
                <a:close/>
                <a:moveTo>
                  <a:pt x="132" y="34"/>
                </a:moveTo>
                <a:lnTo>
                  <a:pt x="24" y="34"/>
                </a:lnTo>
                <a:lnTo>
                  <a:pt x="0" y="34"/>
                </a:lnTo>
                <a:lnTo>
                  <a:pt x="4" y="60"/>
                </a:lnTo>
                <a:lnTo>
                  <a:pt x="4" y="60"/>
                </a:lnTo>
                <a:lnTo>
                  <a:pt x="12" y="102"/>
                </a:lnTo>
                <a:lnTo>
                  <a:pt x="24" y="142"/>
                </a:lnTo>
                <a:lnTo>
                  <a:pt x="32" y="162"/>
                </a:lnTo>
                <a:lnTo>
                  <a:pt x="40" y="180"/>
                </a:lnTo>
                <a:lnTo>
                  <a:pt x="50" y="198"/>
                </a:lnTo>
                <a:lnTo>
                  <a:pt x="60" y="214"/>
                </a:lnTo>
                <a:lnTo>
                  <a:pt x="60" y="214"/>
                </a:lnTo>
                <a:lnTo>
                  <a:pt x="80" y="240"/>
                </a:lnTo>
                <a:lnTo>
                  <a:pt x="102" y="264"/>
                </a:lnTo>
                <a:lnTo>
                  <a:pt x="126" y="286"/>
                </a:lnTo>
                <a:lnTo>
                  <a:pt x="152" y="306"/>
                </a:lnTo>
                <a:lnTo>
                  <a:pt x="152" y="306"/>
                </a:lnTo>
                <a:lnTo>
                  <a:pt x="140" y="334"/>
                </a:lnTo>
                <a:lnTo>
                  <a:pt x="140" y="334"/>
                </a:lnTo>
                <a:lnTo>
                  <a:pt x="148" y="346"/>
                </a:lnTo>
                <a:lnTo>
                  <a:pt x="156" y="358"/>
                </a:lnTo>
                <a:lnTo>
                  <a:pt x="176" y="380"/>
                </a:lnTo>
                <a:lnTo>
                  <a:pt x="200" y="400"/>
                </a:lnTo>
                <a:lnTo>
                  <a:pt x="224" y="414"/>
                </a:lnTo>
                <a:lnTo>
                  <a:pt x="252" y="426"/>
                </a:lnTo>
                <a:lnTo>
                  <a:pt x="280" y="436"/>
                </a:lnTo>
                <a:lnTo>
                  <a:pt x="310" y="440"/>
                </a:lnTo>
                <a:lnTo>
                  <a:pt x="338" y="442"/>
                </a:lnTo>
                <a:lnTo>
                  <a:pt x="368" y="440"/>
                </a:lnTo>
                <a:lnTo>
                  <a:pt x="398" y="436"/>
                </a:lnTo>
                <a:lnTo>
                  <a:pt x="426" y="426"/>
                </a:lnTo>
                <a:lnTo>
                  <a:pt x="454" y="414"/>
                </a:lnTo>
                <a:lnTo>
                  <a:pt x="478" y="400"/>
                </a:lnTo>
                <a:lnTo>
                  <a:pt x="502" y="380"/>
                </a:lnTo>
                <a:lnTo>
                  <a:pt x="520" y="358"/>
                </a:lnTo>
                <a:lnTo>
                  <a:pt x="530" y="346"/>
                </a:lnTo>
                <a:lnTo>
                  <a:pt x="538" y="334"/>
                </a:lnTo>
                <a:lnTo>
                  <a:pt x="538" y="334"/>
                </a:lnTo>
                <a:lnTo>
                  <a:pt x="526" y="306"/>
                </a:lnTo>
                <a:lnTo>
                  <a:pt x="526" y="306"/>
                </a:lnTo>
                <a:lnTo>
                  <a:pt x="552" y="286"/>
                </a:lnTo>
                <a:lnTo>
                  <a:pt x="576" y="264"/>
                </a:lnTo>
                <a:lnTo>
                  <a:pt x="598" y="240"/>
                </a:lnTo>
                <a:lnTo>
                  <a:pt x="618" y="214"/>
                </a:lnTo>
                <a:lnTo>
                  <a:pt x="618" y="214"/>
                </a:lnTo>
                <a:lnTo>
                  <a:pt x="628" y="198"/>
                </a:lnTo>
                <a:lnTo>
                  <a:pt x="638" y="180"/>
                </a:lnTo>
                <a:lnTo>
                  <a:pt x="646" y="162"/>
                </a:lnTo>
                <a:lnTo>
                  <a:pt x="654" y="142"/>
                </a:lnTo>
                <a:lnTo>
                  <a:pt x="666" y="102"/>
                </a:lnTo>
                <a:lnTo>
                  <a:pt x="674" y="60"/>
                </a:lnTo>
                <a:lnTo>
                  <a:pt x="678" y="34"/>
                </a:lnTo>
                <a:lnTo>
                  <a:pt x="654" y="34"/>
                </a:lnTo>
                <a:lnTo>
                  <a:pt x="546" y="34"/>
                </a:lnTo>
                <a:lnTo>
                  <a:pt x="546" y="34"/>
                </a:lnTo>
                <a:lnTo>
                  <a:pt x="556" y="18"/>
                </a:lnTo>
                <a:lnTo>
                  <a:pt x="566" y="0"/>
                </a:lnTo>
                <a:lnTo>
                  <a:pt x="452" y="0"/>
                </a:lnTo>
                <a:lnTo>
                  <a:pt x="226" y="0"/>
                </a:lnTo>
                <a:lnTo>
                  <a:pt x="112" y="0"/>
                </a:lnTo>
                <a:lnTo>
                  <a:pt x="112" y="0"/>
                </a:lnTo>
                <a:lnTo>
                  <a:pt x="122" y="18"/>
                </a:lnTo>
                <a:lnTo>
                  <a:pt x="132" y="34"/>
                </a:lnTo>
                <a:lnTo>
                  <a:pt x="132" y="34"/>
                </a:lnTo>
                <a:close/>
                <a:moveTo>
                  <a:pt x="494" y="70"/>
                </a:moveTo>
                <a:lnTo>
                  <a:pt x="504" y="114"/>
                </a:lnTo>
                <a:lnTo>
                  <a:pt x="546" y="102"/>
                </a:lnTo>
                <a:lnTo>
                  <a:pt x="540" y="78"/>
                </a:lnTo>
                <a:lnTo>
                  <a:pt x="628" y="78"/>
                </a:lnTo>
                <a:lnTo>
                  <a:pt x="628" y="78"/>
                </a:lnTo>
                <a:lnTo>
                  <a:pt x="620" y="108"/>
                </a:lnTo>
                <a:lnTo>
                  <a:pt x="610" y="138"/>
                </a:lnTo>
                <a:lnTo>
                  <a:pt x="598" y="166"/>
                </a:lnTo>
                <a:lnTo>
                  <a:pt x="582" y="190"/>
                </a:lnTo>
                <a:lnTo>
                  <a:pt x="582" y="190"/>
                </a:lnTo>
                <a:lnTo>
                  <a:pt x="568" y="210"/>
                </a:lnTo>
                <a:lnTo>
                  <a:pt x="550" y="230"/>
                </a:lnTo>
                <a:lnTo>
                  <a:pt x="532" y="246"/>
                </a:lnTo>
                <a:lnTo>
                  <a:pt x="512" y="262"/>
                </a:lnTo>
                <a:lnTo>
                  <a:pt x="512" y="262"/>
                </a:lnTo>
                <a:lnTo>
                  <a:pt x="500" y="220"/>
                </a:lnTo>
                <a:lnTo>
                  <a:pt x="492" y="176"/>
                </a:lnTo>
                <a:lnTo>
                  <a:pt x="486" y="126"/>
                </a:lnTo>
                <a:lnTo>
                  <a:pt x="484" y="72"/>
                </a:lnTo>
                <a:lnTo>
                  <a:pt x="484" y="72"/>
                </a:lnTo>
                <a:lnTo>
                  <a:pt x="494" y="70"/>
                </a:lnTo>
                <a:lnTo>
                  <a:pt x="494" y="70"/>
                </a:lnTo>
                <a:close/>
                <a:moveTo>
                  <a:pt x="148" y="714"/>
                </a:moveTo>
                <a:lnTo>
                  <a:pt x="538" y="714"/>
                </a:lnTo>
                <a:lnTo>
                  <a:pt x="538" y="714"/>
                </a:lnTo>
                <a:lnTo>
                  <a:pt x="546" y="716"/>
                </a:lnTo>
                <a:lnTo>
                  <a:pt x="552" y="718"/>
                </a:lnTo>
                <a:lnTo>
                  <a:pt x="556" y="724"/>
                </a:lnTo>
                <a:lnTo>
                  <a:pt x="558" y="730"/>
                </a:lnTo>
                <a:lnTo>
                  <a:pt x="558" y="730"/>
                </a:lnTo>
                <a:lnTo>
                  <a:pt x="558" y="730"/>
                </a:lnTo>
                <a:lnTo>
                  <a:pt x="556" y="736"/>
                </a:lnTo>
                <a:lnTo>
                  <a:pt x="552" y="740"/>
                </a:lnTo>
                <a:lnTo>
                  <a:pt x="546" y="744"/>
                </a:lnTo>
                <a:lnTo>
                  <a:pt x="538" y="746"/>
                </a:lnTo>
                <a:lnTo>
                  <a:pt x="148" y="746"/>
                </a:lnTo>
                <a:lnTo>
                  <a:pt x="148" y="746"/>
                </a:lnTo>
                <a:lnTo>
                  <a:pt x="140" y="744"/>
                </a:lnTo>
                <a:lnTo>
                  <a:pt x="134" y="740"/>
                </a:lnTo>
                <a:lnTo>
                  <a:pt x="128" y="736"/>
                </a:lnTo>
                <a:lnTo>
                  <a:pt x="128" y="730"/>
                </a:lnTo>
                <a:lnTo>
                  <a:pt x="128" y="730"/>
                </a:lnTo>
                <a:lnTo>
                  <a:pt x="128" y="730"/>
                </a:lnTo>
                <a:lnTo>
                  <a:pt x="128" y="724"/>
                </a:lnTo>
                <a:lnTo>
                  <a:pt x="134" y="718"/>
                </a:lnTo>
                <a:lnTo>
                  <a:pt x="140" y="716"/>
                </a:lnTo>
                <a:lnTo>
                  <a:pt x="148" y="714"/>
                </a:lnTo>
                <a:lnTo>
                  <a:pt x="148" y="7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95916" y="1274096"/>
            <a:ext cx="5779809" cy="877163"/>
            <a:chOff x="6036860" y="1951751"/>
            <a:chExt cx="5779809" cy="877163"/>
          </a:xfrm>
        </p:grpSpPr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6036860" y="1951751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000805" y="1951751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C00000"/>
                  </a:solidFill>
                </a:rPr>
                <a:t>1 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内容说明</a:t>
              </a:r>
              <a:endParaRPr lang="en-US" altLang="zh-CN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000805" y="2459582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请输入内容请输入内容请输入内容请输入内容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95916" y="2842352"/>
            <a:ext cx="5779809" cy="884004"/>
            <a:chOff x="6036860" y="3366233"/>
            <a:chExt cx="5779809" cy="884004"/>
          </a:xfrm>
        </p:grpSpPr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6036860" y="3406351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000805" y="336623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0070C0"/>
                  </a:solidFill>
                </a:rPr>
                <a:t>2 </a:t>
              </a:r>
              <a:r>
                <a:rPr lang="zh-CN" altLang="en-US" sz="2400" b="1" dirty="0">
                  <a:solidFill>
                    <a:srgbClr val="0070C0"/>
                  </a:solidFill>
                </a:rPr>
                <a:t>内容说明</a:t>
              </a:r>
              <a:endParaRPr lang="en-US" altLang="zh-CN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00805" y="3874064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请输入内容请输入内容请输入内容请输入内容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95916" y="4417449"/>
            <a:ext cx="5779809" cy="877956"/>
            <a:chOff x="6036860" y="4704053"/>
            <a:chExt cx="5779809" cy="877956"/>
          </a:xfrm>
        </p:grpSpPr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036860" y="4738123"/>
              <a:ext cx="766963" cy="843886"/>
            </a:xfrm>
            <a:custGeom>
              <a:avLst/>
              <a:gdLst>
                <a:gd name="T0" fmla="*/ 178 w 678"/>
                <a:gd name="T1" fmla="*/ 676 h 746"/>
                <a:gd name="T2" fmla="*/ 246 w 678"/>
                <a:gd name="T3" fmla="*/ 614 h 746"/>
                <a:gd name="T4" fmla="*/ 298 w 678"/>
                <a:gd name="T5" fmla="*/ 512 h 746"/>
                <a:gd name="T6" fmla="*/ 288 w 678"/>
                <a:gd name="T7" fmla="*/ 480 h 746"/>
                <a:gd name="T8" fmla="*/ 282 w 678"/>
                <a:gd name="T9" fmla="*/ 470 h 746"/>
                <a:gd name="T10" fmla="*/ 300 w 678"/>
                <a:gd name="T11" fmla="*/ 456 h 746"/>
                <a:gd name="T12" fmla="*/ 404 w 678"/>
                <a:gd name="T13" fmla="*/ 460 h 746"/>
                <a:gd name="T14" fmla="*/ 410 w 678"/>
                <a:gd name="T15" fmla="*/ 470 h 746"/>
                <a:gd name="T16" fmla="*/ 390 w 678"/>
                <a:gd name="T17" fmla="*/ 484 h 746"/>
                <a:gd name="T18" fmla="*/ 400 w 678"/>
                <a:gd name="T19" fmla="*/ 538 h 746"/>
                <a:gd name="T20" fmla="*/ 464 w 678"/>
                <a:gd name="T21" fmla="*/ 636 h 746"/>
                <a:gd name="T22" fmla="*/ 352 w 678"/>
                <a:gd name="T23" fmla="*/ 706 h 746"/>
                <a:gd name="T24" fmla="*/ 270 w 678"/>
                <a:gd name="T25" fmla="*/ 100 h 746"/>
                <a:gd name="T26" fmla="*/ 256 w 678"/>
                <a:gd name="T27" fmla="*/ 200 h 746"/>
                <a:gd name="T28" fmla="*/ 222 w 678"/>
                <a:gd name="T29" fmla="*/ 318 h 746"/>
                <a:gd name="T30" fmla="*/ 234 w 678"/>
                <a:gd name="T31" fmla="*/ 332 h 746"/>
                <a:gd name="T32" fmla="*/ 256 w 678"/>
                <a:gd name="T33" fmla="*/ 380 h 746"/>
                <a:gd name="T34" fmla="*/ 212 w 678"/>
                <a:gd name="T35" fmla="*/ 358 h 746"/>
                <a:gd name="T36" fmla="*/ 188 w 678"/>
                <a:gd name="T37" fmla="*/ 322 h 746"/>
                <a:gd name="T38" fmla="*/ 200 w 678"/>
                <a:gd name="T39" fmla="*/ 282 h 746"/>
                <a:gd name="T40" fmla="*/ 224 w 678"/>
                <a:gd name="T41" fmla="*/ 194 h 746"/>
                <a:gd name="T42" fmla="*/ 238 w 678"/>
                <a:gd name="T43" fmla="*/ 64 h 746"/>
                <a:gd name="T44" fmla="*/ 132 w 678"/>
                <a:gd name="T45" fmla="*/ 102 h 746"/>
                <a:gd name="T46" fmla="*/ 58 w 678"/>
                <a:gd name="T47" fmla="*/ 108 h 746"/>
                <a:gd name="T48" fmla="*/ 96 w 678"/>
                <a:gd name="T49" fmla="*/ 190 h 746"/>
                <a:gd name="T50" fmla="*/ 166 w 678"/>
                <a:gd name="T51" fmla="*/ 262 h 746"/>
                <a:gd name="T52" fmla="*/ 192 w 678"/>
                <a:gd name="T53" fmla="*/ 126 h 746"/>
                <a:gd name="T54" fmla="*/ 174 w 678"/>
                <a:gd name="T55" fmla="*/ 114 h 746"/>
                <a:gd name="T56" fmla="*/ 0 w 678"/>
                <a:gd name="T57" fmla="*/ 34 h 746"/>
                <a:gd name="T58" fmla="*/ 24 w 678"/>
                <a:gd name="T59" fmla="*/ 142 h 746"/>
                <a:gd name="T60" fmla="*/ 60 w 678"/>
                <a:gd name="T61" fmla="*/ 214 h 746"/>
                <a:gd name="T62" fmla="*/ 126 w 678"/>
                <a:gd name="T63" fmla="*/ 286 h 746"/>
                <a:gd name="T64" fmla="*/ 140 w 678"/>
                <a:gd name="T65" fmla="*/ 334 h 746"/>
                <a:gd name="T66" fmla="*/ 200 w 678"/>
                <a:gd name="T67" fmla="*/ 400 h 746"/>
                <a:gd name="T68" fmla="*/ 310 w 678"/>
                <a:gd name="T69" fmla="*/ 440 h 746"/>
                <a:gd name="T70" fmla="*/ 426 w 678"/>
                <a:gd name="T71" fmla="*/ 426 h 746"/>
                <a:gd name="T72" fmla="*/ 520 w 678"/>
                <a:gd name="T73" fmla="*/ 358 h 746"/>
                <a:gd name="T74" fmla="*/ 526 w 678"/>
                <a:gd name="T75" fmla="*/ 306 h 746"/>
                <a:gd name="T76" fmla="*/ 598 w 678"/>
                <a:gd name="T77" fmla="*/ 240 h 746"/>
                <a:gd name="T78" fmla="*/ 638 w 678"/>
                <a:gd name="T79" fmla="*/ 180 h 746"/>
                <a:gd name="T80" fmla="*/ 674 w 678"/>
                <a:gd name="T81" fmla="*/ 60 h 746"/>
                <a:gd name="T82" fmla="*/ 546 w 678"/>
                <a:gd name="T83" fmla="*/ 34 h 746"/>
                <a:gd name="T84" fmla="*/ 226 w 678"/>
                <a:gd name="T85" fmla="*/ 0 h 746"/>
                <a:gd name="T86" fmla="*/ 132 w 678"/>
                <a:gd name="T87" fmla="*/ 34 h 746"/>
                <a:gd name="T88" fmla="*/ 546 w 678"/>
                <a:gd name="T89" fmla="*/ 102 h 746"/>
                <a:gd name="T90" fmla="*/ 620 w 678"/>
                <a:gd name="T91" fmla="*/ 108 h 746"/>
                <a:gd name="T92" fmla="*/ 582 w 678"/>
                <a:gd name="T93" fmla="*/ 190 h 746"/>
                <a:gd name="T94" fmla="*/ 512 w 678"/>
                <a:gd name="T95" fmla="*/ 262 h 746"/>
                <a:gd name="T96" fmla="*/ 486 w 678"/>
                <a:gd name="T97" fmla="*/ 126 h 746"/>
                <a:gd name="T98" fmla="*/ 494 w 678"/>
                <a:gd name="T99" fmla="*/ 70 h 746"/>
                <a:gd name="T100" fmla="*/ 546 w 678"/>
                <a:gd name="T101" fmla="*/ 716 h 746"/>
                <a:gd name="T102" fmla="*/ 558 w 678"/>
                <a:gd name="T103" fmla="*/ 730 h 746"/>
                <a:gd name="T104" fmla="*/ 546 w 678"/>
                <a:gd name="T105" fmla="*/ 744 h 746"/>
                <a:gd name="T106" fmla="*/ 140 w 678"/>
                <a:gd name="T107" fmla="*/ 744 h 746"/>
                <a:gd name="T108" fmla="*/ 128 w 678"/>
                <a:gd name="T109" fmla="*/ 730 h 746"/>
                <a:gd name="T110" fmla="*/ 140 w 678"/>
                <a:gd name="T111" fmla="*/ 71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8" h="746">
                  <a:moveTo>
                    <a:pt x="352" y="706"/>
                  </a:moveTo>
                  <a:lnTo>
                    <a:pt x="338" y="706"/>
                  </a:lnTo>
                  <a:lnTo>
                    <a:pt x="178" y="706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202" y="656"/>
                  </a:lnTo>
                  <a:lnTo>
                    <a:pt x="226" y="636"/>
                  </a:lnTo>
                  <a:lnTo>
                    <a:pt x="246" y="614"/>
                  </a:lnTo>
                  <a:lnTo>
                    <a:pt x="264" y="590"/>
                  </a:lnTo>
                  <a:lnTo>
                    <a:pt x="278" y="564"/>
                  </a:lnTo>
                  <a:lnTo>
                    <a:pt x="290" y="538"/>
                  </a:lnTo>
                  <a:lnTo>
                    <a:pt x="298" y="512"/>
                  </a:lnTo>
                  <a:lnTo>
                    <a:pt x="300" y="484"/>
                  </a:lnTo>
                  <a:lnTo>
                    <a:pt x="300" y="484"/>
                  </a:lnTo>
                  <a:lnTo>
                    <a:pt x="294" y="482"/>
                  </a:lnTo>
                  <a:lnTo>
                    <a:pt x="288" y="480"/>
                  </a:lnTo>
                  <a:lnTo>
                    <a:pt x="284" y="476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2" y="470"/>
                  </a:lnTo>
                  <a:lnTo>
                    <a:pt x="284" y="464"/>
                  </a:lnTo>
                  <a:lnTo>
                    <a:pt x="288" y="460"/>
                  </a:lnTo>
                  <a:lnTo>
                    <a:pt x="294" y="456"/>
                  </a:lnTo>
                  <a:lnTo>
                    <a:pt x="300" y="456"/>
                  </a:lnTo>
                  <a:lnTo>
                    <a:pt x="390" y="456"/>
                  </a:lnTo>
                  <a:lnTo>
                    <a:pt x="390" y="456"/>
                  </a:lnTo>
                  <a:lnTo>
                    <a:pt x="398" y="456"/>
                  </a:lnTo>
                  <a:lnTo>
                    <a:pt x="404" y="460"/>
                  </a:lnTo>
                  <a:lnTo>
                    <a:pt x="408" y="464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10" y="470"/>
                  </a:lnTo>
                  <a:lnTo>
                    <a:pt x="408" y="476"/>
                  </a:lnTo>
                  <a:lnTo>
                    <a:pt x="404" y="480"/>
                  </a:lnTo>
                  <a:lnTo>
                    <a:pt x="398" y="482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0" y="484"/>
                  </a:lnTo>
                  <a:lnTo>
                    <a:pt x="392" y="512"/>
                  </a:lnTo>
                  <a:lnTo>
                    <a:pt x="400" y="538"/>
                  </a:lnTo>
                  <a:lnTo>
                    <a:pt x="412" y="564"/>
                  </a:lnTo>
                  <a:lnTo>
                    <a:pt x="426" y="590"/>
                  </a:lnTo>
                  <a:lnTo>
                    <a:pt x="444" y="614"/>
                  </a:lnTo>
                  <a:lnTo>
                    <a:pt x="464" y="636"/>
                  </a:lnTo>
                  <a:lnTo>
                    <a:pt x="486" y="656"/>
                  </a:lnTo>
                  <a:lnTo>
                    <a:pt x="512" y="676"/>
                  </a:lnTo>
                  <a:lnTo>
                    <a:pt x="512" y="706"/>
                  </a:lnTo>
                  <a:lnTo>
                    <a:pt x="352" y="706"/>
                  </a:lnTo>
                  <a:lnTo>
                    <a:pt x="352" y="706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0" y="100"/>
                  </a:lnTo>
                  <a:lnTo>
                    <a:pt x="266" y="134"/>
                  </a:lnTo>
                  <a:lnTo>
                    <a:pt x="262" y="168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0" y="230"/>
                  </a:lnTo>
                  <a:lnTo>
                    <a:pt x="242" y="260"/>
                  </a:lnTo>
                  <a:lnTo>
                    <a:pt x="234" y="290"/>
                  </a:lnTo>
                  <a:lnTo>
                    <a:pt x="222" y="318"/>
                  </a:lnTo>
                  <a:lnTo>
                    <a:pt x="222" y="318"/>
                  </a:lnTo>
                  <a:lnTo>
                    <a:pt x="228" y="326"/>
                  </a:lnTo>
                  <a:lnTo>
                    <a:pt x="234" y="332"/>
                  </a:lnTo>
                  <a:lnTo>
                    <a:pt x="234" y="332"/>
                  </a:lnTo>
                  <a:lnTo>
                    <a:pt x="250" y="342"/>
                  </a:lnTo>
                  <a:lnTo>
                    <a:pt x="266" y="348"/>
                  </a:lnTo>
                  <a:lnTo>
                    <a:pt x="256" y="380"/>
                  </a:lnTo>
                  <a:lnTo>
                    <a:pt x="256" y="380"/>
                  </a:lnTo>
                  <a:lnTo>
                    <a:pt x="234" y="372"/>
                  </a:lnTo>
                  <a:lnTo>
                    <a:pt x="222" y="366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04" y="350"/>
                  </a:lnTo>
                  <a:lnTo>
                    <a:pt x="198" y="342"/>
                  </a:lnTo>
                  <a:lnTo>
                    <a:pt x="192" y="332"/>
                  </a:lnTo>
                  <a:lnTo>
                    <a:pt x="188" y="322"/>
                  </a:lnTo>
                  <a:lnTo>
                    <a:pt x="186" y="316"/>
                  </a:lnTo>
                  <a:lnTo>
                    <a:pt x="188" y="310"/>
                  </a:lnTo>
                  <a:lnTo>
                    <a:pt x="188" y="310"/>
                  </a:lnTo>
                  <a:lnTo>
                    <a:pt x="200" y="282"/>
                  </a:lnTo>
                  <a:lnTo>
                    <a:pt x="208" y="254"/>
                  </a:lnTo>
                  <a:lnTo>
                    <a:pt x="216" y="224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8" y="162"/>
                  </a:lnTo>
                  <a:lnTo>
                    <a:pt x="232" y="130"/>
                  </a:lnTo>
                  <a:lnTo>
                    <a:pt x="236" y="98"/>
                  </a:lnTo>
                  <a:lnTo>
                    <a:pt x="238" y="64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174" y="114"/>
                  </a:moveTo>
                  <a:lnTo>
                    <a:pt x="132" y="102"/>
                  </a:lnTo>
                  <a:lnTo>
                    <a:pt x="138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108"/>
                  </a:lnTo>
                  <a:lnTo>
                    <a:pt x="68" y="138"/>
                  </a:lnTo>
                  <a:lnTo>
                    <a:pt x="80" y="166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110" y="210"/>
                  </a:lnTo>
                  <a:lnTo>
                    <a:pt x="128" y="230"/>
                  </a:lnTo>
                  <a:lnTo>
                    <a:pt x="146" y="246"/>
                  </a:lnTo>
                  <a:lnTo>
                    <a:pt x="166" y="262"/>
                  </a:lnTo>
                  <a:lnTo>
                    <a:pt x="166" y="262"/>
                  </a:lnTo>
                  <a:lnTo>
                    <a:pt x="178" y="220"/>
                  </a:lnTo>
                  <a:lnTo>
                    <a:pt x="186" y="176"/>
                  </a:lnTo>
                  <a:lnTo>
                    <a:pt x="192" y="126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86" y="70"/>
                  </a:lnTo>
                  <a:lnTo>
                    <a:pt x="174" y="114"/>
                  </a:lnTo>
                  <a:lnTo>
                    <a:pt x="174" y="114"/>
                  </a:lnTo>
                  <a:close/>
                  <a:moveTo>
                    <a:pt x="132" y="34"/>
                  </a:moveTo>
                  <a:lnTo>
                    <a:pt x="24" y="34"/>
                  </a:lnTo>
                  <a:lnTo>
                    <a:pt x="0" y="3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102"/>
                  </a:lnTo>
                  <a:lnTo>
                    <a:pt x="24" y="142"/>
                  </a:lnTo>
                  <a:lnTo>
                    <a:pt x="32" y="162"/>
                  </a:lnTo>
                  <a:lnTo>
                    <a:pt x="40" y="180"/>
                  </a:lnTo>
                  <a:lnTo>
                    <a:pt x="50" y="19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80" y="240"/>
                  </a:lnTo>
                  <a:lnTo>
                    <a:pt x="102" y="264"/>
                  </a:lnTo>
                  <a:lnTo>
                    <a:pt x="126" y="28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8" y="346"/>
                  </a:lnTo>
                  <a:lnTo>
                    <a:pt x="156" y="358"/>
                  </a:lnTo>
                  <a:lnTo>
                    <a:pt x="176" y="380"/>
                  </a:lnTo>
                  <a:lnTo>
                    <a:pt x="200" y="400"/>
                  </a:lnTo>
                  <a:lnTo>
                    <a:pt x="224" y="414"/>
                  </a:lnTo>
                  <a:lnTo>
                    <a:pt x="252" y="426"/>
                  </a:lnTo>
                  <a:lnTo>
                    <a:pt x="280" y="436"/>
                  </a:lnTo>
                  <a:lnTo>
                    <a:pt x="310" y="440"/>
                  </a:lnTo>
                  <a:lnTo>
                    <a:pt x="338" y="442"/>
                  </a:lnTo>
                  <a:lnTo>
                    <a:pt x="368" y="440"/>
                  </a:lnTo>
                  <a:lnTo>
                    <a:pt x="398" y="436"/>
                  </a:lnTo>
                  <a:lnTo>
                    <a:pt x="426" y="426"/>
                  </a:lnTo>
                  <a:lnTo>
                    <a:pt x="454" y="414"/>
                  </a:lnTo>
                  <a:lnTo>
                    <a:pt x="478" y="400"/>
                  </a:lnTo>
                  <a:lnTo>
                    <a:pt x="502" y="380"/>
                  </a:lnTo>
                  <a:lnTo>
                    <a:pt x="520" y="358"/>
                  </a:lnTo>
                  <a:lnTo>
                    <a:pt x="530" y="346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06"/>
                  </a:lnTo>
                  <a:lnTo>
                    <a:pt x="526" y="306"/>
                  </a:lnTo>
                  <a:lnTo>
                    <a:pt x="552" y="286"/>
                  </a:lnTo>
                  <a:lnTo>
                    <a:pt x="576" y="264"/>
                  </a:lnTo>
                  <a:lnTo>
                    <a:pt x="598" y="240"/>
                  </a:lnTo>
                  <a:lnTo>
                    <a:pt x="618" y="214"/>
                  </a:lnTo>
                  <a:lnTo>
                    <a:pt x="618" y="214"/>
                  </a:lnTo>
                  <a:lnTo>
                    <a:pt x="628" y="198"/>
                  </a:lnTo>
                  <a:lnTo>
                    <a:pt x="638" y="180"/>
                  </a:lnTo>
                  <a:lnTo>
                    <a:pt x="646" y="162"/>
                  </a:lnTo>
                  <a:lnTo>
                    <a:pt x="654" y="142"/>
                  </a:lnTo>
                  <a:lnTo>
                    <a:pt x="666" y="102"/>
                  </a:lnTo>
                  <a:lnTo>
                    <a:pt x="674" y="60"/>
                  </a:lnTo>
                  <a:lnTo>
                    <a:pt x="678" y="34"/>
                  </a:lnTo>
                  <a:lnTo>
                    <a:pt x="654" y="34"/>
                  </a:lnTo>
                  <a:lnTo>
                    <a:pt x="546" y="34"/>
                  </a:lnTo>
                  <a:lnTo>
                    <a:pt x="546" y="34"/>
                  </a:lnTo>
                  <a:lnTo>
                    <a:pt x="556" y="18"/>
                  </a:lnTo>
                  <a:lnTo>
                    <a:pt x="566" y="0"/>
                  </a:lnTo>
                  <a:lnTo>
                    <a:pt x="452" y="0"/>
                  </a:lnTo>
                  <a:lnTo>
                    <a:pt x="226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22" y="18"/>
                  </a:lnTo>
                  <a:lnTo>
                    <a:pt x="132" y="34"/>
                  </a:lnTo>
                  <a:lnTo>
                    <a:pt x="132" y="34"/>
                  </a:lnTo>
                  <a:close/>
                  <a:moveTo>
                    <a:pt x="494" y="70"/>
                  </a:moveTo>
                  <a:lnTo>
                    <a:pt x="504" y="114"/>
                  </a:lnTo>
                  <a:lnTo>
                    <a:pt x="546" y="102"/>
                  </a:lnTo>
                  <a:lnTo>
                    <a:pt x="540" y="78"/>
                  </a:lnTo>
                  <a:lnTo>
                    <a:pt x="628" y="78"/>
                  </a:lnTo>
                  <a:lnTo>
                    <a:pt x="628" y="78"/>
                  </a:lnTo>
                  <a:lnTo>
                    <a:pt x="620" y="108"/>
                  </a:lnTo>
                  <a:lnTo>
                    <a:pt x="610" y="138"/>
                  </a:lnTo>
                  <a:lnTo>
                    <a:pt x="598" y="166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68" y="210"/>
                  </a:lnTo>
                  <a:lnTo>
                    <a:pt x="550" y="230"/>
                  </a:lnTo>
                  <a:lnTo>
                    <a:pt x="532" y="24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00" y="220"/>
                  </a:lnTo>
                  <a:lnTo>
                    <a:pt x="492" y="176"/>
                  </a:lnTo>
                  <a:lnTo>
                    <a:pt x="486" y="126"/>
                  </a:lnTo>
                  <a:lnTo>
                    <a:pt x="484" y="72"/>
                  </a:lnTo>
                  <a:lnTo>
                    <a:pt x="484" y="72"/>
                  </a:lnTo>
                  <a:lnTo>
                    <a:pt x="494" y="70"/>
                  </a:lnTo>
                  <a:lnTo>
                    <a:pt x="494" y="70"/>
                  </a:lnTo>
                  <a:close/>
                  <a:moveTo>
                    <a:pt x="148" y="714"/>
                  </a:moveTo>
                  <a:lnTo>
                    <a:pt x="538" y="714"/>
                  </a:lnTo>
                  <a:lnTo>
                    <a:pt x="538" y="714"/>
                  </a:lnTo>
                  <a:lnTo>
                    <a:pt x="546" y="716"/>
                  </a:lnTo>
                  <a:lnTo>
                    <a:pt x="552" y="718"/>
                  </a:lnTo>
                  <a:lnTo>
                    <a:pt x="556" y="724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8" y="730"/>
                  </a:lnTo>
                  <a:lnTo>
                    <a:pt x="556" y="736"/>
                  </a:lnTo>
                  <a:lnTo>
                    <a:pt x="552" y="740"/>
                  </a:lnTo>
                  <a:lnTo>
                    <a:pt x="546" y="744"/>
                  </a:lnTo>
                  <a:lnTo>
                    <a:pt x="538" y="746"/>
                  </a:lnTo>
                  <a:lnTo>
                    <a:pt x="148" y="746"/>
                  </a:lnTo>
                  <a:lnTo>
                    <a:pt x="148" y="746"/>
                  </a:lnTo>
                  <a:lnTo>
                    <a:pt x="140" y="744"/>
                  </a:lnTo>
                  <a:lnTo>
                    <a:pt x="134" y="740"/>
                  </a:lnTo>
                  <a:lnTo>
                    <a:pt x="128" y="736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30"/>
                  </a:lnTo>
                  <a:lnTo>
                    <a:pt x="128" y="724"/>
                  </a:lnTo>
                  <a:lnTo>
                    <a:pt x="134" y="718"/>
                  </a:lnTo>
                  <a:lnTo>
                    <a:pt x="140" y="716"/>
                  </a:lnTo>
                  <a:lnTo>
                    <a:pt x="148" y="714"/>
                  </a:lnTo>
                  <a:lnTo>
                    <a:pt x="148" y="71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00805" y="470405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000805" y="5211884"/>
              <a:ext cx="4815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/>
                <a:t>请输入内容请输入内容请输入内容请输入内容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188001" y="4677608"/>
            <a:ext cx="1672670" cy="218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91752" y="712239"/>
            <a:ext cx="270871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内容目录</a:t>
            </a:r>
            <a:endParaRPr lang="zh-CN" altLang="en-US" sz="1050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35049" y="662319"/>
            <a:ext cx="399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85394" y="1593156"/>
            <a:ext cx="399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17670" y="3428723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817670" y="4431852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17670" y="5434981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17670" y="6438111"/>
            <a:ext cx="320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173176" y="2603993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1 </a:t>
            </a:r>
            <a:r>
              <a:rPr lang="zh-CN" altLang="en-US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文字章节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73176" y="360712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2 </a:t>
            </a:r>
            <a:r>
              <a:rPr lang="zh-CN" altLang="en-US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图片章节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3176" y="461025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3 </a:t>
            </a:r>
            <a:r>
              <a:rPr lang="zh-CN" altLang="en-US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图示章节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73176" y="561338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4 </a:t>
            </a:r>
            <a:r>
              <a:rPr lang="zh-CN" altLang="en-US" sz="3600" dirty="0">
                <a:ln w="19050">
                  <a:noFill/>
                  <a:prstDash val="sysDot"/>
                </a:ln>
                <a:solidFill>
                  <a:srgbClr val="144E95"/>
                </a:solidFill>
                <a:ea typeface="华康俪金黑W8" panose="020B0809000000000000" charset="-122"/>
              </a:rPr>
              <a:t>图表章节</a:t>
            </a:r>
            <a:endParaRPr lang="zh-CN" altLang="en-US" sz="800" dirty="0">
              <a:ln w="19050">
                <a:noFill/>
                <a:prstDash val="sysDot"/>
              </a:ln>
              <a:solidFill>
                <a:srgbClr val="144E9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2928724" y="2543909"/>
            <a:ext cx="1127125" cy="1127125"/>
          </a:xfrm>
          <a:custGeom>
            <a:avLst/>
            <a:gdLst/>
            <a:ahLst/>
            <a:cxnLst>
              <a:cxn ang="0">
                <a:pos x="2842" y="2842"/>
              </a:cxn>
              <a:cxn ang="0">
                <a:pos x="2697" y="2838"/>
              </a:cxn>
              <a:cxn ang="0">
                <a:pos x="2552" y="2828"/>
              </a:cxn>
              <a:cxn ang="0">
                <a:pos x="2410" y="2809"/>
              </a:cxn>
              <a:cxn ang="0">
                <a:pos x="2269" y="2784"/>
              </a:cxn>
              <a:cxn ang="0">
                <a:pos x="2132" y="2753"/>
              </a:cxn>
              <a:cxn ang="0">
                <a:pos x="1997" y="2714"/>
              </a:cxn>
              <a:cxn ang="0">
                <a:pos x="1865" y="2670"/>
              </a:cxn>
              <a:cxn ang="0">
                <a:pos x="1736" y="2619"/>
              </a:cxn>
              <a:cxn ang="0">
                <a:pos x="1610" y="2562"/>
              </a:cxn>
              <a:cxn ang="0">
                <a:pos x="1488" y="2500"/>
              </a:cxn>
              <a:cxn ang="0">
                <a:pos x="1369" y="2431"/>
              </a:cxn>
              <a:cxn ang="0">
                <a:pos x="1254" y="2357"/>
              </a:cxn>
              <a:cxn ang="0">
                <a:pos x="1142" y="2278"/>
              </a:cxn>
              <a:cxn ang="0">
                <a:pos x="1034" y="2192"/>
              </a:cxn>
              <a:cxn ang="0">
                <a:pos x="932" y="2103"/>
              </a:cxn>
              <a:cxn ang="0">
                <a:pos x="833" y="2009"/>
              </a:cxn>
              <a:cxn ang="0">
                <a:pos x="739" y="1910"/>
              </a:cxn>
              <a:cxn ang="0">
                <a:pos x="650" y="1808"/>
              </a:cxn>
              <a:cxn ang="0">
                <a:pos x="564" y="1700"/>
              </a:cxn>
              <a:cxn ang="0">
                <a:pos x="485" y="1588"/>
              </a:cxn>
              <a:cxn ang="0">
                <a:pos x="411" y="1473"/>
              </a:cxn>
              <a:cxn ang="0">
                <a:pos x="342" y="1354"/>
              </a:cxn>
              <a:cxn ang="0">
                <a:pos x="280" y="1232"/>
              </a:cxn>
              <a:cxn ang="0">
                <a:pos x="223" y="1106"/>
              </a:cxn>
              <a:cxn ang="0">
                <a:pos x="172" y="977"/>
              </a:cxn>
              <a:cxn ang="0">
                <a:pos x="128" y="845"/>
              </a:cxn>
              <a:cxn ang="0">
                <a:pos x="89" y="710"/>
              </a:cxn>
              <a:cxn ang="0">
                <a:pos x="58" y="573"/>
              </a:cxn>
              <a:cxn ang="0">
                <a:pos x="33" y="432"/>
              </a:cxn>
              <a:cxn ang="0">
                <a:pos x="14" y="290"/>
              </a:cxn>
              <a:cxn ang="0">
                <a:pos x="4" y="145"/>
              </a:cxn>
              <a:cxn ang="0">
                <a:pos x="0" y="0"/>
              </a:cxn>
              <a:cxn ang="0">
                <a:pos x="2842" y="2842"/>
              </a:cxn>
            </a:cxnLst>
            <a:rect l="0" t="0" r="r" b="b"/>
            <a:pathLst>
              <a:path w="2842" h="2842">
                <a:moveTo>
                  <a:pt x="2842" y="2842"/>
                </a:moveTo>
                <a:lnTo>
                  <a:pt x="2842" y="2842"/>
                </a:lnTo>
                <a:lnTo>
                  <a:pt x="2769" y="2842"/>
                </a:lnTo>
                <a:lnTo>
                  <a:pt x="2697" y="2838"/>
                </a:lnTo>
                <a:lnTo>
                  <a:pt x="2624" y="2834"/>
                </a:lnTo>
                <a:lnTo>
                  <a:pt x="2552" y="2828"/>
                </a:lnTo>
                <a:lnTo>
                  <a:pt x="2481" y="2819"/>
                </a:lnTo>
                <a:lnTo>
                  <a:pt x="2410" y="2809"/>
                </a:lnTo>
                <a:lnTo>
                  <a:pt x="2339" y="2798"/>
                </a:lnTo>
                <a:lnTo>
                  <a:pt x="2269" y="2784"/>
                </a:lnTo>
                <a:lnTo>
                  <a:pt x="2200" y="2769"/>
                </a:lnTo>
                <a:lnTo>
                  <a:pt x="2132" y="2753"/>
                </a:lnTo>
                <a:lnTo>
                  <a:pt x="2065" y="2734"/>
                </a:lnTo>
                <a:lnTo>
                  <a:pt x="1997" y="2714"/>
                </a:lnTo>
                <a:lnTo>
                  <a:pt x="1931" y="2693"/>
                </a:lnTo>
                <a:lnTo>
                  <a:pt x="1865" y="2670"/>
                </a:lnTo>
                <a:lnTo>
                  <a:pt x="1800" y="2645"/>
                </a:lnTo>
                <a:lnTo>
                  <a:pt x="1736" y="2619"/>
                </a:lnTo>
                <a:lnTo>
                  <a:pt x="1672" y="2591"/>
                </a:lnTo>
                <a:lnTo>
                  <a:pt x="1610" y="2562"/>
                </a:lnTo>
                <a:lnTo>
                  <a:pt x="1548" y="2531"/>
                </a:lnTo>
                <a:lnTo>
                  <a:pt x="1488" y="2500"/>
                </a:lnTo>
                <a:lnTo>
                  <a:pt x="1428" y="2466"/>
                </a:lnTo>
                <a:lnTo>
                  <a:pt x="1369" y="2431"/>
                </a:lnTo>
                <a:lnTo>
                  <a:pt x="1310" y="2394"/>
                </a:lnTo>
                <a:lnTo>
                  <a:pt x="1254" y="2357"/>
                </a:lnTo>
                <a:lnTo>
                  <a:pt x="1197" y="2318"/>
                </a:lnTo>
                <a:lnTo>
                  <a:pt x="1142" y="2278"/>
                </a:lnTo>
                <a:lnTo>
                  <a:pt x="1087" y="2236"/>
                </a:lnTo>
                <a:lnTo>
                  <a:pt x="1034" y="2192"/>
                </a:lnTo>
                <a:lnTo>
                  <a:pt x="982" y="2149"/>
                </a:lnTo>
                <a:lnTo>
                  <a:pt x="932" y="2103"/>
                </a:lnTo>
                <a:lnTo>
                  <a:pt x="881" y="2057"/>
                </a:lnTo>
                <a:lnTo>
                  <a:pt x="833" y="2009"/>
                </a:lnTo>
                <a:lnTo>
                  <a:pt x="785" y="1961"/>
                </a:lnTo>
                <a:lnTo>
                  <a:pt x="739" y="1910"/>
                </a:lnTo>
                <a:lnTo>
                  <a:pt x="693" y="1860"/>
                </a:lnTo>
                <a:lnTo>
                  <a:pt x="650" y="1808"/>
                </a:lnTo>
                <a:lnTo>
                  <a:pt x="606" y="1755"/>
                </a:lnTo>
                <a:lnTo>
                  <a:pt x="564" y="1700"/>
                </a:lnTo>
                <a:lnTo>
                  <a:pt x="524" y="1645"/>
                </a:lnTo>
                <a:lnTo>
                  <a:pt x="485" y="1588"/>
                </a:lnTo>
                <a:lnTo>
                  <a:pt x="448" y="1532"/>
                </a:lnTo>
                <a:lnTo>
                  <a:pt x="411" y="1473"/>
                </a:lnTo>
                <a:lnTo>
                  <a:pt x="376" y="1414"/>
                </a:lnTo>
                <a:lnTo>
                  <a:pt x="342" y="1354"/>
                </a:lnTo>
                <a:lnTo>
                  <a:pt x="311" y="1294"/>
                </a:lnTo>
                <a:lnTo>
                  <a:pt x="280" y="1232"/>
                </a:lnTo>
                <a:lnTo>
                  <a:pt x="251" y="1170"/>
                </a:lnTo>
                <a:lnTo>
                  <a:pt x="223" y="1106"/>
                </a:lnTo>
                <a:lnTo>
                  <a:pt x="197" y="1042"/>
                </a:lnTo>
                <a:lnTo>
                  <a:pt x="172" y="977"/>
                </a:lnTo>
                <a:lnTo>
                  <a:pt x="149" y="911"/>
                </a:lnTo>
                <a:lnTo>
                  <a:pt x="128" y="845"/>
                </a:lnTo>
                <a:lnTo>
                  <a:pt x="108" y="777"/>
                </a:lnTo>
                <a:lnTo>
                  <a:pt x="89" y="710"/>
                </a:lnTo>
                <a:lnTo>
                  <a:pt x="73" y="642"/>
                </a:lnTo>
                <a:lnTo>
                  <a:pt x="58" y="573"/>
                </a:lnTo>
                <a:lnTo>
                  <a:pt x="44" y="503"/>
                </a:lnTo>
                <a:lnTo>
                  <a:pt x="33" y="432"/>
                </a:lnTo>
                <a:lnTo>
                  <a:pt x="23" y="361"/>
                </a:lnTo>
                <a:lnTo>
                  <a:pt x="14" y="290"/>
                </a:lnTo>
                <a:lnTo>
                  <a:pt x="8" y="218"/>
                </a:lnTo>
                <a:lnTo>
                  <a:pt x="4" y="145"/>
                </a:lnTo>
                <a:lnTo>
                  <a:pt x="0" y="73"/>
                </a:lnTo>
                <a:lnTo>
                  <a:pt x="0" y="0"/>
                </a:lnTo>
                <a:lnTo>
                  <a:pt x="2842" y="0"/>
                </a:lnTo>
                <a:lnTo>
                  <a:pt x="2842" y="28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kern="10" spc="-15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671299" y="2543909"/>
            <a:ext cx="3384550" cy="3384550"/>
          </a:xfrm>
          <a:custGeom>
            <a:avLst/>
            <a:gdLst/>
            <a:ahLst/>
            <a:cxnLst>
              <a:cxn ang="0">
                <a:pos x="4" y="219"/>
              </a:cxn>
              <a:cxn ang="0">
                <a:pos x="34" y="763"/>
              </a:cxn>
              <a:cxn ang="0">
                <a:pos x="99" y="1299"/>
              </a:cxn>
              <a:cxn ang="0">
                <a:pos x="196" y="1821"/>
              </a:cxn>
              <a:cxn ang="0">
                <a:pos x="323" y="2334"/>
              </a:cxn>
              <a:cxn ang="0">
                <a:pos x="483" y="2833"/>
              </a:cxn>
              <a:cxn ang="0">
                <a:pos x="671" y="3319"/>
              </a:cxn>
              <a:cxn ang="0">
                <a:pos x="886" y="3790"/>
              </a:cxn>
              <a:cxn ang="0">
                <a:pos x="1131" y="4245"/>
              </a:cxn>
              <a:cxn ang="0">
                <a:pos x="1400" y="4682"/>
              </a:cxn>
              <a:cxn ang="0">
                <a:pos x="1695" y="5102"/>
              </a:cxn>
              <a:cxn ang="0">
                <a:pos x="2013" y="5503"/>
              </a:cxn>
              <a:cxn ang="0">
                <a:pos x="2355" y="5883"/>
              </a:cxn>
              <a:cxn ang="0">
                <a:pos x="2719" y="6243"/>
              </a:cxn>
              <a:cxn ang="0">
                <a:pos x="3104" y="6580"/>
              </a:cxn>
              <a:cxn ang="0">
                <a:pos x="3509" y="6895"/>
              </a:cxn>
              <a:cxn ang="0">
                <a:pos x="3932" y="7184"/>
              </a:cxn>
              <a:cxn ang="0">
                <a:pos x="4374" y="7449"/>
              </a:cxn>
              <a:cxn ang="0">
                <a:pos x="4831" y="7687"/>
              </a:cxn>
              <a:cxn ang="0">
                <a:pos x="5305" y="7897"/>
              </a:cxn>
              <a:cxn ang="0">
                <a:pos x="5794" y="8079"/>
              </a:cxn>
              <a:cxn ang="0">
                <a:pos x="6295" y="8232"/>
              </a:cxn>
              <a:cxn ang="0">
                <a:pos x="6809" y="8354"/>
              </a:cxn>
              <a:cxn ang="0">
                <a:pos x="7336" y="8445"/>
              </a:cxn>
              <a:cxn ang="0">
                <a:pos x="7872" y="8503"/>
              </a:cxn>
              <a:cxn ang="0">
                <a:pos x="8419" y="8527"/>
              </a:cxn>
              <a:cxn ang="0">
                <a:pos x="8378" y="5860"/>
              </a:cxn>
              <a:cxn ang="0">
                <a:pos x="8003" y="5839"/>
              </a:cxn>
              <a:cxn ang="0">
                <a:pos x="7635" y="5795"/>
              </a:cxn>
              <a:cxn ang="0">
                <a:pos x="7276" y="5729"/>
              </a:cxn>
              <a:cxn ang="0">
                <a:pos x="6923" y="5640"/>
              </a:cxn>
              <a:cxn ang="0">
                <a:pos x="6580" y="5531"/>
              </a:cxn>
              <a:cxn ang="0">
                <a:pos x="6247" y="5402"/>
              </a:cxn>
              <a:cxn ang="0">
                <a:pos x="5923" y="5254"/>
              </a:cxn>
              <a:cxn ang="0">
                <a:pos x="5610" y="5086"/>
              </a:cxn>
              <a:cxn ang="0">
                <a:pos x="5309" y="4900"/>
              </a:cxn>
              <a:cxn ang="0">
                <a:pos x="5021" y="4698"/>
              </a:cxn>
              <a:cxn ang="0">
                <a:pos x="4745" y="4479"/>
              </a:cxn>
              <a:cxn ang="0">
                <a:pos x="4484" y="4243"/>
              </a:cxn>
              <a:cxn ang="0">
                <a:pos x="4236" y="3994"/>
              </a:cxn>
              <a:cxn ang="0">
                <a:pos x="4004" y="3729"/>
              </a:cxn>
              <a:cxn ang="0">
                <a:pos x="3788" y="3451"/>
              </a:cxn>
              <a:cxn ang="0">
                <a:pos x="3589" y="3159"/>
              </a:cxn>
              <a:cxn ang="0">
                <a:pos x="3407" y="2856"/>
              </a:cxn>
              <a:cxn ang="0">
                <a:pos x="3244" y="2541"/>
              </a:cxn>
              <a:cxn ang="0">
                <a:pos x="3099" y="2215"/>
              </a:cxn>
              <a:cxn ang="0">
                <a:pos x="2973" y="1880"/>
              </a:cxn>
              <a:cxn ang="0">
                <a:pos x="2868" y="1534"/>
              </a:cxn>
              <a:cxn ang="0">
                <a:pos x="2784" y="1181"/>
              </a:cxn>
              <a:cxn ang="0">
                <a:pos x="2723" y="820"/>
              </a:cxn>
              <a:cxn ang="0">
                <a:pos x="2683" y="450"/>
              </a:cxn>
              <a:cxn ang="0">
                <a:pos x="2666" y="75"/>
              </a:cxn>
            </a:cxnLst>
            <a:rect l="0" t="0" r="r" b="b"/>
            <a:pathLst>
              <a:path w="8528" h="8528">
                <a:moveTo>
                  <a:pt x="2665" y="0"/>
                </a:moveTo>
                <a:lnTo>
                  <a:pt x="0" y="0"/>
                </a:lnTo>
                <a:lnTo>
                  <a:pt x="0" y="0"/>
                </a:lnTo>
                <a:lnTo>
                  <a:pt x="1" y="109"/>
                </a:lnTo>
                <a:lnTo>
                  <a:pt x="4" y="219"/>
                </a:lnTo>
                <a:lnTo>
                  <a:pt x="6" y="330"/>
                </a:lnTo>
                <a:lnTo>
                  <a:pt x="11" y="439"/>
                </a:lnTo>
                <a:lnTo>
                  <a:pt x="18" y="547"/>
                </a:lnTo>
                <a:lnTo>
                  <a:pt x="25" y="656"/>
                </a:lnTo>
                <a:lnTo>
                  <a:pt x="34" y="763"/>
                </a:lnTo>
                <a:lnTo>
                  <a:pt x="44" y="871"/>
                </a:lnTo>
                <a:lnTo>
                  <a:pt x="56" y="979"/>
                </a:lnTo>
                <a:lnTo>
                  <a:pt x="69" y="1086"/>
                </a:lnTo>
                <a:lnTo>
                  <a:pt x="83" y="1192"/>
                </a:lnTo>
                <a:lnTo>
                  <a:pt x="99" y="1299"/>
                </a:lnTo>
                <a:lnTo>
                  <a:pt x="115" y="1404"/>
                </a:lnTo>
                <a:lnTo>
                  <a:pt x="134" y="1509"/>
                </a:lnTo>
                <a:lnTo>
                  <a:pt x="153" y="1613"/>
                </a:lnTo>
                <a:lnTo>
                  <a:pt x="174" y="1719"/>
                </a:lnTo>
                <a:lnTo>
                  <a:pt x="196" y="1821"/>
                </a:lnTo>
                <a:lnTo>
                  <a:pt x="219" y="1925"/>
                </a:lnTo>
                <a:lnTo>
                  <a:pt x="243" y="2028"/>
                </a:lnTo>
                <a:lnTo>
                  <a:pt x="270" y="2131"/>
                </a:lnTo>
                <a:lnTo>
                  <a:pt x="296" y="2233"/>
                </a:lnTo>
                <a:lnTo>
                  <a:pt x="323" y="2334"/>
                </a:lnTo>
                <a:lnTo>
                  <a:pt x="354" y="2434"/>
                </a:lnTo>
                <a:lnTo>
                  <a:pt x="384" y="2536"/>
                </a:lnTo>
                <a:lnTo>
                  <a:pt x="416" y="2635"/>
                </a:lnTo>
                <a:lnTo>
                  <a:pt x="449" y="2734"/>
                </a:lnTo>
                <a:lnTo>
                  <a:pt x="483" y="2833"/>
                </a:lnTo>
                <a:lnTo>
                  <a:pt x="518" y="2932"/>
                </a:lnTo>
                <a:lnTo>
                  <a:pt x="554" y="3030"/>
                </a:lnTo>
                <a:lnTo>
                  <a:pt x="592" y="3126"/>
                </a:lnTo>
                <a:lnTo>
                  <a:pt x="631" y="3223"/>
                </a:lnTo>
                <a:lnTo>
                  <a:pt x="671" y="3319"/>
                </a:lnTo>
                <a:lnTo>
                  <a:pt x="712" y="3415"/>
                </a:lnTo>
                <a:lnTo>
                  <a:pt x="753" y="3509"/>
                </a:lnTo>
                <a:lnTo>
                  <a:pt x="797" y="3603"/>
                </a:lnTo>
                <a:lnTo>
                  <a:pt x="841" y="3697"/>
                </a:lnTo>
                <a:lnTo>
                  <a:pt x="886" y="3790"/>
                </a:lnTo>
                <a:lnTo>
                  <a:pt x="934" y="3882"/>
                </a:lnTo>
                <a:lnTo>
                  <a:pt x="982" y="3974"/>
                </a:lnTo>
                <a:lnTo>
                  <a:pt x="1029" y="4064"/>
                </a:lnTo>
                <a:lnTo>
                  <a:pt x="1079" y="4154"/>
                </a:lnTo>
                <a:lnTo>
                  <a:pt x="1131" y="4245"/>
                </a:lnTo>
                <a:lnTo>
                  <a:pt x="1182" y="4334"/>
                </a:lnTo>
                <a:lnTo>
                  <a:pt x="1235" y="4421"/>
                </a:lnTo>
                <a:lnTo>
                  <a:pt x="1289" y="4509"/>
                </a:lnTo>
                <a:lnTo>
                  <a:pt x="1344" y="4596"/>
                </a:lnTo>
                <a:lnTo>
                  <a:pt x="1400" y="4682"/>
                </a:lnTo>
                <a:lnTo>
                  <a:pt x="1457" y="4767"/>
                </a:lnTo>
                <a:lnTo>
                  <a:pt x="1514" y="4853"/>
                </a:lnTo>
                <a:lnTo>
                  <a:pt x="1573" y="4937"/>
                </a:lnTo>
                <a:lnTo>
                  <a:pt x="1633" y="5019"/>
                </a:lnTo>
                <a:lnTo>
                  <a:pt x="1695" y="5102"/>
                </a:lnTo>
                <a:lnTo>
                  <a:pt x="1756" y="5183"/>
                </a:lnTo>
                <a:lnTo>
                  <a:pt x="1819" y="5265"/>
                </a:lnTo>
                <a:lnTo>
                  <a:pt x="1883" y="5345"/>
                </a:lnTo>
                <a:lnTo>
                  <a:pt x="1948" y="5424"/>
                </a:lnTo>
                <a:lnTo>
                  <a:pt x="2013" y="5503"/>
                </a:lnTo>
                <a:lnTo>
                  <a:pt x="2080" y="5581"/>
                </a:lnTo>
                <a:lnTo>
                  <a:pt x="2147" y="5657"/>
                </a:lnTo>
                <a:lnTo>
                  <a:pt x="2216" y="5734"/>
                </a:lnTo>
                <a:lnTo>
                  <a:pt x="2285" y="5809"/>
                </a:lnTo>
                <a:lnTo>
                  <a:pt x="2355" y="5883"/>
                </a:lnTo>
                <a:lnTo>
                  <a:pt x="2427" y="5957"/>
                </a:lnTo>
                <a:lnTo>
                  <a:pt x="2498" y="6030"/>
                </a:lnTo>
                <a:lnTo>
                  <a:pt x="2571" y="6101"/>
                </a:lnTo>
                <a:lnTo>
                  <a:pt x="2645" y="6173"/>
                </a:lnTo>
                <a:lnTo>
                  <a:pt x="2719" y="6243"/>
                </a:lnTo>
                <a:lnTo>
                  <a:pt x="2794" y="6312"/>
                </a:lnTo>
                <a:lnTo>
                  <a:pt x="2871" y="6381"/>
                </a:lnTo>
                <a:lnTo>
                  <a:pt x="2947" y="6448"/>
                </a:lnTo>
                <a:lnTo>
                  <a:pt x="3025" y="6515"/>
                </a:lnTo>
                <a:lnTo>
                  <a:pt x="3104" y="6580"/>
                </a:lnTo>
                <a:lnTo>
                  <a:pt x="3183" y="6645"/>
                </a:lnTo>
                <a:lnTo>
                  <a:pt x="3263" y="6709"/>
                </a:lnTo>
                <a:lnTo>
                  <a:pt x="3345" y="6772"/>
                </a:lnTo>
                <a:lnTo>
                  <a:pt x="3426" y="6833"/>
                </a:lnTo>
                <a:lnTo>
                  <a:pt x="3509" y="6895"/>
                </a:lnTo>
                <a:lnTo>
                  <a:pt x="3591" y="6955"/>
                </a:lnTo>
                <a:lnTo>
                  <a:pt x="3675" y="7014"/>
                </a:lnTo>
                <a:lnTo>
                  <a:pt x="3761" y="7071"/>
                </a:lnTo>
                <a:lnTo>
                  <a:pt x="3846" y="7128"/>
                </a:lnTo>
                <a:lnTo>
                  <a:pt x="3932" y="7184"/>
                </a:lnTo>
                <a:lnTo>
                  <a:pt x="4019" y="7239"/>
                </a:lnTo>
                <a:lnTo>
                  <a:pt x="4107" y="7293"/>
                </a:lnTo>
                <a:lnTo>
                  <a:pt x="4194" y="7346"/>
                </a:lnTo>
                <a:lnTo>
                  <a:pt x="4283" y="7397"/>
                </a:lnTo>
                <a:lnTo>
                  <a:pt x="4374" y="7449"/>
                </a:lnTo>
                <a:lnTo>
                  <a:pt x="4464" y="7499"/>
                </a:lnTo>
                <a:lnTo>
                  <a:pt x="4554" y="7546"/>
                </a:lnTo>
                <a:lnTo>
                  <a:pt x="4646" y="7594"/>
                </a:lnTo>
                <a:lnTo>
                  <a:pt x="4738" y="7642"/>
                </a:lnTo>
                <a:lnTo>
                  <a:pt x="4831" y="7687"/>
                </a:lnTo>
                <a:lnTo>
                  <a:pt x="4925" y="7731"/>
                </a:lnTo>
                <a:lnTo>
                  <a:pt x="5019" y="7775"/>
                </a:lnTo>
                <a:lnTo>
                  <a:pt x="5113" y="7816"/>
                </a:lnTo>
                <a:lnTo>
                  <a:pt x="5209" y="7857"/>
                </a:lnTo>
                <a:lnTo>
                  <a:pt x="5305" y="7897"/>
                </a:lnTo>
                <a:lnTo>
                  <a:pt x="5402" y="7936"/>
                </a:lnTo>
                <a:lnTo>
                  <a:pt x="5498" y="7974"/>
                </a:lnTo>
                <a:lnTo>
                  <a:pt x="5596" y="8010"/>
                </a:lnTo>
                <a:lnTo>
                  <a:pt x="5695" y="8045"/>
                </a:lnTo>
                <a:lnTo>
                  <a:pt x="5794" y="8079"/>
                </a:lnTo>
                <a:lnTo>
                  <a:pt x="5893" y="8112"/>
                </a:lnTo>
                <a:lnTo>
                  <a:pt x="5992" y="8144"/>
                </a:lnTo>
                <a:lnTo>
                  <a:pt x="6094" y="8174"/>
                </a:lnTo>
                <a:lnTo>
                  <a:pt x="6194" y="8205"/>
                </a:lnTo>
                <a:lnTo>
                  <a:pt x="6295" y="8232"/>
                </a:lnTo>
                <a:lnTo>
                  <a:pt x="6397" y="8258"/>
                </a:lnTo>
                <a:lnTo>
                  <a:pt x="6500" y="8285"/>
                </a:lnTo>
                <a:lnTo>
                  <a:pt x="6603" y="8309"/>
                </a:lnTo>
                <a:lnTo>
                  <a:pt x="6707" y="8332"/>
                </a:lnTo>
                <a:lnTo>
                  <a:pt x="6809" y="8354"/>
                </a:lnTo>
                <a:lnTo>
                  <a:pt x="6915" y="8375"/>
                </a:lnTo>
                <a:lnTo>
                  <a:pt x="7019" y="8394"/>
                </a:lnTo>
                <a:lnTo>
                  <a:pt x="7124" y="8413"/>
                </a:lnTo>
                <a:lnTo>
                  <a:pt x="7229" y="8429"/>
                </a:lnTo>
                <a:lnTo>
                  <a:pt x="7336" y="8445"/>
                </a:lnTo>
                <a:lnTo>
                  <a:pt x="7442" y="8459"/>
                </a:lnTo>
                <a:lnTo>
                  <a:pt x="7549" y="8472"/>
                </a:lnTo>
                <a:lnTo>
                  <a:pt x="7657" y="8484"/>
                </a:lnTo>
                <a:lnTo>
                  <a:pt x="7765" y="8494"/>
                </a:lnTo>
                <a:lnTo>
                  <a:pt x="7872" y="8503"/>
                </a:lnTo>
                <a:lnTo>
                  <a:pt x="7981" y="8510"/>
                </a:lnTo>
                <a:lnTo>
                  <a:pt x="8089" y="8517"/>
                </a:lnTo>
                <a:lnTo>
                  <a:pt x="8198" y="8522"/>
                </a:lnTo>
                <a:lnTo>
                  <a:pt x="8309" y="8524"/>
                </a:lnTo>
                <a:lnTo>
                  <a:pt x="8419" y="8527"/>
                </a:lnTo>
                <a:lnTo>
                  <a:pt x="8528" y="8528"/>
                </a:lnTo>
                <a:lnTo>
                  <a:pt x="8528" y="5863"/>
                </a:lnTo>
                <a:lnTo>
                  <a:pt x="8528" y="5863"/>
                </a:lnTo>
                <a:lnTo>
                  <a:pt x="8453" y="5862"/>
                </a:lnTo>
                <a:lnTo>
                  <a:pt x="8378" y="5860"/>
                </a:lnTo>
                <a:lnTo>
                  <a:pt x="8302" y="5858"/>
                </a:lnTo>
                <a:lnTo>
                  <a:pt x="8227" y="5855"/>
                </a:lnTo>
                <a:lnTo>
                  <a:pt x="8152" y="5850"/>
                </a:lnTo>
                <a:lnTo>
                  <a:pt x="8078" y="5845"/>
                </a:lnTo>
                <a:lnTo>
                  <a:pt x="8003" y="5839"/>
                </a:lnTo>
                <a:lnTo>
                  <a:pt x="7929" y="5833"/>
                </a:lnTo>
                <a:lnTo>
                  <a:pt x="7855" y="5824"/>
                </a:lnTo>
                <a:lnTo>
                  <a:pt x="7782" y="5815"/>
                </a:lnTo>
                <a:lnTo>
                  <a:pt x="7708" y="5805"/>
                </a:lnTo>
                <a:lnTo>
                  <a:pt x="7635" y="5795"/>
                </a:lnTo>
                <a:lnTo>
                  <a:pt x="7563" y="5784"/>
                </a:lnTo>
                <a:lnTo>
                  <a:pt x="7491" y="5771"/>
                </a:lnTo>
                <a:lnTo>
                  <a:pt x="7419" y="5758"/>
                </a:lnTo>
                <a:lnTo>
                  <a:pt x="7347" y="5744"/>
                </a:lnTo>
                <a:lnTo>
                  <a:pt x="7276" y="5729"/>
                </a:lnTo>
                <a:lnTo>
                  <a:pt x="7204" y="5712"/>
                </a:lnTo>
                <a:lnTo>
                  <a:pt x="7134" y="5696"/>
                </a:lnTo>
                <a:lnTo>
                  <a:pt x="7064" y="5677"/>
                </a:lnTo>
                <a:lnTo>
                  <a:pt x="6994" y="5660"/>
                </a:lnTo>
                <a:lnTo>
                  <a:pt x="6923" y="5640"/>
                </a:lnTo>
                <a:lnTo>
                  <a:pt x="6854" y="5620"/>
                </a:lnTo>
                <a:lnTo>
                  <a:pt x="6786" y="5598"/>
                </a:lnTo>
                <a:lnTo>
                  <a:pt x="6717" y="5577"/>
                </a:lnTo>
                <a:lnTo>
                  <a:pt x="6648" y="5555"/>
                </a:lnTo>
                <a:lnTo>
                  <a:pt x="6580" y="5531"/>
                </a:lnTo>
                <a:lnTo>
                  <a:pt x="6512" y="5507"/>
                </a:lnTo>
                <a:lnTo>
                  <a:pt x="6446" y="5482"/>
                </a:lnTo>
                <a:lnTo>
                  <a:pt x="6378" y="5456"/>
                </a:lnTo>
                <a:lnTo>
                  <a:pt x="6313" y="5429"/>
                </a:lnTo>
                <a:lnTo>
                  <a:pt x="6247" y="5402"/>
                </a:lnTo>
                <a:lnTo>
                  <a:pt x="6181" y="5374"/>
                </a:lnTo>
                <a:lnTo>
                  <a:pt x="6116" y="5345"/>
                </a:lnTo>
                <a:lnTo>
                  <a:pt x="6051" y="5315"/>
                </a:lnTo>
                <a:lnTo>
                  <a:pt x="5987" y="5284"/>
                </a:lnTo>
                <a:lnTo>
                  <a:pt x="5923" y="5254"/>
                </a:lnTo>
                <a:lnTo>
                  <a:pt x="5859" y="5221"/>
                </a:lnTo>
                <a:lnTo>
                  <a:pt x="5796" y="5189"/>
                </a:lnTo>
                <a:lnTo>
                  <a:pt x="5734" y="5155"/>
                </a:lnTo>
                <a:lnTo>
                  <a:pt x="5672" y="5121"/>
                </a:lnTo>
                <a:lnTo>
                  <a:pt x="5610" y="5086"/>
                </a:lnTo>
                <a:lnTo>
                  <a:pt x="5550" y="5051"/>
                </a:lnTo>
                <a:lnTo>
                  <a:pt x="5488" y="5014"/>
                </a:lnTo>
                <a:lnTo>
                  <a:pt x="5428" y="4977"/>
                </a:lnTo>
                <a:lnTo>
                  <a:pt x="5369" y="4939"/>
                </a:lnTo>
                <a:lnTo>
                  <a:pt x="5309" y="4900"/>
                </a:lnTo>
                <a:lnTo>
                  <a:pt x="5250" y="4861"/>
                </a:lnTo>
                <a:lnTo>
                  <a:pt x="5192" y="4821"/>
                </a:lnTo>
                <a:lnTo>
                  <a:pt x="5135" y="4781"/>
                </a:lnTo>
                <a:lnTo>
                  <a:pt x="5077" y="4740"/>
                </a:lnTo>
                <a:lnTo>
                  <a:pt x="5021" y="4698"/>
                </a:lnTo>
                <a:lnTo>
                  <a:pt x="4964" y="4656"/>
                </a:lnTo>
                <a:lnTo>
                  <a:pt x="4909" y="4612"/>
                </a:lnTo>
                <a:lnTo>
                  <a:pt x="4854" y="4568"/>
                </a:lnTo>
                <a:lnTo>
                  <a:pt x="4799" y="4524"/>
                </a:lnTo>
                <a:lnTo>
                  <a:pt x="4745" y="4479"/>
                </a:lnTo>
                <a:lnTo>
                  <a:pt x="4692" y="4433"/>
                </a:lnTo>
                <a:lnTo>
                  <a:pt x="4638" y="4386"/>
                </a:lnTo>
                <a:lnTo>
                  <a:pt x="4587" y="4340"/>
                </a:lnTo>
                <a:lnTo>
                  <a:pt x="4534" y="4292"/>
                </a:lnTo>
                <a:lnTo>
                  <a:pt x="4484" y="4243"/>
                </a:lnTo>
                <a:lnTo>
                  <a:pt x="4433" y="4194"/>
                </a:lnTo>
                <a:lnTo>
                  <a:pt x="4382" y="4146"/>
                </a:lnTo>
                <a:lnTo>
                  <a:pt x="4334" y="4095"/>
                </a:lnTo>
                <a:lnTo>
                  <a:pt x="4285" y="4044"/>
                </a:lnTo>
                <a:lnTo>
                  <a:pt x="4236" y="3994"/>
                </a:lnTo>
                <a:lnTo>
                  <a:pt x="4188" y="3941"/>
                </a:lnTo>
                <a:lnTo>
                  <a:pt x="4142" y="3890"/>
                </a:lnTo>
                <a:lnTo>
                  <a:pt x="4095" y="3836"/>
                </a:lnTo>
                <a:lnTo>
                  <a:pt x="4049" y="3783"/>
                </a:lnTo>
                <a:lnTo>
                  <a:pt x="4004" y="3729"/>
                </a:lnTo>
                <a:lnTo>
                  <a:pt x="3960" y="3674"/>
                </a:lnTo>
                <a:lnTo>
                  <a:pt x="3916" y="3619"/>
                </a:lnTo>
                <a:lnTo>
                  <a:pt x="3872" y="3564"/>
                </a:lnTo>
                <a:lnTo>
                  <a:pt x="3830" y="3507"/>
                </a:lnTo>
                <a:lnTo>
                  <a:pt x="3788" y="3451"/>
                </a:lnTo>
                <a:lnTo>
                  <a:pt x="3747" y="3393"/>
                </a:lnTo>
                <a:lnTo>
                  <a:pt x="3707" y="3336"/>
                </a:lnTo>
                <a:lnTo>
                  <a:pt x="3667" y="3278"/>
                </a:lnTo>
                <a:lnTo>
                  <a:pt x="3628" y="3219"/>
                </a:lnTo>
                <a:lnTo>
                  <a:pt x="3589" y="3159"/>
                </a:lnTo>
                <a:lnTo>
                  <a:pt x="3551" y="3100"/>
                </a:lnTo>
                <a:lnTo>
                  <a:pt x="3514" y="3040"/>
                </a:lnTo>
                <a:lnTo>
                  <a:pt x="3477" y="2978"/>
                </a:lnTo>
                <a:lnTo>
                  <a:pt x="3442" y="2918"/>
                </a:lnTo>
                <a:lnTo>
                  <a:pt x="3407" y="2856"/>
                </a:lnTo>
                <a:lnTo>
                  <a:pt x="3373" y="2794"/>
                </a:lnTo>
                <a:lnTo>
                  <a:pt x="3339" y="2732"/>
                </a:lnTo>
                <a:lnTo>
                  <a:pt x="3307" y="2669"/>
                </a:lnTo>
                <a:lnTo>
                  <a:pt x="3274" y="2605"/>
                </a:lnTo>
                <a:lnTo>
                  <a:pt x="3244" y="2541"/>
                </a:lnTo>
                <a:lnTo>
                  <a:pt x="3213" y="2477"/>
                </a:lnTo>
                <a:lnTo>
                  <a:pt x="3183" y="2412"/>
                </a:lnTo>
                <a:lnTo>
                  <a:pt x="3154" y="2347"/>
                </a:lnTo>
                <a:lnTo>
                  <a:pt x="3126" y="2281"/>
                </a:lnTo>
                <a:lnTo>
                  <a:pt x="3099" y="2215"/>
                </a:lnTo>
                <a:lnTo>
                  <a:pt x="3072" y="2150"/>
                </a:lnTo>
                <a:lnTo>
                  <a:pt x="3046" y="2082"/>
                </a:lnTo>
                <a:lnTo>
                  <a:pt x="3021" y="2018"/>
                </a:lnTo>
                <a:lnTo>
                  <a:pt x="2997" y="1948"/>
                </a:lnTo>
                <a:lnTo>
                  <a:pt x="2973" y="1880"/>
                </a:lnTo>
                <a:lnTo>
                  <a:pt x="2951" y="1811"/>
                </a:lnTo>
                <a:lnTo>
                  <a:pt x="2930" y="1742"/>
                </a:lnTo>
                <a:lnTo>
                  <a:pt x="2908" y="1674"/>
                </a:lnTo>
                <a:lnTo>
                  <a:pt x="2888" y="1605"/>
                </a:lnTo>
                <a:lnTo>
                  <a:pt x="2868" y="1534"/>
                </a:lnTo>
                <a:lnTo>
                  <a:pt x="2851" y="1464"/>
                </a:lnTo>
                <a:lnTo>
                  <a:pt x="2832" y="1394"/>
                </a:lnTo>
                <a:lnTo>
                  <a:pt x="2816" y="1324"/>
                </a:lnTo>
                <a:lnTo>
                  <a:pt x="2799" y="1252"/>
                </a:lnTo>
                <a:lnTo>
                  <a:pt x="2784" y="1181"/>
                </a:lnTo>
                <a:lnTo>
                  <a:pt x="2770" y="1109"/>
                </a:lnTo>
                <a:lnTo>
                  <a:pt x="2757" y="1037"/>
                </a:lnTo>
                <a:lnTo>
                  <a:pt x="2744" y="965"/>
                </a:lnTo>
                <a:lnTo>
                  <a:pt x="2733" y="893"/>
                </a:lnTo>
                <a:lnTo>
                  <a:pt x="2723" y="820"/>
                </a:lnTo>
                <a:lnTo>
                  <a:pt x="2713" y="746"/>
                </a:lnTo>
                <a:lnTo>
                  <a:pt x="2704" y="673"/>
                </a:lnTo>
                <a:lnTo>
                  <a:pt x="2695" y="599"/>
                </a:lnTo>
                <a:lnTo>
                  <a:pt x="2689" y="525"/>
                </a:lnTo>
                <a:lnTo>
                  <a:pt x="2683" y="450"/>
                </a:lnTo>
                <a:lnTo>
                  <a:pt x="2678" y="376"/>
                </a:lnTo>
                <a:lnTo>
                  <a:pt x="2673" y="301"/>
                </a:lnTo>
                <a:lnTo>
                  <a:pt x="2670" y="226"/>
                </a:lnTo>
                <a:lnTo>
                  <a:pt x="2668" y="150"/>
                </a:lnTo>
                <a:lnTo>
                  <a:pt x="2666" y="75"/>
                </a:lnTo>
                <a:lnTo>
                  <a:pt x="2665" y="0"/>
                </a:lnTo>
                <a:lnTo>
                  <a:pt x="266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0" spc="-15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800012" y="2543909"/>
            <a:ext cx="2255838" cy="2255838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11" y="365"/>
              </a:cxn>
              <a:cxn ang="0">
                <a:pos x="38" y="652"/>
              </a:cxn>
              <a:cxn ang="0">
                <a:pos x="77" y="935"/>
              </a:cxn>
              <a:cxn ang="0">
                <a:pos x="130" y="1215"/>
              </a:cxn>
              <a:cxn ang="0">
                <a:pos x="197" y="1488"/>
              </a:cxn>
              <a:cxn ang="0">
                <a:pos x="277" y="1756"/>
              </a:cxn>
              <a:cxn ang="0">
                <a:pos x="370" y="2019"/>
              </a:cxn>
              <a:cxn ang="0">
                <a:pos x="474" y="2276"/>
              </a:cxn>
              <a:cxn ang="0">
                <a:pos x="591" y="2526"/>
              </a:cxn>
              <a:cxn ang="0">
                <a:pos x="720" y="2769"/>
              </a:cxn>
              <a:cxn ang="0">
                <a:pos x="859" y="3006"/>
              </a:cxn>
              <a:cxn ang="0">
                <a:pos x="1009" y="3234"/>
              </a:cxn>
              <a:cxn ang="0">
                <a:pos x="1171" y="3456"/>
              </a:cxn>
              <a:cxn ang="0">
                <a:pos x="1343" y="3668"/>
              </a:cxn>
              <a:cxn ang="0">
                <a:pos x="1523" y="3872"/>
              </a:cxn>
              <a:cxn ang="0">
                <a:pos x="1714" y="4068"/>
              </a:cxn>
              <a:cxn ang="0">
                <a:pos x="1913" y="4253"/>
              </a:cxn>
              <a:cxn ang="0">
                <a:pos x="2122" y="4430"/>
              </a:cxn>
              <a:cxn ang="0">
                <a:pos x="2339" y="4596"/>
              </a:cxn>
              <a:cxn ang="0">
                <a:pos x="2564" y="4752"/>
              </a:cxn>
              <a:cxn ang="0">
                <a:pos x="2797" y="4896"/>
              </a:cxn>
              <a:cxn ang="0">
                <a:pos x="3036" y="5031"/>
              </a:cxn>
              <a:cxn ang="0">
                <a:pos x="3283" y="5153"/>
              </a:cxn>
              <a:cxn ang="0">
                <a:pos x="3536" y="5265"/>
              </a:cxn>
              <a:cxn ang="0">
                <a:pos x="3796" y="5364"/>
              </a:cxn>
              <a:cxn ang="0">
                <a:pos x="4062" y="5449"/>
              </a:cxn>
              <a:cxn ang="0">
                <a:pos x="4332" y="5523"/>
              </a:cxn>
              <a:cxn ang="0">
                <a:pos x="4609" y="5583"/>
              </a:cxn>
              <a:cxn ang="0">
                <a:pos x="4890" y="5630"/>
              </a:cxn>
              <a:cxn ang="0">
                <a:pos x="5176" y="5662"/>
              </a:cxn>
              <a:cxn ang="0">
                <a:pos x="5466" y="5681"/>
              </a:cxn>
              <a:cxn ang="0">
                <a:pos x="5685" y="3020"/>
              </a:cxn>
              <a:cxn ang="0">
                <a:pos x="5453" y="3011"/>
              </a:cxn>
              <a:cxn ang="0">
                <a:pos x="5151" y="2972"/>
              </a:cxn>
              <a:cxn ang="0">
                <a:pos x="4859" y="2906"/>
              </a:cxn>
              <a:cxn ang="0">
                <a:pos x="4578" y="2810"/>
              </a:cxn>
              <a:cxn ang="0">
                <a:pos x="4311" y="2689"/>
              </a:cxn>
              <a:cxn ang="0">
                <a:pos x="4058" y="2543"/>
              </a:cxn>
              <a:cxn ang="0">
                <a:pos x="3821" y="2376"/>
              </a:cxn>
              <a:cxn ang="0">
                <a:pos x="3602" y="2186"/>
              </a:cxn>
              <a:cxn ang="0">
                <a:pos x="3402" y="1976"/>
              </a:cxn>
              <a:cxn ang="0">
                <a:pos x="3223" y="1747"/>
              </a:cxn>
              <a:cxn ang="0">
                <a:pos x="3065" y="1503"/>
              </a:cxn>
              <a:cxn ang="0">
                <a:pos x="2932" y="1242"/>
              </a:cxn>
              <a:cxn ang="0">
                <a:pos x="2824" y="968"/>
              </a:cxn>
              <a:cxn ang="0">
                <a:pos x="2743" y="682"/>
              </a:cxn>
              <a:cxn ang="0">
                <a:pos x="2689" y="384"/>
              </a:cxn>
              <a:cxn ang="0">
                <a:pos x="2666" y="78"/>
              </a:cxn>
            </a:cxnLst>
            <a:rect l="0" t="0" r="r" b="b"/>
            <a:pathLst>
              <a:path w="5685" h="5685">
                <a:moveTo>
                  <a:pt x="2665" y="0"/>
                </a:moveTo>
                <a:lnTo>
                  <a:pt x="0" y="0"/>
                </a:lnTo>
                <a:lnTo>
                  <a:pt x="0" y="0"/>
                </a:lnTo>
                <a:lnTo>
                  <a:pt x="0" y="73"/>
                </a:lnTo>
                <a:lnTo>
                  <a:pt x="3" y="147"/>
                </a:lnTo>
                <a:lnTo>
                  <a:pt x="4" y="219"/>
                </a:lnTo>
                <a:lnTo>
                  <a:pt x="8" y="292"/>
                </a:lnTo>
                <a:lnTo>
                  <a:pt x="11" y="365"/>
                </a:lnTo>
                <a:lnTo>
                  <a:pt x="16" y="436"/>
                </a:lnTo>
                <a:lnTo>
                  <a:pt x="23" y="509"/>
                </a:lnTo>
                <a:lnTo>
                  <a:pt x="29" y="580"/>
                </a:lnTo>
                <a:lnTo>
                  <a:pt x="38" y="652"/>
                </a:lnTo>
                <a:lnTo>
                  <a:pt x="45" y="723"/>
                </a:lnTo>
                <a:lnTo>
                  <a:pt x="55" y="795"/>
                </a:lnTo>
                <a:lnTo>
                  <a:pt x="65" y="865"/>
                </a:lnTo>
                <a:lnTo>
                  <a:pt x="77" y="935"/>
                </a:lnTo>
                <a:lnTo>
                  <a:pt x="89" y="1005"/>
                </a:lnTo>
                <a:lnTo>
                  <a:pt x="102" y="1076"/>
                </a:lnTo>
                <a:lnTo>
                  <a:pt x="115" y="1146"/>
                </a:lnTo>
                <a:lnTo>
                  <a:pt x="130" y="1215"/>
                </a:lnTo>
                <a:lnTo>
                  <a:pt x="145" y="1284"/>
                </a:lnTo>
                <a:lnTo>
                  <a:pt x="162" y="1353"/>
                </a:lnTo>
                <a:lnTo>
                  <a:pt x="179" y="1420"/>
                </a:lnTo>
                <a:lnTo>
                  <a:pt x="197" y="1488"/>
                </a:lnTo>
                <a:lnTo>
                  <a:pt x="216" y="1556"/>
                </a:lnTo>
                <a:lnTo>
                  <a:pt x="236" y="1623"/>
                </a:lnTo>
                <a:lnTo>
                  <a:pt x="256" y="1690"/>
                </a:lnTo>
                <a:lnTo>
                  <a:pt x="277" y="1756"/>
                </a:lnTo>
                <a:lnTo>
                  <a:pt x="298" y="1823"/>
                </a:lnTo>
                <a:lnTo>
                  <a:pt x="321" y="1889"/>
                </a:lnTo>
                <a:lnTo>
                  <a:pt x="345" y="1954"/>
                </a:lnTo>
                <a:lnTo>
                  <a:pt x="370" y="2019"/>
                </a:lnTo>
                <a:lnTo>
                  <a:pt x="395" y="2085"/>
                </a:lnTo>
                <a:lnTo>
                  <a:pt x="420" y="2149"/>
                </a:lnTo>
                <a:lnTo>
                  <a:pt x="446" y="2213"/>
                </a:lnTo>
                <a:lnTo>
                  <a:pt x="474" y="2276"/>
                </a:lnTo>
                <a:lnTo>
                  <a:pt x="503" y="2339"/>
                </a:lnTo>
                <a:lnTo>
                  <a:pt x="532" y="2402"/>
                </a:lnTo>
                <a:lnTo>
                  <a:pt x="560" y="2465"/>
                </a:lnTo>
                <a:lnTo>
                  <a:pt x="591" y="2526"/>
                </a:lnTo>
                <a:lnTo>
                  <a:pt x="622" y="2587"/>
                </a:lnTo>
                <a:lnTo>
                  <a:pt x="654" y="2649"/>
                </a:lnTo>
                <a:lnTo>
                  <a:pt x="686" y="2709"/>
                </a:lnTo>
                <a:lnTo>
                  <a:pt x="720" y="2769"/>
                </a:lnTo>
                <a:lnTo>
                  <a:pt x="753" y="2829"/>
                </a:lnTo>
                <a:lnTo>
                  <a:pt x="789" y="2888"/>
                </a:lnTo>
                <a:lnTo>
                  <a:pt x="824" y="2947"/>
                </a:lnTo>
                <a:lnTo>
                  <a:pt x="859" y="3006"/>
                </a:lnTo>
                <a:lnTo>
                  <a:pt x="896" y="3064"/>
                </a:lnTo>
                <a:lnTo>
                  <a:pt x="933" y="3121"/>
                </a:lnTo>
                <a:lnTo>
                  <a:pt x="972" y="3178"/>
                </a:lnTo>
                <a:lnTo>
                  <a:pt x="1009" y="3234"/>
                </a:lnTo>
                <a:lnTo>
                  <a:pt x="1049" y="3291"/>
                </a:lnTo>
                <a:lnTo>
                  <a:pt x="1089" y="3346"/>
                </a:lnTo>
                <a:lnTo>
                  <a:pt x="1130" y="3401"/>
                </a:lnTo>
                <a:lnTo>
                  <a:pt x="1171" y="3456"/>
                </a:lnTo>
                <a:lnTo>
                  <a:pt x="1212" y="3510"/>
                </a:lnTo>
                <a:lnTo>
                  <a:pt x="1255" y="3563"/>
                </a:lnTo>
                <a:lnTo>
                  <a:pt x="1299" y="3615"/>
                </a:lnTo>
                <a:lnTo>
                  <a:pt x="1343" y="3668"/>
                </a:lnTo>
                <a:lnTo>
                  <a:pt x="1387" y="3721"/>
                </a:lnTo>
                <a:lnTo>
                  <a:pt x="1432" y="3772"/>
                </a:lnTo>
                <a:lnTo>
                  <a:pt x="1477" y="3822"/>
                </a:lnTo>
                <a:lnTo>
                  <a:pt x="1523" y="3872"/>
                </a:lnTo>
                <a:lnTo>
                  <a:pt x="1570" y="3922"/>
                </a:lnTo>
                <a:lnTo>
                  <a:pt x="1617" y="3971"/>
                </a:lnTo>
                <a:lnTo>
                  <a:pt x="1665" y="4020"/>
                </a:lnTo>
                <a:lnTo>
                  <a:pt x="1714" y="4068"/>
                </a:lnTo>
                <a:lnTo>
                  <a:pt x="1763" y="4115"/>
                </a:lnTo>
                <a:lnTo>
                  <a:pt x="1813" y="4162"/>
                </a:lnTo>
                <a:lnTo>
                  <a:pt x="1863" y="4208"/>
                </a:lnTo>
                <a:lnTo>
                  <a:pt x="1913" y="4253"/>
                </a:lnTo>
                <a:lnTo>
                  <a:pt x="1964" y="4298"/>
                </a:lnTo>
                <a:lnTo>
                  <a:pt x="2018" y="4342"/>
                </a:lnTo>
                <a:lnTo>
                  <a:pt x="2070" y="4386"/>
                </a:lnTo>
                <a:lnTo>
                  <a:pt x="2122" y="4430"/>
                </a:lnTo>
                <a:lnTo>
                  <a:pt x="2175" y="4473"/>
                </a:lnTo>
                <a:lnTo>
                  <a:pt x="2229" y="4514"/>
                </a:lnTo>
                <a:lnTo>
                  <a:pt x="2284" y="4555"/>
                </a:lnTo>
                <a:lnTo>
                  <a:pt x="2339" y="4596"/>
                </a:lnTo>
                <a:lnTo>
                  <a:pt x="2394" y="4636"/>
                </a:lnTo>
                <a:lnTo>
                  <a:pt x="2451" y="4676"/>
                </a:lnTo>
                <a:lnTo>
                  <a:pt x="2507" y="4713"/>
                </a:lnTo>
                <a:lnTo>
                  <a:pt x="2564" y="4752"/>
                </a:lnTo>
                <a:lnTo>
                  <a:pt x="2621" y="4789"/>
                </a:lnTo>
                <a:lnTo>
                  <a:pt x="2679" y="4826"/>
                </a:lnTo>
                <a:lnTo>
                  <a:pt x="2738" y="4861"/>
                </a:lnTo>
                <a:lnTo>
                  <a:pt x="2797" y="4896"/>
                </a:lnTo>
                <a:lnTo>
                  <a:pt x="2856" y="4932"/>
                </a:lnTo>
                <a:lnTo>
                  <a:pt x="2916" y="4965"/>
                </a:lnTo>
                <a:lnTo>
                  <a:pt x="2976" y="4999"/>
                </a:lnTo>
                <a:lnTo>
                  <a:pt x="3036" y="5031"/>
                </a:lnTo>
                <a:lnTo>
                  <a:pt x="3098" y="5063"/>
                </a:lnTo>
                <a:lnTo>
                  <a:pt x="3159" y="5094"/>
                </a:lnTo>
                <a:lnTo>
                  <a:pt x="3220" y="5125"/>
                </a:lnTo>
                <a:lnTo>
                  <a:pt x="3283" y="5153"/>
                </a:lnTo>
                <a:lnTo>
                  <a:pt x="3346" y="5182"/>
                </a:lnTo>
                <a:lnTo>
                  <a:pt x="3409" y="5211"/>
                </a:lnTo>
                <a:lnTo>
                  <a:pt x="3472" y="5239"/>
                </a:lnTo>
                <a:lnTo>
                  <a:pt x="3536" y="5265"/>
                </a:lnTo>
                <a:lnTo>
                  <a:pt x="3600" y="5290"/>
                </a:lnTo>
                <a:lnTo>
                  <a:pt x="3666" y="5315"/>
                </a:lnTo>
                <a:lnTo>
                  <a:pt x="3731" y="5340"/>
                </a:lnTo>
                <a:lnTo>
                  <a:pt x="3796" y="5364"/>
                </a:lnTo>
                <a:lnTo>
                  <a:pt x="3862" y="5387"/>
                </a:lnTo>
                <a:lnTo>
                  <a:pt x="3929" y="5408"/>
                </a:lnTo>
                <a:lnTo>
                  <a:pt x="3995" y="5429"/>
                </a:lnTo>
                <a:lnTo>
                  <a:pt x="4062" y="5449"/>
                </a:lnTo>
                <a:lnTo>
                  <a:pt x="4129" y="5469"/>
                </a:lnTo>
                <a:lnTo>
                  <a:pt x="4197" y="5488"/>
                </a:lnTo>
                <a:lnTo>
                  <a:pt x="4265" y="5506"/>
                </a:lnTo>
                <a:lnTo>
                  <a:pt x="4332" y="5523"/>
                </a:lnTo>
                <a:lnTo>
                  <a:pt x="4401" y="5540"/>
                </a:lnTo>
                <a:lnTo>
                  <a:pt x="4470" y="5555"/>
                </a:lnTo>
                <a:lnTo>
                  <a:pt x="4539" y="5570"/>
                </a:lnTo>
                <a:lnTo>
                  <a:pt x="4609" y="5583"/>
                </a:lnTo>
                <a:lnTo>
                  <a:pt x="4680" y="5596"/>
                </a:lnTo>
                <a:lnTo>
                  <a:pt x="4750" y="5608"/>
                </a:lnTo>
                <a:lnTo>
                  <a:pt x="4820" y="5620"/>
                </a:lnTo>
                <a:lnTo>
                  <a:pt x="4890" y="5630"/>
                </a:lnTo>
                <a:lnTo>
                  <a:pt x="4962" y="5640"/>
                </a:lnTo>
                <a:lnTo>
                  <a:pt x="5033" y="5647"/>
                </a:lnTo>
                <a:lnTo>
                  <a:pt x="5105" y="5656"/>
                </a:lnTo>
                <a:lnTo>
                  <a:pt x="5176" y="5662"/>
                </a:lnTo>
                <a:lnTo>
                  <a:pt x="5249" y="5669"/>
                </a:lnTo>
                <a:lnTo>
                  <a:pt x="5320" y="5674"/>
                </a:lnTo>
                <a:lnTo>
                  <a:pt x="5393" y="5677"/>
                </a:lnTo>
                <a:lnTo>
                  <a:pt x="5466" y="5681"/>
                </a:lnTo>
                <a:lnTo>
                  <a:pt x="5538" y="5682"/>
                </a:lnTo>
                <a:lnTo>
                  <a:pt x="5612" y="5685"/>
                </a:lnTo>
                <a:lnTo>
                  <a:pt x="5685" y="5685"/>
                </a:lnTo>
                <a:lnTo>
                  <a:pt x="5685" y="3020"/>
                </a:lnTo>
                <a:lnTo>
                  <a:pt x="5685" y="3020"/>
                </a:lnTo>
                <a:lnTo>
                  <a:pt x="5607" y="3019"/>
                </a:lnTo>
                <a:lnTo>
                  <a:pt x="5530" y="3016"/>
                </a:lnTo>
                <a:lnTo>
                  <a:pt x="5453" y="3011"/>
                </a:lnTo>
                <a:lnTo>
                  <a:pt x="5377" y="3005"/>
                </a:lnTo>
                <a:lnTo>
                  <a:pt x="5301" y="2996"/>
                </a:lnTo>
                <a:lnTo>
                  <a:pt x="5226" y="2985"/>
                </a:lnTo>
                <a:lnTo>
                  <a:pt x="5151" y="2972"/>
                </a:lnTo>
                <a:lnTo>
                  <a:pt x="5077" y="2958"/>
                </a:lnTo>
                <a:lnTo>
                  <a:pt x="5003" y="2942"/>
                </a:lnTo>
                <a:lnTo>
                  <a:pt x="4930" y="2925"/>
                </a:lnTo>
                <a:lnTo>
                  <a:pt x="4859" y="2906"/>
                </a:lnTo>
                <a:lnTo>
                  <a:pt x="4787" y="2884"/>
                </a:lnTo>
                <a:lnTo>
                  <a:pt x="4717" y="2861"/>
                </a:lnTo>
                <a:lnTo>
                  <a:pt x="4647" y="2837"/>
                </a:lnTo>
                <a:lnTo>
                  <a:pt x="4578" y="2810"/>
                </a:lnTo>
                <a:lnTo>
                  <a:pt x="4510" y="2783"/>
                </a:lnTo>
                <a:lnTo>
                  <a:pt x="4443" y="2753"/>
                </a:lnTo>
                <a:lnTo>
                  <a:pt x="4376" y="2721"/>
                </a:lnTo>
                <a:lnTo>
                  <a:pt x="4311" y="2689"/>
                </a:lnTo>
                <a:lnTo>
                  <a:pt x="4246" y="2655"/>
                </a:lnTo>
                <a:lnTo>
                  <a:pt x="4182" y="2620"/>
                </a:lnTo>
                <a:lnTo>
                  <a:pt x="4119" y="2582"/>
                </a:lnTo>
                <a:lnTo>
                  <a:pt x="4058" y="2543"/>
                </a:lnTo>
                <a:lnTo>
                  <a:pt x="3996" y="2503"/>
                </a:lnTo>
                <a:lnTo>
                  <a:pt x="3938" y="2462"/>
                </a:lnTo>
                <a:lnTo>
                  <a:pt x="3879" y="2419"/>
                </a:lnTo>
                <a:lnTo>
                  <a:pt x="3821" y="2376"/>
                </a:lnTo>
                <a:lnTo>
                  <a:pt x="3765" y="2330"/>
                </a:lnTo>
                <a:lnTo>
                  <a:pt x="3709" y="2283"/>
                </a:lnTo>
                <a:lnTo>
                  <a:pt x="3654" y="2235"/>
                </a:lnTo>
                <a:lnTo>
                  <a:pt x="3602" y="2186"/>
                </a:lnTo>
                <a:lnTo>
                  <a:pt x="3550" y="2135"/>
                </a:lnTo>
                <a:lnTo>
                  <a:pt x="3499" y="2083"/>
                </a:lnTo>
                <a:lnTo>
                  <a:pt x="3450" y="2031"/>
                </a:lnTo>
                <a:lnTo>
                  <a:pt x="3402" y="1976"/>
                </a:lnTo>
                <a:lnTo>
                  <a:pt x="3355" y="1920"/>
                </a:lnTo>
                <a:lnTo>
                  <a:pt x="3309" y="1864"/>
                </a:lnTo>
                <a:lnTo>
                  <a:pt x="3266" y="1806"/>
                </a:lnTo>
                <a:lnTo>
                  <a:pt x="3223" y="1747"/>
                </a:lnTo>
                <a:lnTo>
                  <a:pt x="3182" y="1689"/>
                </a:lnTo>
                <a:lnTo>
                  <a:pt x="3142" y="1627"/>
                </a:lnTo>
                <a:lnTo>
                  <a:pt x="3103" y="1566"/>
                </a:lnTo>
                <a:lnTo>
                  <a:pt x="3065" y="1503"/>
                </a:lnTo>
                <a:lnTo>
                  <a:pt x="3030" y="1439"/>
                </a:lnTo>
                <a:lnTo>
                  <a:pt x="2996" y="1374"/>
                </a:lnTo>
                <a:lnTo>
                  <a:pt x="2964" y="1309"/>
                </a:lnTo>
                <a:lnTo>
                  <a:pt x="2932" y="1242"/>
                </a:lnTo>
                <a:lnTo>
                  <a:pt x="2902" y="1175"/>
                </a:lnTo>
                <a:lnTo>
                  <a:pt x="2875" y="1107"/>
                </a:lnTo>
                <a:lnTo>
                  <a:pt x="2848" y="1038"/>
                </a:lnTo>
                <a:lnTo>
                  <a:pt x="2824" y="968"/>
                </a:lnTo>
                <a:lnTo>
                  <a:pt x="2801" y="898"/>
                </a:lnTo>
                <a:lnTo>
                  <a:pt x="2779" y="826"/>
                </a:lnTo>
                <a:lnTo>
                  <a:pt x="2760" y="755"/>
                </a:lnTo>
                <a:lnTo>
                  <a:pt x="2743" y="682"/>
                </a:lnTo>
                <a:lnTo>
                  <a:pt x="2727" y="608"/>
                </a:lnTo>
                <a:lnTo>
                  <a:pt x="2713" y="534"/>
                </a:lnTo>
                <a:lnTo>
                  <a:pt x="2700" y="459"/>
                </a:lnTo>
                <a:lnTo>
                  <a:pt x="2689" y="384"/>
                </a:lnTo>
                <a:lnTo>
                  <a:pt x="2680" y="308"/>
                </a:lnTo>
                <a:lnTo>
                  <a:pt x="2674" y="232"/>
                </a:lnTo>
                <a:lnTo>
                  <a:pt x="2669" y="155"/>
                </a:lnTo>
                <a:lnTo>
                  <a:pt x="2666" y="78"/>
                </a:lnTo>
                <a:lnTo>
                  <a:pt x="2665" y="0"/>
                </a:lnTo>
                <a:lnTo>
                  <a:pt x="266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600" kern="10" spc="-150">
              <a:ln w="9525">
                <a:noFill/>
                <a:rou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cxnSp>
        <p:nvCxnSpPr>
          <p:cNvPr id="7" name="肘形连接符 6"/>
          <p:cNvCxnSpPr/>
          <p:nvPr/>
        </p:nvCxnSpPr>
        <p:spPr>
          <a:xfrm flipV="1">
            <a:off x="3425588" y="941697"/>
            <a:ext cx="3189536" cy="1602212"/>
          </a:xfrm>
          <a:prstGeom prst="bentConnector3">
            <a:avLst>
              <a:gd name="adj1" fmla="val 122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41923" y="710863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C00000"/>
                </a:solidFill>
              </a:rPr>
              <a:t>内容说明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41923" y="1172528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</p:txBody>
      </p:sp>
      <p:cxnSp>
        <p:nvCxnSpPr>
          <p:cNvPr id="19" name="肘形连接符 18"/>
          <p:cNvCxnSpPr/>
          <p:nvPr/>
        </p:nvCxnSpPr>
        <p:spPr>
          <a:xfrm flipV="1">
            <a:off x="4042201" y="2855323"/>
            <a:ext cx="2631482" cy="1399982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741923" y="2624490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41923" y="3086155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741923" y="4623506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144E95"/>
                </a:solidFill>
              </a:rPr>
              <a:t>内容说明</a:t>
            </a:r>
            <a:endParaRPr lang="en-US" altLang="zh-CN" sz="2400" b="1" dirty="0">
              <a:solidFill>
                <a:srgbClr val="144E95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41923" y="5085171"/>
            <a:ext cx="4971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</p:txBody>
      </p:sp>
      <p:cxnSp>
        <p:nvCxnSpPr>
          <p:cNvPr id="32" name="肘形连接符 31"/>
          <p:cNvCxnSpPr/>
          <p:nvPr/>
        </p:nvCxnSpPr>
        <p:spPr>
          <a:xfrm flipV="1">
            <a:off x="3987609" y="4854340"/>
            <a:ext cx="2699722" cy="522878"/>
          </a:xfrm>
          <a:prstGeom prst="bentConnector3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595292" y="4115646"/>
            <a:ext cx="785364" cy="699508"/>
            <a:chOff x="6889750" y="4325938"/>
            <a:chExt cx="1771650" cy="1577975"/>
          </a:xfrm>
          <a:solidFill>
            <a:schemeClr val="bg1"/>
          </a:solidFill>
        </p:grpSpPr>
        <p:sp>
          <p:nvSpPr>
            <p:cNvPr id="37" name="Freeform 10"/>
            <p:cNvSpPr/>
            <p:nvPr/>
          </p:nvSpPr>
          <p:spPr bwMode="auto">
            <a:xfrm>
              <a:off x="7321550" y="5124450"/>
              <a:ext cx="725487" cy="630238"/>
            </a:xfrm>
            <a:custGeom>
              <a:avLst/>
              <a:gdLst>
                <a:gd name="T0" fmla="*/ 457 w 457"/>
                <a:gd name="T1" fmla="*/ 106 h 397"/>
                <a:gd name="T2" fmla="*/ 457 w 457"/>
                <a:gd name="T3" fmla="*/ 96 h 397"/>
                <a:gd name="T4" fmla="*/ 455 w 457"/>
                <a:gd name="T5" fmla="*/ 74 h 397"/>
                <a:gd name="T6" fmla="*/ 447 w 457"/>
                <a:gd name="T7" fmla="*/ 56 h 397"/>
                <a:gd name="T8" fmla="*/ 425 w 457"/>
                <a:gd name="T9" fmla="*/ 32 h 397"/>
                <a:gd name="T10" fmla="*/ 385 w 457"/>
                <a:gd name="T11" fmla="*/ 8 h 397"/>
                <a:gd name="T12" fmla="*/ 337 w 457"/>
                <a:gd name="T13" fmla="*/ 0 h 397"/>
                <a:gd name="T14" fmla="*/ 271 w 457"/>
                <a:gd name="T15" fmla="*/ 0 h 397"/>
                <a:gd name="T16" fmla="*/ 269 w 457"/>
                <a:gd name="T17" fmla="*/ 20 h 397"/>
                <a:gd name="T18" fmla="*/ 261 w 457"/>
                <a:gd name="T19" fmla="*/ 38 h 397"/>
                <a:gd name="T20" fmla="*/ 255 w 457"/>
                <a:gd name="T21" fmla="*/ 44 h 397"/>
                <a:gd name="T22" fmla="*/ 267 w 457"/>
                <a:gd name="T23" fmla="*/ 118 h 397"/>
                <a:gd name="T24" fmla="*/ 273 w 457"/>
                <a:gd name="T25" fmla="*/ 178 h 397"/>
                <a:gd name="T26" fmla="*/ 271 w 457"/>
                <a:gd name="T27" fmla="*/ 224 h 397"/>
                <a:gd name="T28" fmla="*/ 265 w 457"/>
                <a:gd name="T29" fmla="*/ 242 h 397"/>
                <a:gd name="T30" fmla="*/ 249 w 457"/>
                <a:gd name="T31" fmla="*/ 274 h 397"/>
                <a:gd name="T32" fmla="*/ 235 w 457"/>
                <a:gd name="T33" fmla="*/ 288 h 397"/>
                <a:gd name="T34" fmla="*/ 227 w 457"/>
                <a:gd name="T35" fmla="*/ 290 h 397"/>
                <a:gd name="T36" fmla="*/ 212 w 457"/>
                <a:gd name="T37" fmla="*/ 282 h 397"/>
                <a:gd name="T38" fmla="*/ 200 w 457"/>
                <a:gd name="T39" fmla="*/ 264 h 397"/>
                <a:gd name="T40" fmla="*/ 186 w 457"/>
                <a:gd name="T41" fmla="*/ 224 h 397"/>
                <a:gd name="T42" fmla="*/ 184 w 457"/>
                <a:gd name="T43" fmla="*/ 204 h 397"/>
                <a:gd name="T44" fmla="*/ 190 w 457"/>
                <a:gd name="T45" fmla="*/ 148 h 397"/>
                <a:gd name="T46" fmla="*/ 204 w 457"/>
                <a:gd name="T47" fmla="*/ 66 h 397"/>
                <a:gd name="T48" fmla="*/ 210 w 457"/>
                <a:gd name="T49" fmla="*/ 44 h 397"/>
                <a:gd name="T50" fmla="*/ 200 w 457"/>
                <a:gd name="T51" fmla="*/ 34 h 397"/>
                <a:gd name="T52" fmla="*/ 192 w 457"/>
                <a:gd name="T53" fmla="*/ 0 h 397"/>
                <a:gd name="T54" fmla="*/ 120 w 457"/>
                <a:gd name="T55" fmla="*/ 0 h 397"/>
                <a:gd name="T56" fmla="*/ 96 w 457"/>
                <a:gd name="T57" fmla="*/ 2 h 397"/>
                <a:gd name="T58" fmla="*/ 52 w 457"/>
                <a:gd name="T59" fmla="*/ 18 h 397"/>
                <a:gd name="T60" fmla="*/ 18 w 457"/>
                <a:gd name="T61" fmla="*/ 48 h 397"/>
                <a:gd name="T62" fmla="*/ 6 w 457"/>
                <a:gd name="T63" fmla="*/ 66 h 397"/>
                <a:gd name="T64" fmla="*/ 0 w 457"/>
                <a:gd name="T65" fmla="*/ 86 h 397"/>
                <a:gd name="T66" fmla="*/ 0 w 457"/>
                <a:gd name="T67" fmla="*/ 108 h 397"/>
                <a:gd name="T68" fmla="*/ 16 w 457"/>
                <a:gd name="T69" fmla="*/ 308 h 397"/>
                <a:gd name="T70" fmla="*/ 60 w 457"/>
                <a:gd name="T71" fmla="*/ 343 h 397"/>
                <a:gd name="T72" fmla="*/ 112 w 457"/>
                <a:gd name="T73" fmla="*/ 371 h 397"/>
                <a:gd name="T74" fmla="*/ 170 w 457"/>
                <a:gd name="T75" fmla="*/ 391 h 397"/>
                <a:gd name="T76" fmla="*/ 229 w 457"/>
                <a:gd name="T77" fmla="*/ 397 h 397"/>
                <a:gd name="T78" fmla="*/ 259 w 457"/>
                <a:gd name="T79" fmla="*/ 395 h 397"/>
                <a:gd name="T80" fmla="*/ 319 w 457"/>
                <a:gd name="T81" fmla="*/ 381 h 397"/>
                <a:gd name="T82" fmla="*/ 375 w 457"/>
                <a:gd name="T83" fmla="*/ 357 h 397"/>
                <a:gd name="T84" fmla="*/ 423 w 457"/>
                <a:gd name="T85" fmla="*/ 325 h 397"/>
                <a:gd name="T86" fmla="*/ 443 w 457"/>
                <a:gd name="T87" fmla="*/ 308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7" h="397">
                  <a:moveTo>
                    <a:pt x="443" y="308"/>
                  </a:moveTo>
                  <a:lnTo>
                    <a:pt x="457" y="106"/>
                  </a:lnTo>
                  <a:lnTo>
                    <a:pt x="457" y="106"/>
                  </a:lnTo>
                  <a:lnTo>
                    <a:pt x="457" y="96"/>
                  </a:lnTo>
                  <a:lnTo>
                    <a:pt x="457" y="84"/>
                  </a:lnTo>
                  <a:lnTo>
                    <a:pt x="455" y="74"/>
                  </a:lnTo>
                  <a:lnTo>
                    <a:pt x="451" y="64"/>
                  </a:lnTo>
                  <a:lnTo>
                    <a:pt x="447" y="56"/>
                  </a:lnTo>
                  <a:lnTo>
                    <a:pt x="441" y="46"/>
                  </a:lnTo>
                  <a:lnTo>
                    <a:pt x="425" y="32"/>
                  </a:lnTo>
                  <a:lnTo>
                    <a:pt x="407" y="18"/>
                  </a:lnTo>
                  <a:lnTo>
                    <a:pt x="385" y="8"/>
                  </a:lnTo>
                  <a:lnTo>
                    <a:pt x="361" y="2"/>
                  </a:lnTo>
                  <a:lnTo>
                    <a:pt x="337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1" y="8"/>
                  </a:lnTo>
                  <a:lnTo>
                    <a:pt x="269" y="20"/>
                  </a:lnTo>
                  <a:lnTo>
                    <a:pt x="265" y="32"/>
                  </a:lnTo>
                  <a:lnTo>
                    <a:pt x="261" y="38"/>
                  </a:lnTo>
                  <a:lnTo>
                    <a:pt x="255" y="44"/>
                  </a:lnTo>
                  <a:lnTo>
                    <a:pt x="255" y="44"/>
                  </a:lnTo>
                  <a:lnTo>
                    <a:pt x="259" y="66"/>
                  </a:lnTo>
                  <a:lnTo>
                    <a:pt x="267" y="118"/>
                  </a:lnTo>
                  <a:lnTo>
                    <a:pt x="271" y="148"/>
                  </a:lnTo>
                  <a:lnTo>
                    <a:pt x="273" y="178"/>
                  </a:lnTo>
                  <a:lnTo>
                    <a:pt x="275" y="20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65" y="242"/>
                  </a:lnTo>
                  <a:lnTo>
                    <a:pt x="255" y="264"/>
                  </a:lnTo>
                  <a:lnTo>
                    <a:pt x="249" y="274"/>
                  </a:lnTo>
                  <a:lnTo>
                    <a:pt x="241" y="282"/>
                  </a:lnTo>
                  <a:lnTo>
                    <a:pt x="235" y="288"/>
                  </a:lnTo>
                  <a:lnTo>
                    <a:pt x="227" y="290"/>
                  </a:lnTo>
                  <a:lnTo>
                    <a:pt x="227" y="290"/>
                  </a:lnTo>
                  <a:lnTo>
                    <a:pt x="220" y="288"/>
                  </a:lnTo>
                  <a:lnTo>
                    <a:pt x="212" y="282"/>
                  </a:lnTo>
                  <a:lnTo>
                    <a:pt x="206" y="274"/>
                  </a:lnTo>
                  <a:lnTo>
                    <a:pt x="200" y="264"/>
                  </a:lnTo>
                  <a:lnTo>
                    <a:pt x="192" y="242"/>
                  </a:lnTo>
                  <a:lnTo>
                    <a:pt x="186" y="224"/>
                  </a:lnTo>
                  <a:lnTo>
                    <a:pt x="186" y="224"/>
                  </a:lnTo>
                  <a:lnTo>
                    <a:pt x="184" y="204"/>
                  </a:lnTo>
                  <a:lnTo>
                    <a:pt x="186" y="178"/>
                  </a:lnTo>
                  <a:lnTo>
                    <a:pt x="190" y="148"/>
                  </a:lnTo>
                  <a:lnTo>
                    <a:pt x="194" y="118"/>
                  </a:lnTo>
                  <a:lnTo>
                    <a:pt x="204" y="66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6" y="40"/>
                  </a:lnTo>
                  <a:lnTo>
                    <a:pt x="200" y="34"/>
                  </a:lnTo>
                  <a:lnTo>
                    <a:pt x="196" y="20"/>
                  </a:lnTo>
                  <a:lnTo>
                    <a:pt x="19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6" y="2"/>
                  </a:lnTo>
                  <a:lnTo>
                    <a:pt x="72" y="8"/>
                  </a:lnTo>
                  <a:lnTo>
                    <a:pt x="52" y="18"/>
                  </a:lnTo>
                  <a:lnTo>
                    <a:pt x="32" y="32"/>
                  </a:lnTo>
                  <a:lnTo>
                    <a:pt x="18" y="48"/>
                  </a:lnTo>
                  <a:lnTo>
                    <a:pt x="12" y="56"/>
                  </a:lnTo>
                  <a:lnTo>
                    <a:pt x="6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36" y="325"/>
                  </a:lnTo>
                  <a:lnTo>
                    <a:pt x="60" y="343"/>
                  </a:lnTo>
                  <a:lnTo>
                    <a:pt x="86" y="359"/>
                  </a:lnTo>
                  <a:lnTo>
                    <a:pt x="112" y="371"/>
                  </a:lnTo>
                  <a:lnTo>
                    <a:pt x="140" y="383"/>
                  </a:lnTo>
                  <a:lnTo>
                    <a:pt x="170" y="391"/>
                  </a:lnTo>
                  <a:lnTo>
                    <a:pt x="200" y="395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59" y="395"/>
                  </a:lnTo>
                  <a:lnTo>
                    <a:pt x="289" y="389"/>
                  </a:lnTo>
                  <a:lnTo>
                    <a:pt x="319" y="381"/>
                  </a:lnTo>
                  <a:lnTo>
                    <a:pt x="347" y="369"/>
                  </a:lnTo>
                  <a:lnTo>
                    <a:pt x="375" y="357"/>
                  </a:lnTo>
                  <a:lnTo>
                    <a:pt x="401" y="341"/>
                  </a:lnTo>
                  <a:lnTo>
                    <a:pt x="423" y="325"/>
                  </a:lnTo>
                  <a:lnTo>
                    <a:pt x="443" y="308"/>
                  </a:lnTo>
                  <a:lnTo>
                    <a:pt x="443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493000" y="4675188"/>
              <a:ext cx="385762" cy="385763"/>
            </a:xfrm>
            <a:custGeom>
              <a:avLst/>
              <a:gdLst>
                <a:gd name="T0" fmla="*/ 121 w 243"/>
                <a:gd name="T1" fmla="*/ 243 h 243"/>
                <a:gd name="T2" fmla="*/ 121 w 243"/>
                <a:gd name="T3" fmla="*/ 243 h 243"/>
                <a:gd name="T4" fmla="*/ 133 w 243"/>
                <a:gd name="T5" fmla="*/ 243 h 243"/>
                <a:gd name="T6" fmla="*/ 145 w 243"/>
                <a:gd name="T7" fmla="*/ 241 h 243"/>
                <a:gd name="T8" fmla="*/ 157 w 243"/>
                <a:gd name="T9" fmla="*/ 239 h 243"/>
                <a:gd name="T10" fmla="*/ 167 w 243"/>
                <a:gd name="T11" fmla="*/ 233 h 243"/>
                <a:gd name="T12" fmla="*/ 189 w 243"/>
                <a:gd name="T13" fmla="*/ 223 h 243"/>
                <a:gd name="T14" fmla="*/ 207 w 243"/>
                <a:gd name="T15" fmla="*/ 207 h 243"/>
                <a:gd name="T16" fmla="*/ 221 w 243"/>
                <a:gd name="T17" fmla="*/ 189 h 243"/>
                <a:gd name="T18" fmla="*/ 233 w 243"/>
                <a:gd name="T19" fmla="*/ 169 h 243"/>
                <a:gd name="T20" fmla="*/ 237 w 243"/>
                <a:gd name="T21" fmla="*/ 157 h 243"/>
                <a:gd name="T22" fmla="*/ 239 w 243"/>
                <a:gd name="T23" fmla="*/ 145 h 243"/>
                <a:gd name="T24" fmla="*/ 241 w 243"/>
                <a:gd name="T25" fmla="*/ 134 h 243"/>
                <a:gd name="T26" fmla="*/ 243 w 243"/>
                <a:gd name="T27" fmla="*/ 122 h 243"/>
                <a:gd name="T28" fmla="*/ 243 w 243"/>
                <a:gd name="T29" fmla="*/ 122 h 243"/>
                <a:gd name="T30" fmla="*/ 241 w 243"/>
                <a:gd name="T31" fmla="*/ 110 h 243"/>
                <a:gd name="T32" fmla="*/ 239 w 243"/>
                <a:gd name="T33" fmla="*/ 98 h 243"/>
                <a:gd name="T34" fmla="*/ 237 w 243"/>
                <a:gd name="T35" fmla="*/ 86 h 243"/>
                <a:gd name="T36" fmla="*/ 233 w 243"/>
                <a:gd name="T37" fmla="*/ 74 h 243"/>
                <a:gd name="T38" fmla="*/ 221 w 243"/>
                <a:gd name="T39" fmla="*/ 54 h 243"/>
                <a:gd name="T40" fmla="*/ 207 w 243"/>
                <a:gd name="T41" fmla="*/ 36 h 243"/>
                <a:gd name="T42" fmla="*/ 189 w 243"/>
                <a:gd name="T43" fmla="*/ 22 h 243"/>
                <a:gd name="T44" fmla="*/ 167 w 243"/>
                <a:gd name="T45" fmla="*/ 10 h 243"/>
                <a:gd name="T46" fmla="*/ 157 w 243"/>
                <a:gd name="T47" fmla="*/ 6 h 243"/>
                <a:gd name="T48" fmla="*/ 145 w 243"/>
                <a:gd name="T49" fmla="*/ 2 h 243"/>
                <a:gd name="T50" fmla="*/ 133 w 243"/>
                <a:gd name="T51" fmla="*/ 0 h 243"/>
                <a:gd name="T52" fmla="*/ 121 w 243"/>
                <a:gd name="T53" fmla="*/ 0 h 243"/>
                <a:gd name="T54" fmla="*/ 121 w 243"/>
                <a:gd name="T55" fmla="*/ 0 h 243"/>
                <a:gd name="T56" fmla="*/ 108 w 243"/>
                <a:gd name="T57" fmla="*/ 0 h 243"/>
                <a:gd name="T58" fmla="*/ 96 w 243"/>
                <a:gd name="T59" fmla="*/ 2 h 243"/>
                <a:gd name="T60" fmla="*/ 84 w 243"/>
                <a:gd name="T61" fmla="*/ 6 h 243"/>
                <a:gd name="T62" fmla="*/ 74 w 243"/>
                <a:gd name="T63" fmla="*/ 10 h 243"/>
                <a:gd name="T64" fmla="*/ 52 w 243"/>
                <a:gd name="T65" fmla="*/ 22 h 243"/>
                <a:gd name="T66" fmla="*/ 34 w 243"/>
                <a:gd name="T67" fmla="*/ 36 h 243"/>
                <a:gd name="T68" fmla="*/ 20 w 243"/>
                <a:gd name="T69" fmla="*/ 54 h 243"/>
                <a:gd name="T70" fmla="*/ 8 w 243"/>
                <a:gd name="T71" fmla="*/ 74 h 243"/>
                <a:gd name="T72" fmla="*/ 4 w 243"/>
                <a:gd name="T73" fmla="*/ 86 h 243"/>
                <a:gd name="T74" fmla="*/ 2 w 243"/>
                <a:gd name="T75" fmla="*/ 98 h 243"/>
                <a:gd name="T76" fmla="*/ 0 w 243"/>
                <a:gd name="T77" fmla="*/ 110 h 243"/>
                <a:gd name="T78" fmla="*/ 0 w 243"/>
                <a:gd name="T79" fmla="*/ 122 h 243"/>
                <a:gd name="T80" fmla="*/ 0 w 243"/>
                <a:gd name="T81" fmla="*/ 122 h 243"/>
                <a:gd name="T82" fmla="*/ 0 w 243"/>
                <a:gd name="T83" fmla="*/ 134 h 243"/>
                <a:gd name="T84" fmla="*/ 2 w 243"/>
                <a:gd name="T85" fmla="*/ 145 h 243"/>
                <a:gd name="T86" fmla="*/ 4 w 243"/>
                <a:gd name="T87" fmla="*/ 157 h 243"/>
                <a:gd name="T88" fmla="*/ 8 w 243"/>
                <a:gd name="T89" fmla="*/ 169 h 243"/>
                <a:gd name="T90" fmla="*/ 20 w 243"/>
                <a:gd name="T91" fmla="*/ 189 h 243"/>
                <a:gd name="T92" fmla="*/ 34 w 243"/>
                <a:gd name="T93" fmla="*/ 207 h 243"/>
                <a:gd name="T94" fmla="*/ 52 w 243"/>
                <a:gd name="T95" fmla="*/ 223 h 243"/>
                <a:gd name="T96" fmla="*/ 74 w 243"/>
                <a:gd name="T97" fmla="*/ 233 h 243"/>
                <a:gd name="T98" fmla="*/ 84 w 243"/>
                <a:gd name="T99" fmla="*/ 239 h 243"/>
                <a:gd name="T100" fmla="*/ 96 w 243"/>
                <a:gd name="T101" fmla="*/ 241 h 243"/>
                <a:gd name="T102" fmla="*/ 108 w 243"/>
                <a:gd name="T103" fmla="*/ 243 h 243"/>
                <a:gd name="T104" fmla="*/ 121 w 243"/>
                <a:gd name="T105" fmla="*/ 243 h 243"/>
                <a:gd name="T106" fmla="*/ 121 w 243"/>
                <a:gd name="T10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21" y="243"/>
                  </a:lnTo>
                  <a:lnTo>
                    <a:pt x="133" y="243"/>
                  </a:lnTo>
                  <a:lnTo>
                    <a:pt x="145" y="241"/>
                  </a:lnTo>
                  <a:lnTo>
                    <a:pt x="157" y="239"/>
                  </a:lnTo>
                  <a:lnTo>
                    <a:pt x="167" y="233"/>
                  </a:lnTo>
                  <a:lnTo>
                    <a:pt x="189" y="223"/>
                  </a:lnTo>
                  <a:lnTo>
                    <a:pt x="207" y="207"/>
                  </a:lnTo>
                  <a:lnTo>
                    <a:pt x="221" y="18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9" y="145"/>
                  </a:lnTo>
                  <a:lnTo>
                    <a:pt x="241" y="134"/>
                  </a:lnTo>
                  <a:lnTo>
                    <a:pt x="243" y="122"/>
                  </a:lnTo>
                  <a:lnTo>
                    <a:pt x="243" y="122"/>
                  </a:lnTo>
                  <a:lnTo>
                    <a:pt x="241" y="110"/>
                  </a:lnTo>
                  <a:lnTo>
                    <a:pt x="239" y="98"/>
                  </a:lnTo>
                  <a:lnTo>
                    <a:pt x="237" y="86"/>
                  </a:lnTo>
                  <a:lnTo>
                    <a:pt x="233" y="74"/>
                  </a:lnTo>
                  <a:lnTo>
                    <a:pt x="221" y="54"/>
                  </a:lnTo>
                  <a:lnTo>
                    <a:pt x="207" y="36"/>
                  </a:lnTo>
                  <a:lnTo>
                    <a:pt x="189" y="22"/>
                  </a:lnTo>
                  <a:lnTo>
                    <a:pt x="167" y="10"/>
                  </a:lnTo>
                  <a:lnTo>
                    <a:pt x="157" y="6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52" y="22"/>
                  </a:lnTo>
                  <a:lnTo>
                    <a:pt x="34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7"/>
                  </a:lnTo>
                  <a:lnTo>
                    <a:pt x="8" y="169"/>
                  </a:lnTo>
                  <a:lnTo>
                    <a:pt x="20" y="189"/>
                  </a:lnTo>
                  <a:lnTo>
                    <a:pt x="34" y="207"/>
                  </a:lnTo>
                  <a:lnTo>
                    <a:pt x="52" y="223"/>
                  </a:lnTo>
                  <a:lnTo>
                    <a:pt x="74" y="233"/>
                  </a:lnTo>
                  <a:lnTo>
                    <a:pt x="84" y="239"/>
                  </a:lnTo>
                  <a:lnTo>
                    <a:pt x="96" y="241"/>
                  </a:lnTo>
                  <a:lnTo>
                    <a:pt x="108" y="243"/>
                  </a:lnTo>
                  <a:lnTo>
                    <a:pt x="121" y="243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6889750" y="4325938"/>
              <a:ext cx="1771650" cy="1577975"/>
            </a:xfrm>
            <a:custGeom>
              <a:avLst/>
              <a:gdLst>
                <a:gd name="T0" fmla="*/ 935 w 1116"/>
                <a:gd name="T1" fmla="*/ 282 h 994"/>
                <a:gd name="T2" fmla="*/ 923 w 1116"/>
                <a:gd name="T3" fmla="*/ 276 h 994"/>
                <a:gd name="T4" fmla="*/ 735 w 1116"/>
                <a:gd name="T5" fmla="*/ 457 h 994"/>
                <a:gd name="T6" fmla="*/ 731 w 1116"/>
                <a:gd name="T7" fmla="*/ 471 h 994"/>
                <a:gd name="T8" fmla="*/ 739 w 1116"/>
                <a:gd name="T9" fmla="*/ 483 h 994"/>
                <a:gd name="T10" fmla="*/ 815 w 1116"/>
                <a:gd name="T11" fmla="*/ 485 h 994"/>
                <a:gd name="T12" fmla="*/ 855 w 1116"/>
                <a:gd name="T13" fmla="*/ 491 h 994"/>
                <a:gd name="T14" fmla="*/ 857 w 1116"/>
                <a:gd name="T15" fmla="*/ 531 h 994"/>
                <a:gd name="T16" fmla="*/ 835 w 1116"/>
                <a:gd name="T17" fmla="*/ 623 h 994"/>
                <a:gd name="T18" fmla="*/ 773 w 1116"/>
                <a:gd name="T19" fmla="*/ 729 h 994"/>
                <a:gd name="T20" fmla="*/ 695 w 1116"/>
                <a:gd name="T21" fmla="*/ 801 h 994"/>
                <a:gd name="T22" fmla="*/ 563 w 1116"/>
                <a:gd name="T23" fmla="*/ 856 h 994"/>
                <a:gd name="T24" fmla="*/ 456 w 1116"/>
                <a:gd name="T25" fmla="*/ 862 h 994"/>
                <a:gd name="T26" fmla="*/ 324 w 1116"/>
                <a:gd name="T27" fmla="*/ 822 h 994"/>
                <a:gd name="T28" fmla="*/ 240 w 1116"/>
                <a:gd name="T29" fmla="*/ 761 h 994"/>
                <a:gd name="T30" fmla="*/ 160 w 1116"/>
                <a:gd name="T31" fmla="*/ 641 h 994"/>
                <a:gd name="T32" fmla="*/ 132 w 1116"/>
                <a:gd name="T33" fmla="*/ 503 h 994"/>
                <a:gd name="T34" fmla="*/ 148 w 1116"/>
                <a:gd name="T35" fmla="*/ 395 h 994"/>
                <a:gd name="T36" fmla="*/ 214 w 1116"/>
                <a:gd name="T37" fmla="*/ 270 h 994"/>
                <a:gd name="T38" fmla="*/ 296 w 1116"/>
                <a:gd name="T39" fmla="*/ 196 h 994"/>
                <a:gd name="T40" fmla="*/ 434 w 1116"/>
                <a:gd name="T41" fmla="*/ 140 h 994"/>
                <a:gd name="T42" fmla="*/ 539 w 1116"/>
                <a:gd name="T43" fmla="*/ 132 h 994"/>
                <a:gd name="T44" fmla="*/ 627 w 1116"/>
                <a:gd name="T45" fmla="*/ 152 h 994"/>
                <a:gd name="T46" fmla="*/ 661 w 1116"/>
                <a:gd name="T47" fmla="*/ 154 h 994"/>
                <a:gd name="T48" fmla="*/ 695 w 1116"/>
                <a:gd name="T49" fmla="*/ 136 h 994"/>
                <a:gd name="T50" fmla="*/ 713 w 1116"/>
                <a:gd name="T51" fmla="*/ 98 h 994"/>
                <a:gd name="T52" fmla="*/ 701 w 1116"/>
                <a:gd name="T53" fmla="*/ 50 h 994"/>
                <a:gd name="T54" fmla="*/ 671 w 1116"/>
                <a:gd name="T55" fmla="*/ 28 h 994"/>
                <a:gd name="T56" fmla="*/ 509 w 1116"/>
                <a:gd name="T57" fmla="*/ 0 h 994"/>
                <a:gd name="T58" fmla="*/ 434 w 1116"/>
                <a:gd name="T59" fmla="*/ 6 h 994"/>
                <a:gd name="T60" fmla="*/ 336 w 1116"/>
                <a:gd name="T61" fmla="*/ 30 h 994"/>
                <a:gd name="T62" fmla="*/ 244 w 1116"/>
                <a:gd name="T63" fmla="*/ 74 h 994"/>
                <a:gd name="T64" fmla="*/ 162 w 1116"/>
                <a:gd name="T65" fmla="*/ 134 h 994"/>
                <a:gd name="T66" fmla="*/ 110 w 1116"/>
                <a:gd name="T67" fmla="*/ 188 h 994"/>
                <a:gd name="T68" fmla="*/ 56 w 1116"/>
                <a:gd name="T69" fmla="*/ 272 h 994"/>
                <a:gd name="T70" fmla="*/ 10 w 1116"/>
                <a:gd name="T71" fmla="*/ 407 h 994"/>
                <a:gd name="T72" fmla="*/ 10 w 1116"/>
                <a:gd name="T73" fmla="*/ 597 h 994"/>
                <a:gd name="T74" fmla="*/ 58 w 1116"/>
                <a:gd name="T75" fmla="*/ 733 h 994"/>
                <a:gd name="T76" fmla="*/ 114 w 1116"/>
                <a:gd name="T77" fmla="*/ 817 h 994"/>
                <a:gd name="T78" fmla="*/ 184 w 1116"/>
                <a:gd name="T79" fmla="*/ 886 h 994"/>
                <a:gd name="T80" fmla="*/ 350 w 1116"/>
                <a:gd name="T81" fmla="*/ 974 h 994"/>
                <a:gd name="T82" fmla="*/ 490 w 1116"/>
                <a:gd name="T83" fmla="*/ 994 h 994"/>
                <a:gd name="T84" fmla="*/ 545 w 1116"/>
                <a:gd name="T85" fmla="*/ 992 h 994"/>
                <a:gd name="T86" fmla="*/ 729 w 1116"/>
                <a:gd name="T87" fmla="*/ 934 h 994"/>
                <a:gd name="T88" fmla="*/ 845 w 1116"/>
                <a:gd name="T89" fmla="*/ 844 h 994"/>
                <a:gd name="T90" fmla="*/ 929 w 1116"/>
                <a:gd name="T91" fmla="*/ 733 h 994"/>
                <a:gd name="T92" fmla="*/ 967 w 1116"/>
                <a:gd name="T93" fmla="*/ 647 h 994"/>
                <a:gd name="T94" fmla="*/ 989 w 1116"/>
                <a:gd name="T95" fmla="*/ 523 h 994"/>
                <a:gd name="T96" fmla="*/ 995 w 1116"/>
                <a:gd name="T97" fmla="*/ 487 h 994"/>
                <a:gd name="T98" fmla="*/ 1098 w 1116"/>
                <a:gd name="T99" fmla="*/ 483 h 994"/>
                <a:gd name="T100" fmla="*/ 1108 w 1116"/>
                <a:gd name="T101" fmla="*/ 481 h 994"/>
                <a:gd name="T102" fmla="*/ 1116 w 1116"/>
                <a:gd name="T103" fmla="*/ 467 h 994"/>
                <a:gd name="T104" fmla="*/ 1110 w 1116"/>
                <a:gd name="T105" fmla="*/ 455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6" h="994">
                  <a:moveTo>
                    <a:pt x="1110" y="455"/>
                  </a:moveTo>
                  <a:lnTo>
                    <a:pt x="951" y="298"/>
                  </a:lnTo>
                  <a:lnTo>
                    <a:pt x="935" y="282"/>
                  </a:lnTo>
                  <a:lnTo>
                    <a:pt x="935" y="282"/>
                  </a:lnTo>
                  <a:lnTo>
                    <a:pt x="929" y="278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23" y="276"/>
                  </a:lnTo>
                  <a:lnTo>
                    <a:pt x="915" y="278"/>
                  </a:lnTo>
                  <a:lnTo>
                    <a:pt x="911" y="282"/>
                  </a:lnTo>
                  <a:lnTo>
                    <a:pt x="815" y="377"/>
                  </a:lnTo>
                  <a:lnTo>
                    <a:pt x="735" y="457"/>
                  </a:lnTo>
                  <a:lnTo>
                    <a:pt x="735" y="457"/>
                  </a:lnTo>
                  <a:lnTo>
                    <a:pt x="733" y="461"/>
                  </a:lnTo>
                  <a:lnTo>
                    <a:pt x="731" y="465"/>
                  </a:lnTo>
                  <a:lnTo>
                    <a:pt x="731" y="471"/>
                  </a:lnTo>
                  <a:lnTo>
                    <a:pt x="733" y="475"/>
                  </a:lnTo>
                  <a:lnTo>
                    <a:pt x="733" y="475"/>
                  </a:lnTo>
                  <a:lnTo>
                    <a:pt x="735" y="479"/>
                  </a:lnTo>
                  <a:lnTo>
                    <a:pt x="739" y="483"/>
                  </a:lnTo>
                  <a:lnTo>
                    <a:pt x="743" y="485"/>
                  </a:lnTo>
                  <a:lnTo>
                    <a:pt x="747" y="485"/>
                  </a:lnTo>
                  <a:lnTo>
                    <a:pt x="747" y="485"/>
                  </a:lnTo>
                  <a:lnTo>
                    <a:pt x="815" y="485"/>
                  </a:lnTo>
                  <a:lnTo>
                    <a:pt x="841" y="485"/>
                  </a:lnTo>
                  <a:lnTo>
                    <a:pt x="841" y="485"/>
                  </a:lnTo>
                  <a:lnTo>
                    <a:pt x="849" y="487"/>
                  </a:lnTo>
                  <a:lnTo>
                    <a:pt x="855" y="491"/>
                  </a:lnTo>
                  <a:lnTo>
                    <a:pt x="855" y="491"/>
                  </a:lnTo>
                  <a:lnTo>
                    <a:pt x="859" y="497"/>
                  </a:lnTo>
                  <a:lnTo>
                    <a:pt x="859" y="503"/>
                  </a:lnTo>
                  <a:lnTo>
                    <a:pt x="857" y="531"/>
                  </a:lnTo>
                  <a:lnTo>
                    <a:pt x="857" y="531"/>
                  </a:lnTo>
                  <a:lnTo>
                    <a:pt x="851" y="563"/>
                  </a:lnTo>
                  <a:lnTo>
                    <a:pt x="845" y="593"/>
                  </a:lnTo>
                  <a:lnTo>
                    <a:pt x="835" y="623"/>
                  </a:lnTo>
                  <a:lnTo>
                    <a:pt x="823" y="651"/>
                  </a:lnTo>
                  <a:lnTo>
                    <a:pt x="809" y="679"/>
                  </a:lnTo>
                  <a:lnTo>
                    <a:pt x="791" y="705"/>
                  </a:lnTo>
                  <a:lnTo>
                    <a:pt x="773" y="729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25" y="779"/>
                  </a:lnTo>
                  <a:lnTo>
                    <a:pt x="695" y="801"/>
                  </a:lnTo>
                  <a:lnTo>
                    <a:pt x="663" y="819"/>
                  </a:lnTo>
                  <a:lnTo>
                    <a:pt x="631" y="834"/>
                  </a:lnTo>
                  <a:lnTo>
                    <a:pt x="597" y="846"/>
                  </a:lnTo>
                  <a:lnTo>
                    <a:pt x="563" y="856"/>
                  </a:lnTo>
                  <a:lnTo>
                    <a:pt x="527" y="862"/>
                  </a:lnTo>
                  <a:lnTo>
                    <a:pt x="492" y="864"/>
                  </a:lnTo>
                  <a:lnTo>
                    <a:pt x="492" y="864"/>
                  </a:lnTo>
                  <a:lnTo>
                    <a:pt x="456" y="862"/>
                  </a:lnTo>
                  <a:lnTo>
                    <a:pt x="422" y="856"/>
                  </a:lnTo>
                  <a:lnTo>
                    <a:pt x="388" y="848"/>
                  </a:lnTo>
                  <a:lnTo>
                    <a:pt x="356" y="836"/>
                  </a:lnTo>
                  <a:lnTo>
                    <a:pt x="324" y="822"/>
                  </a:lnTo>
                  <a:lnTo>
                    <a:pt x="296" y="805"/>
                  </a:lnTo>
                  <a:lnTo>
                    <a:pt x="266" y="783"/>
                  </a:lnTo>
                  <a:lnTo>
                    <a:pt x="240" y="761"/>
                  </a:lnTo>
                  <a:lnTo>
                    <a:pt x="240" y="761"/>
                  </a:lnTo>
                  <a:lnTo>
                    <a:pt x="216" y="733"/>
                  </a:lnTo>
                  <a:lnTo>
                    <a:pt x="194" y="705"/>
                  </a:lnTo>
                  <a:lnTo>
                    <a:pt x="176" y="675"/>
                  </a:lnTo>
                  <a:lnTo>
                    <a:pt x="160" y="641"/>
                  </a:lnTo>
                  <a:lnTo>
                    <a:pt x="148" y="609"/>
                  </a:lnTo>
                  <a:lnTo>
                    <a:pt x="140" y="573"/>
                  </a:lnTo>
                  <a:lnTo>
                    <a:pt x="134" y="539"/>
                  </a:lnTo>
                  <a:lnTo>
                    <a:pt x="132" y="503"/>
                  </a:lnTo>
                  <a:lnTo>
                    <a:pt x="132" y="503"/>
                  </a:lnTo>
                  <a:lnTo>
                    <a:pt x="134" y="465"/>
                  </a:lnTo>
                  <a:lnTo>
                    <a:pt x="140" y="431"/>
                  </a:lnTo>
                  <a:lnTo>
                    <a:pt x="148" y="395"/>
                  </a:lnTo>
                  <a:lnTo>
                    <a:pt x="160" y="361"/>
                  </a:lnTo>
                  <a:lnTo>
                    <a:pt x="174" y="330"/>
                  </a:lnTo>
                  <a:lnTo>
                    <a:pt x="192" y="300"/>
                  </a:lnTo>
                  <a:lnTo>
                    <a:pt x="214" y="270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66" y="218"/>
                  </a:lnTo>
                  <a:lnTo>
                    <a:pt x="296" y="196"/>
                  </a:lnTo>
                  <a:lnTo>
                    <a:pt x="328" y="176"/>
                  </a:lnTo>
                  <a:lnTo>
                    <a:pt x="362" y="160"/>
                  </a:lnTo>
                  <a:lnTo>
                    <a:pt x="398" y="148"/>
                  </a:lnTo>
                  <a:lnTo>
                    <a:pt x="434" y="140"/>
                  </a:lnTo>
                  <a:lnTo>
                    <a:pt x="470" y="134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39" y="132"/>
                  </a:lnTo>
                  <a:lnTo>
                    <a:pt x="569" y="136"/>
                  </a:lnTo>
                  <a:lnTo>
                    <a:pt x="597" y="142"/>
                  </a:lnTo>
                  <a:lnTo>
                    <a:pt x="627" y="152"/>
                  </a:lnTo>
                  <a:lnTo>
                    <a:pt x="627" y="152"/>
                  </a:lnTo>
                  <a:lnTo>
                    <a:pt x="637" y="154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61" y="154"/>
                  </a:lnTo>
                  <a:lnTo>
                    <a:pt x="673" y="150"/>
                  </a:lnTo>
                  <a:lnTo>
                    <a:pt x="685" y="144"/>
                  </a:lnTo>
                  <a:lnTo>
                    <a:pt x="695" y="136"/>
                  </a:lnTo>
                  <a:lnTo>
                    <a:pt x="695" y="136"/>
                  </a:lnTo>
                  <a:lnTo>
                    <a:pt x="705" y="124"/>
                  </a:lnTo>
                  <a:lnTo>
                    <a:pt x="711" y="112"/>
                  </a:lnTo>
                  <a:lnTo>
                    <a:pt x="711" y="112"/>
                  </a:lnTo>
                  <a:lnTo>
                    <a:pt x="713" y="98"/>
                  </a:lnTo>
                  <a:lnTo>
                    <a:pt x="715" y="86"/>
                  </a:lnTo>
                  <a:lnTo>
                    <a:pt x="713" y="74"/>
                  </a:lnTo>
                  <a:lnTo>
                    <a:pt x="709" y="62"/>
                  </a:lnTo>
                  <a:lnTo>
                    <a:pt x="701" y="50"/>
                  </a:lnTo>
                  <a:lnTo>
                    <a:pt x="693" y="40"/>
                  </a:lnTo>
                  <a:lnTo>
                    <a:pt x="683" y="34"/>
                  </a:lnTo>
                  <a:lnTo>
                    <a:pt x="671" y="28"/>
                  </a:lnTo>
                  <a:lnTo>
                    <a:pt x="671" y="28"/>
                  </a:lnTo>
                  <a:lnTo>
                    <a:pt x="631" y="16"/>
                  </a:lnTo>
                  <a:lnTo>
                    <a:pt x="591" y="6"/>
                  </a:lnTo>
                  <a:lnTo>
                    <a:pt x="551" y="2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84" y="0"/>
                  </a:lnTo>
                  <a:lnTo>
                    <a:pt x="458" y="2"/>
                  </a:lnTo>
                  <a:lnTo>
                    <a:pt x="434" y="6"/>
                  </a:lnTo>
                  <a:lnTo>
                    <a:pt x="408" y="10"/>
                  </a:lnTo>
                  <a:lnTo>
                    <a:pt x="384" y="16"/>
                  </a:lnTo>
                  <a:lnTo>
                    <a:pt x="360" y="22"/>
                  </a:lnTo>
                  <a:lnTo>
                    <a:pt x="336" y="30"/>
                  </a:lnTo>
                  <a:lnTo>
                    <a:pt x="312" y="40"/>
                  </a:lnTo>
                  <a:lnTo>
                    <a:pt x="288" y="50"/>
                  </a:lnTo>
                  <a:lnTo>
                    <a:pt x="266" y="60"/>
                  </a:lnTo>
                  <a:lnTo>
                    <a:pt x="244" y="74"/>
                  </a:lnTo>
                  <a:lnTo>
                    <a:pt x="222" y="86"/>
                  </a:lnTo>
                  <a:lnTo>
                    <a:pt x="202" y="102"/>
                  </a:lnTo>
                  <a:lnTo>
                    <a:pt x="182" y="116"/>
                  </a:lnTo>
                  <a:lnTo>
                    <a:pt x="162" y="13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26" y="170"/>
                  </a:lnTo>
                  <a:lnTo>
                    <a:pt x="110" y="188"/>
                  </a:lnTo>
                  <a:lnTo>
                    <a:pt x="96" y="208"/>
                  </a:lnTo>
                  <a:lnTo>
                    <a:pt x="82" y="230"/>
                  </a:lnTo>
                  <a:lnTo>
                    <a:pt x="68" y="250"/>
                  </a:lnTo>
                  <a:lnTo>
                    <a:pt x="56" y="272"/>
                  </a:lnTo>
                  <a:lnTo>
                    <a:pt x="46" y="294"/>
                  </a:lnTo>
                  <a:lnTo>
                    <a:pt x="36" y="316"/>
                  </a:lnTo>
                  <a:lnTo>
                    <a:pt x="20" y="361"/>
                  </a:lnTo>
                  <a:lnTo>
                    <a:pt x="10" y="407"/>
                  </a:lnTo>
                  <a:lnTo>
                    <a:pt x="2" y="455"/>
                  </a:lnTo>
                  <a:lnTo>
                    <a:pt x="0" y="503"/>
                  </a:lnTo>
                  <a:lnTo>
                    <a:pt x="2" y="551"/>
                  </a:lnTo>
                  <a:lnTo>
                    <a:pt x="10" y="597"/>
                  </a:lnTo>
                  <a:lnTo>
                    <a:pt x="22" y="645"/>
                  </a:lnTo>
                  <a:lnTo>
                    <a:pt x="38" y="689"/>
                  </a:lnTo>
                  <a:lnTo>
                    <a:pt x="48" y="713"/>
                  </a:lnTo>
                  <a:lnTo>
                    <a:pt x="58" y="733"/>
                  </a:lnTo>
                  <a:lnTo>
                    <a:pt x="70" y="755"/>
                  </a:lnTo>
                  <a:lnTo>
                    <a:pt x="84" y="777"/>
                  </a:lnTo>
                  <a:lnTo>
                    <a:pt x="98" y="797"/>
                  </a:lnTo>
                  <a:lnTo>
                    <a:pt x="114" y="817"/>
                  </a:lnTo>
                  <a:lnTo>
                    <a:pt x="130" y="834"/>
                  </a:lnTo>
                  <a:lnTo>
                    <a:pt x="148" y="852"/>
                  </a:lnTo>
                  <a:lnTo>
                    <a:pt x="148" y="852"/>
                  </a:lnTo>
                  <a:lnTo>
                    <a:pt x="184" y="886"/>
                  </a:lnTo>
                  <a:lnTo>
                    <a:pt x="222" y="914"/>
                  </a:lnTo>
                  <a:lnTo>
                    <a:pt x="262" y="938"/>
                  </a:lnTo>
                  <a:lnTo>
                    <a:pt x="306" y="958"/>
                  </a:lnTo>
                  <a:lnTo>
                    <a:pt x="350" y="974"/>
                  </a:lnTo>
                  <a:lnTo>
                    <a:pt x="396" y="986"/>
                  </a:lnTo>
                  <a:lnTo>
                    <a:pt x="442" y="992"/>
                  </a:lnTo>
                  <a:lnTo>
                    <a:pt x="490" y="994"/>
                  </a:lnTo>
                  <a:lnTo>
                    <a:pt x="490" y="994"/>
                  </a:lnTo>
                  <a:lnTo>
                    <a:pt x="497" y="994"/>
                  </a:lnTo>
                  <a:lnTo>
                    <a:pt x="497" y="994"/>
                  </a:lnTo>
                  <a:lnTo>
                    <a:pt x="521" y="994"/>
                  </a:lnTo>
                  <a:lnTo>
                    <a:pt x="545" y="992"/>
                  </a:lnTo>
                  <a:lnTo>
                    <a:pt x="593" y="984"/>
                  </a:lnTo>
                  <a:lnTo>
                    <a:pt x="641" y="972"/>
                  </a:lnTo>
                  <a:lnTo>
                    <a:pt x="685" y="954"/>
                  </a:lnTo>
                  <a:lnTo>
                    <a:pt x="729" y="934"/>
                  </a:lnTo>
                  <a:lnTo>
                    <a:pt x="771" y="908"/>
                  </a:lnTo>
                  <a:lnTo>
                    <a:pt x="809" y="878"/>
                  </a:lnTo>
                  <a:lnTo>
                    <a:pt x="845" y="844"/>
                  </a:lnTo>
                  <a:lnTo>
                    <a:pt x="845" y="844"/>
                  </a:lnTo>
                  <a:lnTo>
                    <a:pt x="869" y="821"/>
                  </a:lnTo>
                  <a:lnTo>
                    <a:pt x="891" y="793"/>
                  </a:lnTo>
                  <a:lnTo>
                    <a:pt x="911" y="763"/>
                  </a:lnTo>
                  <a:lnTo>
                    <a:pt x="929" y="733"/>
                  </a:lnTo>
                  <a:lnTo>
                    <a:pt x="929" y="733"/>
                  </a:lnTo>
                  <a:lnTo>
                    <a:pt x="943" y="705"/>
                  </a:lnTo>
                  <a:lnTo>
                    <a:pt x="957" y="677"/>
                  </a:lnTo>
                  <a:lnTo>
                    <a:pt x="967" y="647"/>
                  </a:lnTo>
                  <a:lnTo>
                    <a:pt x="975" y="617"/>
                  </a:lnTo>
                  <a:lnTo>
                    <a:pt x="975" y="617"/>
                  </a:lnTo>
                  <a:lnTo>
                    <a:pt x="985" y="569"/>
                  </a:lnTo>
                  <a:lnTo>
                    <a:pt x="989" y="523"/>
                  </a:lnTo>
                  <a:lnTo>
                    <a:pt x="991" y="499"/>
                  </a:lnTo>
                  <a:lnTo>
                    <a:pt x="991" y="499"/>
                  </a:lnTo>
                  <a:lnTo>
                    <a:pt x="993" y="493"/>
                  </a:lnTo>
                  <a:lnTo>
                    <a:pt x="995" y="487"/>
                  </a:lnTo>
                  <a:lnTo>
                    <a:pt x="1000" y="485"/>
                  </a:lnTo>
                  <a:lnTo>
                    <a:pt x="1006" y="483"/>
                  </a:lnTo>
                  <a:lnTo>
                    <a:pt x="1030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098" y="483"/>
                  </a:lnTo>
                  <a:lnTo>
                    <a:pt x="1104" y="483"/>
                  </a:lnTo>
                  <a:lnTo>
                    <a:pt x="1108" y="481"/>
                  </a:lnTo>
                  <a:lnTo>
                    <a:pt x="1112" y="477"/>
                  </a:lnTo>
                  <a:lnTo>
                    <a:pt x="1114" y="473"/>
                  </a:lnTo>
                  <a:lnTo>
                    <a:pt x="1114" y="473"/>
                  </a:lnTo>
                  <a:lnTo>
                    <a:pt x="1116" y="467"/>
                  </a:lnTo>
                  <a:lnTo>
                    <a:pt x="1114" y="463"/>
                  </a:lnTo>
                  <a:lnTo>
                    <a:pt x="1114" y="459"/>
                  </a:lnTo>
                  <a:lnTo>
                    <a:pt x="1110" y="455"/>
                  </a:lnTo>
                  <a:lnTo>
                    <a:pt x="1110" y="4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15493" y="3323589"/>
            <a:ext cx="522871" cy="783955"/>
            <a:chOff x="3800475" y="4230688"/>
            <a:chExt cx="1179512" cy="1768475"/>
          </a:xfrm>
          <a:solidFill>
            <a:schemeClr val="bg1"/>
          </a:solidFill>
        </p:grpSpPr>
        <p:sp>
          <p:nvSpPr>
            <p:cNvPr id="41" name="Freeform 13"/>
            <p:cNvSpPr/>
            <p:nvPr/>
          </p:nvSpPr>
          <p:spPr bwMode="auto">
            <a:xfrm>
              <a:off x="4140200" y="5622925"/>
              <a:ext cx="500062" cy="119063"/>
            </a:xfrm>
            <a:custGeom>
              <a:avLst/>
              <a:gdLst>
                <a:gd name="T0" fmla="*/ 315 w 315"/>
                <a:gd name="T1" fmla="*/ 37 h 75"/>
                <a:gd name="T2" fmla="*/ 315 w 315"/>
                <a:gd name="T3" fmla="*/ 37 h 75"/>
                <a:gd name="T4" fmla="*/ 315 w 315"/>
                <a:gd name="T5" fmla="*/ 45 h 75"/>
                <a:gd name="T6" fmla="*/ 313 w 315"/>
                <a:gd name="T7" fmla="*/ 53 h 75"/>
                <a:gd name="T8" fmla="*/ 309 w 315"/>
                <a:gd name="T9" fmla="*/ 59 h 75"/>
                <a:gd name="T10" fmla="*/ 307 w 315"/>
                <a:gd name="T11" fmla="*/ 65 h 75"/>
                <a:gd name="T12" fmla="*/ 301 w 315"/>
                <a:gd name="T13" fmla="*/ 69 h 75"/>
                <a:gd name="T14" fmla="*/ 295 w 315"/>
                <a:gd name="T15" fmla="*/ 73 h 75"/>
                <a:gd name="T16" fmla="*/ 291 w 315"/>
                <a:gd name="T17" fmla="*/ 75 h 75"/>
                <a:gd name="T18" fmla="*/ 283 w 315"/>
                <a:gd name="T19" fmla="*/ 75 h 75"/>
                <a:gd name="T20" fmla="*/ 32 w 315"/>
                <a:gd name="T21" fmla="*/ 75 h 75"/>
                <a:gd name="T22" fmla="*/ 32 w 315"/>
                <a:gd name="T23" fmla="*/ 75 h 75"/>
                <a:gd name="T24" fmla="*/ 26 w 315"/>
                <a:gd name="T25" fmla="*/ 75 h 75"/>
                <a:gd name="T26" fmla="*/ 20 w 315"/>
                <a:gd name="T27" fmla="*/ 73 h 75"/>
                <a:gd name="T28" fmla="*/ 14 w 315"/>
                <a:gd name="T29" fmla="*/ 69 h 75"/>
                <a:gd name="T30" fmla="*/ 10 w 315"/>
                <a:gd name="T31" fmla="*/ 65 h 75"/>
                <a:gd name="T32" fmla="*/ 6 w 315"/>
                <a:gd name="T33" fmla="*/ 59 h 75"/>
                <a:gd name="T34" fmla="*/ 2 w 315"/>
                <a:gd name="T35" fmla="*/ 53 h 75"/>
                <a:gd name="T36" fmla="*/ 2 w 315"/>
                <a:gd name="T37" fmla="*/ 45 h 75"/>
                <a:gd name="T38" fmla="*/ 0 w 315"/>
                <a:gd name="T39" fmla="*/ 37 h 75"/>
                <a:gd name="T40" fmla="*/ 0 w 315"/>
                <a:gd name="T41" fmla="*/ 37 h 75"/>
                <a:gd name="T42" fmla="*/ 0 w 315"/>
                <a:gd name="T43" fmla="*/ 37 h 75"/>
                <a:gd name="T44" fmla="*/ 2 w 315"/>
                <a:gd name="T45" fmla="*/ 29 h 75"/>
                <a:gd name="T46" fmla="*/ 2 w 315"/>
                <a:gd name="T47" fmla="*/ 23 h 75"/>
                <a:gd name="T48" fmla="*/ 6 w 315"/>
                <a:gd name="T49" fmla="*/ 17 h 75"/>
                <a:gd name="T50" fmla="*/ 10 w 315"/>
                <a:gd name="T51" fmla="*/ 11 h 75"/>
                <a:gd name="T52" fmla="*/ 14 w 315"/>
                <a:gd name="T53" fmla="*/ 5 h 75"/>
                <a:gd name="T54" fmla="*/ 20 w 315"/>
                <a:gd name="T55" fmla="*/ 4 h 75"/>
                <a:gd name="T56" fmla="*/ 26 w 315"/>
                <a:gd name="T57" fmla="*/ 2 h 75"/>
                <a:gd name="T58" fmla="*/ 32 w 315"/>
                <a:gd name="T59" fmla="*/ 0 h 75"/>
                <a:gd name="T60" fmla="*/ 283 w 315"/>
                <a:gd name="T61" fmla="*/ 0 h 75"/>
                <a:gd name="T62" fmla="*/ 283 w 315"/>
                <a:gd name="T63" fmla="*/ 0 h 75"/>
                <a:gd name="T64" fmla="*/ 291 w 315"/>
                <a:gd name="T65" fmla="*/ 2 h 75"/>
                <a:gd name="T66" fmla="*/ 295 w 315"/>
                <a:gd name="T67" fmla="*/ 4 h 75"/>
                <a:gd name="T68" fmla="*/ 301 w 315"/>
                <a:gd name="T69" fmla="*/ 5 h 75"/>
                <a:gd name="T70" fmla="*/ 307 w 315"/>
                <a:gd name="T71" fmla="*/ 11 h 75"/>
                <a:gd name="T72" fmla="*/ 309 w 315"/>
                <a:gd name="T73" fmla="*/ 17 h 75"/>
                <a:gd name="T74" fmla="*/ 313 w 315"/>
                <a:gd name="T75" fmla="*/ 23 h 75"/>
                <a:gd name="T76" fmla="*/ 315 w 315"/>
                <a:gd name="T77" fmla="*/ 29 h 75"/>
                <a:gd name="T78" fmla="*/ 315 w 315"/>
                <a:gd name="T79" fmla="*/ 37 h 75"/>
                <a:gd name="T80" fmla="*/ 315 w 315"/>
                <a:gd name="T8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5" h="75">
                  <a:moveTo>
                    <a:pt x="315" y="37"/>
                  </a:moveTo>
                  <a:lnTo>
                    <a:pt x="315" y="37"/>
                  </a:lnTo>
                  <a:lnTo>
                    <a:pt x="315" y="45"/>
                  </a:lnTo>
                  <a:lnTo>
                    <a:pt x="313" y="53"/>
                  </a:lnTo>
                  <a:lnTo>
                    <a:pt x="309" y="59"/>
                  </a:lnTo>
                  <a:lnTo>
                    <a:pt x="307" y="65"/>
                  </a:lnTo>
                  <a:lnTo>
                    <a:pt x="301" y="69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3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6" y="75"/>
                  </a:lnTo>
                  <a:lnTo>
                    <a:pt x="20" y="73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29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91" y="2"/>
                  </a:lnTo>
                  <a:lnTo>
                    <a:pt x="295" y="4"/>
                  </a:lnTo>
                  <a:lnTo>
                    <a:pt x="301" y="5"/>
                  </a:lnTo>
                  <a:lnTo>
                    <a:pt x="307" y="11"/>
                  </a:lnTo>
                  <a:lnTo>
                    <a:pt x="309" y="17"/>
                  </a:lnTo>
                  <a:lnTo>
                    <a:pt x="313" y="23"/>
                  </a:lnTo>
                  <a:lnTo>
                    <a:pt x="315" y="29"/>
                  </a:lnTo>
                  <a:lnTo>
                    <a:pt x="315" y="37"/>
                  </a:lnTo>
                  <a:lnTo>
                    <a:pt x="31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4162425" y="5818188"/>
              <a:ext cx="455612" cy="180975"/>
            </a:xfrm>
            <a:custGeom>
              <a:avLst/>
              <a:gdLst>
                <a:gd name="T0" fmla="*/ 0 w 287"/>
                <a:gd name="T1" fmla="*/ 0 h 114"/>
                <a:gd name="T2" fmla="*/ 0 w 287"/>
                <a:gd name="T3" fmla="*/ 0 h 114"/>
                <a:gd name="T4" fmla="*/ 2 w 287"/>
                <a:gd name="T5" fmla="*/ 12 h 114"/>
                <a:gd name="T6" fmla="*/ 4 w 287"/>
                <a:gd name="T7" fmla="*/ 22 h 114"/>
                <a:gd name="T8" fmla="*/ 6 w 287"/>
                <a:gd name="T9" fmla="*/ 34 h 114"/>
                <a:gd name="T10" fmla="*/ 12 w 287"/>
                <a:gd name="T11" fmla="*/ 44 h 114"/>
                <a:gd name="T12" fmla="*/ 18 w 287"/>
                <a:gd name="T13" fmla="*/ 54 h 114"/>
                <a:gd name="T14" fmla="*/ 24 w 287"/>
                <a:gd name="T15" fmla="*/ 64 h 114"/>
                <a:gd name="T16" fmla="*/ 42 w 287"/>
                <a:gd name="T17" fmla="*/ 80 h 114"/>
                <a:gd name="T18" fmla="*/ 64 w 287"/>
                <a:gd name="T19" fmla="*/ 94 h 114"/>
                <a:gd name="T20" fmla="*/ 88 w 287"/>
                <a:gd name="T21" fmla="*/ 106 h 114"/>
                <a:gd name="T22" fmla="*/ 116 w 287"/>
                <a:gd name="T23" fmla="*/ 112 h 114"/>
                <a:gd name="T24" fmla="*/ 144 w 287"/>
                <a:gd name="T25" fmla="*/ 114 h 114"/>
                <a:gd name="T26" fmla="*/ 144 w 287"/>
                <a:gd name="T27" fmla="*/ 114 h 114"/>
                <a:gd name="T28" fmla="*/ 174 w 287"/>
                <a:gd name="T29" fmla="*/ 112 h 114"/>
                <a:gd name="T30" fmla="*/ 200 w 287"/>
                <a:gd name="T31" fmla="*/ 106 h 114"/>
                <a:gd name="T32" fmla="*/ 223 w 287"/>
                <a:gd name="T33" fmla="*/ 94 h 114"/>
                <a:gd name="T34" fmla="*/ 245 w 287"/>
                <a:gd name="T35" fmla="*/ 80 h 114"/>
                <a:gd name="T36" fmla="*/ 263 w 287"/>
                <a:gd name="T37" fmla="*/ 64 h 114"/>
                <a:gd name="T38" fmla="*/ 269 w 287"/>
                <a:gd name="T39" fmla="*/ 54 h 114"/>
                <a:gd name="T40" fmla="*/ 277 w 287"/>
                <a:gd name="T41" fmla="*/ 44 h 114"/>
                <a:gd name="T42" fmla="*/ 281 w 287"/>
                <a:gd name="T43" fmla="*/ 34 h 114"/>
                <a:gd name="T44" fmla="*/ 285 w 287"/>
                <a:gd name="T45" fmla="*/ 22 h 114"/>
                <a:gd name="T46" fmla="*/ 287 w 287"/>
                <a:gd name="T47" fmla="*/ 12 h 114"/>
                <a:gd name="T48" fmla="*/ 287 w 287"/>
                <a:gd name="T49" fmla="*/ 0 h 114"/>
                <a:gd name="T50" fmla="*/ 0 w 287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114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6" y="34"/>
                  </a:lnTo>
                  <a:lnTo>
                    <a:pt x="12" y="44"/>
                  </a:lnTo>
                  <a:lnTo>
                    <a:pt x="18" y="54"/>
                  </a:lnTo>
                  <a:lnTo>
                    <a:pt x="24" y="64"/>
                  </a:lnTo>
                  <a:lnTo>
                    <a:pt x="42" y="80"/>
                  </a:lnTo>
                  <a:lnTo>
                    <a:pt x="64" y="94"/>
                  </a:lnTo>
                  <a:lnTo>
                    <a:pt x="88" y="106"/>
                  </a:lnTo>
                  <a:lnTo>
                    <a:pt x="116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74" y="112"/>
                  </a:lnTo>
                  <a:lnTo>
                    <a:pt x="200" y="106"/>
                  </a:lnTo>
                  <a:lnTo>
                    <a:pt x="223" y="94"/>
                  </a:lnTo>
                  <a:lnTo>
                    <a:pt x="245" y="80"/>
                  </a:lnTo>
                  <a:lnTo>
                    <a:pt x="263" y="64"/>
                  </a:lnTo>
                  <a:lnTo>
                    <a:pt x="269" y="54"/>
                  </a:lnTo>
                  <a:lnTo>
                    <a:pt x="277" y="44"/>
                  </a:lnTo>
                  <a:lnTo>
                    <a:pt x="281" y="34"/>
                  </a:lnTo>
                  <a:lnTo>
                    <a:pt x="285" y="22"/>
                  </a:lnTo>
                  <a:lnTo>
                    <a:pt x="287" y="12"/>
                  </a:ln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3800475" y="4230688"/>
              <a:ext cx="1179512" cy="1322388"/>
            </a:xfrm>
            <a:custGeom>
              <a:avLst/>
              <a:gdLst>
                <a:gd name="T0" fmla="*/ 741 w 743"/>
                <a:gd name="T1" fmla="*/ 344 h 833"/>
                <a:gd name="T2" fmla="*/ 713 w 743"/>
                <a:gd name="T3" fmla="*/ 234 h 833"/>
                <a:gd name="T4" fmla="*/ 657 w 743"/>
                <a:gd name="T5" fmla="*/ 140 h 833"/>
                <a:gd name="T6" fmla="*/ 579 w 743"/>
                <a:gd name="T7" fmla="*/ 66 h 833"/>
                <a:gd name="T8" fmla="*/ 481 w 743"/>
                <a:gd name="T9" fmla="*/ 18 h 833"/>
                <a:gd name="T10" fmla="*/ 372 w 743"/>
                <a:gd name="T11" fmla="*/ 0 h 833"/>
                <a:gd name="T12" fmla="*/ 298 w 743"/>
                <a:gd name="T13" fmla="*/ 8 h 833"/>
                <a:gd name="T14" fmla="*/ 194 w 743"/>
                <a:gd name="T15" fmla="*/ 46 h 833"/>
                <a:gd name="T16" fmla="*/ 108 w 743"/>
                <a:gd name="T17" fmla="*/ 112 h 833"/>
                <a:gd name="T18" fmla="*/ 44 w 743"/>
                <a:gd name="T19" fmla="*/ 200 h 833"/>
                <a:gd name="T20" fmla="*/ 8 w 743"/>
                <a:gd name="T21" fmla="*/ 306 h 833"/>
                <a:gd name="T22" fmla="*/ 0 w 743"/>
                <a:gd name="T23" fmla="*/ 384 h 833"/>
                <a:gd name="T24" fmla="*/ 18 w 743"/>
                <a:gd name="T25" fmla="*/ 519 h 833"/>
                <a:gd name="T26" fmla="*/ 56 w 743"/>
                <a:gd name="T27" fmla="*/ 621 h 833"/>
                <a:gd name="T28" fmla="*/ 106 w 743"/>
                <a:gd name="T29" fmla="*/ 699 h 833"/>
                <a:gd name="T30" fmla="*/ 194 w 743"/>
                <a:gd name="T31" fmla="*/ 797 h 833"/>
                <a:gd name="T32" fmla="*/ 519 w 743"/>
                <a:gd name="T33" fmla="*/ 833 h 833"/>
                <a:gd name="T34" fmla="*/ 553 w 743"/>
                <a:gd name="T35" fmla="*/ 797 h 833"/>
                <a:gd name="T36" fmla="*/ 645 w 743"/>
                <a:gd name="T37" fmla="*/ 699 h 833"/>
                <a:gd name="T38" fmla="*/ 695 w 743"/>
                <a:gd name="T39" fmla="*/ 621 h 833"/>
                <a:gd name="T40" fmla="*/ 731 w 743"/>
                <a:gd name="T41" fmla="*/ 519 h 833"/>
                <a:gd name="T42" fmla="*/ 743 w 743"/>
                <a:gd name="T43" fmla="*/ 384 h 833"/>
                <a:gd name="T44" fmla="*/ 531 w 743"/>
                <a:gd name="T45" fmla="*/ 727 h 833"/>
                <a:gd name="T46" fmla="*/ 256 w 743"/>
                <a:gd name="T47" fmla="*/ 769 h 833"/>
                <a:gd name="T48" fmla="*/ 186 w 743"/>
                <a:gd name="T49" fmla="*/ 693 h 833"/>
                <a:gd name="T50" fmla="*/ 124 w 743"/>
                <a:gd name="T51" fmla="*/ 613 h 833"/>
                <a:gd name="T52" fmla="*/ 96 w 743"/>
                <a:gd name="T53" fmla="*/ 553 h 833"/>
                <a:gd name="T54" fmla="*/ 74 w 743"/>
                <a:gd name="T55" fmla="*/ 477 h 833"/>
                <a:gd name="T56" fmla="*/ 66 w 743"/>
                <a:gd name="T57" fmla="*/ 382 h 833"/>
                <a:gd name="T58" fmla="*/ 70 w 743"/>
                <a:gd name="T59" fmla="*/ 320 h 833"/>
                <a:gd name="T60" fmla="*/ 100 w 743"/>
                <a:gd name="T61" fmla="*/ 232 h 833"/>
                <a:gd name="T62" fmla="*/ 156 w 743"/>
                <a:gd name="T63" fmla="*/ 156 h 833"/>
                <a:gd name="T64" fmla="*/ 202 w 743"/>
                <a:gd name="T65" fmla="*/ 118 h 833"/>
                <a:gd name="T66" fmla="*/ 284 w 743"/>
                <a:gd name="T67" fmla="*/ 78 h 833"/>
                <a:gd name="T68" fmla="*/ 372 w 743"/>
                <a:gd name="T69" fmla="*/ 64 h 833"/>
                <a:gd name="T70" fmla="*/ 432 w 743"/>
                <a:gd name="T71" fmla="*/ 70 h 833"/>
                <a:gd name="T72" fmla="*/ 515 w 743"/>
                <a:gd name="T73" fmla="*/ 102 h 833"/>
                <a:gd name="T74" fmla="*/ 585 w 743"/>
                <a:gd name="T75" fmla="*/ 158 h 833"/>
                <a:gd name="T76" fmla="*/ 625 w 743"/>
                <a:gd name="T77" fmla="*/ 206 h 833"/>
                <a:gd name="T78" fmla="*/ 663 w 743"/>
                <a:gd name="T79" fmla="*/ 290 h 833"/>
                <a:gd name="T80" fmla="*/ 679 w 743"/>
                <a:gd name="T81" fmla="*/ 384 h 833"/>
                <a:gd name="T82" fmla="*/ 675 w 743"/>
                <a:gd name="T83" fmla="*/ 451 h 833"/>
                <a:gd name="T84" fmla="*/ 661 w 743"/>
                <a:gd name="T85" fmla="*/ 535 h 833"/>
                <a:gd name="T86" fmla="*/ 633 w 743"/>
                <a:gd name="T87" fmla="*/ 601 h 833"/>
                <a:gd name="T88" fmla="*/ 585 w 743"/>
                <a:gd name="T89" fmla="*/ 669 h 833"/>
                <a:gd name="T90" fmla="*/ 531 w 743"/>
                <a:gd name="T91" fmla="*/ 727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3" h="833">
                  <a:moveTo>
                    <a:pt x="743" y="384"/>
                  </a:moveTo>
                  <a:lnTo>
                    <a:pt x="743" y="384"/>
                  </a:lnTo>
                  <a:lnTo>
                    <a:pt x="741" y="344"/>
                  </a:lnTo>
                  <a:lnTo>
                    <a:pt x="735" y="306"/>
                  </a:lnTo>
                  <a:lnTo>
                    <a:pt x="725" y="270"/>
                  </a:lnTo>
                  <a:lnTo>
                    <a:pt x="713" y="234"/>
                  </a:lnTo>
                  <a:lnTo>
                    <a:pt x="697" y="200"/>
                  </a:lnTo>
                  <a:lnTo>
                    <a:pt x="677" y="168"/>
                  </a:lnTo>
                  <a:lnTo>
                    <a:pt x="657" y="140"/>
                  </a:lnTo>
                  <a:lnTo>
                    <a:pt x="633" y="112"/>
                  </a:lnTo>
                  <a:lnTo>
                    <a:pt x="607" y="88"/>
                  </a:lnTo>
                  <a:lnTo>
                    <a:pt x="579" y="66"/>
                  </a:lnTo>
                  <a:lnTo>
                    <a:pt x="547" y="46"/>
                  </a:lnTo>
                  <a:lnTo>
                    <a:pt x="515" y="30"/>
                  </a:lnTo>
                  <a:lnTo>
                    <a:pt x="481" y="18"/>
                  </a:lnTo>
                  <a:lnTo>
                    <a:pt x="447" y="8"/>
                  </a:lnTo>
                  <a:lnTo>
                    <a:pt x="410" y="2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34" y="2"/>
                  </a:lnTo>
                  <a:lnTo>
                    <a:pt x="298" y="8"/>
                  </a:lnTo>
                  <a:lnTo>
                    <a:pt x="262" y="18"/>
                  </a:lnTo>
                  <a:lnTo>
                    <a:pt x="228" y="30"/>
                  </a:lnTo>
                  <a:lnTo>
                    <a:pt x="194" y="46"/>
                  </a:lnTo>
                  <a:lnTo>
                    <a:pt x="164" y="66"/>
                  </a:lnTo>
                  <a:lnTo>
                    <a:pt x="134" y="88"/>
                  </a:lnTo>
                  <a:lnTo>
                    <a:pt x="108" y="112"/>
                  </a:lnTo>
                  <a:lnTo>
                    <a:pt x="84" y="140"/>
                  </a:lnTo>
                  <a:lnTo>
                    <a:pt x="62" y="168"/>
                  </a:lnTo>
                  <a:lnTo>
                    <a:pt x="44" y="200"/>
                  </a:lnTo>
                  <a:lnTo>
                    <a:pt x="28" y="234"/>
                  </a:lnTo>
                  <a:lnTo>
                    <a:pt x="16" y="270"/>
                  </a:lnTo>
                  <a:lnTo>
                    <a:pt x="8" y="306"/>
                  </a:lnTo>
                  <a:lnTo>
                    <a:pt x="2" y="34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4" y="433"/>
                  </a:lnTo>
                  <a:lnTo>
                    <a:pt x="8" y="477"/>
                  </a:lnTo>
                  <a:lnTo>
                    <a:pt x="18" y="519"/>
                  </a:lnTo>
                  <a:lnTo>
                    <a:pt x="28" y="557"/>
                  </a:lnTo>
                  <a:lnTo>
                    <a:pt x="40" y="591"/>
                  </a:lnTo>
                  <a:lnTo>
                    <a:pt x="56" y="621"/>
                  </a:lnTo>
                  <a:lnTo>
                    <a:pt x="72" y="649"/>
                  </a:lnTo>
                  <a:lnTo>
                    <a:pt x="88" y="675"/>
                  </a:lnTo>
                  <a:lnTo>
                    <a:pt x="106" y="699"/>
                  </a:lnTo>
                  <a:lnTo>
                    <a:pt x="124" y="721"/>
                  </a:lnTo>
                  <a:lnTo>
                    <a:pt x="160" y="761"/>
                  </a:lnTo>
                  <a:lnTo>
                    <a:pt x="194" y="797"/>
                  </a:lnTo>
                  <a:lnTo>
                    <a:pt x="210" y="815"/>
                  </a:lnTo>
                  <a:lnTo>
                    <a:pt x="224" y="833"/>
                  </a:lnTo>
                  <a:lnTo>
                    <a:pt x="519" y="833"/>
                  </a:lnTo>
                  <a:lnTo>
                    <a:pt x="519" y="833"/>
                  </a:lnTo>
                  <a:lnTo>
                    <a:pt x="535" y="815"/>
                  </a:lnTo>
                  <a:lnTo>
                    <a:pt x="553" y="797"/>
                  </a:lnTo>
                  <a:lnTo>
                    <a:pt x="589" y="761"/>
                  </a:lnTo>
                  <a:lnTo>
                    <a:pt x="627" y="721"/>
                  </a:lnTo>
                  <a:lnTo>
                    <a:pt x="645" y="699"/>
                  </a:lnTo>
                  <a:lnTo>
                    <a:pt x="663" y="675"/>
                  </a:lnTo>
                  <a:lnTo>
                    <a:pt x="679" y="649"/>
                  </a:lnTo>
                  <a:lnTo>
                    <a:pt x="695" y="621"/>
                  </a:lnTo>
                  <a:lnTo>
                    <a:pt x="709" y="591"/>
                  </a:lnTo>
                  <a:lnTo>
                    <a:pt x="721" y="557"/>
                  </a:lnTo>
                  <a:lnTo>
                    <a:pt x="731" y="519"/>
                  </a:lnTo>
                  <a:lnTo>
                    <a:pt x="739" y="477"/>
                  </a:lnTo>
                  <a:lnTo>
                    <a:pt x="743" y="433"/>
                  </a:lnTo>
                  <a:lnTo>
                    <a:pt x="743" y="384"/>
                  </a:lnTo>
                  <a:lnTo>
                    <a:pt x="743" y="384"/>
                  </a:lnTo>
                  <a:close/>
                  <a:moveTo>
                    <a:pt x="531" y="727"/>
                  </a:moveTo>
                  <a:lnTo>
                    <a:pt x="531" y="727"/>
                  </a:lnTo>
                  <a:lnTo>
                    <a:pt x="491" y="769"/>
                  </a:lnTo>
                  <a:lnTo>
                    <a:pt x="256" y="769"/>
                  </a:lnTo>
                  <a:lnTo>
                    <a:pt x="256" y="769"/>
                  </a:lnTo>
                  <a:lnTo>
                    <a:pt x="212" y="721"/>
                  </a:lnTo>
                  <a:lnTo>
                    <a:pt x="212" y="721"/>
                  </a:lnTo>
                  <a:lnTo>
                    <a:pt x="186" y="693"/>
                  </a:lnTo>
                  <a:lnTo>
                    <a:pt x="160" y="663"/>
                  </a:lnTo>
                  <a:lnTo>
                    <a:pt x="136" y="631"/>
                  </a:lnTo>
                  <a:lnTo>
                    <a:pt x="124" y="613"/>
                  </a:lnTo>
                  <a:lnTo>
                    <a:pt x="114" y="595"/>
                  </a:lnTo>
                  <a:lnTo>
                    <a:pt x="104" y="573"/>
                  </a:lnTo>
                  <a:lnTo>
                    <a:pt x="96" y="553"/>
                  </a:lnTo>
                  <a:lnTo>
                    <a:pt x="88" y="529"/>
                  </a:lnTo>
                  <a:lnTo>
                    <a:pt x="80" y="503"/>
                  </a:lnTo>
                  <a:lnTo>
                    <a:pt x="74" y="477"/>
                  </a:lnTo>
                  <a:lnTo>
                    <a:pt x="70" y="447"/>
                  </a:lnTo>
                  <a:lnTo>
                    <a:pt x="68" y="416"/>
                  </a:lnTo>
                  <a:lnTo>
                    <a:pt x="66" y="382"/>
                  </a:lnTo>
                  <a:lnTo>
                    <a:pt x="66" y="382"/>
                  </a:lnTo>
                  <a:lnTo>
                    <a:pt x="66" y="350"/>
                  </a:lnTo>
                  <a:lnTo>
                    <a:pt x="70" y="320"/>
                  </a:lnTo>
                  <a:lnTo>
                    <a:pt x="78" y="290"/>
                  </a:lnTo>
                  <a:lnTo>
                    <a:pt x="88" y="260"/>
                  </a:lnTo>
                  <a:lnTo>
                    <a:pt x="100" y="232"/>
                  </a:lnTo>
                  <a:lnTo>
                    <a:pt x="116" y="206"/>
                  </a:lnTo>
                  <a:lnTo>
                    <a:pt x="134" y="180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78" y="136"/>
                  </a:lnTo>
                  <a:lnTo>
                    <a:pt x="202" y="118"/>
                  </a:lnTo>
                  <a:lnTo>
                    <a:pt x="228" y="102"/>
                  </a:lnTo>
                  <a:lnTo>
                    <a:pt x="256" y="88"/>
                  </a:lnTo>
                  <a:lnTo>
                    <a:pt x="284" y="78"/>
                  </a:lnTo>
                  <a:lnTo>
                    <a:pt x="312" y="70"/>
                  </a:lnTo>
                  <a:lnTo>
                    <a:pt x="342" y="66"/>
                  </a:lnTo>
                  <a:lnTo>
                    <a:pt x="372" y="64"/>
                  </a:lnTo>
                  <a:lnTo>
                    <a:pt x="372" y="64"/>
                  </a:lnTo>
                  <a:lnTo>
                    <a:pt x="402" y="66"/>
                  </a:lnTo>
                  <a:lnTo>
                    <a:pt x="432" y="70"/>
                  </a:lnTo>
                  <a:lnTo>
                    <a:pt x="459" y="78"/>
                  </a:lnTo>
                  <a:lnTo>
                    <a:pt x="487" y="88"/>
                  </a:lnTo>
                  <a:lnTo>
                    <a:pt x="515" y="102"/>
                  </a:lnTo>
                  <a:lnTo>
                    <a:pt x="539" y="118"/>
                  </a:lnTo>
                  <a:lnTo>
                    <a:pt x="563" y="136"/>
                  </a:lnTo>
                  <a:lnTo>
                    <a:pt x="585" y="158"/>
                  </a:lnTo>
                  <a:lnTo>
                    <a:pt x="585" y="158"/>
                  </a:lnTo>
                  <a:lnTo>
                    <a:pt x="607" y="180"/>
                  </a:lnTo>
                  <a:lnTo>
                    <a:pt x="625" y="206"/>
                  </a:lnTo>
                  <a:lnTo>
                    <a:pt x="641" y="232"/>
                  </a:lnTo>
                  <a:lnTo>
                    <a:pt x="653" y="262"/>
                  </a:lnTo>
                  <a:lnTo>
                    <a:pt x="663" y="290"/>
                  </a:lnTo>
                  <a:lnTo>
                    <a:pt x="671" y="322"/>
                  </a:lnTo>
                  <a:lnTo>
                    <a:pt x="675" y="352"/>
                  </a:lnTo>
                  <a:lnTo>
                    <a:pt x="679" y="384"/>
                  </a:lnTo>
                  <a:lnTo>
                    <a:pt x="679" y="384"/>
                  </a:lnTo>
                  <a:lnTo>
                    <a:pt x="677" y="419"/>
                  </a:lnTo>
                  <a:lnTo>
                    <a:pt x="675" y="451"/>
                  </a:lnTo>
                  <a:lnTo>
                    <a:pt x="671" y="481"/>
                  </a:lnTo>
                  <a:lnTo>
                    <a:pt x="667" y="509"/>
                  </a:lnTo>
                  <a:lnTo>
                    <a:pt x="661" y="535"/>
                  </a:lnTo>
                  <a:lnTo>
                    <a:pt x="653" y="557"/>
                  </a:lnTo>
                  <a:lnTo>
                    <a:pt x="643" y="579"/>
                  </a:lnTo>
                  <a:lnTo>
                    <a:pt x="633" y="601"/>
                  </a:lnTo>
                  <a:lnTo>
                    <a:pt x="623" y="619"/>
                  </a:lnTo>
                  <a:lnTo>
                    <a:pt x="611" y="637"/>
                  </a:lnTo>
                  <a:lnTo>
                    <a:pt x="585" y="669"/>
                  </a:lnTo>
                  <a:lnTo>
                    <a:pt x="557" y="699"/>
                  </a:lnTo>
                  <a:lnTo>
                    <a:pt x="531" y="727"/>
                  </a:lnTo>
                  <a:lnTo>
                    <a:pt x="531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4086225" y="4856163"/>
              <a:ext cx="614362" cy="541338"/>
            </a:xfrm>
            <a:custGeom>
              <a:avLst/>
              <a:gdLst>
                <a:gd name="T0" fmla="*/ 158 w 387"/>
                <a:gd name="T1" fmla="*/ 0 h 341"/>
                <a:gd name="T2" fmla="*/ 158 w 387"/>
                <a:gd name="T3" fmla="*/ 8 h 341"/>
                <a:gd name="T4" fmla="*/ 164 w 387"/>
                <a:gd name="T5" fmla="*/ 33 h 341"/>
                <a:gd name="T6" fmla="*/ 172 w 387"/>
                <a:gd name="T7" fmla="*/ 45 h 341"/>
                <a:gd name="T8" fmla="*/ 168 w 387"/>
                <a:gd name="T9" fmla="*/ 67 h 341"/>
                <a:gd name="T10" fmla="*/ 158 w 387"/>
                <a:gd name="T11" fmla="*/ 155 h 341"/>
                <a:gd name="T12" fmla="*/ 156 w 387"/>
                <a:gd name="T13" fmla="*/ 213 h 341"/>
                <a:gd name="T14" fmla="*/ 158 w 387"/>
                <a:gd name="T15" fmla="*/ 235 h 341"/>
                <a:gd name="T16" fmla="*/ 172 w 387"/>
                <a:gd name="T17" fmla="*/ 277 h 341"/>
                <a:gd name="T18" fmla="*/ 184 w 387"/>
                <a:gd name="T19" fmla="*/ 295 h 341"/>
                <a:gd name="T20" fmla="*/ 196 w 387"/>
                <a:gd name="T21" fmla="*/ 303 h 341"/>
                <a:gd name="T22" fmla="*/ 202 w 387"/>
                <a:gd name="T23" fmla="*/ 301 h 341"/>
                <a:gd name="T24" fmla="*/ 214 w 387"/>
                <a:gd name="T25" fmla="*/ 287 h 341"/>
                <a:gd name="T26" fmla="*/ 226 w 387"/>
                <a:gd name="T27" fmla="*/ 253 h 341"/>
                <a:gd name="T28" fmla="*/ 230 w 387"/>
                <a:gd name="T29" fmla="*/ 235 h 341"/>
                <a:gd name="T30" fmla="*/ 232 w 387"/>
                <a:gd name="T31" fmla="*/ 185 h 341"/>
                <a:gd name="T32" fmla="*/ 224 w 387"/>
                <a:gd name="T33" fmla="*/ 123 h 341"/>
                <a:gd name="T34" fmla="*/ 210 w 387"/>
                <a:gd name="T35" fmla="*/ 45 h 341"/>
                <a:gd name="T36" fmla="*/ 214 w 387"/>
                <a:gd name="T37" fmla="*/ 41 h 341"/>
                <a:gd name="T38" fmla="*/ 222 w 387"/>
                <a:gd name="T39" fmla="*/ 22 h 341"/>
                <a:gd name="T40" fmla="*/ 285 w 387"/>
                <a:gd name="T41" fmla="*/ 0 h 341"/>
                <a:gd name="T42" fmla="*/ 285 w 387"/>
                <a:gd name="T43" fmla="*/ 0 h 341"/>
                <a:gd name="T44" fmla="*/ 325 w 387"/>
                <a:gd name="T45" fmla="*/ 8 h 341"/>
                <a:gd name="T46" fmla="*/ 359 w 387"/>
                <a:gd name="T47" fmla="*/ 31 h 341"/>
                <a:gd name="T48" fmla="*/ 381 w 387"/>
                <a:gd name="T49" fmla="*/ 67 h 341"/>
                <a:gd name="T50" fmla="*/ 387 w 387"/>
                <a:gd name="T51" fmla="*/ 89 h 341"/>
                <a:gd name="T52" fmla="*/ 387 w 387"/>
                <a:gd name="T53" fmla="*/ 111 h 341"/>
                <a:gd name="T54" fmla="*/ 373 w 387"/>
                <a:gd name="T55" fmla="*/ 229 h 341"/>
                <a:gd name="T56" fmla="*/ 359 w 387"/>
                <a:gd name="T57" fmla="*/ 273 h 341"/>
                <a:gd name="T58" fmla="*/ 339 w 387"/>
                <a:gd name="T59" fmla="*/ 309 h 341"/>
                <a:gd name="T60" fmla="*/ 309 w 387"/>
                <a:gd name="T61" fmla="*/ 333 h 341"/>
                <a:gd name="T62" fmla="*/ 271 w 387"/>
                <a:gd name="T63" fmla="*/ 341 h 341"/>
                <a:gd name="T64" fmla="*/ 118 w 387"/>
                <a:gd name="T65" fmla="*/ 341 h 341"/>
                <a:gd name="T66" fmla="*/ 98 w 387"/>
                <a:gd name="T67" fmla="*/ 339 h 341"/>
                <a:gd name="T68" fmla="*/ 64 w 387"/>
                <a:gd name="T69" fmla="*/ 321 h 341"/>
                <a:gd name="T70" fmla="*/ 38 w 387"/>
                <a:gd name="T71" fmla="*/ 291 h 341"/>
                <a:gd name="T72" fmla="*/ 22 w 387"/>
                <a:gd name="T73" fmla="*/ 251 h 341"/>
                <a:gd name="T74" fmla="*/ 2 w 387"/>
                <a:gd name="T75" fmla="*/ 111 h 341"/>
                <a:gd name="T76" fmla="*/ 0 w 387"/>
                <a:gd name="T77" fmla="*/ 99 h 341"/>
                <a:gd name="T78" fmla="*/ 4 w 387"/>
                <a:gd name="T79" fmla="*/ 77 h 341"/>
                <a:gd name="T80" fmla="*/ 16 w 387"/>
                <a:gd name="T81" fmla="*/ 47 h 341"/>
                <a:gd name="T82" fmla="*/ 44 w 387"/>
                <a:gd name="T83" fmla="*/ 18 h 341"/>
                <a:gd name="T84" fmla="*/ 82 w 387"/>
                <a:gd name="T85" fmla="*/ 2 h 341"/>
                <a:gd name="T86" fmla="*/ 102 w 387"/>
                <a:gd name="T8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7" h="341">
                  <a:moveTo>
                    <a:pt x="102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58" y="8"/>
                  </a:lnTo>
                  <a:lnTo>
                    <a:pt x="160" y="20"/>
                  </a:lnTo>
                  <a:lnTo>
                    <a:pt x="164" y="33"/>
                  </a:lnTo>
                  <a:lnTo>
                    <a:pt x="168" y="39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68" y="67"/>
                  </a:lnTo>
                  <a:lnTo>
                    <a:pt x="162" y="123"/>
                  </a:lnTo>
                  <a:lnTo>
                    <a:pt x="158" y="155"/>
                  </a:lnTo>
                  <a:lnTo>
                    <a:pt x="156" y="185"/>
                  </a:lnTo>
                  <a:lnTo>
                    <a:pt x="156" y="213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4" y="253"/>
                  </a:lnTo>
                  <a:lnTo>
                    <a:pt x="172" y="277"/>
                  </a:lnTo>
                  <a:lnTo>
                    <a:pt x="178" y="287"/>
                  </a:lnTo>
                  <a:lnTo>
                    <a:pt x="184" y="295"/>
                  </a:lnTo>
                  <a:lnTo>
                    <a:pt x="190" y="301"/>
                  </a:lnTo>
                  <a:lnTo>
                    <a:pt x="196" y="303"/>
                  </a:lnTo>
                  <a:lnTo>
                    <a:pt x="196" y="303"/>
                  </a:lnTo>
                  <a:lnTo>
                    <a:pt x="202" y="301"/>
                  </a:lnTo>
                  <a:lnTo>
                    <a:pt x="208" y="295"/>
                  </a:lnTo>
                  <a:lnTo>
                    <a:pt x="214" y="287"/>
                  </a:lnTo>
                  <a:lnTo>
                    <a:pt x="218" y="275"/>
                  </a:lnTo>
                  <a:lnTo>
                    <a:pt x="226" y="253"/>
                  </a:lnTo>
                  <a:lnTo>
                    <a:pt x="230" y="235"/>
                  </a:lnTo>
                  <a:lnTo>
                    <a:pt x="230" y="235"/>
                  </a:lnTo>
                  <a:lnTo>
                    <a:pt x="232" y="213"/>
                  </a:lnTo>
                  <a:lnTo>
                    <a:pt x="232" y="185"/>
                  </a:lnTo>
                  <a:lnTo>
                    <a:pt x="228" y="153"/>
                  </a:lnTo>
                  <a:lnTo>
                    <a:pt x="224" y="123"/>
                  </a:lnTo>
                  <a:lnTo>
                    <a:pt x="216" y="67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14" y="41"/>
                  </a:lnTo>
                  <a:lnTo>
                    <a:pt x="218" y="35"/>
                  </a:lnTo>
                  <a:lnTo>
                    <a:pt x="222" y="22"/>
                  </a:lnTo>
                  <a:lnTo>
                    <a:pt x="226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307" y="2"/>
                  </a:lnTo>
                  <a:lnTo>
                    <a:pt x="325" y="8"/>
                  </a:lnTo>
                  <a:lnTo>
                    <a:pt x="343" y="18"/>
                  </a:lnTo>
                  <a:lnTo>
                    <a:pt x="359" y="31"/>
                  </a:lnTo>
                  <a:lnTo>
                    <a:pt x="373" y="49"/>
                  </a:lnTo>
                  <a:lnTo>
                    <a:pt x="381" y="67"/>
                  </a:lnTo>
                  <a:lnTo>
                    <a:pt x="385" y="79"/>
                  </a:lnTo>
                  <a:lnTo>
                    <a:pt x="387" y="89"/>
                  </a:lnTo>
                  <a:lnTo>
                    <a:pt x="387" y="101"/>
                  </a:lnTo>
                  <a:lnTo>
                    <a:pt x="387" y="111"/>
                  </a:lnTo>
                  <a:lnTo>
                    <a:pt x="373" y="229"/>
                  </a:lnTo>
                  <a:lnTo>
                    <a:pt x="373" y="229"/>
                  </a:lnTo>
                  <a:lnTo>
                    <a:pt x="367" y="251"/>
                  </a:lnTo>
                  <a:lnTo>
                    <a:pt x="359" y="273"/>
                  </a:lnTo>
                  <a:lnTo>
                    <a:pt x="349" y="293"/>
                  </a:lnTo>
                  <a:lnTo>
                    <a:pt x="339" y="309"/>
                  </a:lnTo>
                  <a:lnTo>
                    <a:pt x="325" y="323"/>
                  </a:lnTo>
                  <a:lnTo>
                    <a:pt x="309" y="333"/>
                  </a:lnTo>
                  <a:lnTo>
                    <a:pt x="291" y="339"/>
                  </a:lnTo>
                  <a:lnTo>
                    <a:pt x="271" y="341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08" y="341"/>
                  </a:lnTo>
                  <a:lnTo>
                    <a:pt x="98" y="339"/>
                  </a:lnTo>
                  <a:lnTo>
                    <a:pt x="80" y="333"/>
                  </a:lnTo>
                  <a:lnTo>
                    <a:pt x="64" y="321"/>
                  </a:lnTo>
                  <a:lnTo>
                    <a:pt x="50" y="307"/>
                  </a:lnTo>
                  <a:lnTo>
                    <a:pt x="38" y="291"/>
                  </a:lnTo>
                  <a:lnTo>
                    <a:pt x="28" y="271"/>
                  </a:lnTo>
                  <a:lnTo>
                    <a:pt x="22" y="251"/>
                  </a:lnTo>
                  <a:lnTo>
                    <a:pt x="16" y="22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99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6" y="67"/>
                  </a:lnTo>
                  <a:lnTo>
                    <a:pt x="16" y="47"/>
                  </a:lnTo>
                  <a:lnTo>
                    <a:pt x="28" y="31"/>
                  </a:lnTo>
                  <a:lnTo>
                    <a:pt x="44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4235450" y="4456113"/>
              <a:ext cx="319087" cy="320675"/>
            </a:xfrm>
            <a:custGeom>
              <a:avLst/>
              <a:gdLst>
                <a:gd name="T0" fmla="*/ 0 w 201"/>
                <a:gd name="T1" fmla="*/ 102 h 202"/>
                <a:gd name="T2" fmla="*/ 0 w 201"/>
                <a:gd name="T3" fmla="*/ 102 h 202"/>
                <a:gd name="T4" fmla="*/ 2 w 201"/>
                <a:gd name="T5" fmla="*/ 122 h 202"/>
                <a:gd name="T6" fmla="*/ 8 w 201"/>
                <a:gd name="T7" fmla="*/ 140 h 202"/>
                <a:gd name="T8" fmla="*/ 16 w 201"/>
                <a:gd name="T9" fmla="*/ 158 h 202"/>
                <a:gd name="T10" fmla="*/ 28 w 201"/>
                <a:gd name="T11" fmla="*/ 172 h 202"/>
                <a:gd name="T12" fmla="*/ 44 w 201"/>
                <a:gd name="T13" fmla="*/ 186 h 202"/>
                <a:gd name="T14" fmla="*/ 62 w 201"/>
                <a:gd name="T15" fmla="*/ 194 h 202"/>
                <a:gd name="T16" fmla="*/ 80 w 201"/>
                <a:gd name="T17" fmla="*/ 200 h 202"/>
                <a:gd name="T18" fmla="*/ 100 w 201"/>
                <a:gd name="T19" fmla="*/ 202 h 202"/>
                <a:gd name="T20" fmla="*/ 100 w 201"/>
                <a:gd name="T21" fmla="*/ 202 h 202"/>
                <a:gd name="T22" fmla="*/ 122 w 201"/>
                <a:gd name="T23" fmla="*/ 200 h 202"/>
                <a:gd name="T24" fmla="*/ 140 w 201"/>
                <a:gd name="T25" fmla="*/ 194 h 202"/>
                <a:gd name="T26" fmla="*/ 158 w 201"/>
                <a:gd name="T27" fmla="*/ 186 h 202"/>
                <a:gd name="T28" fmla="*/ 171 w 201"/>
                <a:gd name="T29" fmla="*/ 172 h 202"/>
                <a:gd name="T30" fmla="*/ 183 w 201"/>
                <a:gd name="T31" fmla="*/ 158 h 202"/>
                <a:gd name="T32" fmla="*/ 193 w 201"/>
                <a:gd name="T33" fmla="*/ 140 h 202"/>
                <a:gd name="T34" fmla="*/ 199 w 201"/>
                <a:gd name="T35" fmla="*/ 122 h 202"/>
                <a:gd name="T36" fmla="*/ 201 w 201"/>
                <a:gd name="T37" fmla="*/ 102 h 202"/>
                <a:gd name="T38" fmla="*/ 201 w 201"/>
                <a:gd name="T39" fmla="*/ 102 h 202"/>
                <a:gd name="T40" fmla="*/ 199 w 201"/>
                <a:gd name="T41" fmla="*/ 80 h 202"/>
                <a:gd name="T42" fmla="*/ 193 w 201"/>
                <a:gd name="T43" fmla="*/ 62 h 202"/>
                <a:gd name="T44" fmla="*/ 183 w 201"/>
                <a:gd name="T45" fmla="*/ 44 h 202"/>
                <a:gd name="T46" fmla="*/ 171 w 201"/>
                <a:gd name="T47" fmla="*/ 30 h 202"/>
                <a:gd name="T48" fmla="*/ 158 w 201"/>
                <a:gd name="T49" fmla="*/ 16 h 202"/>
                <a:gd name="T50" fmla="*/ 140 w 201"/>
                <a:gd name="T51" fmla="*/ 8 h 202"/>
                <a:gd name="T52" fmla="*/ 122 w 201"/>
                <a:gd name="T53" fmla="*/ 2 h 202"/>
                <a:gd name="T54" fmla="*/ 100 w 201"/>
                <a:gd name="T55" fmla="*/ 0 h 202"/>
                <a:gd name="T56" fmla="*/ 100 w 201"/>
                <a:gd name="T57" fmla="*/ 0 h 202"/>
                <a:gd name="T58" fmla="*/ 80 w 201"/>
                <a:gd name="T59" fmla="*/ 2 h 202"/>
                <a:gd name="T60" fmla="*/ 62 w 201"/>
                <a:gd name="T61" fmla="*/ 8 h 202"/>
                <a:gd name="T62" fmla="*/ 44 w 201"/>
                <a:gd name="T63" fmla="*/ 16 h 202"/>
                <a:gd name="T64" fmla="*/ 28 w 201"/>
                <a:gd name="T65" fmla="*/ 30 h 202"/>
                <a:gd name="T66" fmla="*/ 16 w 201"/>
                <a:gd name="T67" fmla="*/ 44 h 202"/>
                <a:gd name="T68" fmla="*/ 8 w 201"/>
                <a:gd name="T69" fmla="*/ 62 h 202"/>
                <a:gd name="T70" fmla="*/ 2 w 201"/>
                <a:gd name="T71" fmla="*/ 80 h 202"/>
                <a:gd name="T72" fmla="*/ 0 w 201"/>
                <a:gd name="T73" fmla="*/ 102 h 202"/>
                <a:gd name="T74" fmla="*/ 0 w 201"/>
                <a:gd name="T75" fmla="*/ 1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202">
                  <a:moveTo>
                    <a:pt x="0" y="102"/>
                  </a:moveTo>
                  <a:lnTo>
                    <a:pt x="0" y="102"/>
                  </a:lnTo>
                  <a:lnTo>
                    <a:pt x="2" y="122"/>
                  </a:lnTo>
                  <a:lnTo>
                    <a:pt x="8" y="140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4" y="186"/>
                  </a:lnTo>
                  <a:lnTo>
                    <a:pt x="62" y="194"/>
                  </a:lnTo>
                  <a:lnTo>
                    <a:pt x="80" y="200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22" y="200"/>
                  </a:lnTo>
                  <a:lnTo>
                    <a:pt x="140" y="194"/>
                  </a:lnTo>
                  <a:lnTo>
                    <a:pt x="158" y="186"/>
                  </a:lnTo>
                  <a:lnTo>
                    <a:pt x="171" y="172"/>
                  </a:lnTo>
                  <a:lnTo>
                    <a:pt x="183" y="158"/>
                  </a:lnTo>
                  <a:lnTo>
                    <a:pt x="193" y="140"/>
                  </a:lnTo>
                  <a:lnTo>
                    <a:pt x="199" y="122"/>
                  </a:lnTo>
                  <a:lnTo>
                    <a:pt x="201" y="102"/>
                  </a:lnTo>
                  <a:lnTo>
                    <a:pt x="201" y="102"/>
                  </a:lnTo>
                  <a:lnTo>
                    <a:pt x="199" y="80"/>
                  </a:lnTo>
                  <a:lnTo>
                    <a:pt x="193" y="62"/>
                  </a:lnTo>
                  <a:lnTo>
                    <a:pt x="183" y="44"/>
                  </a:lnTo>
                  <a:lnTo>
                    <a:pt x="171" y="30"/>
                  </a:lnTo>
                  <a:lnTo>
                    <a:pt x="158" y="16"/>
                  </a:lnTo>
                  <a:lnTo>
                    <a:pt x="140" y="8"/>
                  </a:lnTo>
                  <a:lnTo>
                    <a:pt x="122" y="2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2"/>
                  </a:lnTo>
                  <a:lnTo>
                    <a:pt x="2" y="8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03653" y="2624159"/>
            <a:ext cx="783956" cy="719213"/>
            <a:chOff x="3506788" y="920750"/>
            <a:chExt cx="1768475" cy="1622426"/>
          </a:xfrm>
          <a:solidFill>
            <a:schemeClr val="bg1"/>
          </a:solidFill>
        </p:grpSpPr>
        <p:sp>
          <p:nvSpPr>
            <p:cNvPr id="47" name="Freeform 34"/>
            <p:cNvSpPr/>
            <p:nvPr/>
          </p:nvSpPr>
          <p:spPr bwMode="auto">
            <a:xfrm>
              <a:off x="4633913" y="1436688"/>
              <a:ext cx="641350" cy="706438"/>
            </a:xfrm>
            <a:custGeom>
              <a:avLst/>
              <a:gdLst>
                <a:gd name="T0" fmla="*/ 56 w 404"/>
                <a:gd name="T1" fmla="*/ 250 h 445"/>
                <a:gd name="T2" fmla="*/ 56 w 404"/>
                <a:gd name="T3" fmla="*/ 250 h 445"/>
                <a:gd name="T4" fmla="*/ 44 w 404"/>
                <a:gd name="T5" fmla="*/ 250 h 445"/>
                <a:gd name="T6" fmla="*/ 34 w 404"/>
                <a:gd name="T7" fmla="*/ 252 h 445"/>
                <a:gd name="T8" fmla="*/ 14 w 404"/>
                <a:gd name="T9" fmla="*/ 260 h 445"/>
                <a:gd name="T10" fmla="*/ 14 w 404"/>
                <a:gd name="T11" fmla="*/ 260 h 445"/>
                <a:gd name="T12" fmla="*/ 16 w 404"/>
                <a:gd name="T13" fmla="*/ 284 h 445"/>
                <a:gd name="T14" fmla="*/ 14 w 404"/>
                <a:gd name="T15" fmla="*/ 310 h 445"/>
                <a:gd name="T16" fmla="*/ 14 w 404"/>
                <a:gd name="T17" fmla="*/ 310 h 445"/>
                <a:gd name="T18" fmla="*/ 14 w 404"/>
                <a:gd name="T19" fmla="*/ 310 h 445"/>
                <a:gd name="T20" fmla="*/ 0 w 404"/>
                <a:gd name="T21" fmla="*/ 427 h 445"/>
                <a:gd name="T22" fmla="*/ 0 w 404"/>
                <a:gd name="T23" fmla="*/ 427 h 445"/>
                <a:gd name="T24" fmla="*/ 12 w 404"/>
                <a:gd name="T25" fmla="*/ 435 h 445"/>
                <a:gd name="T26" fmla="*/ 26 w 404"/>
                <a:gd name="T27" fmla="*/ 441 h 445"/>
                <a:gd name="T28" fmla="*/ 40 w 404"/>
                <a:gd name="T29" fmla="*/ 445 h 445"/>
                <a:gd name="T30" fmla="*/ 56 w 404"/>
                <a:gd name="T31" fmla="*/ 445 h 445"/>
                <a:gd name="T32" fmla="*/ 56 w 404"/>
                <a:gd name="T33" fmla="*/ 445 h 445"/>
                <a:gd name="T34" fmla="*/ 76 w 404"/>
                <a:gd name="T35" fmla="*/ 443 h 445"/>
                <a:gd name="T36" fmla="*/ 94 w 404"/>
                <a:gd name="T37" fmla="*/ 437 h 445"/>
                <a:gd name="T38" fmla="*/ 110 w 404"/>
                <a:gd name="T39" fmla="*/ 429 h 445"/>
                <a:gd name="T40" fmla="*/ 126 w 404"/>
                <a:gd name="T41" fmla="*/ 417 h 445"/>
                <a:gd name="T42" fmla="*/ 138 w 404"/>
                <a:gd name="T43" fmla="*/ 403 h 445"/>
                <a:gd name="T44" fmla="*/ 146 w 404"/>
                <a:gd name="T45" fmla="*/ 385 h 445"/>
                <a:gd name="T46" fmla="*/ 152 w 404"/>
                <a:gd name="T47" fmla="*/ 367 h 445"/>
                <a:gd name="T48" fmla="*/ 154 w 404"/>
                <a:gd name="T49" fmla="*/ 347 h 445"/>
                <a:gd name="T50" fmla="*/ 154 w 404"/>
                <a:gd name="T51" fmla="*/ 347 h 445"/>
                <a:gd name="T52" fmla="*/ 152 w 404"/>
                <a:gd name="T53" fmla="*/ 333 h 445"/>
                <a:gd name="T54" fmla="*/ 150 w 404"/>
                <a:gd name="T55" fmla="*/ 320 h 445"/>
                <a:gd name="T56" fmla="*/ 146 w 404"/>
                <a:gd name="T57" fmla="*/ 308 h 445"/>
                <a:gd name="T58" fmla="*/ 138 w 404"/>
                <a:gd name="T59" fmla="*/ 296 h 445"/>
                <a:gd name="T60" fmla="*/ 250 w 404"/>
                <a:gd name="T61" fmla="*/ 184 h 445"/>
                <a:gd name="T62" fmla="*/ 312 w 404"/>
                <a:gd name="T63" fmla="*/ 184 h 445"/>
                <a:gd name="T64" fmla="*/ 404 w 404"/>
                <a:gd name="T65" fmla="*/ 92 h 445"/>
                <a:gd name="T66" fmla="*/ 316 w 404"/>
                <a:gd name="T67" fmla="*/ 88 h 445"/>
                <a:gd name="T68" fmla="*/ 312 w 404"/>
                <a:gd name="T69" fmla="*/ 0 h 445"/>
                <a:gd name="T70" fmla="*/ 220 w 404"/>
                <a:gd name="T71" fmla="*/ 92 h 445"/>
                <a:gd name="T72" fmla="*/ 220 w 404"/>
                <a:gd name="T73" fmla="*/ 154 h 445"/>
                <a:gd name="T74" fmla="*/ 108 w 404"/>
                <a:gd name="T75" fmla="*/ 266 h 445"/>
                <a:gd name="T76" fmla="*/ 108 w 404"/>
                <a:gd name="T77" fmla="*/ 266 h 445"/>
                <a:gd name="T78" fmla="*/ 96 w 404"/>
                <a:gd name="T79" fmla="*/ 260 h 445"/>
                <a:gd name="T80" fmla="*/ 84 w 404"/>
                <a:gd name="T81" fmla="*/ 254 h 445"/>
                <a:gd name="T82" fmla="*/ 70 w 404"/>
                <a:gd name="T83" fmla="*/ 252 h 445"/>
                <a:gd name="T84" fmla="*/ 56 w 404"/>
                <a:gd name="T85" fmla="*/ 250 h 445"/>
                <a:gd name="T86" fmla="*/ 56 w 404"/>
                <a:gd name="T87" fmla="*/ 25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4" h="445">
                  <a:moveTo>
                    <a:pt x="56" y="250"/>
                  </a:moveTo>
                  <a:lnTo>
                    <a:pt x="56" y="250"/>
                  </a:lnTo>
                  <a:lnTo>
                    <a:pt x="44" y="250"/>
                  </a:lnTo>
                  <a:lnTo>
                    <a:pt x="34" y="252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6" y="284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12" y="435"/>
                  </a:lnTo>
                  <a:lnTo>
                    <a:pt x="26" y="441"/>
                  </a:lnTo>
                  <a:lnTo>
                    <a:pt x="40" y="445"/>
                  </a:lnTo>
                  <a:lnTo>
                    <a:pt x="56" y="445"/>
                  </a:lnTo>
                  <a:lnTo>
                    <a:pt x="56" y="445"/>
                  </a:lnTo>
                  <a:lnTo>
                    <a:pt x="76" y="443"/>
                  </a:lnTo>
                  <a:lnTo>
                    <a:pt x="94" y="437"/>
                  </a:lnTo>
                  <a:lnTo>
                    <a:pt x="110" y="429"/>
                  </a:lnTo>
                  <a:lnTo>
                    <a:pt x="126" y="417"/>
                  </a:lnTo>
                  <a:lnTo>
                    <a:pt x="138" y="403"/>
                  </a:lnTo>
                  <a:lnTo>
                    <a:pt x="146" y="385"/>
                  </a:lnTo>
                  <a:lnTo>
                    <a:pt x="152" y="367"/>
                  </a:lnTo>
                  <a:lnTo>
                    <a:pt x="154" y="347"/>
                  </a:lnTo>
                  <a:lnTo>
                    <a:pt x="154" y="347"/>
                  </a:lnTo>
                  <a:lnTo>
                    <a:pt x="152" y="333"/>
                  </a:lnTo>
                  <a:lnTo>
                    <a:pt x="150" y="320"/>
                  </a:lnTo>
                  <a:lnTo>
                    <a:pt x="146" y="308"/>
                  </a:lnTo>
                  <a:lnTo>
                    <a:pt x="138" y="296"/>
                  </a:lnTo>
                  <a:lnTo>
                    <a:pt x="250" y="184"/>
                  </a:lnTo>
                  <a:lnTo>
                    <a:pt x="312" y="184"/>
                  </a:lnTo>
                  <a:lnTo>
                    <a:pt x="404" y="92"/>
                  </a:lnTo>
                  <a:lnTo>
                    <a:pt x="316" y="88"/>
                  </a:lnTo>
                  <a:lnTo>
                    <a:pt x="312" y="0"/>
                  </a:lnTo>
                  <a:lnTo>
                    <a:pt x="220" y="92"/>
                  </a:lnTo>
                  <a:lnTo>
                    <a:pt x="220" y="15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96" y="260"/>
                  </a:lnTo>
                  <a:lnTo>
                    <a:pt x="84" y="254"/>
                  </a:lnTo>
                  <a:lnTo>
                    <a:pt x="70" y="252"/>
                  </a:lnTo>
                  <a:lnTo>
                    <a:pt x="56" y="250"/>
                  </a:lnTo>
                  <a:lnTo>
                    <a:pt x="56" y="2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4410075" y="1436688"/>
              <a:ext cx="563562" cy="155575"/>
            </a:xfrm>
            <a:custGeom>
              <a:avLst/>
              <a:gdLst>
                <a:gd name="T0" fmla="*/ 317 w 355"/>
                <a:gd name="T1" fmla="*/ 92 h 98"/>
                <a:gd name="T2" fmla="*/ 317 w 355"/>
                <a:gd name="T3" fmla="*/ 92 h 98"/>
                <a:gd name="T4" fmla="*/ 317 w 355"/>
                <a:gd name="T5" fmla="*/ 84 h 98"/>
                <a:gd name="T6" fmla="*/ 321 w 355"/>
                <a:gd name="T7" fmla="*/ 76 h 98"/>
                <a:gd name="T8" fmla="*/ 325 w 355"/>
                <a:gd name="T9" fmla="*/ 68 h 98"/>
                <a:gd name="T10" fmla="*/ 329 w 355"/>
                <a:gd name="T11" fmla="*/ 62 h 98"/>
                <a:gd name="T12" fmla="*/ 355 w 355"/>
                <a:gd name="T13" fmla="*/ 36 h 98"/>
                <a:gd name="T14" fmla="*/ 355 w 355"/>
                <a:gd name="T15" fmla="*/ 36 h 98"/>
                <a:gd name="T16" fmla="*/ 317 w 355"/>
                <a:gd name="T17" fmla="*/ 22 h 98"/>
                <a:gd name="T18" fmla="*/ 279 w 355"/>
                <a:gd name="T19" fmla="*/ 10 h 98"/>
                <a:gd name="T20" fmla="*/ 259 w 355"/>
                <a:gd name="T21" fmla="*/ 6 h 98"/>
                <a:gd name="T22" fmla="*/ 239 w 355"/>
                <a:gd name="T23" fmla="*/ 2 h 98"/>
                <a:gd name="T24" fmla="*/ 217 w 355"/>
                <a:gd name="T25" fmla="*/ 0 h 98"/>
                <a:gd name="T26" fmla="*/ 197 w 355"/>
                <a:gd name="T27" fmla="*/ 0 h 98"/>
                <a:gd name="T28" fmla="*/ 197 w 355"/>
                <a:gd name="T29" fmla="*/ 0 h 98"/>
                <a:gd name="T30" fmla="*/ 169 w 355"/>
                <a:gd name="T31" fmla="*/ 0 h 98"/>
                <a:gd name="T32" fmla="*/ 143 w 355"/>
                <a:gd name="T33" fmla="*/ 4 h 98"/>
                <a:gd name="T34" fmla="*/ 117 w 355"/>
                <a:gd name="T35" fmla="*/ 8 h 98"/>
                <a:gd name="T36" fmla="*/ 91 w 355"/>
                <a:gd name="T37" fmla="*/ 16 h 98"/>
                <a:gd name="T38" fmla="*/ 67 w 355"/>
                <a:gd name="T39" fmla="*/ 24 h 98"/>
                <a:gd name="T40" fmla="*/ 44 w 355"/>
                <a:gd name="T41" fmla="*/ 34 h 98"/>
                <a:gd name="T42" fmla="*/ 22 w 355"/>
                <a:gd name="T43" fmla="*/ 46 h 98"/>
                <a:gd name="T44" fmla="*/ 0 w 355"/>
                <a:gd name="T45" fmla="*/ 60 h 98"/>
                <a:gd name="T46" fmla="*/ 0 w 355"/>
                <a:gd name="T47" fmla="*/ 60 h 98"/>
                <a:gd name="T48" fmla="*/ 18 w 355"/>
                <a:gd name="T49" fmla="*/ 68 h 98"/>
                <a:gd name="T50" fmla="*/ 34 w 355"/>
                <a:gd name="T51" fmla="*/ 76 h 98"/>
                <a:gd name="T52" fmla="*/ 50 w 355"/>
                <a:gd name="T53" fmla="*/ 86 h 98"/>
                <a:gd name="T54" fmla="*/ 65 w 355"/>
                <a:gd name="T55" fmla="*/ 98 h 98"/>
                <a:gd name="T56" fmla="*/ 65 w 355"/>
                <a:gd name="T57" fmla="*/ 98 h 98"/>
                <a:gd name="T58" fmla="*/ 95 w 355"/>
                <a:gd name="T59" fmla="*/ 84 h 98"/>
                <a:gd name="T60" fmla="*/ 127 w 355"/>
                <a:gd name="T61" fmla="*/ 74 h 98"/>
                <a:gd name="T62" fmla="*/ 161 w 355"/>
                <a:gd name="T63" fmla="*/ 68 h 98"/>
                <a:gd name="T64" fmla="*/ 197 w 355"/>
                <a:gd name="T65" fmla="*/ 64 h 98"/>
                <a:gd name="T66" fmla="*/ 197 w 355"/>
                <a:gd name="T67" fmla="*/ 64 h 98"/>
                <a:gd name="T68" fmla="*/ 229 w 355"/>
                <a:gd name="T69" fmla="*/ 66 h 98"/>
                <a:gd name="T70" fmla="*/ 259 w 355"/>
                <a:gd name="T71" fmla="*/ 72 h 98"/>
                <a:gd name="T72" fmla="*/ 289 w 355"/>
                <a:gd name="T73" fmla="*/ 80 h 98"/>
                <a:gd name="T74" fmla="*/ 317 w 355"/>
                <a:gd name="T75" fmla="*/ 92 h 98"/>
                <a:gd name="T76" fmla="*/ 317 w 355"/>
                <a:gd name="T77" fmla="*/ 9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98">
                  <a:moveTo>
                    <a:pt x="317" y="92"/>
                  </a:moveTo>
                  <a:lnTo>
                    <a:pt x="317" y="92"/>
                  </a:lnTo>
                  <a:lnTo>
                    <a:pt x="317" y="84"/>
                  </a:lnTo>
                  <a:lnTo>
                    <a:pt x="321" y="76"/>
                  </a:lnTo>
                  <a:lnTo>
                    <a:pt x="325" y="68"/>
                  </a:lnTo>
                  <a:lnTo>
                    <a:pt x="329" y="62"/>
                  </a:lnTo>
                  <a:lnTo>
                    <a:pt x="355" y="36"/>
                  </a:lnTo>
                  <a:lnTo>
                    <a:pt x="355" y="36"/>
                  </a:lnTo>
                  <a:lnTo>
                    <a:pt x="317" y="22"/>
                  </a:lnTo>
                  <a:lnTo>
                    <a:pt x="279" y="10"/>
                  </a:lnTo>
                  <a:lnTo>
                    <a:pt x="259" y="6"/>
                  </a:lnTo>
                  <a:lnTo>
                    <a:pt x="239" y="2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69" y="0"/>
                  </a:lnTo>
                  <a:lnTo>
                    <a:pt x="143" y="4"/>
                  </a:lnTo>
                  <a:lnTo>
                    <a:pt x="117" y="8"/>
                  </a:lnTo>
                  <a:lnTo>
                    <a:pt x="91" y="16"/>
                  </a:lnTo>
                  <a:lnTo>
                    <a:pt x="67" y="24"/>
                  </a:lnTo>
                  <a:lnTo>
                    <a:pt x="44" y="34"/>
                  </a:lnTo>
                  <a:lnTo>
                    <a:pt x="22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8" y="68"/>
                  </a:lnTo>
                  <a:lnTo>
                    <a:pt x="34" y="76"/>
                  </a:lnTo>
                  <a:lnTo>
                    <a:pt x="50" y="86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95" y="84"/>
                  </a:lnTo>
                  <a:lnTo>
                    <a:pt x="127" y="74"/>
                  </a:lnTo>
                  <a:lnTo>
                    <a:pt x="161" y="68"/>
                  </a:lnTo>
                  <a:lnTo>
                    <a:pt x="197" y="64"/>
                  </a:lnTo>
                  <a:lnTo>
                    <a:pt x="197" y="64"/>
                  </a:lnTo>
                  <a:lnTo>
                    <a:pt x="229" y="66"/>
                  </a:lnTo>
                  <a:lnTo>
                    <a:pt x="259" y="72"/>
                  </a:lnTo>
                  <a:lnTo>
                    <a:pt x="289" y="80"/>
                  </a:lnTo>
                  <a:lnTo>
                    <a:pt x="317" y="92"/>
                  </a:lnTo>
                  <a:lnTo>
                    <a:pt x="31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4513263" y="1741488"/>
              <a:ext cx="762000" cy="801688"/>
            </a:xfrm>
            <a:custGeom>
              <a:avLst/>
              <a:gdLst>
                <a:gd name="T0" fmla="*/ 418 w 480"/>
                <a:gd name="T1" fmla="*/ 24 h 505"/>
                <a:gd name="T2" fmla="*/ 412 w 480"/>
                <a:gd name="T3" fmla="*/ 28 h 505"/>
                <a:gd name="T4" fmla="*/ 396 w 480"/>
                <a:gd name="T5" fmla="*/ 36 h 505"/>
                <a:gd name="T6" fmla="*/ 388 w 480"/>
                <a:gd name="T7" fmla="*/ 36 h 505"/>
                <a:gd name="T8" fmla="*/ 408 w 480"/>
                <a:gd name="T9" fmla="*/ 94 h 505"/>
                <a:gd name="T10" fmla="*/ 416 w 480"/>
                <a:gd name="T11" fmla="*/ 155 h 505"/>
                <a:gd name="T12" fmla="*/ 414 w 480"/>
                <a:gd name="T13" fmla="*/ 185 h 505"/>
                <a:gd name="T14" fmla="*/ 402 w 480"/>
                <a:gd name="T15" fmla="*/ 239 h 505"/>
                <a:gd name="T16" fmla="*/ 382 w 480"/>
                <a:gd name="T17" fmla="*/ 291 h 505"/>
                <a:gd name="T18" fmla="*/ 350 w 480"/>
                <a:gd name="T19" fmla="*/ 335 h 505"/>
                <a:gd name="T20" fmla="*/ 312 w 480"/>
                <a:gd name="T21" fmla="*/ 375 h 505"/>
                <a:gd name="T22" fmla="*/ 266 w 480"/>
                <a:gd name="T23" fmla="*/ 405 h 505"/>
                <a:gd name="T24" fmla="*/ 216 w 480"/>
                <a:gd name="T25" fmla="*/ 427 h 505"/>
                <a:gd name="T26" fmla="*/ 160 w 480"/>
                <a:gd name="T27" fmla="*/ 437 h 505"/>
                <a:gd name="T28" fmla="*/ 132 w 480"/>
                <a:gd name="T29" fmla="*/ 439 h 505"/>
                <a:gd name="T30" fmla="*/ 82 w 480"/>
                <a:gd name="T31" fmla="*/ 435 h 505"/>
                <a:gd name="T32" fmla="*/ 34 w 480"/>
                <a:gd name="T33" fmla="*/ 421 h 505"/>
                <a:gd name="T34" fmla="*/ 18 w 480"/>
                <a:gd name="T35" fmla="*/ 451 h 505"/>
                <a:gd name="T36" fmla="*/ 0 w 480"/>
                <a:gd name="T37" fmla="*/ 479 h 505"/>
                <a:gd name="T38" fmla="*/ 64 w 480"/>
                <a:gd name="T39" fmla="*/ 497 h 505"/>
                <a:gd name="T40" fmla="*/ 132 w 480"/>
                <a:gd name="T41" fmla="*/ 505 h 505"/>
                <a:gd name="T42" fmla="*/ 168 w 480"/>
                <a:gd name="T43" fmla="*/ 503 h 505"/>
                <a:gd name="T44" fmla="*/ 236 w 480"/>
                <a:gd name="T45" fmla="*/ 489 h 505"/>
                <a:gd name="T46" fmla="*/ 298 w 480"/>
                <a:gd name="T47" fmla="*/ 463 h 505"/>
                <a:gd name="T48" fmla="*/ 354 w 480"/>
                <a:gd name="T49" fmla="*/ 425 h 505"/>
                <a:gd name="T50" fmla="*/ 402 w 480"/>
                <a:gd name="T51" fmla="*/ 377 h 505"/>
                <a:gd name="T52" fmla="*/ 438 w 480"/>
                <a:gd name="T53" fmla="*/ 321 h 505"/>
                <a:gd name="T54" fmla="*/ 466 w 480"/>
                <a:gd name="T55" fmla="*/ 259 h 505"/>
                <a:gd name="T56" fmla="*/ 478 w 480"/>
                <a:gd name="T57" fmla="*/ 191 h 505"/>
                <a:gd name="T58" fmla="*/ 480 w 480"/>
                <a:gd name="T59" fmla="*/ 155 h 505"/>
                <a:gd name="T60" fmla="*/ 478 w 480"/>
                <a:gd name="T61" fmla="*/ 114 h 505"/>
                <a:gd name="T62" fmla="*/ 470 w 480"/>
                <a:gd name="T63" fmla="*/ 74 h 505"/>
                <a:gd name="T64" fmla="*/ 444 w 480"/>
                <a:gd name="T6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0" h="505">
                  <a:moveTo>
                    <a:pt x="444" y="0"/>
                  </a:moveTo>
                  <a:lnTo>
                    <a:pt x="418" y="24"/>
                  </a:lnTo>
                  <a:lnTo>
                    <a:pt x="418" y="24"/>
                  </a:lnTo>
                  <a:lnTo>
                    <a:pt x="412" y="28"/>
                  </a:lnTo>
                  <a:lnTo>
                    <a:pt x="404" y="32"/>
                  </a:lnTo>
                  <a:lnTo>
                    <a:pt x="396" y="3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400" y="64"/>
                  </a:lnTo>
                  <a:lnTo>
                    <a:pt x="408" y="94"/>
                  </a:lnTo>
                  <a:lnTo>
                    <a:pt x="414" y="124"/>
                  </a:lnTo>
                  <a:lnTo>
                    <a:pt x="416" y="155"/>
                  </a:lnTo>
                  <a:lnTo>
                    <a:pt x="416" y="155"/>
                  </a:lnTo>
                  <a:lnTo>
                    <a:pt x="414" y="185"/>
                  </a:lnTo>
                  <a:lnTo>
                    <a:pt x="410" y="213"/>
                  </a:lnTo>
                  <a:lnTo>
                    <a:pt x="402" y="239"/>
                  </a:lnTo>
                  <a:lnTo>
                    <a:pt x="392" y="265"/>
                  </a:lnTo>
                  <a:lnTo>
                    <a:pt x="382" y="291"/>
                  </a:lnTo>
                  <a:lnTo>
                    <a:pt x="366" y="313"/>
                  </a:lnTo>
                  <a:lnTo>
                    <a:pt x="350" y="335"/>
                  </a:lnTo>
                  <a:lnTo>
                    <a:pt x="332" y="355"/>
                  </a:lnTo>
                  <a:lnTo>
                    <a:pt x="312" y="375"/>
                  </a:lnTo>
                  <a:lnTo>
                    <a:pt x="290" y="391"/>
                  </a:lnTo>
                  <a:lnTo>
                    <a:pt x="266" y="405"/>
                  </a:lnTo>
                  <a:lnTo>
                    <a:pt x="242" y="417"/>
                  </a:lnTo>
                  <a:lnTo>
                    <a:pt x="216" y="427"/>
                  </a:lnTo>
                  <a:lnTo>
                    <a:pt x="188" y="433"/>
                  </a:lnTo>
                  <a:lnTo>
                    <a:pt x="160" y="437"/>
                  </a:lnTo>
                  <a:lnTo>
                    <a:pt x="132" y="439"/>
                  </a:lnTo>
                  <a:lnTo>
                    <a:pt x="132" y="439"/>
                  </a:lnTo>
                  <a:lnTo>
                    <a:pt x="106" y="437"/>
                  </a:lnTo>
                  <a:lnTo>
                    <a:pt x="82" y="435"/>
                  </a:lnTo>
                  <a:lnTo>
                    <a:pt x="58" y="429"/>
                  </a:lnTo>
                  <a:lnTo>
                    <a:pt x="34" y="421"/>
                  </a:lnTo>
                  <a:lnTo>
                    <a:pt x="34" y="421"/>
                  </a:lnTo>
                  <a:lnTo>
                    <a:pt x="18" y="451"/>
                  </a:lnTo>
                  <a:lnTo>
                    <a:pt x="0" y="479"/>
                  </a:lnTo>
                  <a:lnTo>
                    <a:pt x="0" y="479"/>
                  </a:lnTo>
                  <a:lnTo>
                    <a:pt x="32" y="489"/>
                  </a:lnTo>
                  <a:lnTo>
                    <a:pt x="64" y="497"/>
                  </a:lnTo>
                  <a:lnTo>
                    <a:pt x="98" y="503"/>
                  </a:lnTo>
                  <a:lnTo>
                    <a:pt x="132" y="505"/>
                  </a:lnTo>
                  <a:lnTo>
                    <a:pt x="132" y="505"/>
                  </a:lnTo>
                  <a:lnTo>
                    <a:pt x="168" y="503"/>
                  </a:lnTo>
                  <a:lnTo>
                    <a:pt x="202" y="497"/>
                  </a:lnTo>
                  <a:lnTo>
                    <a:pt x="236" y="489"/>
                  </a:lnTo>
                  <a:lnTo>
                    <a:pt x="268" y="477"/>
                  </a:lnTo>
                  <a:lnTo>
                    <a:pt x="298" y="463"/>
                  </a:lnTo>
                  <a:lnTo>
                    <a:pt x="326" y="445"/>
                  </a:lnTo>
                  <a:lnTo>
                    <a:pt x="354" y="425"/>
                  </a:lnTo>
                  <a:lnTo>
                    <a:pt x="378" y="403"/>
                  </a:lnTo>
                  <a:lnTo>
                    <a:pt x="402" y="377"/>
                  </a:lnTo>
                  <a:lnTo>
                    <a:pt x="422" y="351"/>
                  </a:lnTo>
                  <a:lnTo>
                    <a:pt x="438" y="321"/>
                  </a:lnTo>
                  <a:lnTo>
                    <a:pt x="454" y="291"/>
                  </a:lnTo>
                  <a:lnTo>
                    <a:pt x="466" y="259"/>
                  </a:lnTo>
                  <a:lnTo>
                    <a:pt x="474" y="225"/>
                  </a:lnTo>
                  <a:lnTo>
                    <a:pt x="478" y="191"/>
                  </a:lnTo>
                  <a:lnTo>
                    <a:pt x="480" y="155"/>
                  </a:lnTo>
                  <a:lnTo>
                    <a:pt x="480" y="155"/>
                  </a:lnTo>
                  <a:lnTo>
                    <a:pt x="480" y="135"/>
                  </a:lnTo>
                  <a:lnTo>
                    <a:pt x="478" y="114"/>
                  </a:lnTo>
                  <a:lnTo>
                    <a:pt x="476" y="94"/>
                  </a:lnTo>
                  <a:lnTo>
                    <a:pt x="470" y="74"/>
                  </a:lnTo>
                  <a:lnTo>
                    <a:pt x="460" y="36"/>
                  </a:lnTo>
                  <a:lnTo>
                    <a:pt x="444" y="0"/>
                  </a:lnTo>
                  <a:lnTo>
                    <a:pt x="4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4602163" y="1830388"/>
              <a:ext cx="466725" cy="503238"/>
            </a:xfrm>
            <a:custGeom>
              <a:avLst/>
              <a:gdLst>
                <a:gd name="T0" fmla="*/ 294 w 294"/>
                <a:gd name="T1" fmla="*/ 99 h 317"/>
                <a:gd name="T2" fmla="*/ 294 w 294"/>
                <a:gd name="T3" fmla="*/ 99 h 317"/>
                <a:gd name="T4" fmla="*/ 292 w 294"/>
                <a:gd name="T5" fmla="*/ 74 h 317"/>
                <a:gd name="T6" fmla="*/ 288 w 294"/>
                <a:gd name="T7" fmla="*/ 48 h 317"/>
                <a:gd name="T8" fmla="*/ 280 w 294"/>
                <a:gd name="T9" fmla="*/ 22 h 317"/>
                <a:gd name="T10" fmla="*/ 270 w 294"/>
                <a:gd name="T11" fmla="*/ 0 h 317"/>
                <a:gd name="T12" fmla="*/ 224 w 294"/>
                <a:gd name="T13" fmla="*/ 44 h 317"/>
                <a:gd name="T14" fmla="*/ 224 w 294"/>
                <a:gd name="T15" fmla="*/ 44 h 317"/>
                <a:gd name="T16" fmla="*/ 228 w 294"/>
                <a:gd name="T17" fmla="*/ 58 h 317"/>
                <a:gd name="T18" fmla="*/ 232 w 294"/>
                <a:gd name="T19" fmla="*/ 72 h 317"/>
                <a:gd name="T20" fmla="*/ 234 w 294"/>
                <a:gd name="T21" fmla="*/ 85 h 317"/>
                <a:gd name="T22" fmla="*/ 234 w 294"/>
                <a:gd name="T23" fmla="*/ 99 h 317"/>
                <a:gd name="T24" fmla="*/ 234 w 294"/>
                <a:gd name="T25" fmla="*/ 99 h 317"/>
                <a:gd name="T26" fmla="*/ 234 w 294"/>
                <a:gd name="T27" fmla="*/ 115 h 317"/>
                <a:gd name="T28" fmla="*/ 230 w 294"/>
                <a:gd name="T29" fmla="*/ 131 h 317"/>
                <a:gd name="T30" fmla="*/ 226 w 294"/>
                <a:gd name="T31" fmla="*/ 147 h 317"/>
                <a:gd name="T32" fmla="*/ 222 w 294"/>
                <a:gd name="T33" fmla="*/ 161 h 317"/>
                <a:gd name="T34" fmla="*/ 214 w 294"/>
                <a:gd name="T35" fmla="*/ 175 h 317"/>
                <a:gd name="T36" fmla="*/ 206 w 294"/>
                <a:gd name="T37" fmla="*/ 187 h 317"/>
                <a:gd name="T38" fmla="*/ 198 w 294"/>
                <a:gd name="T39" fmla="*/ 199 h 317"/>
                <a:gd name="T40" fmla="*/ 188 w 294"/>
                <a:gd name="T41" fmla="*/ 211 h 317"/>
                <a:gd name="T42" fmla="*/ 176 w 294"/>
                <a:gd name="T43" fmla="*/ 221 h 317"/>
                <a:gd name="T44" fmla="*/ 164 w 294"/>
                <a:gd name="T45" fmla="*/ 231 h 317"/>
                <a:gd name="T46" fmla="*/ 152 w 294"/>
                <a:gd name="T47" fmla="*/ 239 h 317"/>
                <a:gd name="T48" fmla="*/ 138 w 294"/>
                <a:gd name="T49" fmla="*/ 245 h 317"/>
                <a:gd name="T50" fmla="*/ 122 w 294"/>
                <a:gd name="T51" fmla="*/ 251 h 317"/>
                <a:gd name="T52" fmla="*/ 108 w 294"/>
                <a:gd name="T53" fmla="*/ 255 h 317"/>
                <a:gd name="T54" fmla="*/ 92 w 294"/>
                <a:gd name="T55" fmla="*/ 257 h 317"/>
                <a:gd name="T56" fmla="*/ 76 w 294"/>
                <a:gd name="T57" fmla="*/ 257 h 317"/>
                <a:gd name="T58" fmla="*/ 76 w 294"/>
                <a:gd name="T59" fmla="*/ 257 h 317"/>
                <a:gd name="T60" fmla="*/ 58 w 294"/>
                <a:gd name="T61" fmla="*/ 257 h 317"/>
                <a:gd name="T62" fmla="*/ 42 w 294"/>
                <a:gd name="T63" fmla="*/ 253 h 317"/>
                <a:gd name="T64" fmla="*/ 26 w 294"/>
                <a:gd name="T65" fmla="*/ 249 h 317"/>
                <a:gd name="T66" fmla="*/ 12 w 294"/>
                <a:gd name="T67" fmla="*/ 243 h 317"/>
                <a:gd name="T68" fmla="*/ 10 w 294"/>
                <a:gd name="T69" fmla="*/ 263 h 317"/>
                <a:gd name="T70" fmla="*/ 10 w 294"/>
                <a:gd name="T71" fmla="*/ 265 h 317"/>
                <a:gd name="T72" fmla="*/ 8 w 294"/>
                <a:gd name="T73" fmla="*/ 267 h 317"/>
                <a:gd name="T74" fmla="*/ 8 w 294"/>
                <a:gd name="T75" fmla="*/ 267 h 317"/>
                <a:gd name="T76" fmla="*/ 0 w 294"/>
                <a:gd name="T77" fmla="*/ 305 h 317"/>
                <a:gd name="T78" fmla="*/ 0 w 294"/>
                <a:gd name="T79" fmla="*/ 305 h 317"/>
                <a:gd name="T80" fmla="*/ 18 w 294"/>
                <a:gd name="T81" fmla="*/ 309 h 317"/>
                <a:gd name="T82" fmla="*/ 36 w 294"/>
                <a:gd name="T83" fmla="*/ 315 h 317"/>
                <a:gd name="T84" fmla="*/ 56 w 294"/>
                <a:gd name="T85" fmla="*/ 317 h 317"/>
                <a:gd name="T86" fmla="*/ 76 w 294"/>
                <a:gd name="T87" fmla="*/ 317 h 317"/>
                <a:gd name="T88" fmla="*/ 76 w 294"/>
                <a:gd name="T89" fmla="*/ 317 h 317"/>
                <a:gd name="T90" fmla="*/ 98 w 294"/>
                <a:gd name="T91" fmla="*/ 317 h 317"/>
                <a:gd name="T92" fmla="*/ 120 w 294"/>
                <a:gd name="T93" fmla="*/ 313 h 317"/>
                <a:gd name="T94" fmla="*/ 140 w 294"/>
                <a:gd name="T95" fmla="*/ 307 h 317"/>
                <a:gd name="T96" fmla="*/ 160 w 294"/>
                <a:gd name="T97" fmla="*/ 301 h 317"/>
                <a:gd name="T98" fmla="*/ 180 w 294"/>
                <a:gd name="T99" fmla="*/ 291 h 317"/>
                <a:gd name="T100" fmla="*/ 198 w 294"/>
                <a:gd name="T101" fmla="*/ 281 h 317"/>
                <a:gd name="T102" fmla="*/ 214 w 294"/>
                <a:gd name="T103" fmla="*/ 267 h 317"/>
                <a:gd name="T104" fmla="*/ 230 w 294"/>
                <a:gd name="T105" fmla="*/ 253 h 317"/>
                <a:gd name="T106" fmla="*/ 244 w 294"/>
                <a:gd name="T107" fmla="*/ 239 h 317"/>
                <a:gd name="T108" fmla="*/ 256 w 294"/>
                <a:gd name="T109" fmla="*/ 221 h 317"/>
                <a:gd name="T110" fmla="*/ 268 w 294"/>
                <a:gd name="T111" fmla="*/ 203 h 317"/>
                <a:gd name="T112" fmla="*/ 276 w 294"/>
                <a:gd name="T113" fmla="*/ 185 h 317"/>
                <a:gd name="T114" fmla="*/ 284 w 294"/>
                <a:gd name="T115" fmla="*/ 165 h 317"/>
                <a:gd name="T116" fmla="*/ 290 w 294"/>
                <a:gd name="T117" fmla="*/ 143 h 317"/>
                <a:gd name="T118" fmla="*/ 292 w 294"/>
                <a:gd name="T119" fmla="*/ 121 h 317"/>
                <a:gd name="T120" fmla="*/ 294 w 294"/>
                <a:gd name="T121" fmla="*/ 99 h 317"/>
                <a:gd name="T122" fmla="*/ 294 w 294"/>
                <a:gd name="T123" fmla="*/ 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317">
                  <a:moveTo>
                    <a:pt x="294" y="99"/>
                  </a:moveTo>
                  <a:lnTo>
                    <a:pt x="294" y="99"/>
                  </a:lnTo>
                  <a:lnTo>
                    <a:pt x="292" y="74"/>
                  </a:lnTo>
                  <a:lnTo>
                    <a:pt x="288" y="48"/>
                  </a:lnTo>
                  <a:lnTo>
                    <a:pt x="280" y="22"/>
                  </a:lnTo>
                  <a:lnTo>
                    <a:pt x="270" y="0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228" y="58"/>
                  </a:lnTo>
                  <a:lnTo>
                    <a:pt x="232" y="72"/>
                  </a:lnTo>
                  <a:lnTo>
                    <a:pt x="234" y="85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115"/>
                  </a:lnTo>
                  <a:lnTo>
                    <a:pt x="230" y="131"/>
                  </a:lnTo>
                  <a:lnTo>
                    <a:pt x="226" y="147"/>
                  </a:lnTo>
                  <a:lnTo>
                    <a:pt x="222" y="161"/>
                  </a:lnTo>
                  <a:lnTo>
                    <a:pt x="214" y="175"/>
                  </a:lnTo>
                  <a:lnTo>
                    <a:pt x="206" y="187"/>
                  </a:lnTo>
                  <a:lnTo>
                    <a:pt x="198" y="199"/>
                  </a:lnTo>
                  <a:lnTo>
                    <a:pt x="188" y="211"/>
                  </a:lnTo>
                  <a:lnTo>
                    <a:pt x="176" y="221"/>
                  </a:lnTo>
                  <a:lnTo>
                    <a:pt x="164" y="231"/>
                  </a:lnTo>
                  <a:lnTo>
                    <a:pt x="152" y="239"/>
                  </a:lnTo>
                  <a:lnTo>
                    <a:pt x="138" y="245"/>
                  </a:lnTo>
                  <a:lnTo>
                    <a:pt x="122" y="251"/>
                  </a:lnTo>
                  <a:lnTo>
                    <a:pt x="108" y="255"/>
                  </a:lnTo>
                  <a:lnTo>
                    <a:pt x="92" y="257"/>
                  </a:lnTo>
                  <a:lnTo>
                    <a:pt x="76" y="257"/>
                  </a:lnTo>
                  <a:lnTo>
                    <a:pt x="76" y="257"/>
                  </a:lnTo>
                  <a:lnTo>
                    <a:pt x="58" y="257"/>
                  </a:lnTo>
                  <a:lnTo>
                    <a:pt x="42" y="253"/>
                  </a:lnTo>
                  <a:lnTo>
                    <a:pt x="26" y="249"/>
                  </a:lnTo>
                  <a:lnTo>
                    <a:pt x="12" y="243"/>
                  </a:lnTo>
                  <a:lnTo>
                    <a:pt x="10" y="263"/>
                  </a:lnTo>
                  <a:lnTo>
                    <a:pt x="10" y="265"/>
                  </a:lnTo>
                  <a:lnTo>
                    <a:pt x="8" y="267"/>
                  </a:lnTo>
                  <a:lnTo>
                    <a:pt x="8" y="26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18" y="309"/>
                  </a:lnTo>
                  <a:lnTo>
                    <a:pt x="36" y="315"/>
                  </a:lnTo>
                  <a:lnTo>
                    <a:pt x="56" y="317"/>
                  </a:lnTo>
                  <a:lnTo>
                    <a:pt x="76" y="317"/>
                  </a:lnTo>
                  <a:lnTo>
                    <a:pt x="76" y="317"/>
                  </a:lnTo>
                  <a:lnTo>
                    <a:pt x="98" y="317"/>
                  </a:lnTo>
                  <a:lnTo>
                    <a:pt x="120" y="313"/>
                  </a:lnTo>
                  <a:lnTo>
                    <a:pt x="140" y="307"/>
                  </a:lnTo>
                  <a:lnTo>
                    <a:pt x="160" y="301"/>
                  </a:lnTo>
                  <a:lnTo>
                    <a:pt x="180" y="291"/>
                  </a:lnTo>
                  <a:lnTo>
                    <a:pt x="198" y="281"/>
                  </a:lnTo>
                  <a:lnTo>
                    <a:pt x="214" y="267"/>
                  </a:lnTo>
                  <a:lnTo>
                    <a:pt x="230" y="253"/>
                  </a:lnTo>
                  <a:lnTo>
                    <a:pt x="244" y="239"/>
                  </a:lnTo>
                  <a:lnTo>
                    <a:pt x="256" y="221"/>
                  </a:lnTo>
                  <a:lnTo>
                    <a:pt x="268" y="203"/>
                  </a:lnTo>
                  <a:lnTo>
                    <a:pt x="276" y="185"/>
                  </a:lnTo>
                  <a:lnTo>
                    <a:pt x="284" y="165"/>
                  </a:lnTo>
                  <a:lnTo>
                    <a:pt x="290" y="143"/>
                  </a:lnTo>
                  <a:lnTo>
                    <a:pt x="292" y="121"/>
                  </a:lnTo>
                  <a:lnTo>
                    <a:pt x="294" y="99"/>
                  </a:lnTo>
                  <a:lnTo>
                    <a:pt x="29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589463" y="1643063"/>
              <a:ext cx="292100" cy="111125"/>
            </a:xfrm>
            <a:custGeom>
              <a:avLst/>
              <a:gdLst>
                <a:gd name="T0" fmla="*/ 84 w 184"/>
                <a:gd name="T1" fmla="*/ 60 h 70"/>
                <a:gd name="T2" fmla="*/ 84 w 184"/>
                <a:gd name="T3" fmla="*/ 60 h 70"/>
                <a:gd name="T4" fmla="*/ 98 w 184"/>
                <a:gd name="T5" fmla="*/ 60 h 70"/>
                <a:gd name="T6" fmla="*/ 112 w 184"/>
                <a:gd name="T7" fmla="*/ 62 h 70"/>
                <a:gd name="T8" fmla="*/ 126 w 184"/>
                <a:gd name="T9" fmla="*/ 66 h 70"/>
                <a:gd name="T10" fmla="*/ 140 w 184"/>
                <a:gd name="T11" fmla="*/ 70 h 70"/>
                <a:gd name="T12" fmla="*/ 184 w 184"/>
                <a:gd name="T13" fmla="*/ 26 h 70"/>
                <a:gd name="T14" fmla="*/ 184 w 184"/>
                <a:gd name="T15" fmla="*/ 26 h 70"/>
                <a:gd name="T16" fmla="*/ 162 w 184"/>
                <a:gd name="T17" fmla="*/ 14 h 70"/>
                <a:gd name="T18" fmla="*/ 136 w 184"/>
                <a:gd name="T19" fmla="*/ 6 h 70"/>
                <a:gd name="T20" fmla="*/ 110 w 184"/>
                <a:gd name="T21" fmla="*/ 2 h 70"/>
                <a:gd name="T22" fmla="*/ 84 w 184"/>
                <a:gd name="T23" fmla="*/ 0 h 70"/>
                <a:gd name="T24" fmla="*/ 84 w 184"/>
                <a:gd name="T25" fmla="*/ 0 h 70"/>
                <a:gd name="T26" fmla="*/ 62 w 184"/>
                <a:gd name="T27" fmla="*/ 2 h 70"/>
                <a:gd name="T28" fmla="*/ 40 w 184"/>
                <a:gd name="T29" fmla="*/ 4 h 70"/>
                <a:gd name="T30" fmla="*/ 20 w 184"/>
                <a:gd name="T31" fmla="*/ 10 h 70"/>
                <a:gd name="T32" fmla="*/ 0 w 184"/>
                <a:gd name="T33" fmla="*/ 18 h 70"/>
                <a:gd name="T34" fmla="*/ 0 w 184"/>
                <a:gd name="T35" fmla="*/ 18 h 70"/>
                <a:gd name="T36" fmla="*/ 16 w 184"/>
                <a:gd name="T37" fmla="*/ 44 h 70"/>
                <a:gd name="T38" fmla="*/ 28 w 184"/>
                <a:gd name="T39" fmla="*/ 70 h 70"/>
                <a:gd name="T40" fmla="*/ 28 w 184"/>
                <a:gd name="T41" fmla="*/ 70 h 70"/>
                <a:gd name="T42" fmla="*/ 42 w 184"/>
                <a:gd name="T43" fmla="*/ 66 h 70"/>
                <a:gd name="T44" fmla="*/ 56 w 184"/>
                <a:gd name="T45" fmla="*/ 62 h 70"/>
                <a:gd name="T46" fmla="*/ 70 w 184"/>
                <a:gd name="T47" fmla="*/ 60 h 70"/>
                <a:gd name="T48" fmla="*/ 84 w 184"/>
                <a:gd name="T49" fmla="*/ 60 h 70"/>
                <a:gd name="T50" fmla="*/ 84 w 184"/>
                <a:gd name="T51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4" h="70">
                  <a:moveTo>
                    <a:pt x="84" y="60"/>
                  </a:moveTo>
                  <a:lnTo>
                    <a:pt x="84" y="60"/>
                  </a:lnTo>
                  <a:lnTo>
                    <a:pt x="98" y="60"/>
                  </a:lnTo>
                  <a:lnTo>
                    <a:pt x="112" y="62"/>
                  </a:lnTo>
                  <a:lnTo>
                    <a:pt x="126" y="66"/>
                  </a:lnTo>
                  <a:lnTo>
                    <a:pt x="140" y="7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2" y="14"/>
                  </a:lnTo>
                  <a:lnTo>
                    <a:pt x="136" y="6"/>
                  </a:lnTo>
                  <a:lnTo>
                    <a:pt x="110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2" y="2"/>
                  </a:lnTo>
                  <a:lnTo>
                    <a:pt x="40" y="4"/>
                  </a:lnTo>
                  <a:lnTo>
                    <a:pt x="20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6" y="4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42" y="66"/>
                  </a:lnTo>
                  <a:lnTo>
                    <a:pt x="56" y="62"/>
                  </a:lnTo>
                  <a:lnTo>
                    <a:pt x="70" y="60"/>
                  </a:lnTo>
                  <a:lnTo>
                    <a:pt x="84" y="60"/>
                  </a:lnTo>
                  <a:lnTo>
                    <a:pt x="8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3506788" y="1604963"/>
              <a:ext cx="1054100" cy="938213"/>
            </a:xfrm>
            <a:custGeom>
              <a:avLst/>
              <a:gdLst>
                <a:gd name="T0" fmla="*/ 271 w 664"/>
                <a:gd name="T1" fmla="*/ 2 h 591"/>
                <a:gd name="T2" fmla="*/ 269 w 664"/>
                <a:gd name="T3" fmla="*/ 16 h 591"/>
                <a:gd name="T4" fmla="*/ 275 w 664"/>
                <a:gd name="T5" fmla="*/ 50 h 591"/>
                <a:gd name="T6" fmla="*/ 285 w 664"/>
                <a:gd name="T7" fmla="*/ 72 h 591"/>
                <a:gd name="T8" fmla="*/ 293 w 664"/>
                <a:gd name="T9" fmla="*/ 80 h 591"/>
                <a:gd name="T10" fmla="*/ 275 w 664"/>
                <a:gd name="T11" fmla="*/ 214 h 591"/>
                <a:gd name="T12" fmla="*/ 267 w 664"/>
                <a:gd name="T13" fmla="*/ 323 h 591"/>
                <a:gd name="T14" fmla="*/ 267 w 664"/>
                <a:gd name="T15" fmla="*/ 391 h 591"/>
                <a:gd name="T16" fmla="*/ 269 w 664"/>
                <a:gd name="T17" fmla="*/ 407 h 591"/>
                <a:gd name="T18" fmla="*/ 285 w 664"/>
                <a:gd name="T19" fmla="*/ 459 h 591"/>
                <a:gd name="T20" fmla="*/ 303 w 664"/>
                <a:gd name="T21" fmla="*/ 497 h 591"/>
                <a:gd name="T22" fmla="*/ 323 w 664"/>
                <a:gd name="T23" fmla="*/ 521 h 591"/>
                <a:gd name="T24" fmla="*/ 335 w 664"/>
                <a:gd name="T25" fmla="*/ 525 h 591"/>
                <a:gd name="T26" fmla="*/ 341 w 664"/>
                <a:gd name="T27" fmla="*/ 523 h 591"/>
                <a:gd name="T28" fmla="*/ 357 w 664"/>
                <a:gd name="T29" fmla="*/ 511 h 591"/>
                <a:gd name="T30" fmla="*/ 375 w 664"/>
                <a:gd name="T31" fmla="*/ 477 h 591"/>
                <a:gd name="T32" fmla="*/ 387 w 664"/>
                <a:gd name="T33" fmla="*/ 439 h 591"/>
                <a:gd name="T34" fmla="*/ 395 w 664"/>
                <a:gd name="T35" fmla="*/ 407 h 591"/>
                <a:gd name="T36" fmla="*/ 397 w 664"/>
                <a:gd name="T37" fmla="*/ 369 h 591"/>
                <a:gd name="T38" fmla="*/ 391 w 664"/>
                <a:gd name="T39" fmla="*/ 269 h 591"/>
                <a:gd name="T40" fmla="*/ 367 w 664"/>
                <a:gd name="T41" fmla="*/ 120 h 591"/>
                <a:gd name="T42" fmla="*/ 361 w 664"/>
                <a:gd name="T43" fmla="*/ 82 h 591"/>
                <a:gd name="T44" fmla="*/ 371 w 664"/>
                <a:gd name="T45" fmla="*/ 70 h 591"/>
                <a:gd name="T46" fmla="*/ 377 w 664"/>
                <a:gd name="T47" fmla="*/ 52 h 591"/>
                <a:gd name="T48" fmla="*/ 383 w 664"/>
                <a:gd name="T49" fmla="*/ 22 h 591"/>
                <a:gd name="T50" fmla="*/ 491 w 664"/>
                <a:gd name="T51" fmla="*/ 2 h 591"/>
                <a:gd name="T52" fmla="*/ 491 w 664"/>
                <a:gd name="T53" fmla="*/ 0 h 591"/>
                <a:gd name="T54" fmla="*/ 525 w 664"/>
                <a:gd name="T55" fmla="*/ 4 h 591"/>
                <a:gd name="T56" fmla="*/ 559 w 664"/>
                <a:gd name="T57" fmla="*/ 16 h 591"/>
                <a:gd name="T58" fmla="*/ 591 w 664"/>
                <a:gd name="T59" fmla="*/ 34 h 591"/>
                <a:gd name="T60" fmla="*/ 619 w 664"/>
                <a:gd name="T61" fmla="*/ 58 h 591"/>
                <a:gd name="T62" fmla="*/ 640 w 664"/>
                <a:gd name="T63" fmla="*/ 88 h 591"/>
                <a:gd name="T64" fmla="*/ 654 w 664"/>
                <a:gd name="T65" fmla="*/ 120 h 591"/>
                <a:gd name="T66" fmla="*/ 664 w 664"/>
                <a:gd name="T67" fmla="*/ 158 h 591"/>
                <a:gd name="T68" fmla="*/ 664 w 664"/>
                <a:gd name="T69" fmla="*/ 196 h 591"/>
                <a:gd name="T70" fmla="*/ 638 w 664"/>
                <a:gd name="T71" fmla="*/ 397 h 591"/>
                <a:gd name="T72" fmla="*/ 617 w 664"/>
                <a:gd name="T73" fmla="*/ 473 h 591"/>
                <a:gd name="T74" fmla="*/ 601 w 664"/>
                <a:gd name="T75" fmla="*/ 505 h 591"/>
                <a:gd name="T76" fmla="*/ 581 w 664"/>
                <a:gd name="T77" fmla="*/ 535 h 591"/>
                <a:gd name="T78" fmla="*/ 557 w 664"/>
                <a:gd name="T79" fmla="*/ 557 h 591"/>
                <a:gd name="T80" fmla="*/ 531 w 664"/>
                <a:gd name="T81" fmla="*/ 575 h 591"/>
                <a:gd name="T82" fmla="*/ 499 w 664"/>
                <a:gd name="T83" fmla="*/ 587 h 591"/>
                <a:gd name="T84" fmla="*/ 465 w 664"/>
                <a:gd name="T85" fmla="*/ 591 h 591"/>
                <a:gd name="T86" fmla="*/ 199 w 664"/>
                <a:gd name="T87" fmla="*/ 591 h 591"/>
                <a:gd name="T88" fmla="*/ 165 w 664"/>
                <a:gd name="T89" fmla="*/ 587 h 591"/>
                <a:gd name="T90" fmla="*/ 135 w 664"/>
                <a:gd name="T91" fmla="*/ 575 h 591"/>
                <a:gd name="T92" fmla="*/ 108 w 664"/>
                <a:gd name="T93" fmla="*/ 557 h 591"/>
                <a:gd name="T94" fmla="*/ 84 w 664"/>
                <a:gd name="T95" fmla="*/ 533 h 591"/>
                <a:gd name="T96" fmla="*/ 64 w 664"/>
                <a:gd name="T97" fmla="*/ 503 h 591"/>
                <a:gd name="T98" fmla="*/ 48 w 664"/>
                <a:gd name="T99" fmla="*/ 471 h 591"/>
                <a:gd name="T100" fmla="*/ 26 w 664"/>
                <a:gd name="T101" fmla="*/ 395 h 591"/>
                <a:gd name="T102" fmla="*/ 2 w 664"/>
                <a:gd name="T103" fmla="*/ 194 h 591"/>
                <a:gd name="T104" fmla="*/ 2 w 664"/>
                <a:gd name="T105" fmla="*/ 156 h 591"/>
                <a:gd name="T106" fmla="*/ 10 w 664"/>
                <a:gd name="T107" fmla="*/ 120 h 591"/>
                <a:gd name="T108" fmla="*/ 26 w 664"/>
                <a:gd name="T109" fmla="*/ 86 h 591"/>
                <a:gd name="T110" fmla="*/ 48 w 664"/>
                <a:gd name="T111" fmla="*/ 58 h 591"/>
                <a:gd name="T112" fmla="*/ 74 w 664"/>
                <a:gd name="T113" fmla="*/ 34 h 591"/>
                <a:gd name="T114" fmla="*/ 106 w 664"/>
                <a:gd name="T115" fmla="*/ 16 h 591"/>
                <a:gd name="T116" fmla="*/ 139 w 664"/>
                <a:gd name="T117" fmla="*/ 6 h 591"/>
                <a:gd name="T118" fmla="*/ 175 w 664"/>
                <a:gd name="T119" fmla="*/ 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" h="591">
                  <a:moveTo>
                    <a:pt x="175" y="2"/>
                  </a:moveTo>
                  <a:lnTo>
                    <a:pt x="271" y="2"/>
                  </a:lnTo>
                  <a:lnTo>
                    <a:pt x="271" y="2"/>
                  </a:lnTo>
                  <a:lnTo>
                    <a:pt x="269" y="16"/>
                  </a:lnTo>
                  <a:lnTo>
                    <a:pt x="273" y="38"/>
                  </a:lnTo>
                  <a:lnTo>
                    <a:pt x="275" y="50"/>
                  </a:lnTo>
                  <a:lnTo>
                    <a:pt x="279" y="62"/>
                  </a:lnTo>
                  <a:lnTo>
                    <a:pt x="285" y="72"/>
                  </a:lnTo>
                  <a:lnTo>
                    <a:pt x="293" y="80"/>
                  </a:lnTo>
                  <a:lnTo>
                    <a:pt x="293" y="80"/>
                  </a:lnTo>
                  <a:lnTo>
                    <a:pt x="287" y="120"/>
                  </a:lnTo>
                  <a:lnTo>
                    <a:pt x="275" y="214"/>
                  </a:lnTo>
                  <a:lnTo>
                    <a:pt x="269" y="269"/>
                  </a:lnTo>
                  <a:lnTo>
                    <a:pt x="267" y="323"/>
                  </a:lnTo>
                  <a:lnTo>
                    <a:pt x="265" y="371"/>
                  </a:lnTo>
                  <a:lnTo>
                    <a:pt x="267" y="391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9" y="439"/>
                  </a:lnTo>
                  <a:lnTo>
                    <a:pt x="285" y="459"/>
                  </a:lnTo>
                  <a:lnTo>
                    <a:pt x="293" y="479"/>
                  </a:lnTo>
                  <a:lnTo>
                    <a:pt x="303" y="497"/>
                  </a:lnTo>
                  <a:lnTo>
                    <a:pt x="313" y="511"/>
                  </a:lnTo>
                  <a:lnTo>
                    <a:pt x="323" y="521"/>
                  </a:lnTo>
                  <a:lnTo>
                    <a:pt x="329" y="523"/>
                  </a:lnTo>
                  <a:lnTo>
                    <a:pt x="335" y="525"/>
                  </a:lnTo>
                  <a:lnTo>
                    <a:pt x="335" y="525"/>
                  </a:lnTo>
                  <a:lnTo>
                    <a:pt x="341" y="523"/>
                  </a:lnTo>
                  <a:lnTo>
                    <a:pt x="347" y="521"/>
                  </a:lnTo>
                  <a:lnTo>
                    <a:pt x="357" y="511"/>
                  </a:lnTo>
                  <a:lnTo>
                    <a:pt x="365" y="495"/>
                  </a:lnTo>
                  <a:lnTo>
                    <a:pt x="375" y="477"/>
                  </a:lnTo>
                  <a:lnTo>
                    <a:pt x="381" y="459"/>
                  </a:lnTo>
                  <a:lnTo>
                    <a:pt x="387" y="439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7" y="391"/>
                  </a:lnTo>
                  <a:lnTo>
                    <a:pt x="397" y="369"/>
                  </a:lnTo>
                  <a:lnTo>
                    <a:pt x="395" y="321"/>
                  </a:lnTo>
                  <a:lnTo>
                    <a:pt x="391" y="269"/>
                  </a:lnTo>
                  <a:lnTo>
                    <a:pt x="383" y="214"/>
                  </a:lnTo>
                  <a:lnTo>
                    <a:pt x="367" y="120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67" y="76"/>
                  </a:lnTo>
                  <a:lnTo>
                    <a:pt x="371" y="70"/>
                  </a:lnTo>
                  <a:lnTo>
                    <a:pt x="375" y="64"/>
                  </a:lnTo>
                  <a:lnTo>
                    <a:pt x="377" y="52"/>
                  </a:lnTo>
                  <a:lnTo>
                    <a:pt x="381" y="40"/>
                  </a:lnTo>
                  <a:lnTo>
                    <a:pt x="383" y="22"/>
                  </a:lnTo>
                  <a:lnTo>
                    <a:pt x="385" y="2"/>
                  </a:lnTo>
                  <a:lnTo>
                    <a:pt x="491" y="2"/>
                  </a:lnTo>
                  <a:lnTo>
                    <a:pt x="491" y="0"/>
                  </a:lnTo>
                  <a:lnTo>
                    <a:pt x="491" y="0"/>
                  </a:lnTo>
                  <a:lnTo>
                    <a:pt x="509" y="2"/>
                  </a:lnTo>
                  <a:lnTo>
                    <a:pt x="525" y="4"/>
                  </a:lnTo>
                  <a:lnTo>
                    <a:pt x="543" y="10"/>
                  </a:lnTo>
                  <a:lnTo>
                    <a:pt x="559" y="16"/>
                  </a:lnTo>
                  <a:lnTo>
                    <a:pt x="575" y="24"/>
                  </a:lnTo>
                  <a:lnTo>
                    <a:pt x="591" y="34"/>
                  </a:lnTo>
                  <a:lnTo>
                    <a:pt x="605" y="46"/>
                  </a:lnTo>
                  <a:lnTo>
                    <a:pt x="619" y="58"/>
                  </a:lnTo>
                  <a:lnTo>
                    <a:pt x="628" y="72"/>
                  </a:lnTo>
                  <a:lnTo>
                    <a:pt x="640" y="88"/>
                  </a:lnTo>
                  <a:lnTo>
                    <a:pt x="648" y="104"/>
                  </a:lnTo>
                  <a:lnTo>
                    <a:pt x="654" y="120"/>
                  </a:lnTo>
                  <a:lnTo>
                    <a:pt x="660" y="138"/>
                  </a:lnTo>
                  <a:lnTo>
                    <a:pt x="664" y="158"/>
                  </a:lnTo>
                  <a:lnTo>
                    <a:pt x="664" y="176"/>
                  </a:lnTo>
                  <a:lnTo>
                    <a:pt x="664" y="196"/>
                  </a:lnTo>
                  <a:lnTo>
                    <a:pt x="638" y="397"/>
                  </a:lnTo>
                  <a:lnTo>
                    <a:pt x="638" y="397"/>
                  </a:lnTo>
                  <a:lnTo>
                    <a:pt x="630" y="437"/>
                  </a:lnTo>
                  <a:lnTo>
                    <a:pt x="617" y="473"/>
                  </a:lnTo>
                  <a:lnTo>
                    <a:pt x="611" y="489"/>
                  </a:lnTo>
                  <a:lnTo>
                    <a:pt x="601" y="505"/>
                  </a:lnTo>
                  <a:lnTo>
                    <a:pt x="591" y="521"/>
                  </a:lnTo>
                  <a:lnTo>
                    <a:pt x="581" y="535"/>
                  </a:lnTo>
                  <a:lnTo>
                    <a:pt x="569" y="547"/>
                  </a:lnTo>
                  <a:lnTo>
                    <a:pt x="557" y="557"/>
                  </a:lnTo>
                  <a:lnTo>
                    <a:pt x="545" y="567"/>
                  </a:lnTo>
                  <a:lnTo>
                    <a:pt x="531" y="575"/>
                  </a:lnTo>
                  <a:lnTo>
                    <a:pt x="515" y="581"/>
                  </a:lnTo>
                  <a:lnTo>
                    <a:pt x="499" y="587"/>
                  </a:lnTo>
                  <a:lnTo>
                    <a:pt x="483" y="589"/>
                  </a:lnTo>
                  <a:lnTo>
                    <a:pt x="465" y="591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181" y="589"/>
                  </a:lnTo>
                  <a:lnTo>
                    <a:pt x="165" y="587"/>
                  </a:lnTo>
                  <a:lnTo>
                    <a:pt x="149" y="581"/>
                  </a:lnTo>
                  <a:lnTo>
                    <a:pt x="135" y="575"/>
                  </a:lnTo>
                  <a:lnTo>
                    <a:pt x="121" y="567"/>
                  </a:lnTo>
                  <a:lnTo>
                    <a:pt x="108" y="557"/>
                  </a:lnTo>
                  <a:lnTo>
                    <a:pt x="96" y="545"/>
                  </a:lnTo>
                  <a:lnTo>
                    <a:pt x="84" y="533"/>
                  </a:lnTo>
                  <a:lnTo>
                    <a:pt x="74" y="519"/>
                  </a:lnTo>
                  <a:lnTo>
                    <a:pt x="64" y="503"/>
                  </a:lnTo>
                  <a:lnTo>
                    <a:pt x="56" y="487"/>
                  </a:lnTo>
                  <a:lnTo>
                    <a:pt x="48" y="471"/>
                  </a:lnTo>
                  <a:lnTo>
                    <a:pt x="36" y="433"/>
                  </a:lnTo>
                  <a:lnTo>
                    <a:pt x="26" y="395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0" y="174"/>
                  </a:lnTo>
                  <a:lnTo>
                    <a:pt x="2" y="156"/>
                  </a:lnTo>
                  <a:lnTo>
                    <a:pt x="4" y="136"/>
                  </a:lnTo>
                  <a:lnTo>
                    <a:pt x="10" y="120"/>
                  </a:lnTo>
                  <a:lnTo>
                    <a:pt x="16" y="102"/>
                  </a:lnTo>
                  <a:lnTo>
                    <a:pt x="26" y="86"/>
                  </a:lnTo>
                  <a:lnTo>
                    <a:pt x="36" y="72"/>
                  </a:lnTo>
                  <a:lnTo>
                    <a:pt x="48" y="58"/>
                  </a:lnTo>
                  <a:lnTo>
                    <a:pt x="60" y="46"/>
                  </a:lnTo>
                  <a:lnTo>
                    <a:pt x="74" y="34"/>
                  </a:lnTo>
                  <a:lnTo>
                    <a:pt x="90" y="24"/>
                  </a:lnTo>
                  <a:lnTo>
                    <a:pt x="106" y="16"/>
                  </a:lnTo>
                  <a:lnTo>
                    <a:pt x="121" y="10"/>
                  </a:lnTo>
                  <a:lnTo>
                    <a:pt x="139" y="6"/>
                  </a:lnTo>
                  <a:lnTo>
                    <a:pt x="157" y="2"/>
                  </a:lnTo>
                  <a:lnTo>
                    <a:pt x="175" y="2"/>
                  </a:lnTo>
                  <a:lnTo>
                    <a:pt x="1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3756025" y="920750"/>
              <a:ext cx="555625" cy="554038"/>
            </a:xfrm>
            <a:custGeom>
              <a:avLst/>
              <a:gdLst>
                <a:gd name="T0" fmla="*/ 0 w 350"/>
                <a:gd name="T1" fmla="*/ 174 h 349"/>
                <a:gd name="T2" fmla="*/ 4 w 350"/>
                <a:gd name="T3" fmla="*/ 209 h 349"/>
                <a:gd name="T4" fmla="*/ 14 w 350"/>
                <a:gd name="T5" fmla="*/ 241 h 349"/>
                <a:gd name="T6" fmla="*/ 30 w 350"/>
                <a:gd name="T7" fmla="*/ 271 h 349"/>
                <a:gd name="T8" fmla="*/ 52 w 350"/>
                <a:gd name="T9" fmla="*/ 297 h 349"/>
                <a:gd name="T10" fmla="*/ 78 w 350"/>
                <a:gd name="T11" fmla="*/ 319 h 349"/>
                <a:gd name="T12" fmla="*/ 108 w 350"/>
                <a:gd name="T13" fmla="*/ 335 h 349"/>
                <a:gd name="T14" fmla="*/ 140 w 350"/>
                <a:gd name="T15" fmla="*/ 345 h 349"/>
                <a:gd name="T16" fmla="*/ 176 w 350"/>
                <a:gd name="T17" fmla="*/ 349 h 349"/>
                <a:gd name="T18" fmla="*/ 194 w 350"/>
                <a:gd name="T19" fmla="*/ 347 h 349"/>
                <a:gd name="T20" fmla="*/ 228 w 350"/>
                <a:gd name="T21" fmla="*/ 341 h 349"/>
                <a:gd name="T22" fmla="*/ 258 w 350"/>
                <a:gd name="T23" fmla="*/ 327 h 349"/>
                <a:gd name="T24" fmla="*/ 286 w 350"/>
                <a:gd name="T25" fmla="*/ 309 h 349"/>
                <a:gd name="T26" fmla="*/ 310 w 350"/>
                <a:gd name="T27" fmla="*/ 285 h 349"/>
                <a:gd name="T28" fmla="*/ 328 w 350"/>
                <a:gd name="T29" fmla="*/ 257 h 349"/>
                <a:gd name="T30" fmla="*/ 342 w 350"/>
                <a:gd name="T31" fmla="*/ 225 h 349"/>
                <a:gd name="T32" fmla="*/ 348 w 350"/>
                <a:gd name="T33" fmla="*/ 191 h 349"/>
                <a:gd name="T34" fmla="*/ 350 w 350"/>
                <a:gd name="T35" fmla="*/ 174 h 349"/>
                <a:gd name="T36" fmla="*/ 346 w 350"/>
                <a:gd name="T37" fmla="*/ 140 h 349"/>
                <a:gd name="T38" fmla="*/ 336 w 350"/>
                <a:gd name="T39" fmla="*/ 106 h 349"/>
                <a:gd name="T40" fmla="*/ 320 w 350"/>
                <a:gd name="T41" fmla="*/ 78 h 349"/>
                <a:gd name="T42" fmla="*/ 298 w 350"/>
                <a:gd name="T43" fmla="*/ 52 h 349"/>
                <a:gd name="T44" fmla="*/ 272 w 350"/>
                <a:gd name="T45" fmla="*/ 30 h 349"/>
                <a:gd name="T46" fmla="*/ 244 w 350"/>
                <a:gd name="T47" fmla="*/ 14 h 349"/>
                <a:gd name="T48" fmla="*/ 210 w 350"/>
                <a:gd name="T49" fmla="*/ 4 h 349"/>
                <a:gd name="T50" fmla="*/ 176 w 350"/>
                <a:gd name="T51" fmla="*/ 0 h 349"/>
                <a:gd name="T52" fmla="*/ 158 w 350"/>
                <a:gd name="T53" fmla="*/ 2 h 349"/>
                <a:gd name="T54" fmla="*/ 124 w 350"/>
                <a:gd name="T55" fmla="*/ 8 h 349"/>
                <a:gd name="T56" fmla="*/ 92 w 350"/>
                <a:gd name="T57" fmla="*/ 22 h 349"/>
                <a:gd name="T58" fmla="*/ 64 w 350"/>
                <a:gd name="T59" fmla="*/ 40 h 349"/>
                <a:gd name="T60" fmla="*/ 40 w 350"/>
                <a:gd name="T61" fmla="*/ 64 h 349"/>
                <a:gd name="T62" fmla="*/ 22 w 350"/>
                <a:gd name="T63" fmla="*/ 92 h 349"/>
                <a:gd name="T64" fmla="*/ 8 w 350"/>
                <a:gd name="T65" fmla="*/ 122 h 349"/>
                <a:gd name="T66" fmla="*/ 2 w 350"/>
                <a:gd name="T67" fmla="*/ 156 h 349"/>
                <a:gd name="T68" fmla="*/ 0 w 350"/>
                <a:gd name="T69" fmla="*/ 1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0" h="349">
                  <a:moveTo>
                    <a:pt x="0" y="174"/>
                  </a:moveTo>
                  <a:lnTo>
                    <a:pt x="0" y="174"/>
                  </a:lnTo>
                  <a:lnTo>
                    <a:pt x="2" y="191"/>
                  </a:lnTo>
                  <a:lnTo>
                    <a:pt x="4" y="209"/>
                  </a:lnTo>
                  <a:lnTo>
                    <a:pt x="8" y="225"/>
                  </a:lnTo>
                  <a:lnTo>
                    <a:pt x="14" y="241"/>
                  </a:lnTo>
                  <a:lnTo>
                    <a:pt x="22" y="257"/>
                  </a:lnTo>
                  <a:lnTo>
                    <a:pt x="30" y="271"/>
                  </a:lnTo>
                  <a:lnTo>
                    <a:pt x="40" y="285"/>
                  </a:lnTo>
                  <a:lnTo>
                    <a:pt x="52" y="297"/>
                  </a:lnTo>
                  <a:lnTo>
                    <a:pt x="64" y="309"/>
                  </a:lnTo>
                  <a:lnTo>
                    <a:pt x="78" y="319"/>
                  </a:lnTo>
                  <a:lnTo>
                    <a:pt x="92" y="327"/>
                  </a:lnTo>
                  <a:lnTo>
                    <a:pt x="108" y="335"/>
                  </a:lnTo>
                  <a:lnTo>
                    <a:pt x="124" y="341"/>
                  </a:lnTo>
                  <a:lnTo>
                    <a:pt x="140" y="345"/>
                  </a:lnTo>
                  <a:lnTo>
                    <a:pt x="158" y="347"/>
                  </a:lnTo>
                  <a:lnTo>
                    <a:pt x="176" y="349"/>
                  </a:lnTo>
                  <a:lnTo>
                    <a:pt x="176" y="349"/>
                  </a:lnTo>
                  <a:lnTo>
                    <a:pt x="194" y="347"/>
                  </a:lnTo>
                  <a:lnTo>
                    <a:pt x="210" y="345"/>
                  </a:lnTo>
                  <a:lnTo>
                    <a:pt x="228" y="341"/>
                  </a:lnTo>
                  <a:lnTo>
                    <a:pt x="244" y="335"/>
                  </a:lnTo>
                  <a:lnTo>
                    <a:pt x="258" y="327"/>
                  </a:lnTo>
                  <a:lnTo>
                    <a:pt x="272" y="319"/>
                  </a:lnTo>
                  <a:lnTo>
                    <a:pt x="286" y="309"/>
                  </a:lnTo>
                  <a:lnTo>
                    <a:pt x="298" y="297"/>
                  </a:lnTo>
                  <a:lnTo>
                    <a:pt x="310" y="285"/>
                  </a:lnTo>
                  <a:lnTo>
                    <a:pt x="320" y="271"/>
                  </a:lnTo>
                  <a:lnTo>
                    <a:pt x="328" y="257"/>
                  </a:lnTo>
                  <a:lnTo>
                    <a:pt x="336" y="241"/>
                  </a:lnTo>
                  <a:lnTo>
                    <a:pt x="342" y="225"/>
                  </a:lnTo>
                  <a:lnTo>
                    <a:pt x="346" y="209"/>
                  </a:lnTo>
                  <a:lnTo>
                    <a:pt x="348" y="191"/>
                  </a:lnTo>
                  <a:lnTo>
                    <a:pt x="350" y="174"/>
                  </a:lnTo>
                  <a:lnTo>
                    <a:pt x="350" y="174"/>
                  </a:lnTo>
                  <a:lnTo>
                    <a:pt x="348" y="156"/>
                  </a:lnTo>
                  <a:lnTo>
                    <a:pt x="346" y="140"/>
                  </a:lnTo>
                  <a:lnTo>
                    <a:pt x="342" y="122"/>
                  </a:lnTo>
                  <a:lnTo>
                    <a:pt x="336" y="106"/>
                  </a:lnTo>
                  <a:lnTo>
                    <a:pt x="328" y="92"/>
                  </a:lnTo>
                  <a:lnTo>
                    <a:pt x="320" y="78"/>
                  </a:lnTo>
                  <a:lnTo>
                    <a:pt x="310" y="64"/>
                  </a:lnTo>
                  <a:lnTo>
                    <a:pt x="298" y="52"/>
                  </a:lnTo>
                  <a:lnTo>
                    <a:pt x="286" y="40"/>
                  </a:lnTo>
                  <a:lnTo>
                    <a:pt x="272" y="30"/>
                  </a:lnTo>
                  <a:lnTo>
                    <a:pt x="258" y="22"/>
                  </a:lnTo>
                  <a:lnTo>
                    <a:pt x="244" y="14"/>
                  </a:lnTo>
                  <a:lnTo>
                    <a:pt x="228" y="8"/>
                  </a:lnTo>
                  <a:lnTo>
                    <a:pt x="210" y="4"/>
                  </a:lnTo>
                  <a:lnTo>
                    <a:pt x="19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2"/>
                  </a:lnTo>
                  <a:lnTo>
                    <a:pt x="140" y="4"/>
                  </a:lnTo>
                  <a:lnTo>
                    <a:pt x="124" y="8"/>
                  </a:lnTo>
                  <a:lnTo>
                    <a:pt x="108" y="14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2" y="52"/>
                  </a:lnTo>
                  <a:lnTo>
                    <a:pt x="40" y="64"/>
                  </a:lnTo>
                  <a:lnTo>
                    <a:pt x="30" y="78"/>
                  </a:lnTo>
                  <a:lnTo>
                    <a:pt x="22" y="92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4" y="140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1339" y="993845"/>
            <a:ext cx="4318000" cy="4391025"/>
            <a:chOff x="2455863" y="1198563"/>
            <a:chExt cx="4318000" cy="4391025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3265488" y="2122488"/>
              <a:ext cx="2613025" cy="2613025"/>
              <a:chOff x="6593850" y="1135326"/>
              <a:chExt cx="1752956" cy="1750625"/>
            </a:xfrm>
          </p:grpSpPr>
          <p:sp>
            <p:nvSpPr>
              <p:cNvPr id="13" name="Oval 19"/>
              <p:cNvSpPr>
                <a:spLocks noChangeArrowheads="1"/>
              </p:cNvSpPr>
              <p:nvPr/>
            </p:nvSpPr>
            <p:spPr bwMode="auto">
              <a:xfrm>
                <a:off x="6739752" y="2071262"/>
                <a:ext cx="1461152" cy="814689"/>
              </a:xfrm>
              <a:custGeom>
                <a:avLst/>
                <a:gdLst/>
                <a:ahLst/>
                <a:cxnLst/>
                <a:rect l="l" t="t" r="r" b="b"/>
                <a:pathLst>
                  <a:path w="1460350" h="814323">
                    <a:moveTo>
                      <a:pt x="730175" y="0"/>
                    </a:moveTo>
                    <a:lnTo>
                      <a:pt x="1460350" y="421567"/>
                    </a:lnTo>
                    <a:cubicBezTo>
                      <a:pt x="1303919" y="658424"/>
                      <a:pt x="1035249" y="814323"/>
                      <a:pt x="730175" y="814323"/>
                    </a:cubicBezTo>
                    <a:cubicBezTo>
                      <a:pt x="425101" y="814323"/>
                      <a:pt x="156431" y="658424"/>
                      <a:pt x="0" y="4215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7524642" y="1135326"/>
                <a:ext cx="822164" cy="1262449"/>
              </a:xfrm>
              <a:custGeom>
                <a:avLst/>
                <a:gdLst/>
                <a:ahLst/>
                <a:cxnLst/>
                <a:rect l="l" t="t" r="r" b="b"/>
                <a:pathLst>
                  <a:path w="822478" h="1262910">
                    <a:moveTo>
                      <a:pt x="0" y="0"/>
                    </a:moveTo>
                    <a:cubicBezTo>
                      <a:pt x="458950" y="26845"/>
                      <a:pt x="822478" y="407934"/>
                      <a:pt x="822478" y="873948"/>
                    </a:cubicBezTo>
                    <a:cubicBezTo>
                      <a:pt x="822478" y="1014277"/>
                      <a:pt x="789515" y="1146905"/>
                      <a:pt x="727704" y="1262910"/>
                    </a:cubicBezTo>
                    <a:lnTo>
                      <a:pt x="0" y="842770"/>
                    </a:lnTo>
                    <a:close/>
                  </a:path>
                </a:pathLst>
              </a:custGeom>
              <a:solidFill>
                <a:srgbClr val="144E95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auto">
              <a:xfrm>
                <a:off x="6593850" y="1135326"/>
                <a:ext cx="822164" cy="1262449"/>
              </a:xfrm>
              <a:custGeom>
                <a:avLst/>
                <a:gdLst/>
                <a:ahLst/>
                <a:cxnLst/>
                <a:rect l="l" t="t" r="r" b="b"/>
                <a:pathLst>
                  <a:path w="822478" h="1262910">
                    <a:moveTo>
                      <a:pt x="822478" y="0"/>
                    </a:moveTo>
                    <a:lnTo>
                      <a:pt x="822478" y="842770"/>
                    </a:lnTo>
                    <a:lnTo>
                      <a:pt x="94774" y="1262910"/>
                    </a:lnTo>
                    <a:cubicBezTo>
                      <a:pt x="32964" y="1146905"/>
                      <a:pt x="0" y="1014277"/>
                      <a:pt x="0" y="873948"/>
                    </a:cubicBezTo>
                    <a:cubicBezTo>
                      <a:pt x="0" y="407934"/>
                      <a:pt x="363528" y="26845"/>
                      <a:pt x="82247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830288" y="1352550"/>
              <a:ext cx="3943575" cy="3818164"/>
              <a:chOff x="2830288" y="1352550"/>
              <a:chExt cx="3943575" cy="3818164"/>
            </a:xfrm>
          </p:grpSpPr>
          <p:sp>
            <p:nvSpPr>
              <p:cNvPr id="11" name="Freeform 19"/>
              <p:cNvSpPr/>
              <p:nvPr/>
            </p:nvSpPr>
            <p:spPr bwMode="auto">
              <a:xfrm rot="271113">
                <a:off x="4567238" y="1352550"/>
                <a:ext cx="2206625" cy="3170238"/>
              </a:xfrm>
              <a:custGeom>
                <a:avLst/>
                <a:gdLst>
                  <a:gd name="T0" fmla="*/ 3345 w 5225"/>
                  <a:gd name="T1" fmla="*/ 4269 h 4970"/>
                  <a:gd name="T2" fmla="*/ 3677 w 5225"/>
                  <a:gd name="T3" fmla="*/ 4970 h 4970"/>
                  <a:gd name="T4" fmla="*/ 4755 w 5225"/>
                  <a:gd name="T5" fmla="*/ 4809 h 4970"/>
                  <a:gd name="T6" fmla="*/ 5225 w 5225"/>
                  <a:gd name="T7" fmla="*/ 3389 h 4970"/>
                  <a:gd name="T8" fmla="*/ 109 w 5225"/>
                  <a:gd name="T9" fmla="*/ 0 h 4970"/>
                  <a:gd name="T10" fmla="*/ 0 w 5225"/>
                  <a:gd name="T11" fmla="*/ 1 h 4970"/>
                  <a:gd name="T12" fmla="*/ 758 w 5225"/>
                  <a:gd name="T13" fmla="*/ 547 h 4970"/>
                  <a:gd name="T14" fmla="*/ 27 w 5225"/>
                  <a:gd name="T15" fmla="*/ 1072 h 4970"/>
                  <a:gd name="T16" fmla="*/ 109 w 5225"/>
                  <a:gd name="T17" fmla="*/ 1071 h 4970"/>
                  <a:gd name="T18" fmla="*/ 3607 w 5225"/>
                  <a:gd name="T19" fmla="*/ 3389 h 4970"/>
                  <a:gd name="T20" fmla="*/ 3345 w 5225"/>
                  <a:gd name="T21" fmla="*/ 4269 h 4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5" h="4970">
                    <a:moveTo>
                      <a:pt x="3345" y="4269"/>
                    </a:moveTo>
                    <a:lnTo>
                      <a:pt x="3677" y="4970"/>
                    </a:lnTo>
                    <a:lnTo>
                      <a:pt x="4755" y="4809"/>
                    </a:lnTo>
                    <a:cubicBezTo>
                      <a:pt x="5057" y="4377"/>
                      <a:pt x="5225" y="3896"/>
                      <a:pt x="5225" y="3389"/>
                    </a:cubicBezTo>
                    <a:cubicBezTo>
                      <a:pt x="5225" y="1518"/>
                      <a:pt x="2935" y="0"/>
                      <a:pt x="109" y="0"/>
                    </a:cubicBezTo>
                    <a:cubicBezTo>
                      <a:pt x="73" y="0"/>
                      <a:pt x="36" y="1"/>
                      <a:pt x="0" y="1"/>
                    </a:cubicBezTo>
                    <a:lnTo>
                      <a:pt x="758" y="547"/>
                    </a:lnTo>
                    <a:lnTo>
                      <a:pt x="27" y="1072"/>
                    </a:lnTo>
                    <a:cubicBezTo>
                      <a:pt x="54" y="1072"/>
                      <a:pt x="82" y="1071"/>
                      <a:pt x="109" y="1071"/>
                    </a:cubicBezTo>
                    <a:cubicBezTo>
                      <a:pt x="2042" y="1071"/>
                      <a:pt x="3607" y="2109"/>
                      <a:pt x="3607" y="3389"/>
                    </a:cubicBezTo>
                    <a:cubicBezTo>
                      <a:pt x="3607" y="3700"/>
                      <a:pt x="3514" y="3998"/>
                      <a:pt x="3345" y="4269"/>
                    </a:cubicBezTo>
                    <a:close/>
                  </a:path>
                </a:pathLst>
              </a:custGeom>
              <a:solidFill>
                <a:srgbClr val="144E95"/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36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内容说明 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微软雅黑" panose="020B0503020204020204" charset="-122"/>
                    <a:cs typeface="+mn-cs"/>
                  </a:rPr>
                  <a:t>1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455863" y="1198563"/>
              <a:ext cx="3857851" cy="3972151"/>
              <a:chOff x="2455863" y="1198563"/>
              <a:chExt cx="3857851" cy="3972151"/>
            </a:xfrm>
          </p:grpSpPr>
          <p:sp>
            <p:nvSpPr>
              <p:cNvPr id="9" name="Freeform 17"/>
              <p:cNvSpPr/>
              <p:nvPr/>
            </p:nvSpPr>
            <p:spPr bwMode="auto">
              <a:xfrm rot="271113">
                <a:off x="2455863" y="1198563"/>
                <a:ext cx="2281237" cy="3267075"/>
              </a:xfrm>
              <a:custGeom>
                <a:avLst/>
                <a:gdLst>
                  <a:gd name="T0" fmla="*/ 2122 w 5400"/>
                  <a:gd name="T1" fmla="*/ 4573 h 5125"/>
                  <a:gd name="T2" fmla="*/ 1619 w 5400"/>
                  <a:gd name="T3" fmla="*/ 3375 h 5125"/>
                  <a:gd name="T4" fmla="*/ 4640 w 5400"/>
                  <a:gd name="T5" fmla="*/ 1079 h 5125"/>
                  <a:gd name="T6" fmla="*/ 5400 w 5400"/>
                  <a:gd name="T7" fmla="*/ 533 h 5125"/>
                  <a:gd name="T8" fmla="*/ 4660 w 5400"/>
                  <a:gd name="T9" fmla="*/ 0 h 5125"/>
                  <a:gd name="T10" fmla="*/ 0 w 5400"/>
                  <a:gd name="T11" fmla="*/ 3375 h 5125"/>
                  <a:gd name="T12" fmla="*/ 735 w 5400"/>
                  <a:gd name="T13" fmla="*/ 5125 h 5125"/>
                  <a:gd name="T14" fmla="*/ 1069 w 5400"/>
                  <a:gd name="T15" fmla="*/ 4417 h 5125"/>
                  <a:gd name="T16" fmla="*/ 2122 w 5400"/>
                  <a:gd name="T17" fmla="*/ 4573 h 5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0" h="5125">
                    <a:moveTo>
                      <a:pt x="2122" y="4573"/>
                    </a:moveTo>
                    <a:cubicBezTo>
                      <a:pt x="1803" y="4224"/>
                      <a:pt x="1619" y="3813"/>
                      <a:pt x="1619" y="3375"/>
                    </a:cubicBezTo>
                    <a:cubicBezTo>
                      <a:pt x="1619" y="2202"/>
                      <a:pt x="2934" y="1232"/>
                      <a:pt x="4640" y="1079"/>
                    </a:cubicBezTo>
                    <a:lnTo>
                      <a:pt x="5400" y="533"/>
                    </a:lnTo>
                    <a:lnTo>
                      <a:pt x="4660" y="0"/>
                    </a:lnTo>
                    <a:cubicBezTo>
                      <a:pt x="2048" y="152"/>
                      <a:pt x="0" y="1605"/>
                      <a:pt x="0" y="3375"/>
                    </a:cubicBezTo>
                    <a:cubicBezTo>
                      <a:pt x="0" y="4015"/>
                      <a:pt x="269" y="4614"/>
                      <a:pt x="735" y="5125"/>
                    </a:cubicBezTo>
                    <a:lnTo>
                      <a:pt x="1069" y="4417"/>
                    </a:lnTo>
                    <a:lnTo>
                      <a:pt x="2122" y="4573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 rot="180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lvl="0" algn="ctr">
                  <a:defRPr/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内容说明 </a:t>
                </a:r>
                <a:r>
                  <a:rPr lang="en-US" altLang="zh-CN" sz="2800" kern="0" dirty="0">
                    <a:solidFill>
                      <a:prstClr val="white"/>
                    </a:solidFill>
                    <a:latin typeface="+mj-lt"/>
                    <a:ea typeface="微软雅黑" panose="020B0503020204020204" charset="-122"/>
                  </a:rPr>
                  <a:t>3</a:t>
                </a:r>
                <a:endParaRPr lang="zh-CN" altLang="en-US" sz="2800" kern="0" dirty="0">
                  <a:solidFill>
                    <a:prstClr val="white"/>
                  </a:solidFill>
                  <a:latin typeface="+mj-lt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690813" y="1687288"/>
              <a:ext cx="3663950" cy="3902300"/>
              <a:chOff x="2690813" y="1687288"/>
              <a:chExt cx="3663950" cy="3902300"/>
            </a:xfrm>
          </p:grpSpPr>
          <p:sp>
            <p:nvSpPr>
              <p:cNvPr id="7" name="Freeform 18"/>
              <p:cNvSpPr/>
              <p:nvPr/>
            </p:nvSpPr>
            <p:spPr bwMode="auto">
              <a:xfrm rot="271113">
                <a:off x="2690813" y="4140200"/>
                <a:ext cx="3663950" cy="1449388"/>
              </a:xfrm>
              <a:custGeom>
                <a:avLst/>
                <a:gdLst>
                  <a:gd name="T0" fmla="*/ 7256 w 8680"/>
                  <a:gd name="T1" fmla="*/ 0 h 2272"/>
                  <a:gd name="T2" fmla="*/ 4190 w 8680"/>
                  <a:gd name="T3" fmla="*/ 1201 h 2272"/>
                  <a:gd name="T4" fmla="*/ 1420 w 8680"/>
                  <a:gd name="T5" fmla="*/ 298 h 2272"/>
                  <a:gd name="T6" fmla="*/ 326 w 8680"/>
                  <a:gd name="T7" fmla="*/ 136 h 2272"/>
                  <a:gd name="T8" fmla="*/ 0 w 8680"/>
                  <a:gd name="T9" fmla="*/ 827 h 2272"/>
                  <a:gd name="T10" fmla="*/ 4190 w 8680"/>
                  <a:gd name="T11" fmla="*/ 2272 h 2272"/>
                  <a:gd name="T12" fmla="*/ 8680 w 8680"/>
                  <a:gd name="T13" fmla="*/ 509 h 2272"/>
                  <a:gd name="T14" fmla="*/ 7574 w 8680"/>
                  <a:gd name="T15" fmla="*/ 673 h 2272"/>
                  <a:gd name="T16" fmla="*/ 7256 w 8680"/>
                  <a:gd name="T17" fmla="*/ 0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80" h="2272">
                    <a:moveTo>
                      <a:pt x="7256" y="0"/>
                    </a:moveTo>
                    <a:cubicBezTo>
                      <a:pt x="6662" y="716"/>
                      <a:pt x="5512" y="1201"/>
                      <a:pt x="4190" y="1201"/>
                    </a:cubicBezTo>
                    <a:cubicBezTo>
                      <a:pt x="3062" y="1201"/>
                      <a:pt x="2059" y="847"/>
                      <a:pt x="1420" y="298"/>
                    </a:cubicBezTo>
                    <a:lnTo>
                      <a:pt x="326" y="136"/>
                    </a:lnTo>
                    <a:lnTo>
                      <a:pt x="0" y="827"/>
                    </a:lnTo>
                    <a:cubicBezTo>
                      <a:pt x="925" y="1701"/>
                      <a:pt x="2457" y="2272"/>
                      <a:pt x="4190" y="2272"/>
                    </a:cubicBezTo>
                    <a:cubicBezTo>
                      <a:pt x="6126" y="2272"/>
                      <a:pt x="7811" y="1559"/>
                      <a:pt x="8680" y="509"/>
                    </a:cubicBezTo>
                    <a:lnTo>
                      <a:pt x="7574" y="673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0800000">
                <a:off x="2830288" y="1687288"/>
                <a:ext cx="3483426" cy="34834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Up">
                  <a:avLst/>
                </a:prstTxWarp>
              </a:bodyPr>
              <a:lstStyle/>
              <a:p>
                <a:pPr lvl="0" algn="ctr">
                  <a:defRPr/>
                </a:pPr>
                <a:r>
                  <a:rPr lang="zh-CN" altLang="en-US" sz="2800" b="1" kern="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内容说明 </a:t>
                </a:r>
                <a:r>
                  <a:rPr lang="en-US" altLang="zh-CN" sz="2800" kern="0" dirty="0">
                    <a:solidFill>
                      <a:prstClr val="white"/>
                    </a:solidFill>
                    <a:latin typeface="+mj-lt"/>
                    <a:ea typeface="微软雅黑" panose="020B0503020204020204" charset="-122"/>
                  </a:rPr>
                  <a:t>2</a:t>
                </a:r>
                <a:endParaRPr lang="zh-CN" altLang="en-US" sz="2800" kern="0" dirty="0">
                  <a:solidFill>
                    <a:prstClr val="white"/>
                  </a:solidFill>
                  <a:latin typeface="+mj-lt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8" y="2466492"/>
            <a:ext cx="661126" cy="6611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1" y="2466492"/>
            <a:ext cx="661126" cy="66112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01" y="3600324"/>
            <a:ext cx="661126" cy="661126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9390" y="909062"/>
            <a:ext cx="4815864" cy="1431161"/>
            <a:chOff x="7000805" y="1951751"/>
            <a:chExt cx="4815864" cy="1431161"/>
          </a:xfrm>
        </p:grpSpPr>
        <p:sp>
          <p:nvSpPr>
            <p:cNvPr id="21" name="矩形 20"/>
            <p:cNvSpPr/>
            <p:nvPr/>
          </p:nvSpPr>
          <p:spPr>
            <a:xfrm>
              <a:off x="7000805" y="1951751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144E95"/>
                  </a:solidFill>
                </a:rPr>
                <a:t>1 </a:t>
              </a:r>
              <a:r>
                <a:rPr lang="zh-CN" altLang="en-US" sz="2400" b="1" dirty="0">
                  <a:solidFill>
                    <a:srgbClr val="144E95"/>
                  </a:solidFill>
                </a:rPr>
                <a:t>内容说明</a:t>
              </a:r>
              <a:endParaRPr lang="en-US" altLang="zh-CN" sz="2400" b="1" dirty="0">
                <a:solidFill>
                  <a:srgbClr val="144E95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00805" y="2459582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39390" y="2608664"/>
            <a:ext cx="4815864" cy="1431161"/>
            <a:chOff x="7000805" y="3366233"/>
            <a:chExt cx="4815864" cy="1431161"/>
          </a:xfrm>
        </p:grpSpPr>
        <p:sp>
          <p:nvSpPr>
            <p:cNvPr id="25" name="矩形 24"/>
            <p:cNvSpPr/>
            <p:nvPr/>
          </p:nvSpPr>
          <p:spPr>
            <a:xfrm>
              <a:off x="7000805" y="336623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内容说明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000805" y="387406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39390" y="4308267"/>
            <a:ext cx="4815864" cy="1431161"/>
            <a:chOff x="7000805" y="4704053"/>
            <a:chExt cx="4815864" cy="1431161"/>
          </a:xfrm>
        </p:grpSpPr>
        <p:sp>
          <p:nvSpPr>
            <p:cNvPr id="29" name="矩形 28"/>
            <p:cNvSpPr/>
            <p:nvPr/>
          </p:nvSpPr>
          <p:spPr>
            <a:xfrm>
              <a:off x="7000805" y="4704053"/>
              <a:ext cx="19323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b="1" dirty="0">
                  <a:solidFill>
                    <a:srgbClr val="C00000"/>
                  </a:solidFill>
                </a:rPr>
                <a:t>3 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内容说明</a:t>
              </a:r>
              <a:endParaRPr lang="en-US" altLang="zh-CN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000805" y="521188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31057" y="614151"/>
            <a:ext cx="3398292" cy="75062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99294" y="689214"/>
            <a:ext cx="1239928" cy="6005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58935" y="758631"/>
            <a:ext cx="145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内容说明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4803428" y="728982"/>
            <a:ext cx="831659" cy="520961"/>
          </a:xfrm>
          <a:custGeom>
            <a:avLst/>
            <a:gdLst>
              <a:gd name="T0" fmla="*/ 67 w 886"/>
              <a:gd name="T1" fmla="*/ 235 h 555"/>
              <a:gd name="T2" fmla="*/ 86 w 886"/>
              <a:gd name="T3" fmla="*/ 227 h 555"/>
              <a:gd name="T4" fmla="*/ 86 w 886"/>
              <a:gd name="T5" fmla="*/ 194 h 555"/>
              <a:gd name="T6" fmla="*/ 69 w 886"/>
              <a:gd name="T7" fmla="*/ 167 h 555"/>
              <a:gd name="T8" fmla="*/ 65 w 886"/>
              <a:gd name="T9" fmla="*/ 143 h 555"/>
              <a:gd name="T10" fmla="*/ 69 w 886"/>
              <a:gd name="T11" fmla="*/ 141 h 555"/>
              <a:gd name="T12" fmla="*/ 73 w 886"/>
              <a:gd name="T13" fmla="*/ 86 h 555"/>
              <a:gd name="T14" fmla="*/ 106 w 886"/>
              <a:gd name="T15" fmla="*/ 65 h 555"/>
              <a:gd name="T16" fmla="*/ 157 w 886"/>
              <a:gd name="T17" fmla="*/ 63 h 555"/>
              <a:gd name="T18" fmla="*/ 184 w 886"/>
              <a:gd name="T19" fmla="*/ 80 h 555"/>
              <a:gd name="T20" fmla="*/ 198 w 886"/>
              <a:gd name="T21" fmla="*/ 118 h 555"/>
              <a:gd name="T22" fmla="*/ 202 w 886"/>
              <a:gd name="T23" fmla="*/ 143 h 555"/>
              <a:gd name="T24" fmla="*/ 198 w 886"/>
              <a:gd name="T25" fmla="*/ 167 h 555"/>
              <a:gd name="T26" fmla="*/ 190 w 886"/>
              <a:gd name="T27" fmla="*/ 178 h 555"/>
              <a:gd name="T28" fmla="*/ 178 w 886"/>
              <a:gd name="T29" fmla="*/ 220 h 555"/>
              <a:gd name="T30" fmla="*/ 194 w 886"/>
              <a:gd name="T31" fmla="*/ 233 h 555"/>
              <a:gd name="T32" fmla="*/ 231 w 886"/>
              <a:gd name="T33" fmla="*/ 233 h 555"/>
              <a:gd name="T34" fmla="*/ 245 w 886"/>
              <a:gd name="T35" fmla="*/ 222 h 555"/>
              <a:gd name="T36" fmla="*/ 255 w 886"/>
              <a:gd name="T37" fmla="*/ 204 h 555"/>
              <a:gd name="T38" fmla="*/ 308 w 886"/>
              <a:gd name="T39" fmla="*/ 196 h 555"/>
              <a:gd name="T40" fmla="*/ 300 w 886"/>
              <a:gd name="T41" fmla="*/ 161 h 555"/>
              <a:gd name="T42" fmla="*/ 269 w 886"/>
              <a:gd name="T43" fmla="*/ 145 h 555"/>
              <a:gd name="T44" fmla="*/ 269 w 886"/>
              <a:gd name="T45" fmla="*/ 82 h 555"/>
              <a:gd name="T46" fmla="*/ 286 w 886"/>
              <a:gd name="T47" fmla="*/ 39 h 555"/>
              <a:gd name="T48" fmla="*/ 322 w 886"/>
              <a:gd name="T49" fmla="*/ 24 h 555"/>
              <a:gd name="T50" fmla="*/ 380 w 886"/>
              <a:gd name="T51" fmla="*/ 31 h 555"/>
              <a:gd name="T52" fmla="*/ 402 w 886"/>
              <a:gd name="T53" fmla="*/ 53 h 555"/>
              <a:gd name="T54" fmla="*/ 414 w 886"/>
              <a:gd name="T55" fmla="*/ 114 h 555"/>
              <a:gd name="T56" fmla="*/ 400 w 886"/>
              <a:gd name="T57" fmla="*/ 145 h 555"/>
              <a:gd name="T58" fmla="*/ 380 w 886"/>
              <a:gd name="T59" fmla="*/ 161 h 555"/>
              <a:gd name="T60" fmla="*/ 369 w 886"/>
              <a:gd name="T61" fmla="*/ 188 h 555"/>
              <a:gd name="T62" fmla="*/ 420 w 886"/>
              <a:gd name="T63" fmla="*/ 202 h 555"/>
              <a:gd name="T64" fmla="*/ 433 w 886"/>
              <a:gd name="T65" fmla="*/ 212 h 555"/>
              <a:gd name="T66" fmla="*/ 447 w 886"/>
              <a:gd name="T67" fmla="*/ 165 h 555"/>
              <a:gd name="T68" fmla="*/ 480 w 886"/>
              <a:gd name="T69" fmla="*/ 155 h 555"/>
              <a:gd name="T70" fmla="*/ 498 w 886"/>
              <a:gd name="T71" fmla="*/ 149 h 555"/>
              <a:gd name="T72" fmla="*/ 496 w 886"/>
              <a:gd name="T73" fmla="*/ 118 h 555"/>
              <a:gd name="T74" fmla="*/ 482 w 886"/>
              <a:gd name="T75" fmla="*/ 96 h 555"/>
              <a:gd name="T76" fmla="*/ 478 w 886"/>
              <a:gd name="T77" fmla="*/ 73 h 555"/>
              <a:gd name="T78" fmla="*/ 482 w 886"/>
              <a:gd name="T79" fmla="*/ 71 h 555"/>
              <a:gd name="T80" fmla="*/ 494 w 886"/>
              <a:gd name="T81" fmla="*/ 14 h 555"/>
              <a:gd name="T82" fmla="*/ 525 w 886"/>
              <a:gd name="T83" fmla="*/ 0 h 555"/>
              <a:gd name="T84" fmla="*/ 572 w 886"/>
              <a:gd name="T85" fmla="*/ 6 h 555"/>
              <a:gd name="T86" fmla="*/ 596 w 886"/>
              <a:gd name="T87" fmla="*/ 35 h 555"/>
              <a:gd name="T88" fmla="*/ 598 w 886"/>
              <a:gd name="T89" fmla="*/ 73 h 555"/>
              <a:gd name="T90" fmla="*/ 600 w 886"/>
              <a:gd name="T91" fmla="*/ 88 h 555"/>
              <a:gd name="T92" fmla="*/ 590 w 886"/>
              <a:gd name="T93" fmla="*/ 104 h 555"/>
              <a:gd name="T94" fmla="*/ 576 w 886"/>
              <a:gd name="T95" fmla="*/ 129 h 555"/>
              <a:gd name="T96" fmla="*/ 594 w 886"/>
              <a:gd name="T97" fmla="*/ 155 h 555"/>
              <a:gd name="T98" fmla="*/ 627 w 886"/>
              <a:gd name="T99" fmla="*/ 155 h 555"/>
              <a:gd name="T100" fmla="*/ 255 w 886"/>
              <a:gd name="T101" fmla="*/ 259 h 555"/>
              <a:gd name="T102" fmla="*/ 8 w 886"/>
              <a:gd name="T103" fmla="*/ 310 h 555"/>
              <a:gd name="T104" fmla="*/ 33 w 886"/>
              <a:gd name="T105" fmla="*/ 239 h 555"/>
              <a:gd name="T106" fmla="*/ 69 w 886"/>
              <a:gd name="T107" fmla="*/ 539 h 555"/>
              <a:gd name="T108" fmla="*/ 484 w 886"/>
              <a:gd name="T109" fmla="*/ 525 h 555"/>
              <a:gd name="T110" fmla="*/ 649 w 886"/>
              <a:gd name="T111" fmla="*/ 141 h 555"/>
              <a:gd name="T112" fmla="*/ 253 w 886"/>
              <a:gd name="T113" fmla="*/ 306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6" h="555">
                <a:moveTo>
                  <a:pt x="39" y="235"/>
                </a:moveTo>
                <a:lnTo>
                  <a:pt x="39" y="235"/>
                </a:lnTo>
                <a:lnTo>
                  <a:pt x="67" y="235"/>
                </a:lnTo>
                <a:lnTo>
                  <a:pt x="67" y="235"/>
                </a:lnTo>
                <a:lnTo>
                  <a:pt x="78" y="233"/>
                </a:lnTo>
                <a:lnTo>
                  <a:pt x="84" y="231"/>
                </a:lnTo>
                <a:lnTo>
                  <a:pt x="86" y="227"/>
                </a:lnTo>
                <a:lnTo>
                  <a:pt x="86" y="227"/>
                </a:lnTo>
                <a:lnTo>
                  <a:pt x="92" y="218"/>
                </a:lnTo>
                <a:lnTo>
                  <a:pt x="94" y="206"/>
                </a:lnTo>
                <a:lnTo>
                  <a:pt x="94" y="206"/>
                </a:lnTo>
                <a:lnTo>
                  <a:pt x="86" y="194"/>
                </a:lnTo>
                <a:lnTo>
                  <a:pt x="78" y="178"/>
                </a:lnTo>
                <a:lnTo>
                  <a:pt x="78" y="178"/>
                </a:lnTo>
                <a:lnTo>
                  <a:pt x="73" y="173"/>
                </a:lnTo>
                <a:lnTo>
                  <a:pt x="69" y="167"/>
                </a:lnTo>
                <a:lnTo>
                  <a:pt x="69" y="167"/>
                </a:lnTo>
                <a:lnTo>
                  <a:pt x="65" y="157"/>
                </a:lnTo>
                <a:lnTo>
                  <a:pt x="65" y="145"/>
                </a:lnTo>
                <a:lnTo>
                  <a:pt x="65" y="143"/>
                </a:lnTo>
                <a:lnTo>
                  <a:pt x="67" y="141"/>
                </a:lnTo>
                <a:lnTo>
                  <a:pt x="67" y="141"/>
                </a:lnTo>
                <a:lnTo>
                  <a:pt x="69" y="141"/>
                </a:lnTo>
                <a:lnTo>
                  <a:pt x="69" y="141"/>
                </a:lnTo>
                <a:lnTo>
                  <a:pt x="67" y="118"/>
                </a:lnTo>
                <a:lnTo>
                  <a:pt x="69" y="100"/>
                </a:lnTo>
                <a:lnTo>
                  <a:pt x="71" y="92"/>
                </a:lnTo>
                <a:lnTo>
                  <a:pt x="73" y="86"/>
                </a:lnTo>
                <a:lnTo>
                  <a:pt x="84" y="75"/>
                </a:lnTo>
                <a:lnTo>
                  <a:pt x="84" y="75"/>
                </a:lnTo>
                <a:lnTo>
                  <a:pt x="94" y="69"/>
                </a:lnTo>
                <a:lnTo>
                  <a:pt x="106" y="65"/>
                </a:lnTo>
                <a:lnTo>
                  <a:pt x="118" y="61"/>
                </a:lnTo>
                <a:lnTo>
                  <a:pt x="131" y="61"/>
                </a:lnTo>
                <a:lnTo>
                  <a:pt x="145" y="61"/>
                </a:lnTo>
                <a:lnTo>
                  <a:pt x="157" y="63"/>
                </a:lnTo>
                <a:lnTo>
                  <a:pt x="167" y="67"/>
                </a:lnTo>
                <a:lnTo>
                  <a:pt x="178" y="73"/>
                </a:lnTo>
                <a:lnTo>
                  <a:pt x="178" y="73"/>
                </a:lnTo>
                <a:lnTo>
                  <a:pt x="184" y="80"/>
                </a:lnTo>
                <a:lnTo>
                  <a:pt x="190" y="86"/>
                </a:lnTo>
                <a:lnTo>
                  <a:pt x="192" y="92"/>
                </a:lnTo>
                <a:lnTo>
                  <a:pt x="196" y="100"/>
                </a:lnTo>
                <a:lnTo>
                  <a:pt x="198" y="118"/>
                </a:lnTo>
                <a:lnTo>
                  <a:pt x="196" y="141"/>
                </a:lnTo>
                <a:lnTo>
                  <a:pt x="196" y="141"/>
                </a:lnTo>
                <a:lnTo>
                  <a:pt x="200" y="141"/>
                </a:lnTo>
                <a:lnTo>
                  <a:pt x="202" y="143"/>
                </a:lnTo>
                <a:lnTo>
                  <a:pt x="202" y="145"/>
                </a:lnTo>
                <a:lnTo>
                  <a:pt x="202" y="145"/>
                </a:lnTo>
                <a:lnTo>
                  <a:pt x="200" y="157"/>
                </a:lnTo>
                <a:lnTo>
                  <a:pt x="198" y="167"/>
                </a:lnTo>
                <a:lnTo>
                  <a:pt x="198" y="167"/>
                </a:lnTo>
                <a:lnTo>
                  <a:pt x="194" y="173"/>
                </a:lnTo>
                <a:lnTo>
                  <a:pt x="190" y="178"/>
                </a:lnTo>
                <a:lnTo>
                  <a:pt x="190" y="178"/>
                </a:lnTo>
                <a:lnTo>
                  <a:pt x="184" y="192"/>
                </a:lnTo>
                <a:lnTo>
                  <a:pt x="173" y="204"/>
                </a:lnTo>
                <a:lnTo>
                  <a:pt x="173" y="204"/>
                </a:lnTo>
                <a:lnTo>
                  <a:pt x="178" y="220"/>
                </a:lnTo>
                <a:lnTo>
                  <a:pt x="182" y="227"/>
                </a:lnTo>
                <a:lnTo>
                  <a:pt x="186" y="231"/>
                </a:lnTo>
                <a:lnTo>
                  <a:pt x="186" y="231"/>
                </a:lnTo>
                <a:lnTo>
                  <a:pt x="194" y="233"/>
                </a:lnTo>
                <a:lnTo>
                  <a:pt x="202" y="233"/>
                </a:lnTo>
                <a:lnTo>
                  <a:pt x="202" y="233"/>
                </a:lnTo>
                <a:lnTo>
                  <a:pt x="231" y="233"/>
                </a:lnTo>
                <a:lnTo>
                  <a:pt x="231" y="233"/>
                </a:lnTo>
                <a:lnTo>
                  <a:pt x="235" y="241"/>
                </a:lnTo>
                <a:lnTo>
                  <a:pt x="241" y="249"/>
                </a:lnTo>
                <a:lnTo>
                  <a:pt x="241" y="249"/>
                </a:lnTo>
                <a:lnTo>
                  <a:pt x="245" y="222"/>
                </a:lnTo>
                <a:lnTo>
                  <a:pt x="249" y="212"/>
                </a:lnTo>
                <a:lnTo>
                  <a:pt x="251" y="206"/>
                </a:lnTo>
                <a:lnTo>
                  <a:pt x="251" y="206"/>
                </a:lnTo>
                <a:lnTo>
                  <a:pt x="255" y="204"/>
                </a:lnTo>
                <a:lnTo>
                  <a:pt x="261" y="202"/>
                </a:lnTo>
                <a:lnTo>
                  <a:pt x="278" y="198"/>
                </a:lnTo>
                <a:lnTo>
                  <a:pt x="308" y="196"/>
                </a:lnTo>
                <a:lnTo>
                  <a:pt x="308" y="196"/>
                </a:lnTo>
                <a:lnTo>
                  <a:pt x="312" y="176"/>
                </a:lnTo>
                <a:lnTo>
                  <a:pt x="312" y="176"/>
                </a:lnTo>
                <a:lnTo>
                  <a:pt x="306" y="169"/>
                </a:lnTo>
                <a:lnTo>
                  <a:pt x="300" y="161"/>
                </a:lnTo>
                <a:lnTo>
                  <a:pt x="294" y="155"/>
                </a:lnTo>
                <a:lnTo>
                  <a:pt x="290" y="147"/>
                </a:lnTo>
                <a:lnTo>
                  <a:pt x="290" y="147"/>
                </a:lnTo>
                <a:lnTo>
                  <a:pt x="269" y="145"/>
                </a:lnTo>
                <a:lnTo>
                  <a:pt x="269" y="145"/>
                </a:lnTo>
                <a:lnTo>
                  <a:pt x="267" y="131"/>
                </a:lnTo>
                <a:lnTo>
                  <a:pt x="267" y="114"/>
                </a:lnTo>
                <a:lnTo>
                  <a:pt x="269" y="82"/>
                </a:lnTo>
                <a:lnTo>
                  <a:pt x="271" y="67"/>
                </a:lnTo>
                <a:lnTo>
                  <a:pt x="276" y="55"/>
                </a:lnTo>
                <a:lnTo>
                  <a:pt x="282" y="45"/>
                </a:lnTo>
                <a:lnTo>
                  <a:pt x="286" y="39"/>
                </a:lnTo>
                <a:lnTo>
                  <a:pt x="286" y="39"/>
                </a:lnTo>
                <a:lnTo>
                  <a:pt x="296" y="33"/>
                </a:lnTo>
                <a:lnTo>
                  <a:pt x="310" y="26"/>
                </a:lnTo>
                <a:lnTo>
                  <a:pt x="322" y="24"/>
                </a:lnTo>
                <a:lnTo>
                  <a:pt x="339" y="22"/>
                </a:lnTo>
                <a:lnTo>
                  <a:pt x="353" y="24"/>
                </a:lnTo>
                <a:lnTo>
                  <a:pt x="367" y="26"/>
                </a:lnTo>
                <a:lnTo>
                  <a:pt x="380" y="31"/>
                </a:lnTo>
                <a:lnTo>
                  <a:pt x="390" y="35"/>
                </a:lnTo>
                <a:lnTo>
                  <a:pt x="390" y="35"/>
                </a:lnTo>
                <a:lnTo>
                  <a:pt x="396" y="43"/>
                </a:lnTo>
                <a:lnTo>
                  <a:pt x="402" y="53"/>
                </a:lnTo>
                <a:lnTo>
                  <a:pt x="406" y="65"/>
                </a:lnTo>
                <a:lnTo>
                  <a:pt x="410" y="82"/>
                </a:lnTo>
                <a:lnTo>
                  <a:pt x="412" y="98"/>
                </a:lnTo>
                <a:lnTo>
                  <a:pt x="414" y="114"/>
                </a:lnTo>
                <a:lnTo>
                  <a:pt x="414" y="131"/>
                </a:lnTo>
                <a:lnTo>
                  <a:pt x="412" y="143"/>
                </a:lnTo>
                <a:lnTo>
                  <a:pt x="412" y="143"/>
                </a:lnTo>
                <a:lnTo>
                  <a:pt x="400" y="145"/>
                </a:lnTo>
                <a:lnTo>
                  <a:pt x="390" y="147"/>
                </a:lnTo>
                <a:lnTo>
                  <a:pt x="390" y="147"/>
                </a:lnTo>
                <a:lnTo>
                  <a:pt x="386" y="155"/>
                </a:lnTo>
                <a:lnTo>
                  <a:pt x="380" y="161"/>
                </a:lnTo>
                <a:lnTo>
                  <a:pt x="374" y="169"/>
                </a:lnTo>
                <a:lnTo>
                  <a:pt x="365" y="176"/>
                </a:lnTo>
                <a:lnTo>
                  <a:pt x="365" y="176"/>
                </a:lnTo>
                <a:lnTo>
                  <a:pt x="369" y="188"/>
                </a:lnTo>
                <a:lnTo>
                  <a:pt x="374" y="196"/>
                </a:lnTo>
                <a:lnTo>
                  <a:pt x="374" y="196"/>
                </a:lnTo>
                <a:lnTo>
                  <a:pt x="402" y="198"/>
                </a:lnTo>
                <a:lnTo>
                  <a:pt x="420" y="202"/>
                </a:lnTo>
                <a:lnTo>
                  <a:pt x="427" y="204"/>
                </a:lnTo>
                <a:lnTo>
                  <a:pt x="429" y="206"/>
                </a:lnTo>
                <a:lnTo>
                  <a:pt x="429" y="206"/>
                </a:lnTo>
                <a:lnTo>
                  <a:pt x="433" y="212"/>
                </a:lnTo>
                <a:lnTo>
                  <a:pt x="433" y="212"/>
                </a:lnTo>
                <a:lnTo>
                  <a:pt x="437" y="194"/>
                </a:lnTo>
                <a:lnTo>
                  <a:pt x="441" y="178"/>
                </a:lnTo>
                <a:lnTo>
                  <a:pt x="447" y="165"/>
                </a:lnTo>
                <a:lnTo>
                  <a:pt x="453" y="155"/>
                </a:lnTo>
                <a:lnTo>
                  <a:pt x="453" y="155"/>
                </a:lnTo>
                <a:lnTo>
                  <a:pt x="480" y="155"/>
                </a:lnTo>
                <a:lnTo>
                  <a:pt x="480" y="155"/>
                </a:lnTo>
                <a:lnTo>
                  <a:pt x="490" y="155"/>
                </a:lnTo>
                <a:lnTo>
                  <a:pt x="494" y="153"/>
                </a:lnTo>
                <a:lnTo>
                  <a:pt x="498" y="149"/>
                </a:lnTo>
                <a:lnTo>
                  <a:pt x="498" y="149"/>
                </a:lnTo>
                <a:lnTo>
                  <a:pt x="502" y="141"/>
                </a:lnTo>
                <a:lnTo>
                  <a:pt x="504" y="131"/>
                </a:lnTo>
                <a:lnTo>
                  <a:pt x="504" y="131"/>
                </a:lnTo>
                <a:lnTo>
                  <a:pt x="496" y="118"/>
                </a:lnTo>
                <a:lnTo>
                  <a:pt x="490" y="104"/>
                </a:lnTo>
                <a:lnTo>
                  <a:pt x="490" y="104"/>
                </a:lnTo>
                <a:lnTo>
                  <a:pt x="486" y="102"/>
                </a:lnTo>
                <a:lnTo>
                  <a:pt x="482" y="96"/>
                </a:lnTo>
                <a:lnTo>
                  <a:pt x="482" y="96"/>
                </a:lnTo>
                <a:lnTo>
                  <a:pt x="480" y="88"/>
                </a:lnTo>
                <a:lnTo>
                  <a:pt x="478" y="75"/>
                </a:lnTo>
                <a:lnTo>
                  <a:pt x="478" y="73"/>
                </a:lnTo>
                <a:lnTo>
                  <a:pt x="480" y="73"/>
                </a:lnTo>
                <a:lnTo>
                  <a:pt x="480" y="73"/>
                </a:lnTo>
                <a:lnTo>
                  <a:pt x="482" y="71"/>
                </a:lnTo>
                <a:lnTo>
                  <a:pt x="482" y="71"/>
                </a:lnTo>
                <a:lnTo>
                  <a:pt x="480" y="51"/>
                </a:lnTo>
                <a:lnTo>
                  <a:pt x="482" y="35"/>
                </a:lnTo>
                <a:lnTo>
                  <a:pt x="486" y="22"/>
                </a:lnTo>
                <a:lnTo>
                  <a:pt x="494" y="14"/>
                </a:lnTo>
                <a:lnTo>
                  <a:pt x="494" y="14"/>
                </a:lnTo>
                <a:lnTo>
                  <a:pt x="504" y="8"/>
                </a:lnTo>
                <a:lnTo>
                  <a:pt x="514" y="4"/>
                </a:lnTo>
                <a:lnTo>
                  <a:pt x="525" y="0"/>
                </a:lnTo>
                <a:lnTo>
                  <a:pt x="537" y="0"/>
                </a:lnTo>
                <a:lnTo>
                  <a:pt x="549" y="0"/>
                </a:lnTo>
                <a:lnTo>
                  <a:pt x="561" y="2"/>
                </a:lnTo>
                <a:lnTo>
                  <a:pt x="572" y="6"/>
                </a:lnTo>
                <a:lnTo>
                  <a:pt x="580" y="12"/>
                </a:lnTo>
                <a:lnTo>
                  <a:pt x="580" y="12"/>
                </a:lnTo>
                <a:lnTo>
                  <a:pt x="590" y="22"/>
                </a:lnTo>
                <a:lnTo>
                  <a:pt x="596" y="35"/>
                </a:lnTo>
                <a:lnTo>
                  <a:pt x="598" y="51"/>
                </a:lnTo>
                <a:lnTo>
                  <a:pt x="596" y="71"/>
                </a:lnTo>
                <a:lnTo>
                  <a:pt x="596" y="71"/>
                </a:lnTo>
                <a:lnTo>
                  <a:pt x="598" y="73"/>
                </a:lnTo>
                <a:lnTo>
                  <a:pt x="600" y="73"/>
                </a:lnTo>
                <a:lnTo>
                  <a:pt x="600" y="75"/>
                </a:lnTo>
                <a:lnTo>
                  <a:pt x="600" y="75"/>
                </a:lnTo>
                <a:lnTo>
                  <a:pt x="600" y="88"/>
                </a:lnTo>
                <a:lnTo>
                  <a:pt x="598" y="96"/>
                </a:lnTo>
                <a:lnTo>
                  <a:pt x="598" y="96"/>
                </a:lnTo>
                <a:lnTo>
                  <a:pt x="594" y="100"/>
                </a:lnTo>
                <a:lnTo>
                  <a:pt x="590" y="104"/>
                </a:lnTo>
                <a:lnTo>
                  <a:pt x="590" y="104"/>
                </a:lnTo>
                <a:lnTo>
                  <a:pt x="584" y="118"/>
                </a:lnTo>
                <a:lnTo>
                  <a:pt x="576" y="129"/>
                </a:lnTo>
                <a:lnTo>
                  <a:pt x="576" y="129"/>
                </a:lnTo>
                <a:lnTo>
                  <a:pt x="580" y="143"/>
                </a:lnTo>
                <a:lnTo>
                  <a:pt x="586" y="153"/>
                </a:lnTo>
                <a:lnTo>
                  <a:pt x="586" y="153"/>
                </a:lnTo>
                <a:lnTo>
                  <a:pt x="594" y="155"/>
                </a:lnTo>
                <a:lnTo>
                  <a:pt x="602" y="155"/>
                </a:lnTo>
                <a:lnTo>
                  <a:pt x="602" y="155"/>
                </a:lnTo>
                <a:lnTo>
                  <a:pt x="627" y="155"/>
                </a:lnTo>
                <a:lnTo>
                  <a:pt x="627" y="155"/>
                </a:lnTo>
                <a:lnTo>
                  <a:pt x="633" y="163"/>
                </a:lnTo>
                <a:lnTo>
                  <a:pt x="639" y="178"/>
                </a:lnTo>
                <a:lnTo>
                  <a:pt x="433" y="361"/>
                </a:lnTo>
                <a:lnTo>
                  <a:pt x="255" y="259"/>
                </a:lnTo>
                <a:lnTo>
                  <a:pt x="0" y="396"/>
                </a:lnTo>
                <a:lnTo>
                  <a:pt x="0" y="396"/>
                </a:lnTo>
                <a:lnTo>
                  <a:pt x="2" y="359"/>
                </a:lnTo>
                <a:lnTo>
                  <a:pt x="8" y="310"/>
                </a:lnTo>
                <a:lnTo>
                  <a:pt x="14" y="286"/>
                </a:lnTo>
                <a:lnTo>
                  <a:pt x="20" y="265"/>
                </a:lnTo>
                <a:lnTo>
                  <a:pt x="29" y="247"/>
                </a:lnTo>
                <a:lnTo>
                  <a:pt x="33" y="239"/>
                </a:lnTo>
                <a:lnTo>
                  <a:pt x="39" y="235"/>
                </a:lnTo>
                <a:lnTo>
                  <a:pt x="39" y="235"/>
                </a:lnTo>
                <a:close/>
                <a:moveTo>
                  <a:pt x="14" y="437"/>
                </a:moveTo>
                <a:lnTo>
                  <a:pt x="69" y="539"/>
                </a:lnTo>
                <a:lnTo>
                  <a:pt x="251" y="439"/>
                </a:lnTo>
                <a:lnTo>
                  <a:pt x="416" y="533"/>
                </a:lnTo>
                <a:lnTo>
                  <a:pt x="453" y="555"/>
                </a:lnTo>
                <a:lnTo>
                  <a:pt x="484" y="525"/>
                </a:lnTo>
                <a:lnTo>
                  <a:pt x="774" y="263"/>
                </a:lnTo>
                <a:lnTo>
                  <a:pt x="819" y="308"/>
                </a:lnTo>
                <a:lnTo>
                  <a:pt x="886" y="78"/>
                </a:lnTo>
                <a:lnTo>
                  <a:pt x="649" y="141"/>
                </a:lnTo>
                <a:lnTo>
                  <a:pt x="692" y="184"/>
                </a:lnTo>
                <a:lnTo>
                  <a:pt x="437" y="412"/>
                </a:lnTo>
                <a:lnTo>
                  <a:pt x="282" y="323"/>
                </a:lnTo>
                <a:lnTo>
                  <a:pt x="253" y="306"/>
                </a:lnTo>
                <a:lnTo>
                  <a:pt x="224" y="323"/>
                </a:lnTo>
                <a:lnTo>
                  <a:pt x="14" y="4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743200" y="1760562"/>
            <a:ext cx="667375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554495" y="1962914"/>
            <a:ext cx="43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9173659" y="1962914"/>
            <a:ext cx="43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5684077" y="1760778"/>
            <a:ext cx="7920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568912" y="2097026"/>
            <a:ext cx="2388941" cy="750627"/>
            <a:chOff x="1596208" y="1905954"/>
            <a:chExt cx="2388941" cy="750627"/>
          </a:xfrm>
        </p:grpSpPr>
        <p:sp>
          <p:nvSpPr>
            <p:cNvPr id="19" name="圆角矩形 18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</a:rPr>
                <a:t>内容说明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08312"/>
              <a:ext cx="560233" cy="53108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4964464" y="2097026"/>
            <a:ext cx="2388941" cy="750627"/>
            <a:chOff x="1596208" y="1905954"/>
            <a:chExt cx="2388941" cy="750627"/>
          </a:xfrm>
        </p:grpSpPr>
        <p:sp>
          <p:nvSpPr>
            <p:cNvPr id="27" name="圆角矩形 26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</a:rPr>
                <a:t>内容说明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43746"/>
              <a:ext cx="560233" cy="46021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8195188" y="2097026"/>
            <a:ext cx="2388941" cy="750627"/>
            <a:chOff x="1596208" y="1905954"/>
            <a:chExt cx="2388941" cy="750627"/>
          </a:xfrm>
        </p:grpSpPr>
        <p:sp>
          <p:nvSpPr>
            <p:cNvPr id="32" name="圆角矩形 31"/>
            <p:cNvSpPr/>
            <p:nvPr/>
          </p:nvSpPr>
          <p:spPr>
            <a:xfrm>
              <a:off x="1596208" y="1905954"/>
              <a:ext cx="2388941" cy="750627"/>
            </a:xfrm>
            <a:prstGeom prst="roundRect">
              <a:avLst>
                <a:gd name="adj" fmla="val 0"/>
              </a:avLst>
            </a:prstGeom>
            <a:solidFill>
              <a:srgbClr val="144E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664445" y="1981017"/>
              <a:ext cx="682973" cy="6005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438913" y="2050435"/>
              <a:ext cx="14507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</a:rPr>
                <a:t>内容说明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441" y="2048350"/>
              <a:ext cx="560233" cy="451007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1934225" y="2847653"/>
            <a:ext cx="360000" cy="576000"/>
            <a:chOff x="1961521" y="2656581"/>
            <a:chExt cx="360000" cy="57600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2320122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413637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</a:rPr>
              <a:t>内容说明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2509706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2509706" y="4006454"/>
            <a:ext cx="1698828" cy="369332"/>
            <a:chOff x="2537002" y="3815382"/>
            <a:chExt cx="1698828" cy="369332"/>
          </a:xfrm>
        </p:grpSpPr>
        <p:cxnSp>
          <p:nvCxnSpPr>
            <p:cNvPr id="52" name="直接连接符 51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09706" y="4522111"/>
            <a:ext cx="1698828" cy="369332"/>
            <a:chOff x="2537002" y="4505085"/>
            <a:chExt cx="1698828" cy="369332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509706" y="5553425"/>
            <a:ext cx="1698828" cy="369332"/>
            <a:chOff x="2537002" y="5362353"/>
            <a:chExt cx="1698828" cy="369332"/>
          </a:xfrm>
        </p:grpSpPr>
        <p:cxnSp>
          <p:nvCxnSpPr>
            <p:cNvPr id="56" name="直接连接符 55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509706" y="5037768"/>
            <a:ext cx="1698828" cy="369332"/>
            <a:chOff x="2537002" y="5362353"/>
            <a:chExt cx="1698828" cy="369332"/>
          </a:xfrm>
        </p:grpSpPr>
        <p:cxnSp>
          <p:nvCxnSpPr>
            <p:cNvPr id="63" name="直接连接符 62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27757" y="2847653"/>
            <a:ext cx="360000" cy="576000"/>
            <a:chOff x="1961521" y="2656581"/>
            <a:chExt cx="360000" cy="576000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矩形 67"/>
          <p:cNvSpPr/>
          <p:nvPr/>
        </p:nvSpPr>
        <p:spPr>
          <a:xfrm>
            <a:off x="5713654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807169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</a:rPr>
              <a:t>内容说明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5903238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5903238" y="4006454"/>
            <a:ext cx="1698828" cy="369332"/>
            <a:chOff x="2537002" y="3815382"/>
            <a:chExt cx="1698828" cy="369332"/>
          </a:xfrm>
        </p:grpSpPr>
        <p:cxnSp>
          <p:nvCxnSpPr>
            <p:cNvPr id="72" name="直接连接符 71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03238" y="4522111"/>
            <a:ext cx="1698828" cy="369332"/>
            <a:chOff x="2537002" y="4505085"/>
            <a:chExt cx="1698828" cy="369332"/>
          </a:xfrm>
        </p:grpSpPr>
        <p:cxnSp>
          <p:nvCxnSpPr>
            <p:cNvPr id="75" name="直接连接符 74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903238" y="5553425"/>
            <a:ext cx="1698828" cy="369332"/>
            <a:chOff x="2537002" y="5362353"/>
            <a:chExt cx="1698828" cy="369332"/>
          </a:xfrm>
        </p:grpSpPr>
        <p:cxnSp>
          <p:nvCxnSpPr>
            <p:cNvPr id="78" name="直接连接符 77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903238" y="5037768"/>
            <a:ext cx="1698828" cy="369332"/>
            <a:chOff x="2537002" y="5362353"/>
            <a:chExt cx="1698828" cy="369332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58481" y="2847653"/>
            <a:ext cx="360000" cy="576000"/>
            <a:chOff x="1961521" y="2656581"/>
            <a:chExt cx="360000" cy="576000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1975261" y="265658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16200000">
              <a:off x="2141521" y="3046513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矩形 85"/>
          <p:cNvSpPr/>
          <p:nvPr/>
        </p:nvSpPr>
        <p:spPr>
          <a:xfrm>
            <a:off x="8944378" y="3204102"/>
            <a:ext cx="1637731" cy="4527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9037893" y="3222475"/>
            <a:ext cx="145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</a:rPr>
              <a:t>内容说明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133962" y="3651609"/>
            <a:ext cx="759" cy="2088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9133962" y="4006454"/>
            <a:ext cx="1698828" cy="369332"/>
            <a:chOff x="2537002" y="3815382"/>
            <a:chExt cx="1698828" cy="369332"/>
          </a:xfrm>
        </p:grpSpPr>
        <p:cxnSp>
          <p:nvCxnSpPr>
            <p:cNvPr id="90" name="直接连接符 89"/>
            <p:cNvCxnSpPr/>
            <p:nvPr/>
          </p:nvCxnSpPr>
          <p:spPr>
            <a:xfrm rot="16200000">
              <a:off x="2717002" y="3820048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2897002" y="381538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133962" y="4522111"/>
            <a:ext cx="1698828" cy="369332"/>
            <a:chOff x="2537002" y="4505085"/>
            <a:chExt cx="1698828" cy="369332"/>
          </a:xfrm>
        </p:grpSpPr>
        <p:cxnSp>
          <p:nvCxnSpPr>
            <p:cNvPr id="93" name="直接连接符 92"/>
            <p:cNvCxnSpPr/>
            <p:nvPr/>
          </p:nvCxnSpPr>
          <p:spPr>
            <a:xfrm rot="16200000">
              <a:off x="2717002" y="4509751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矩形 93"/>
            <p:cNvSpPr/>
            <p:nvPr/>
          </p:nvSpPr>
          <p:spPr>
            <a:xfrm>
              <a:off x="2897002" y="450508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133962" y="5553425"/>
            <a:ext cx="1698828" cy="369332"/>
            <a:chOff x="2537002" y="5362353"/>
            <a:chExt cx="1698828" cy="369332"/>
          </a:xfrm>
        </p:grpSpPr>
        <p:cxnSp>
          <p:nvCxnSpPr>
            <p:cNvPr id="96" name="直接连接符 95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133962" y="5037768"/>
            <a:ext cx="1698828" cy="369332"/>
            <a:chOff x="2537002" y="5362353"/>
            <a:chExt cx="1698828" cy="369332"/>
          </a:xfrm>
        </p:grpSpPr>
        <p:cxnSp>
          <p:nvCxnSpPr>
            <p:cNvPr id="99" name="直接连接符 98"/>
            <p:cNvCxnSpPr/>
            <p:nvPr/>
          </p:nvCxnSpPr>
          <p:spPr>
            <a:xfrm rot="16200000">
              <a:off x="2717002" y="5367019"/>
              <a:ext cx="0" cy="36000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矩形 99"/>
            <p:cNvSpPr/>
            <p:nvPr/>
          </p:nvSpPr>
          <p:spPr>
            <a:xfrm>
              <a:off x="2897002" y="536235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21138" y="2731824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99816" y="2731824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60477" y="1078170"/>
            <a:ext cx="2429301" cy="2429301"/>
          </a:xfrm>
          <a:prstGeom prst="ellipse">
            <a:avLst/>
          </a:prstGeom>
          <a:solidFill>
            <a:schemeClr val="bg1">
              <a:lumMod val="95000"/>
              <a:alpha val="50196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499815" y="3069819"/>
            <a:ext cx="750624" cy="1753310"/>
          </a:xfrm>
          <a:custGeom>
            <a:avLst/>
            <a:gdLst>
              <a:gd name="connsiteX0" fmla="*/ 375312 w 750624"/>
              <a:gd name="connsiteY0" fmla="*/ 0 h 1753310"/>
              <a:gd name="connsiteX1" fmla="*/ 394861 w 750624"/>
              <a:gd name="connsiteY1" fmla="*/ 17767 h 1753310"/>
              <a:gd name="connsiteX2" fmla="*/ 750624 w 750624"/>
              <a:gd name="connsiteY2" fmla="*/ 876655 h 1753310"/>
              <a:gd name="connsiteX3" fmla="*/ 394861 w 750624"/>
              <a:gd name="connsiteY3" fmla="*/ 1735543 h 1753310"/>
              <a:gd name="connsiteX4" fmla="*/ 375312 w 750624"/>
              <a:gd name="connsiteY4" fmla="*/ 1753310 h 1753310"/>
              <a:gd name="connsiteX5" fmla="*/ 355763 w 750624"/>
              <a:gd name="connsiteY5" fmla="*/ 1735543 h 1753310"/>
              <a:gd name="connsiteX6" fmla="*/ 0 w 750624"/>
              <a:gd name="connsiteY6" fmla="*/ 876655 h 1753310"/>
              <a:gd name="connsiteX7" fmla="*/ 355763 w 750624"/>
              <a:gd name="connsiteY7" fmla="*/ 17767 h 17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24" h="1753310">
                <a:moveTo>
                  <a:pt x="375312" y="0"/>
                </a:moveTo>
                <a:lnTo>
                  <a:pt x="394861" y="17767"/>
                </a:lnTo>
                <a:cubicBezTo>
                  <a:pt x="614670" y="237576"/>
                  <a:pt x="750624" y="541239"/>
                  <a:pt x="750624" y="876655"/>
                </a:cubicBezTo>
                <a:cubicBezTo>
                  <a:pt x="750624" y="1212072"/>
                  <a:pt x="614670" y="1515734"/>
                  <a:pt x="394861" y="1735543"/>
                </a:cubicBezTo>
                <a:lnTo>
                  <a:pt x="375312" y="1753310"/>
                </a:lnTo>
                <a:lnTo>
                  <a:pt x="355763" y="1735543"/>
                </a:lnTo>
                <a:cubicBezTo>
                  <a:pt x="135955" y="1515734"/>
                  <a:pt x="0" y="1212072"/>
                  <a:pt x="0" y="876655"/>
                </a:cubicBezTo>
                <a:cubicBezTo>
                  <a:pt x="0" y="541239"/>
                  <a:pt x="135955" y="237576"/>
                  <a:pt x="355763" y="1776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591822" y="2731823"/>
            <a:ext cx="1399124" cy="775648"/>
          </a:xfrm>
          <a:custGeom>
            <a:avLst/>
            <a:gdLst>
              <a:gd name="connsiteX0" fmla="*/ 1119231 w 1399124"/>
              <a:gd name="connsiteY0" fmla="*/ 0 h 775648"/>
              <a:gd name="connsiteX1" fmla="*/ 1364026 w 1399124"/>
              <a:gd name="connsiteY1" fmla="*/ 24678 h 775648"/>
              <a:gd name="connsiteX2" fmla="*/ 1399124 w 1399124"/>
              <a:gd name="connsiteY2" fmla="*/ 33702 h 775648"/>
              <a:gd name="connsiteX3" fmla="*/ 1399090 w 1399124"/>
              <a:gd name="connsiteY3" fmla="*/ 33794 h 775648"/>
              <a:gd name="connsiteX4" fmla="*/ 279892 w 1399124"/>
              <a:gd name="connsiteY4" fmla="*/ 775648 h 775648"/>
              <a:gd name="connsiteX5" fmla="*/ 35098 w 1399124"/>
              <a:gd name="connsiteY5" fmla="*/ 750971 h 775648"/>
              <a:gd name="connsiteX6" fmla="*/ 0 w 1399124"/>
              <a:gd name="connsiteY6" fmla="*/ 741946 h 775648"/>
              <a:gd name="connsiteX7" fmla="*/ 33 w 1399124"/>
              <a:gd name="connsiteY7" fmla="*/ 741854 h 775648"/>
              <a:gd name="connsiteX8" fmla="*/ 1119231 w 1399124"/>
              <a:gd name="connsiteY8" fmla="*/ 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124" h="775648">
                <a:moveTo>
                  <a:pt x="1119231" y="0"/>
                </a:moveTo>
                <a:cubicBezTo>
                  <a:pt x="1203085" y="0"/>
                  <a:pt x="1284955" y="8497"/>
                  <a:pt x="1364026" y="24678"/>
                </a:cubicBezTo>
                <a:lnTo>
                  <a:pt x="1399124" y="33702"/>
                </a:lnTo>
                <a:lnTo>
                  <a:pt x="1399090" y="33794"/>
                </a:lnTo>
                <a:cubicBezTo>
                  <a:pt x="1214696" y="469751"/>
                  <a:pt x="783017" y="775648"/>
                  <a:pt x="279892" y="775648"/>
                </a:cubicBezTo>
                <a:cubicBezTo>
                  <a:pt x="196038" y="775648"/>
                  <a:pt x="114169" y="767151"/>
                  <a:pt x="35098" y="750971"/>
                </a:cubicBezTo>
                <a:lnTo>
                  <a:pt x="0" y="741946"/>
                </a:lnTo>
                <a:lnTo>
                  <a:pt x="33" y="741854"/>
                </a:lnTo>
                <a:cubicBezTo>
                  <a:pt x="184428" y="305898"/>
                  <a:pt x="616106" y="0"/>
                  <a:pt x="1119231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759308" y="2731823"/>
            <a:ext cx="1399123" cy="775648"/>
          </a:xfrm>
          <a:custGeom>
            <a:avLst/>
            <a:gdLst>
              <a:gd name="connsiteX0" fmla="*/ 279892 w 1399123"/>
              <a:gd name="connsiteY0" fmla="*/ 0 h 775648"/>
              <a:gd name="connsiteX1" fmla="*/ 1399090 w 1399123"/>
              <a:gd name="connsiteY1" fmla="*/ 741854 h 775648"/>
              <a:gd name="connsiteX2" fmla="*/ 1399123 w 1399123"/>
              <a:gd name="connsiteY2" fmla="*/ 741946 h 775648"/>
              <a:gd name="connsiteX3" fmla="*/ 1364026 w 1399123"/>
              <a:gd name="connsiteY3" fmla="*/ 750971 h 775648"/>
              <a:gd name="connsiteX4" fmla="*/ 1119231 w 1399123"/>
              <a:gd name="connsiteY4" fmla="*/ 775648 h 775648"/>
              <a:gd name="connsiteX5" fmla="*/ 34 w 1399123"/>
              <a:gd name="connsiteY5" fmla="*/ 33794 h 775648"/>
              <a:gd name="connsiteX6" fmla="*/ 0 w 1399123"/>
              <a:gd name="connsiteY6" fmla="*/ 33702 h 775648"/>
              <a:gd name="connsiteX7" fmla="*/ 35098 w 1399123"/>
              <a:gd name="connsiteY7" fmla="*/ 24678 h 775648"/>
              <a:gd name="connsiteX8" fmla="*/ 279892 w 1399123"/>
              <a:gd name="connsiteY8" fmla="*/ 0 h 77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9123" h="775648">
                <a:moveTo>
                  <a:pt x="279892" y="0"/>
                </a:moveTo>
                <a:cubicBezTo>
                  <a:pt x="783017" y="0"/>
                  <a:pt x="1214696" y="305898"/>
                  <a:pt x="1399090" y="741854"/>
                </a:cubicBezTo>
                <a:lnTo>
                  <a:pt x="1399123" y="741946"/>
                </a:lnTo>
                <a:lnTo>
                  <a:pt x="1364026" y="750971"/>
                </a:lnTo>
                <a:cubicBezTo>
                  <a:pt x="1284955" y="767151"/>
                  <a:pt x="1203085" y="775648"/>
                  <a:pt x="1119231" y="775648"/>
                </a:cubicBezTo>
                <a:cubicBezTo>
                  <a:pt x="616106" y="775648"/>
                  <a:pt x="184428" y="469751"/>
                  <a:pt x="34" y="33794"/>
                </a:cubicBezTo>
                <a:lnTo>
                  <a:pt x="0" y="33702"/>
                </a:lnTo>
                <a:lnTo>
                  <a:pt x="35098" y="24678"/>
                </a:lnTo>
                <a:cubicBezTo>
                  <a:pt x="114169" y="8497"/>
                  <a:pt x="196038" y="0"/>
                  <a:pt x="27989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2587945" y="3069820"/>
            <a:ext cx="558236" cy="437652"/>
          </a:xfrm>
          <a:custGeom>
            <a:avLst/>
            <a:gdLst>
              <a:gd name="connsiteX0" fmla="*/ 279118 w 558236"/>
              <a:gd name="connsiteY0" fmla="*/ 0 h 437652"/>
              <a:gd name="connsiteX1" fmla="*/ 298667 w 558236"/>
              <a:gd name="connsiteY1" fmla="*/ 17767 h 437652"/>
              <a:gd name="connsiteX2" fmla="*/ 507828 w 558236"/>
              <a:gd name="connsiteY2" fmla="*/ 297680 h 437652"/>
              <a:gd name="connsiteX3" fmla="*/ 558236 w 558236"/>
              <a:gd name="connsiteY3" fmla="*/ 402320 h 437652"/>
              <a:gd name="connsiteX4" fmla="*/ 523913 w 558236"/>
              <a:gd name="connsiteY4" fmla="*/ 412975 h 437652"/>
              <a:gd name="connsiteX5" fmla="*/ 279118 w 558236"/>
              <a:gd name="connsiteY5" fmla="*/ 437652 h 437652"/>
              <a:gd name="connsiteX6" fmla="*/ 34324 w 558236"/>
              <a:gd name="connsiteY6" fmla="*/ 412975 h 437652"/>
              <a:gd name="connsiteX7" fmla="*/ 0 w 558236"/>
              <a:gd name="connsiteY7" fmla="*/ 402320 h 437652"/>
              <a:gd name="connsiteX8" fmla="*/ 50408 w 558236"/>
              <a:gd name="connsiteY8" fmla="*/ 297680 h 437652"/>
              <a:gd name="connsiteX9" fmla="*/ 259569 w 558236"/>
              <a:gd name="connsiteY9" fmla="*/ 17767 h 4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236" h="437652">
                <a:moveTo>
                  <a:pt x="279118" y="0"/>
                </a:moveTo>
                <a:lnTo>
                  <a:pt x="298667" y="17767"/>
                </a:lnTo>
                <a:cubicBezTo>
                  <a:pt x="381095" y="100196"/>
                  <a:pt x="451732" y="194416"/>
                  <a:pt x="507828" y="297680"/>
                </a:cubicBezTo>
                <a:lnTo>
                  <a:pt x="558236" y="402320"/>
                </a:lnTo>
                <a:lnTo>
                  <a:pt x="523913" y="412975"/>
                </a:lnTo>
                <a:cubicBezTo>
                  <a:pt x="444842" y="429155"/>
                  <a:pt x="362972" y="437652"/>
                  <a:pt x="279118" y="437652"/>
                </a:cubicBezTo>
                <a:cubicBezTo>
                  <a:pt x="195264" y="437652"/>
                  <a:pt x="113394" y="429155"/>
                  <a:pt x="34324" y="412975"/>
                </a:cubicBezTo>
                <a:lnTo>
                  <a:pt x="0" y="402320"/>
                </a:lnTo>
                <a:lnTo>
                  <a:pt x="50408" y="297680"/>
                </a:lnTo>
                <a:cubicBezTo>
                  <a:pt x="106505" y="194416"/>
                  <a:pt x="177141" y="100196"/>
                  <a:pt x="259569" y="1776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7F7F7F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716204" y="1604498"/>
            <a:ext cx="231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9693" y="3507471"/>
            <a:ext cx="165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35138" y="3507471"/>
            <a:ext cx="165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③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96180" y="2854066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16359" y="2854066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643114" y="3737893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107861" y="1455267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07861" y="3566366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07861" y="5677467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353519" y="802462"/>
            <a:ext cx="320235" cy="320235"/>
          </a:xfrm>
          <a:prstGeom prst="rect">
            <a:avLst/>
          </a:prstGeom>
          <a:solidFill>
            <a:srgbClr val="C00000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855719" y="731747"/>
            <a:ext cx="1932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C00000"/>
                </a:solidFill>
              </a:rPr>
              <a:t>0 </a:t>
            </a:r>
            <a:r>
              <a:rPr lang="zh-CN" altLang="en-US" sz="2400" b="1" dirty="0">
                <a:solidFill>
                  <a:srgbClr val="C00000"/>
                </a:solidFill>
              </a:rPr>
              <a:t>内容说明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84526" y="777913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6353519" y="1742806"/>
            <a:ext cx="320235" cy="1483915"/>
          </a:xfrm>
          <a:prstGeom prst="rect">
            <a:avLst/>
          </a:prstGeom>
          <a:solidFill>
            <a:srgbClr val="0070C0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855719" y="1717122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70C0"/>
                </a:solidFill>
              </a:rPr>
              <a:t>1 </a:t>
            </a:r>
            <a:r>
              <a:rPr lang="zh-CN" altLang="en-US" sz="2400" b="1" dirty="0">
                <a:solidFill>
                  <a:srgbClr val="0070C0"/>
                </a:solidFill>
              </a:rPr>
              <a:t>内容说明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84526" y="1763288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6855719" y="2279984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70C0"/>
                </a:solidFill>
              </a:rPr>
              <a:t>2 </a:t>
            </a:r>
            <a:r>
              <a:rPr lang="zh-CN" altLang="en-US" sz="2400" b="1" dirty="0">
                <a:solidFill>
                  <a:srgbClr val="0070C0"/>
                </a:solidFill>
              </a:rPr>
              <a:t>内容说明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84526" y="2326150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6855719" y="2842846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70C0"/>
                </a:solidFill>
              </a:rPr>
              <a:t>3 </a:t>
            </a:r>
            <a:r>
              <a:rPr lang="zh-CN" altLang="en-US" sz="2400" b="1" dirty="0">
                <a:solidFill>
                  <a:srgbClr val="0070C0"/>
                </a:solidFill>
              </a:rPr>
              <a:t>内容说明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84526" y="2889012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47" name="矩形 46"/>
          <p:cNvSpPr/>
          <p:nvPr/>
        </p:nvSpPr>
        <p:spPr>
          <a:xfrm>
            <a:off x="6353519" y="3853905"/>
            <a:ext cx="320235" cy="1483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855719" y="3828221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 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84526" y="3874387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6855719" y="4391083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 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84526" y="4437249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52" name="矩形 51"/>
          <p:cNvSpPr/>
          <p:nvPr/>
        </p:nvSpPr>
        <p:spPr>
          <a:xfrm>
            <a:off x="6855719" y="4953945"/>
            <a:ext cx="191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③ 内容说明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84526" y="5000111"/>
            <a:ext cx="262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请输入内容请输入内容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2645390" y="3119647"/>
            <a:ext cx="46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6119836" y="614149"/>
            <a:ext cx="0" cy="551369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6011836" y="105087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11836" y="226893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11836" y="3487001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011836" y="4705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011836" y="5923127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308540" y="816499"/>
            <a:ext cx="5360296" cy="1012301"/>
            <a:chOff x="6376780" y="816499"/>
            <a:chExt cx="5360296" cy="10123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08540" y="3265090"/>
            <a:ext cx="5360296" cy="1012301"/>
            <a:chOff x="6376780" y="816499"/>
            <a:chExt cx="5360296" cy="101230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08540" y="5632976"/>
            <a:ext cx="5360296" cy="1012301"/>
            <a:chOff x="6376780" y="816499"/>
            <a:chExt cx="5360296" cy="101230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557189" y="2006084"/>
            <a:ext cx="5360296" cy="1012301"/>
            <a:chOff x="6376780" y="816499"/>
            <a:chExt cx="5360296" cy="101230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557189" y="4373970"/>
            <a:ext cx="5360296" cy="1012301"/>
            <a:chOff x="6376780" y="816499"/>
            <a:chExt cx="5360296" cy="10123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38" t="55441" b="10168"/>
            <a:stretch>
              <a:fillRect/>
            </a:stretch>
          </p:blipFill>
          <p:spPr>
            <a:xfrm>
              <a:off x="9280478" y="1009934"/>
              <a:ext cx="2456598" cy="81886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7696155" y="816499"/>
              <a:ext cx="3303941" cy="6984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376780" y="816499"/>
              <a:ext cx="1560017" cy="698401"/>
            </a:xfrm>
            <a:custGeom>
              <a:avLst/>
              <a:gdLst>
                <a:gd name="connsiteX0" fmla="*/ 0 w 1560017"/>
                <a:gd name="connsiteY0" fmla="*/ 0 h 698401"/>
                <a:gd name="connsiteX1" fmla="*/ 1319375 w 1560017"/>
                <a:gd name="connsiteY1" fmla="*/ 0 h 698401"/>
                <a:gd name="connsiteX2" fmla="*/ 1319375 w 1560017"/>
                <a:gd name="connsiteY2" fmla="*/ 209628 h 698401"/>
                <a:gd name="connsiteX3" fmla="*/ 1560017 w 1560017"/>
                <a:gd name="connsiteY3" fmla="*/ 349201 h 698401"/>
                <a:gd name="connsiteX4" fmla="*/ 1319375 w 1560017"/>
                <a:gd name="connsiteY4" fmla="*/ 488773 h 698401"/>
                <a:gd name="connsiteX5" fmla="*/ 1319375 w 1560017"/>
                <a:gd name="connsiteY5" fmla="*/ 698401 h 698401"/>
                <a:gd name="connsiteX6" fmla="*/ 0 w 1560017"/>
                <a:gd name="connsiteY6" fmla="*/ 698401 h 69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17" h="698401">
                  <a:moveTo>
                    <a:pt x="0" y="0"/>
                  </a:moveTo>
                  <a:lnTo>
                    <a:pt x="1319375" y="0"/>
                  </a:lnTo>
                  <a:lnTo>
                    <a:pt x="1319375" y="209628"/>
                  </a:lnTo>
                  <a:lnTo>
                    <a:pt x="1560017" y="349201"/>
                  </a:lnTo>
                  <a:lnTo>
                    <a:pt x="1319375" y="488773"/>
                  </a:lnTo>
                  <a:lnTo>
                    <a:pt x="1319375" y="698401"/>
                  </a:lnTo>
                  <a:lnTo>
                    <a:pt x="0" y="6984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8033390" y="9742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8033390" y="341033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8033390" y="582641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1682927" y="21371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1682927" y="457329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请输入内容请输入内容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6333061" y="928044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144E95"/>
                </a:solidFill>
              </a:rPr>
              <a:t>2018</a:t>
            </a:r>
          </a:p>
        </p:txBody>
      </p:sp>
      <p:sp>
        <p:nvSpPr>
          <p:cNvPr id="39" name="矩形 38"/>
          <p:cNvSpPr/>
          <p:nvPr/>
        </p:nvSpPr>
        <p:spPr>
          <a:xfrm>
            <a:off x="6333061" y="3370997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144E95"/>
                </a:solidFill>
              </a:rPr>
              <a:t>2013</a:t>
            </a:r>
          </a:p>
        </p:txBody>
      </p:sp>
      <p:sp>
        <p:nvSpPr>
          <p:cNvPr id="40" name="矩形 39"/>
          <p:cNvSpPr/>
          <p:nvPr/>
        </p:nvSpPr>
        <p:spPr>
          <a:xfrm>
            <a:off x="6333061" y="5744514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144E95"/>
                </a:solidFill>
              </a:rPr>
              <a:t>2011</a:t>
            </a:r>
          </a:p>
        </p:txBody>
      </p:sp>
      <p:sp>
        <p:nvSpPr>
          <p:cNvPr id="41" name="矩形 40"/>
          <p:cNvSpPr/>
          <p:nvPr/>
        </p:nvSpPr>
        <p:spPr>
          <a:xfrm>
            <a:off x="4564675" y="2146106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C00000"/>
                </a:solidFill>
              </a:rPr>
              <a:t>2014</a:t>
            </a:r>
          </a:p>
        </p:txBody>
      </p:sp>
      <p:sp>
        <p:nvSpPr>
          <p:cNvPr id="42" name="矩形 41"/>
          <p:cNvSpPr/>
          <p:nvPr/>
        </p:nvSpPr>
        <p:spPr>
          <a:xfrm>
            <a:off x="4564675" y="4492337"/>
            <a:ext cx="12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C00000"/>
                </a:solidFill>
              </a:rPr>
              <a:t>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图表章节四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8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①</a:t>
            </a:r>
            <a:r>
              <a:rPr lang="en-US" altLang="zh-CN" sz="2000" dirty="0">
                <a:solidFill>
                  <a:srgbClr val="595959"/>
                </a:solidFill>
              </a:rPr>
              <a:t> </a:t>
            </a:r>
            <a:r>
              <a:rPr lang="zh-CN" altLang="en-US" sz="2000" dirty="0">
                <a:solidFill>
                  <a:srgbClr val="595959"/>
                </a:solidFill>
              </a:rPr>
              <a:t>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② 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③ 章节内容提要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15" name="图表 14"/>
          <p:cNvGraphicFramePr/>
          <p:nvPr/>
        </p:nvGraphicFramePr>
        <p:xfrm>
          <a:off x="-46041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3808915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6"/>
          <p:cNvGraphicFramePr/>
          <p:nvPr/>
        </p:nvGraphicFramePr>
        <p:xfrm>
          <a:off x="7677510" y="3031623"/>
          <a:ext cx="4501031" cy="30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2"/>
          <p:cNvSpPr txBox="1"/>
          <p:nvPr/>
        </p:nvSpPr>
        <p:spPr>
          <a:xfrm>
            <a:off x="1673048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60%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528604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54%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9397197" y="4258007"/>
            <a:ext cx="1062255" cy="52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rPr>
              <a:t>85%</a:t>
            </a:r>
          </a:p>
        </p:txBody>
      </p:sp>
      <p:sp>
        <p:nvSpPr>
          <p:cNvPr id="22" name="矩形 21"/>
          <p:cNvSpPr/>
          <p:nvPr/>
        </p:nvSpPr>
        <p:spPr>
          <a:xfrm>
            <a:off x="393700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55645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90294" y="1569493"/>
            <a:ext cx="3618742" cy="455835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3902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+mj-lt"/>
                <a:ea typeface="+mj-ea"/>
              </a:rPr>
              <a:t>【</a:t>
            </a: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</a:rPr>
              <a:t>品名</a:t>
            </a:r>
            <a:r>
              <a:rPr lang="en-US" altLang="zh-CN" sz="2800" dirty="0">
                <a:solidFill>
                  <a:srgbClr val="C00000"/>
                </a:solidFill>
                <a:latin typeface="+mj-lt"/>
                <a:ea typeface="+mj-ea"/>
              </a:rPr>
              <a:t>】</a:t>
            </a: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0328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10237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144E95"/>
                </a:solidFill>
                <a:latin typeface="+mj-lt"/>
                <a:ea typeface="+mj-ea"/>
              </a:rPr>
              <a:t>【</a:t>
            </a:r>
            <a:r>
              <a:rPr lang="zh-CN" altLang="en-US" sz="2800" dirty="0">
                <a:solidFill>
                  <a:srgbClr val="144E95"/>
                </a:solidFill>
                <a:latin typeface="+mj-lt"/>
                <a:ea typeface="+mj-ea"/>
              </a:rPr>
              <a:t>品名</a:t>
            </a:r>
            <a:r>
              <a:rPr lang="en-US" altLang="zh-CN" sz="2800" dirty="0">
                <a:solidFill>
                  <a:srgbClr val="144E95"/>
                </a:solidFill>
                <a:latin typeface="+mj-lt"/>
                <a:ea typeface="+mj-ea"/>
              </a:rPr>
              <a:t>】</a:t>
            </a:r>
            <a:r>
              <a:rPr lang="zh-CN" altLang="en-US" sz="2800" dirty="0">
                <a:solidFill>
                  <a:srgbClr val="144E95"/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rgbClr val="144E95"/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66663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58534" y="1727953"/>
            <a:ext cx="3498339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【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品名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】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内容结论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314960" y="2350191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/>
          </a:p>
          <a:p>
            <a:pPr algn="ctr"/>
            <a:r>
              <a:rPr lang="zh-CN" altLang="en-US" dirty="0">
                <a:solidFill>
                  <a:prstClr val="black"/>
                </a:solidFill>
              </a:rPr>
              <a:t>请输入内容输入内容</a:t>
            </a:r>
            <a:r>
              <a:rPr lang="zh-CN" altLang="en-US" dirty="0"/>
              <a:t>输入内容</a:t>
            </a:r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381144" y="1442305"/>
            <a:ext cx="7170280" cy="812056"/>
            <a:chOff x="2349267" y="1292179"/>
            <a:chExt cx="5495016" cy="622327"/>
          </a:xfrm>
          <a:solidFill>
            <a:srgbClr val="144E95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234926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62592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6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0259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7925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5591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3257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28590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5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6256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0923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83922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11588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39254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4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66921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94587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222535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4991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052521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3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329183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775859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598997" y="1292179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2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2381144" y="2369638"/>
            <a:ext cx="7170280" cy="812056"/>
            <a:chOff x="2349267" y="2035391"/>
            <a:chExt cx="5495016" cy="622327"/>
          </a:xfrm>
          <a:solidFill>
            <a:srgbClr val="144E95"/>
          </a:solidFill>
        </p:grpSpPr>
        <p:grpSp>
          <p:nvGrpSpPr>
            <p:cNvPr id="65" name="组合 64"/>
            <p:cNvGrpSpPr/>
            <p:nvPr/>
          </p:nvGrpSpPr>
          <p:grpSpPr>
            <a:xfrm>
              <a:off x="234926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262592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2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90259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17925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45591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373257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428590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1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56256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00923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483922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511588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39254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0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566921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94587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6222535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64991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3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7052521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91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329183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9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775859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7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598997" y="2035391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85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2381144" y="3296971"/>
            <a:ext cx="7170280" cy="812056"/>
            <a:chOff x="2349267" y="2763003"/>
            <a:chExt cx="5495016" cy="622327"/>
          </a:xfrm>
          <a:solidFill>
            <a:srgbClr val="144E95"/>
          </a:solidFill>
        </p:grpSpPr>
        <p:grpSp>
          <p:nvGrpSpPr>
            <p:cNvPr id="126" name="组合 125"/>
            <p:cNvGrpSpPr/>
            <p:nvPr/>
          </p:nvGrpSpPr>
          <p:grpSpPr>
            <a:xfrm>
              <a:off x="234926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262592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290259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8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9" name="组合 128"/>
            <p:cNvGrpSpPr/>
            <p:nvPr/>
          </p:nvGrpSpPr>
          <p:grpSpPr>
            <a:xfrm>
              <a:off x="317925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345591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373257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428590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456256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7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400923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483922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511588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>
              <a:off x="539254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566921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6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594587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6222535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64991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4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052521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2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7329183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50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6775859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8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598997" y="2763003"/>
              <a:ext cx="245286" cy="622327"/>
              <a:chOff x="4294188" y="3405188"/>
              <a:chExt cx="555625" cy="1409700"/>
            </a:xfrm>
            <a:grpFill/>
          </p:grpSpPr>
          <p:sp>
            <p:nvSpPr>
              <p:cNvPr id="146" name="Freeform 9"/>
              <p:cNvSpPr/>
              <p:nvPr/>
            </p:nvSpPr>
            <p:spPr bwMode="auto">
              <a:xfrm>
                <a:off x="4294188" y="3646488"/>
                <a:ext cx="555625" cy="1168400"/>
              </a:xfrm>
              <a:custGeom>
                <a:avLst/>
                <a:gdLst>
                  <a:gd name="T0" fmla="*/ 90 w 350"/>
                  <a:gd name="T1" fmla="*/ 0 h 736"/>
                  <a:gd name="T2" fmla="*/ 78 w 350"/>
                  <a:gd name="T3" fmla="*/ 0 h 736"/>
                  <a:gd name="T4" fmla="*/ 48 w 350"/>
                  <a:gd name="T5" fmla="*/ 10 h 736"/>
                  <a:gd name="T6" fmla="*/ 20 w 350"/>
                  <a:gd name="T7" fmla="*/ 30 h 736"/>
                  <a:gd name="T8" fmla="*/ 6 w 350"/>
                  <a:gd name="T9" fmla="*/ 54 h 736"/>
                  <a:gd name="T10" fmla="*/ 0 w 350"/>
                  <a:gd name="T11" fmla="*/ 72 h 736"/>
                  <a:gd name="T12" fmla="*/ 0 w 350"/>
                  <a:gd name="T13" fmla="*/ 86 h 736"/>
                  <a:gd name="T14" fmla="*/ 0 w 350"/>
                  <a:gd name="T15" fmla="*/ 332 h 736"/>
                  <a:gd name="T16" fmla="*/ 10 w 350"/>
                  <a:gd name="T17" fmla="*/ 352 h 736"/>
                  <a:gd name="T18" fmla="*/ 30 w 350"/>
                  <a:gd name="T19" fmla="*/ 360 h 736"/>
                  <a:gd name="T20" fmla="*/ 40 w 350"/>
                  <a:gd name="T21" fmla="*/ 358 h 736"/>
                  <a:gd name="T22" fmla="*/ 56 w 350"/>
                  <a:gd name="T23" fmla="*/ 342 h 736"/>
                  <a:gd name="T24" fmla="*/ 58 w 350"/>
                  <a:gd name="T25" fmla="*/ 118 h 736"/>
                  <a:gd name="T26" fmla="*/ 84 w 350"/>
                  <a:gd name="T27" fmla="*/ 322 h 736"/>
                  <a:gd name="T28" fmla="*/ 84 w 350"/>
                  <a:gd name="T29" fmla="*/ 330 h 736"/>
                  <a:gd name="T30" fmla="*/ 84 w 350"/>
                  <a:gd name="T31" fmla="*/ 694 h 736"/>
                  <a:gd name="T32" fmla="*/ 88 w 350"/>
                  <a:gd name="T33" fmla="*/ 710 h 736"/>
                  <a:gd name="T34" fmla="*/ 96 w 350"/>
                  <a:gd name="T35" fmla="*/ 724 h 736"/>
                  <a:gd name="T36" fmla="*/ 108 w 350"/>
                  <a:gd name="T37" fmla="*/ 732 h 736"/>
                  <a:gd name="T38" fmla="*/ 124 w 350"/>
                  <a:gd name="T39" fmla="*/ 736 h 736"/>
                  <a:gd name="T40" fmla="*/ 132 w 350"/>
                  <a:gd name="T41" fmla="*/ 736 h 736"/>
                  <a:gd name="T42" fmla="*/ 148 w 350"/>
                  <a:gd name="T43" fmla="*/ 728 h 736"/>
                  <a:gd name="T44" fmla="*/ 158 w 350"/>
                  <a:gd name="T45" fmla="*/ 718 h 736"/>
                  <a:gd name="T46" fmla="*/ 164 w 350"/>
                  <a:gd name="T47" fmla="*/ 702 h 736"/>
                  <a:gd name="T48" fmla="*/ 164 w 350"/>
                  <a:gd name="T49" fmla="*/ 374 h 736"/>
                  <a:gd name="T50" fmla="*/ 184 w 350"/>
                  <a:gd name="T51" fmla="*/ 694 h 736"/>
                  <a:gd name="T52" fmla="*/ 186 w 350"/>
                  <a:gd name="T53" fmla="*/ 702 h 736"/>
                  <a:gd name="T54" fmla="*/ 192 w 350"/>
                  <a:gd name="T55" fmla="*/ 718 h 736"/>
                  <a:gd name="T56" fmla="*/ 202 w 350"/>
                  <a:gd name="T57" fmla="*/ 728 h 736"/>
                  <a:gd name="T58" fmla="*/ 218 w 350"/>
                  <a:gd name="T59" fmla="*/ 736 h 736"/>
                  <a:gd name="T60" fmla="*/ 226 w 350"/>
                  <a:gd name="T61" fmla="*/ 736 h 736"/>
                  <a:gd name="T62" fmla="*/ 240 w 350"/>
                  <a:gd name="T63" fmla="*/ 732 h 736"/>
                  <a:gd name="T64" fmla="*/ 254 w 350"/>
                  <a:gd name="T65" fmla="*/ 724 h 736"/>
                  <a:gd name="T66" fmla="*/ 262 w 350"/>
                  <a:gd name="T67" fmla="*/ 710 h 736"/>
                  <a:gd name="T68" fmla="*/ 266 w 350"/>
                  <a:gd name="T69" fmla="*/ 694 h 736"/>
                  <a:gd name="T70" fmla="*/ 266 w 350"/>
                  <a:gd name="T71" fmla="*/ 320 h 736"/>
                  <a:gd name="T72" fmla="*/ 288 w 350"/>
                  <a:gd name="T73" fmla="*/ 118 h 736"/>
                  <a:gd name="T74" fmla="*/ 288 w 350"/>
                  <a:gd name="T75" fmla="*/ 332 h 736"/>
                  <a:gd name="T76" fmla="*/ 290 w 350"/>
                  <a:gd name="T77" fmla="*/ 342 h 736"/>
                  <a:gd name="T78" fmla="*/ 306 w 350"/>
                  <a:gd name="T79" fmla="*/ 358 h 736"/>
                  <a:gd name="T80" fmla="*/ 318 w 350"/>
                  <a:gd name="T81" fmla="*/ 360 h 736"/>
                  <a:gd name="T82" fmla="*/ 340 w 350"/>
                  <a:gd name="T83" fmla="*/ 352 h 736"/>
                  <a:gd name="T84" fmla="*/ 350 w 350"/>
                  <a:gd name="T85" fmla="*/ 336 h 736"/>
                  <a:gd name="T86" fmla="*/ 350 w 350"/>
                  <a:gd name="T87" fmla="*/ 86 h 736"/>
                  <a:gd name="T88" fmla="*/ 350 w 350"/>
                  <a:gd name="T89" fmla="*/ 68 h 736"/>
                  <a:gd name="T90" fmla="*/ 348 w 350"/>
                  <a:gd name="T91" fmla="*/ 60 h 736"/>
                  <a:gd name="T92" fmla="*/ 338 w 350"/>
                  <a:gd name="T93" fmla="*/ 38 h 736"/>
                  <a:gd name="T94" fmla="*/ 316 w 350"/>
                  <a:gd name="T95" fmla="*/ 16 h 736"/>
                  <a:gd name="T96" fmla="*/ 284 w 350"/>
                  <a:gd name="T97" fmla="*/ 2 h 736"/>
                  <a:gd name="T98" fmla="*/ 266 w 350"/>
                  <a:gd name="T99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" h="736">
                    <a:moveTo>
                      <a:pt x="266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48" y="10"/>
                    </a:lnTo>
                    <a:lnTo>
                      <a:pt x="34" y="18"/>
                    </a:lnTo>
                    <a:lnTo>
                      <a:pt x="20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342"/>
                    </a:lnTo>
                    <a:lnTo>
                      <a:pt x="10" y="352"/>
                    </a:lnTo>
                    <a:lnTo>
                      <a:pt x="18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40" y="358"/>
                    </a:lnTo>
                    <a:lnTo>
                      <a:pt x="50" y="352"/>
                    </a:lnTo>
                    <a:lnTo>
                      <a:pt x="56" y="342"/>
                    </a:lnTo>
                    <a:lnTo>
                      <a:pt x="58" y="332"/>
                    </a:lnTo>
                    <a:lnTo>
                      <a:pt x="58" y="118"/>
                    </a:lnTo>
                    <a:lnTo>
                      <a:pt x="84" y="118"/>
                    </a:lnTo>
                    <a:lnTo>
                      <a:pt x="84" y="322"/>
                    </a:lnTo>
                    <a:lnTo>
                      <a:pt x="84" y="322"/>
                    </a:lnTo>
                    <a:lnTo>
                      <a:pt x="84" y="330"/>
                    </a:lnTo>
                    <a:lnTo>
                      <a:pt x="84" y="694"/>
                    </a:lnTo>
                    <a:lnTo>
                      <a:pt x="84" y="694"/>
                    </a:lnTo>
                    <a:lnTo>
                      <a:pt x="84" y="702"/>
                    </a:lnTo>
                    <a:lnTo>
                      <a:pt x="88" y="710"/>
                    </a:lnTo>
                    <a:lnTo>
                      <a:pt x="90" y="718"/>
                    </a:lnTo>
                    <a:lnTo>
                      <a:pt x="96" y="724"/>
                    </a:lnTo>
                    <a:lnTo>
                      <a:pt x="102" y="728"/>
                    </a:lnTo>
                    <a:lnTo>
                      <a:pt x="108" y="732"/>
                    </a:lnTo>
                    <a:lnTo>
                      <a:pt x="116" y="736"/>
                    </a:lnTo>
                    <a:lnTo>
                      <a:pt x="124" y="736"/>
                    </a:lnTo>
                    <a:lnTo>
                      <a:pt x="124" y="736"/>
                    </a:lnTo>
                    <a:lnTo>
                      <a:pt x="132" y="736"/>
                    </a:lnTo>
                    <a:lnTo>
                      <a:pt x="140" y="732"/>
                    </a:lnTo>
                    <a:lnTo>
                      <a:pt x="148" y="728"/>
                    </a:lnTo>
                    <a:lnTo>
                      <a:pt x="154" y="724"/>
                    </a:lnTo>
                    <a:lnTo>
                      <a:pt x="158" y="718"/>
                    </a:lnTo>
                    <a:lnTo>
                      <a:pt x="162" y="710"/>
                    </a:lnTo>
                    <a:lnTo>
                      <a:pt x="164" y="702"/>
                    </a:lnTo>
                    <a:lnTo>
                      <a:pt x="164" y="694"/>
                    </a:lnTo>
                    <a:lnTo>
                      <a:pt x="164" y="374"/>
                    </a:lnTo>
                    <a:lnTo>
                      <a:pt x="184" y="374"/>
                    </a:lnTo>
                    <a:lnTo>
                      <a:pt x="184" y="694"/>
                    </a:lnTo>
                    <a:lnTo>
                      <a:pt x="184" y="694"/>
                    </a:lnTo>
                    <a:lnTo>
                      <a:pt x="186" y="702"/>
                    </a:lnTo>
                    <a:lnTo>
                      <a:pt x="188" y="710"/>
                    </a:lnTo>
                    <a:lnTo>
                      <a:pt x="192" y="718"/>
                    </a:lnTo>
                    <a:lnTo>
                      <a:pt x="196" y="724"/>
                    </a:lnTo>
                    <a:lnTo>
                      <a:pt x="202" y="728"/>
                    </a:lnTo>
                    <a:lnTo>
                      <a:pt x="210" y="732"/>
                    </a:lnTo>
                    <a:lnTo>
                      <a:pt x="218" y="736"/>
                    </a:lnTo>
                    <a:lnTo>
                      <a:pt x="226" y="736"/>
                    </a:lnTo>
                    <a:lnTo>
                      <a:pt x="226" y="736"/>
                    </a:lnTo>
                    <a:lnTo>
                      <a:pt x="234" y="736"/>
                    </a:lnTo>
                    <a:lnTo>
                      <a:pt x="240" y="732"/>
                    </a:lnTo>
                    <a:lnTo>
                      <a:pt x="248" y="728"/>
                    </a:lnTo>
                    <a:lnTo>
                      <a:pt x="254" y="724"/>
                    </a:lnTo>
                    <a:lnTo>
                      <a:pt x="258" y="718"/>
                    </a:lnTo>
                    <a:lnTo>
                      <a:pt x="262" y="710"/>
                    </a:lnTo>
                    <a:lnTo>
                      <a:pt x="264" y="702"/>
                    </a:lnTo>
                    <a:lnTo>
                      <a:pt x="266" y="69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118"/>
                    </a:lnTo>
                    <a:lnTo>
                      <a:pt x="288" y="118"/>
                    </a:lnTo>
                    <a:lnTo>
                      <a:pt x="288" y="332"/>
                    </a:lnTo>
                    <a:lnTo>
                      <a:pt x="288" y="332"/>
                    </a:lnTo>
                    <a:lnTo>
                      <a:pt x="288" y="336"/>
                    </a:lnTo>
                    <a:lnTo>
                      <a:pt x="290" y="342"/>
                    </a:lnTo>
                    <a:lnTo>
                      <a:pt x="296" y="352"/>
                    </a:lnTo>
                    <a:lnTo>
                      <a:pt x="306" y="358"/>
                    </a:lnTo>
                    <a:lnTo>
                      <a:pt x="318" y="360"/>
                    </a:lnTo>
                    <a:lnTo>
                      <a:pt x="318" y="360"/>
                    </a:lnTo>
                    <a:lnTo>
                      <a:pt x="330" y="358"/>
                    </a:lnTo>
                    <a:lnTo>
                      <a:pt x="340" y="352"/>
                    </a:lnTo>
                    <a:lnTo>
                      <a:pt x="348" y="342"/>
                    </a:lnTo>
                    <a:lnTo>
                      <a:pt x="350" y="336"/>
                    </a:lnTo>
                    <a:lnTo>
                      <a:pt x="350" y="332"/>
                    </a:lnTo>
                    <a:lnTo>
                      <a:pt x="350" y="86"/>
                    </a:lnTo>
                    <a:lnTo>
                      <a:pt x="350" y="74"/>
                    </a:lnTo>
                    <a:lnTo>
                      <a:pt x="350" y="68"/>
                    </a:lnTo>
                    <a:lnTo>
                      <a:pt x="350" y="68"/>
                    </a:lnTo>
                    <a:lnTo>
                      <a:pt x="348" y="60"/>
                    </a:lnTo>
                    <a:lnTo>
                      <a:pt x="344" y="48"/>
                    </a:lnTo>
                    <a:lnTo>
                      <a:pt x="338" y="38"/>
                    </a:lnTo>
                    <a:lnTo>
                      <a:pt x="328" y="26"/>
                    </a:lnTo>
                    <a:lnTo>
                      <a:pt x="316" y="16"/>
                    </a:lnTo>
                    <a:lnTo>
                      <a:pt x="302" y="8"/>
                    </a:lnTo>
                    <a:lnTo>
                      <a:pt x="284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0"/>
              <p:cNvSpPr/>
              <p:nvPr/>
            </p:nvSpPr>
            <p:spPr bwMode="auto">
              <a:xfrm>
                <a:off x="4462463" y="3405188"/>
                <a:ext cx="219075" cy="219075"/>
              </a:xfrm>
              <a:custGeom>
                <a:avLst/>
                <a:gdLst>
                  <a:gd name="T0" fmla="*/ 70 w 138"/>
                  <a:gd name="T1" fmla="*/ 138 h 138"/>
                  <a:gd name="T2" fmla="*/ 70 w 138"/>
                  <a:gd name="T3" fmla="*/ 138 h 138"/>
                  <a:gd name="T4" fmla="*/ 84 w 138"/>
                  <a:gd name="T5" fmla="*/ 138 h 138"/>
                  <a:gd name="T6" fmla="*/ 96 w 138"/>
                  <a:gd name="T7" fmla="*/ 134 h 138"/>
                  <a:gd name="T8" fmla="*/ 108 w 138"/>
                  <a:gd name="T9" fmla="*/ 126 h 138"/>
                  <a:gd name="T10" fmla="*/ 118 w 138"/>
                  <a:gd name="T11" fmla="*/ 118 h 138"/>
                  <a:gd name="T12" fmla="*/ 128 w 138"/>
                  <a:gd name="T13" fmla="*/ 108 h 138"/>
                  <a:gd name="T14" fmla="*/ 134 w 138"/>
                  <a:gd name="T15" fmla="*/ 96 h 138"/>
                  <a:gd name="T16" fmla="*/ 138 w 138"/>
                  <a:gd name="T17" fmla="*/ 84 h 138"/>
                  <a:gd name="T18" fmla="*/ 138 w 138"/>
                  <a:gd name="T19" fmla="*/ 70 h 138"/>
                  <a:gd name="T20" fmla="*/ 138 w 138"/>
                  <a:gd name="T21" fmla="*/ 70 h 138"/>
                  <a:gd name="T22" fmla="*/ 138 w 138"/>
                  <a:gd name="T23" fmla="*/ 56 h 138"/>
                  <a:gd name="T24" fmla="*/ 134 w 138"/>
                  <a:gd name="T25" fmla="*/ 42 h 138"/>
                  <a:gd name="T26" fmla="*/ 128 w 138"/>
                  <a:gd name="T27" fmla="*/ 30 h 138"/>
                  <a:gd name="T28" fmla="*/ 118 w 138"/>
                  <a:gd name="T29" fmla="*/ 20 h 138"/>
                  <a:gd name="T30" fmla="*/ 108 w 138"/>
                  <a:gd name="T31" fmla="*/ 12 h 138"/>
                  <a:gd name="T32" fmla="*/ 96 w 138"/>
                  <a:gd name="T33" fmla="*/ 4 h 138"/>
                  <a:gd name="T34" fmla="*/ 84 w 138"/>
                  <a:gd name="T35" fmla="*/ 0 h 138"/>
                  <a:gd name="T36" fmla="*/ 70 w 138"/>
                  <a:gd name="T37" fmla="*/ 0 h 138"/>
                  <a:gd name="T38" fmla="*/ 70 w 138"/>
                  <a:gd name="T39" fmla="*/ 0 h 138"/>
                  <a:gd name="T40" fmla="*/ 56 w 138"/>
                  <a:gd name="T41" fmla="*/ 0 h 138"/>
                  <a:gd name="T42" fmla="*/ 42 w 138"/>
                  <a:gd name="T43" fmla="*/ 4 h 138"/>
                  <a:gd name="T44" fmla="*/ 30 w 138"/>
                  <a:gd name="T45" fmla="*/ 12 h 138"/>
                  <a:gd name="T46" fmla="*/ 20 w 138"/>
                  <a:gd name="T47" fmla="*/ 20 h 138"/>
                  <a:gd name="T48" fmla="*/ 12 w 138"/>
                  <a:gd name="T49" fmla="*/ 30 h 138"/>
                  <a:gd name="T50" fmla="*/ 4 w 138"/>
                  <a:gd name="T51" fmla="*/ 42 h 138"/>
                  <a:gd name="T52" fmla="*/ 0 w 138"/>
                  <a:gd name="T53" fmla="*/ 56 h 138"/>
                  <a:gd name="T54" fmla="*/ 0 w 138"/>
                  <a:gd name="T55" fmla="*/ 70 h 138"/>
                  <a:gd name="T56" fmla="*/ 0 w 138"/>
                  <a:gd name="T57" fmla="*/ 70 h 138"/>
                  <a:gd name="T58" fmla="*/ 0 w 138"/>
                  <a:gd name="T59" fmla="*/ 84 h 138"/>
                  <a:gd name="T60" fmla="*/ 4 w 138"/>
                  <a:gd name="T61" fmla="*/ 96 h 138"/>
                  <a:gd name="T62" fmla="*/ 12 w 138"/>
                  <a:gd name="T63" fmla="*/ 108 h 138"/>
                  <a:gd name="T64" fmla="*/ 20 w 138"/>
                  <a:gd name="T65" fmla="*/ 118 h 138"/>
                  <a:gd name="T66" fmla="*/ 30 w 138"/>
                  <a:gd name="T67" fmla="*/ 126 h 138"/>
                  <a:gd name="T68" fmla="*/ 42 w 138"/>
                  <a:gd name="T69" fmla="*/ 134 h 138"/>
                  <a:gd name="T70" fmla="*/ 56 w 138"/>
                  <a:gd name="T71" fmla="*/ 138 h 138"/>
                  <a:gd name="T72" fmla="*/ 70 w 138"/>
                  <a:gd name="T73" fmla="*/ 138 h 138"/>
                  <a:gd name="T74" fmla="*/ 70 w 138"/>
                  <a:gd name="T7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0" y="138"/>
                    </a:lnTo>
                    <a:lnTo>
                      <a:pt x="84" y="138"/>
                    </a:lnTo>
                    <a:lnTo>
                      <a:pt x="96" y="134"/>
                    </a:lnTo>
                    <a:lnTo>
                      <a:pt x="108" y="126"/>
                    </a:lnTo>
                    <a:lnTo>
                      <a:pt x="118" y="118"/>
                    </a:lnTo>
                    <a:lnTo>
                      <a:pt x="128" y="108"/>
                    </a:lnTo>
                    <a:lnTo>
                      <a:pt x="134" y="96"/>
                    </a:lnTo>
                    <a:lnTo>
                      <a:pt x="138" y="84"/>
                    </a:lnTo>
                    <a:lnTo>
                      <a:pt x="138" y="70"/>
                    </a:lnTo>
                    <a:lnTo>
                      <a:pt x="138" y="70"/>
                    </a:lnTo>
                    <a:lnTo>
                      <a:pt x="138" y="56"/>
                    </a:lnTo>
                    <a:lnTo>
                      <a:pt x="134" y="42"/>
                    </a:lnTo>
                    <a:lnTo>
                      <a:pt x="128" y="30"/>
                    </a:lnTo>
                    <a:lnTo>
                      <a:pt x="118" y="20"/>
                    </a:lnTo>
                    <a:lnTo>
                      <a:pt x="108" y="12"/>
                    </a:lnTo>
                    <a:lnTo>
                      <a:pt x="96" y="4"/>
                    </a:lnTo>
                    <a:lnTo>
                      <a:pt x="8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4" y="96"/>
                    </a:lnTo>
                    <a:lnTo>
                      <a:pt x="12" y="108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4"/>
                    </a:lnTo>
                    <a:lnTo>
                      <a:pt x="56" y="138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6" name="组合 185"/>
          <p:cNvGrpSpPr/>
          <p:nvPr/>
        </p:nvGrpSpPr>
        <p:grpSpPr>
          <a:xfrm>
            <a:off x="2366882" y="5179122"/>
            <a:ext cx="7216549" cy="839541"/>
            <a:chOff x="2338337" y="4155926"/>
            <a:chExt cx="5530475" cy="643391"/>
          </a:xfrm>
          <a:solidFill>
            <a:srgbClr val="C00000"/>
          </a:solidFill>
        </p:grpSpPr>
        <p:grpSp>
          <p:nvGrpSpPr>
            <p:cNvPr id="187" name="组合 186"/>
            <p:cNvGrpSpPr/>
            <p:nvPr/>
          </p:nvGrpSpPr>
          <p:grpSpPr>
            <a:xfrm>
              <a:off x="75744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729888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>
              <a:off x="702329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4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674771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>
              <a:off x="647212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2" name="组合 191"/>
            <p:cNvGrpSpPr/>
            <p:nvPr/>
          </p:nvGrpSpPr>
          <p:grpSpPr>
            <a:xfrm>
              <a:off x="619654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3" name="组合 192"/>
            <p:cNvGrpSpPr/>
            <p:nvPr/>
          </p:nvGrpSpPr>
          <p:grpSpPr>
            <a:xfrm>
              <a:off x="592095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564536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3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5" name="组合 194"/>
            <p:cNvGrpSpPr/>
            <p:nvPr/>
          </p:nvGrpSpPr>
          <p:grpSpPr>
            <a:xfrm>
              <a:off x="536978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509419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>
              <a:off x="481861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8" name="组合 197"/>
            <p:cNvGrpSpPr/>
            <p:nvPr/>
          </p:nvGrpSpPr>
          <p:grpSpPr>
            <a:xfrm>
              <a:off x="454302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26743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2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>
              <a:off x="399185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371626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3440681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5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2889509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3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2613923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11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2338337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09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>
              <a:off x="3165095" y="4155926"/>
              <a:ext cx="294343" cy="643391"/>
              <a:chOff x="4421673" y="2233518"/>
              <a:chExt cx="785812" cy="1717675"/>
            </a:xfrm>
            <a:grpFill/>
          </p:grpSpPr>
          <p:sp>
            <p:nvSpPr>
              <p:cNvPr id="207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17" name="组合 316"/>
          <p:cNvGrpSpPr/>
          <p:nvPr/>
        </p:nvGrpSpPr>
        <p:grpSpPr>
          <a:xfrm>
            <a:off x="4524505" y="4224304"/>
            <a:ext cx="5058926" cy="839541"/>
            <a:chOff x="4382325" y="4074178"/>
            <a:chExt cx="5058926" cy="839541"/>
          </a:xfrm>
        </p:grpSpPr>
        <p:grpSp>
          <p:nvGrpSpPr>
            <p:cNvPr id="248" name="组合 247"/>
            <p:cNvGrpSpPr/>
            <p:nvPr/>
          </p:nvGrpSpPr>
          <p:grpSpPr>
            <a:xfrm>
              <a:off x="9057172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8697571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0" name="组合 249"/>
            <p:cNvGrpSpPr/>
            <p:nvPr/>
          </p:nvGrpSpPr>
          <p:grpSpPr>
            <a:xfrm>
              <a:off x="8337967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1" name="组合 250"/>
            <p:cNvGrpSpPr/>
            <p:nvPr/>
          </p:nvGrpSpPr>
          <p:grpSpPr>
            <a:xfrm>
              <a:off x="7978363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30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2" name="组合 251"/>
            <p:cNvGrpSpPr/>
            <p:nvPr/>
          </p:nvGrpSpPr>
          <p:grpSpPr>
            <a:xfrm>
              <a:off x="7618759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8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3" name="组合 252"/>
            <p:cNvGrpSpPr/>
            <p:nvPr/>
          </p:nvGrpSpPr>
          <p:grpSpPr>
            <a:xfrm>
              <a:off x="7259155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4" name="组合 253"/>
            <p:cNvGrpSpPr/>
            <p:nvPr/>
          </p:nvGrpSpPr>
          <p:grpSpPr>
            <a:xfrm>
              <a:off x="6899551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组合 254"/>
            <p:cNvGrpSpPr/>
            <p:nvPr/>
          </p:nvGrpSpPr>
          <p:grpSpPr>
            <a:xfrm>
              <a:off x="6539948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6" name="组合 255"/>
            <p:cNvGrpSpPr/>
            <p:nvPr/>
          </p:nvGrpSpPr>
          <p:grpSpPr>
            <a:xfrm>
              <a:off x="6180344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9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7" name="组合 256"/>
            <p:cNvGrpSpPr/>
            <p:nvPr/>
          </p:nvGrpSpPr>
          <p:grpSpPr>
            <a:xfrm>
              <a:off x="5820740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8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5461136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6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>
              <a:off x="5101532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4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>
              <a:off x="4741929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2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>
              <a:off x="4382325" y="4074178"/>
              <a:ext cx="384079" cy="839541"/>
              <a:chOff x="4421673" y="2233518"/>
              <a:chExt cx="785812" cy="1717675"/>
            </a:xfrm>
            <a:solidFill>
              <a:srgbClr val="C00000"/>
            </a:solidFill>
          </p:grpSpPr>
          <p:sp>
            <p:nvSpPr>
              <p:cNvPr id="280" name="Freeform 5"/>
              <p:cNvSpPr/>
              <p:nvPr/>
            </p:nvSpPr>
            <p:spPr bwMode="auto">
              <a:xfrm>
                <a:off x="4683610" y="2233518"/>
                <a:ext cx="254000" cy="258763"/>
              </a:xfrm>
              <a:custGeom>
                <a:avLst/>
                <a:gdLst>
                  <a:gd name="T0" fmla="*/ 80 w 160"/>
                  <a:gd name="T1" fmla="*/ 163 h 163"/>
                  <a:gd name="T2" fmla="*/ 80 w 160"/>
                  <a:gd name="T3" fmla="*/ 163 h 163"/>
                  <a:gd name="T4" fmla="*/ 95 w 160"/>
                  <a:gd name="T5" fmla="*/ 160 h 163"/>
                  <a:gd name="T6" fmla="*/ 112 w 160"/>
                  <a:gd name="T7" fmla="*/ 155 h 163"/>
                  <a:gd name="T8" fmla="*/ 124 w 160"/>
                  <a:gd name="T9" fmla="*/ 148 h 163"/>
                  <a:gd name="T10" fmla="*/ 136 w 160"/>
                  <a:gd name="T11" fmla="*/ 138 h 163"/>
                  <a:gd name="T12" fmla="*/ 146 w 160"/>
                  <a:gd name="T13" fmla="*/ 126 h 163"/>
                  <a:gd name="T14" fmla="*/ 153 w 160"/>
                  <a:gd name="T15" fmla="*/ 112 h 163"/>
                  <a:gd name="T16" fmla="*/ 158 w 160"/>
                  <a:gd name="T17" fmla="*/ 97 h 163"/>
                  <a:gd name="T18" fmla="*/ 160 w 160"/>
                  <a:gd name="T19" fmla="*/ 80 h 163"/>
                  <a:gd name="T20" fmla="*/ 160 w 160"/>
                  <a:gd name="T21" fmla="*/ 80 h 163"/>
                  <a:gd name="T22" fmla="*/ 158 w 160"/>
                  <a:gd name="T23" fmla="*/ 66 h 163"/>
                  <a:gd name="T24" fmla="*/ 153 w 160"/>
                  <a:gd name="T25" fmla="*/ 49 h 163"/>
                  <a:gd name="T26" fmla="*/ 146 w 160"/>
                  <a:gd name="T27" fmla="*/ 36 h 163"/>
                  <a:gd name="T28" fmla="*/ 136 w 160"/>
                  <a:gd name="T29" fmla="*/ 24 h 163"/>
                  <a:gd name="T30" fmla="*/ 124 w 160"/>
                  <a:gd name="T31" fmla="*/ 15 h 163"/>
                  <a:gd name="T32" fmla="*/ 112 w 160"/>
                  <a:gd name="T33" fmla="*/ 7 h 163"/>
                  <a:gd name="T34" fmla="*/ 95 w 160"/>
                  <a:gd name="T35" fmla="*/ 2 h 163"/>
                  <a:gd name="T36" fmla="*/ 80 w 160"/>
                  <a:gd name="T37" fmla="*/ 0 h 163"/>
                  <a:gd name="T38" fmla="*/ 80 w 160"/>
                  <a:gd name="T39" fmla="*/ 0 h 163"/>
                  <a:gd name="T40" fmla="*/ 63 w 160"/>
                  <a:gd name="T41" fmla="*/ 2 h 163"/>
                  <a:gd name="T42" fmla="*/ 49 w 160"/>
                  <a:gd name="T43" fmla="*/ 7 h 163"/>
                  <a:gd name="T44" fmla="*/ 34 w 160"/>
                  <a:gd name="T45" fmla="*/ 15 h 163"/>
                  <a:gd name="T46" fmla="*/ 22 w 160"/>
                  <a:gd name="T47" fmla="*/ 24 h 163"/>
                  <a:gd name="T48" fmla="*/ 12 w 160"/>
                  <a:gd name="T49" fmla="*/ 36 h 163"/>
                  <a:gd name="T50" fmla="*/ 5 w 160"/>
                  <a:gd name="T51" fmla="*/ 49 h 163"/>
                  <a:gd name="T52" fmla="*/ 0 w 160"/>
                  <a:gd name="T53" fmla="*/ 66 h 163"/>
                  <a:gd name="T54" fmla="*/ 0 w 160"/>
                  <a:gd name="T55" fmla="*/ 80 h 163"/>
                  <a:gd name="T56" fmla="*/ 0 w 160"/>
                  <a:gd name="T57" fmla="*/ 80 h 163"/>
                  <a:gd name="T58" fmla="*/ 0 w 160"/>
                  <a:gd name="T59" fmla="*/ 97 h 163"/>
                  <a:gd name="T60" fmla="*/ 5 w 160"/>
                  <a:gd name="T61" fmla="*/ 112 h 163"/>
                  <a:gd name="T62" fmla="*/ 12 w 160"/>
                  <a:gd name="T63" fmla="*/ 126 h 163"/>
                  <a:gd name="T64" fmla="*/ 22 w 160"/>
                  <a:gd name="T65" fmla="*/ 138 h 163"/>
                  <a:gd name="T66" fmla="*/ 34 w 160"/>
                  <a:gd name="T67" fmla="*/ 148 h 163"/>
                  <a:gd name="T68" fmla="*/ 49 w 160"/>
                  <a:gd name="T69" fmla="*/ 155 h 163"/>
                  <a:gd name="T70" fmla="*/ 63 w 160"/>
                  <a:gd name="T71" fmla="*/ 160 h 163"/>
                  <a:gd name="T72" fmla="*/ 80 w 160"/>
                  <a:gd name="T73" fmla="*/ 163 h 163"/>
                  <a:gd name="T74" fmla="*/ 80 w 160"/>
                  <a:gd name="T7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163">
                    <a:moveTo>
                      <a:pt x="80" y="163"/>
                    </a:moveTo>
                    <a:lnTo>
                      <a:pt x="80" y="163"/>
                    </a:lnTo>
                    <a:lnTo>
                      <a:pt x="95" y="160"/>
                    </a:lnTo>
                    <a:lnTo>
                      <a:pt x="112" y="155"/>
                    </a:lnTo>
                    <a:lnTo>
                      <a:pt x="124" y="148"/>
                    </a:lnTo>
                    <a:lnTo>
                      <a:pt x="136" y="138"/>
                    </a:lnTo>
                    <a:lnTo>
                      <a:pt x="146" y="126"/>
                    </a:lnTo>
                    <a:lnTo>
                      <a:pt x="153" y="112"/>
                    </a:lnTo>
                    <a:lnTo>
                      <a:pt x="158" y="97"/>
                    </a:lnTo>
                    <a:lnTo>
                      <a:pt x="160" y="80"/>
                    </a:lnTo>
                    <a:lnTo>
                      <a:pt x="160" y="80"/>
                    </a:lnTo>
                    <a:lnTo>
                      <a:pt x="158" y="66"/>
                    </a:lnTo>
                    <a:lnTo>
                      <a:pt x="153" y="49"/>
                    </a:lnTo>
                    <a:lnTo>
                      <a:pt x="146" y="36"/>
                    </a:lnTo>
                    <a:lnTo>
                      <a:pt x="136" y="24"/>
                    </a:lnTo>
                    <a:lnTo>
                      <a:pt x="124" y="15"/>
                    </a:lnTo>
                    <a:lnTo>
                      <a:pt x="112" y="7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9" y="7"/>
                    </a:lnTo>
                    <a:lnTo>
                      <a:pt x="34" y="15"/>
                    </a:lnTo>
                    <a:lnTo>
                      <a:pt x="22" y="24"/>
                    </a:lnTo>
                    <a:lnTo>
                      <a:pt x="12" y="36"/>
                    </a:lnTo>
                    <a:lnTo>
                      <a:pt x="5" y="49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97"/>
                    </a:lnTo>
                    <a:lnTo>
                      <a:pt x="5" y="112"/>
                    </a:lnTo>
                    <a:lnTo>
                      <a:pt x="12" y="126"/>
                    </a:lnTo>
                    <a:lnTo>
                      <a:pt x="22" y="138"/>
                    </a:lnTo>
                    <a:lnTo>
                      <a:pt x="34" y="148"/>
                    </a:lnTo>
                    <a:lnTo>
                      <a:pt x="49" y="155"/>
                    </a:lnTo>
                    <a:lnTo>
                      <a:pt x="63" y="160"/>
                    </a:lnTo>
                    <a:lnTo>
                      <a:pt x="80" y="163"/>
                    </a:lnTo>
                    <a:lnTo>
                      <a:pt x="80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6"/>
              <p:cNvSpPr/>
              <p:nvPr/>
            </p:nvSpPr>
            <p:spPr bwMode="auto">
              <a:xfrm>
                <a:off x="4421673" y="2541493"/>
                <a:ext cx="785812" cy="1409700"/>
              </a:xfrm>
              <a:custGeom>
                <a:avLst/>
                <a:gdLst>
                  <a:gd name="T0" fmla="*/ 403 w 495"/>
                  <a:gd name="T1" fmla="*/ 53 h 888"/>
                  <a:gd name="T2" fmla="*/ 400 w 495"/>
                  <a:gd name="T3" fmla="*/ 41 h 888"/>
                  <a:gd name="T4" fmla="*/ 391 w 495"/>
                  <a:gd name="T5" fmla="*/ 22 h 888"/>
                  <a:gd name="T6" fmla="*/ 376 w 495"/>
                  <a:gd name="T7" fmla="*/ 10 h 888"/>
                  <a:gd name="T8" fmla="*/ 357 w 495"/>
                  <a:gd name="T9" fmla="*/ 0 h 888"/>
                  <a:gd name="T10" fmla="*/ 146 w 495"/>
                  <a:gd name="T11" fmla="*/ 0 h 888"/>
                  <a:gd name="T12" fmla="*/ 131 w 495"/>
                  <a:gd name="T13" fmla="*/ 3 h 888"/>
                  <a:gd name="T14" fmla="*/ 104 w 495"/>
                  <a:gd name="T15" fmla="*/ 17 h 888"/>
                  <a:gd name="T16" fmla="*/ 97 w 495"/>
                  <a:gd name="T17" fmla="*/ 27 h 888"/>
                  <a:gd name="T18" fmla="*/ 90 w 495"/>
                  <a:gd name="T19" fmla="*/ 39 h 888"/>
                  <a:gd name="T20" fmla="*/ 90 w 495"/>
                  <a:gd name="T21" fmla="*/ 44 h 888"/>
                  <a:gd name="T22" fmla="*/ 0 w 495"/>
                  <a:gd name="T23" fmla="*/ 328 h 888"/>
                  <a:gd name="T24" fmla="*/ 0 w 495"/>
                  <a:gd name="T25" fmla="*/ 342 h 888"/>
                  <a:gd name="T26" fmla="*/ 12 w 495"/>
                  <a:gd name="T27" fmla="*/ 366 h 888"/>
                  <a:gd name="T28" fmla="*/ 24 w 495"/>
                  <a:gd name="T29" fmla="*/ 374 h 888"/>
                  <a:gd name="T30" fmla="*/ 32 w 495"/>
                  <a:gd name="T31" fmla="*/ 374 h 888"/>
                  <a:gd name="T32" fmla="*/ 51 w 495"/>
                  <a:gd name="T33" fmla="*/ 371 h 888"/>
                  <a:gd name="T34" fmla="*/ 66 w 495"/>
                  <a:gd name="T35" fmla="*/ 357 h 888"/>
                  <a:gd name="T36" fmla="*/ 138 w 495"/>
                  <a:gd name="T37" fmla="*/ 124 h 888"/>
                  <a:gd name="T38" fmla="*/ 146 w 495"/>
                  <a:gd name="T39" fmla="*/ 124 h 888"/>
                  <a:gd name="T40" fmla="*/ 46 w 495"/>
                  <a:gd name="T41" fmla="*/ 527 h 888"/>
                  <a:gd name="T42" fmla="*/ 155 w 495"/>
                  <a:gd name="T43" fmla="*/ 847 h 888"/>
                  <a:gd name="T44" fmla="*/ 155 w 495"/>
                  <a:gd name="T45" fmla="*/ 854 h 888"/>
                  <a:gd name="T46" fmla="*/ 160 w 495"/>
                  <a:gd name="T47" fmla="*/ 869 h 888"/>
                  <a:gd name="T48" fmla="*/ 172 w 495"/>
                  <a:gd name="T49" fmla="*/ 881 h 888"/>
                  <a:gd name="T50" fmla="*/ 187 w 495"/>
                  <a:gd name="T51" fmla="*/ 886 h 888"/>
                  <a:gd name="T52" fmla="*/ 194 w 495"/>
                  <a:gd name="T53" fmla="*/ 888 h 888"/>
                  <a:gd name="T54" fmla="*/ 211 w 495"/>
                  <a:gd name="T55" fmla="*/ 883 h 888"/>
                  <a:gd name="T56" fmla="*/ 223 w 495"/>
                  <a:gd name="T57" fmla="*/ 876 h 888"/>
                  <a:gd name="T58" fmla="*/ 233 w 495"/>
                  <a:gd name="T59" fmla="*/ 861 h 888"/>
                  <a:gd name="T60" fmla="*/ 235 w 495"/>
                  <a:gd name="T61" fmla="*/ 847 h 888"/>
                  <a:gd name="T62" fmla="*/ 260 w 495"/>
                  <a:gd name="T63" fmla="*/ 527 h 888"/>
                  <a:gd name="T64" fmla="*/ 260 w 495"/>
                  <a:gd name="T65" fmla="*/ 847 h 888"/>
                  <a:gd name="T66" fmla="*/ 264 w 495"/>
                  <a:gd name="T67" fmla="*/ 861 h 888"/>
                  <a:gd name="T68" fmla="*/ 272 w 495"/>
                  <a:gd name="T69" fmla="*/ 876 h 888"/>
                  <a:gd name="T70" fmla="*/ 286 w 495"/>
                  <a:gd name="T71" fmla="*/ 883 h 888"/>
                  <a:gd name="T72" fmla="*/ 301 w 495"/>
                  <a:gd name="T73" fmla="*/ 888 h 888"/>
                  <a:gd name="T74" fmla="*/ 311 w 495"/>
                  <a:gd name="T75" fmla="*/ 886 h 888"/>
                  <a:gd name="T76" fmla="*/ 325 w 495"/>
                  <a:gd name="T77" fmla="*/ 881 h 888"/>
                  <a:gd name="T78" fmla="*/ 335 w 495"/>
                  <a:gd name="T79" fmla="*/ 869 h 888"/>
                  <a:gd name="T80" fmla="*/ 342 w 495"/>
                  <a:gd name="T81" fmla="*/ 854 h 888"/>
                  <a:gd name="T82" fmla="*/ 342 w 495"/>
                  <a:gd name="T83" fmla="*/ 527 h 888"/>
                  <a:gd name="T84" fmla="*/ 340 w 495"/>
                  <a:gd name="T85" fmla="*/ 124 h 888"/>
                  <a:gd name="T86" fmla="*/ 345 w 495"/>
                  <a:gd name="T87" fmla="*/ 124 h 888"/>
                  <a:gd name="T88" fmla="*/ 427 w 495"/>
                  <a:gd name="T89" fmla="*/ 349 h 888"/>
                  <a:gd name="T90" fmla="*/ 429 w 495"/>
                  <a:gd name="T91" fmla="*/ 357 h 888"/>
                  <a:gd name="T92" fmla="*/ 444 w 495"/>
                  <a:gd name="T93" fmla="*/ 371 h 888"/>
                  <a:gd name="T94" fmla="*/ 463 w 495"/>
                  <a:gd name="T95" fmla="*/ 374 h 888"/>
                  <a:gd name="T96" fmla="*/ 471 w 495"/>
                  <a:gd name="T97" fmla="*/ 371 h 888"/>
                  <a:gd name="T98" fmla="*/ 483 w 495"/>
                  <a:gd name="T99" fmla="*/ 364 h 888"/>
                  <a:gd name="T100" fmla="*/ 495 w 495"/>
                  <a:gd name="T101" fmla="*/ 340 h 888"/>
                  <a:gd name="T102" fmla="*/ 495 w 495"/>
                  <a:gd name="T103" fmla="*/ 3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5" h="888">
                    <a:moveTo>
                      <a:pt x="495" y="328"/>
                    </a:moveTo>
                    <a:lnTo>
                      <a:pt x="403" y="53"/>
                    </a:lnTo>
                    <a:lnTo>
                      <a:pt x="403" y="53"/>
                    </a:lnTo>
                    <a:lnTo>
                      <a:pt x="400" y="41"/>
                    </a:lnTo>
                    <a:lnTo>
                      <a:pt x="398" y="32"/>
                    </a:lnTo>
                    <a:lnTo>
                      <a:pt x="391" y="22"/>
                    </a:lnTo>
                    <a:lnTo>
                      <a:pt x="386" y="15"/>
                    </a:lnTo>
                    <a:lnTo>
                      <a:pt x="376" y="10"/>
                    </a:lnTo>
                    <a:lnTo>
                      <a:pt x="366" y="5"/>
                    </a:lnTo>
                    <a:lnTo>
                      <a:pt x="357" y="0"/>
                    </a:lnTo>
                    <a:lnTo>
                      <a:pt x="345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31" y="3"/>
                    </a:lnTo>
                    <a:lnTo>
                      <a:pt x="116" y="7"/>
                    </a:lnTo>
                    <a:lnTo>
                      <a:pt x="104" y="17"/>
                    </a:lnTo>
                    <a:lnTo>
                      <a:pt x="97" y="27"/>
                    </a:lnTo>
                    <a:lnTo>
                      <a:pt x="97" y="27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44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35"/>
                    </a:lnTo>
                    <a:lnTo>
                      <a:pt x="0" y="342"/>
                    </a:lnTo>
                    <a:lnTo>
                      <a:pt x="2" y="354"/>
                    </a:lnTo>
                    <a:lnTo>
                      <a:pt x="12" y="366"/>
                    </a:lnTo>
                    <a:lnTo>
                      <a:pt x="17" y="371"/>
                    </a:lnTo>
                    <a:lnTo>
                      <a:pt x="24" y="374"/>
                    </a:lnTo>
                    <a:lnTo>
                      <a:pt x="24" y="374"/>
                    </a:lnTo>
                    <a:lnTo>
                      <a:pt x="32" y="374"/>
                    </a:lnTo>
                    <a:lnTo>
                      <a:pt x="39" y="374"/>
                    </a:lnTo>
                    <a:lnTo>
                      <a:pt x="51" y="371"/>
                    </a:lnTo>
                    <a:lnTo>
                      <a:pt x="61" y="362"/>
                    </a:lnTo>
                    <a:lnTo>
                      <a:pt x="66" y="357"/>
                    </a:lnTo>
                    <a:lnTo>
                      <a:pt x="68" y="349"/>
                    </a:lnTo>
                    <a:lnTo>
                      <a:pt x="138" y="124"/>
                    </a:lnTo>
                    <a:lnTo>
                      <a:pt x="138" y="124"/>
                    </a:lnTo>
                    <a:lnTo>
                      <a:pt x="146" y="124"/>
                    </a:lnTo>
                    <a:lnTo>
                      <a:pt x="153" y="124"/>
                    </a:lnTo>
                    <a:lnTo>
                      <a:pt x="46" y="527"/>
                    </a:lnTo>
                    <a:lnTo>
                      <a:pt x="155" y="527"/>
                    </a:lnTo>
                    <a:lnTo>
                      <a:pt x="155" y="847"/>
                    </a:lnTo>
                    <a:lnTo>
                      <a:pt x="155" y="847"/>
                    </a:lnTo>
                    <a:lnTo>
                      <a:pt x="155" y="854"/>
                    </a:lnTo>
                    <a:lnTo>
                      <a:pt x="158" y="861"/>
                    </a:lnTo>
                    <a:lnTo>
                      <a:pt x="160" y="869"/>
                    </a:lnTo>
                    <a:lnTo>
                      <a:pt x="167" y="876"/>
                    </a:lnTo>
                    <a:lnTo>
                      <a:pt x="172" y="881"/>
                    </a:lnTo>
                    <a:lnTo>
                      <a:pt x="180" y="883"/>
                    </a:lnTo>
                    <a:lnTo>
                      <a:pt x="187" y="886"/>
                    </a:lnTo>
                    <a:lnTo>
                      <a:pt x="194" y="888"/>
                    </a:lnTo>
                    <a:lnTo>
                      <a:pt x="194" y="888"/>
                    </a:lnTo>
                    <a:lnTo>
                      <a:pt x="204" y="886"/>
                    </a:lnTo>
                    <a:lnTo>
                      <a:pt x="211" y="883"/>
                    </a:lnTo>
                    <a:lnTo>
                      <a:pt x="218" y="881"/>
                    </a:lnTo>
                    <a:lnTo>
                      <a:pt x="223" y="876"/>
                    </a:lnTo>
                    <a:lnTo>
                      <a:pt x="231" y="869"/>
                    </a:lnTo>
                    <a:lnTo>
                      <a:pt x="233" y="861"/>
                    </a:lnTo>
                    <a:lnTo>
                      <a:pt x="235" y="854"/>
                    </a:lnTo>
                    <a:lnTo>
                      <a:pt x="235" y="847"/>
                    </a:lnTo>
                    <a:lnTo>
                      <a:pt x="235" y="527"/>
                    </a:lnTo>
                    <a:lnTo>
                      <a:pt x="260" y="527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2" y="854"/>
                    </a:lnTo>
                    <a:lnTo>
                      <a:pt x="264" y="861"/>
                    </a:lnTo>
                    <a:lnTo>
                      <a:pt x="267" y="869"/>
                    </a:lnTo>
                    <a:lnTo>
                      <a:pt x="272" y="876"/>
                    </a:lnTo>
                    <a:lnTo>
                      <a:pt x="279" y="881"/>
                    </a:lnTo>
                    <a:lnTo>
                      <a:pt x="286" y="883"/>
                    </a:lnTo>
                    <a:lnTo>
                      <a:pt x="294" y="886"/>
                    </a:lnTo>
                    <a:lnTo>
                      <a:pt x="301" y="888"/>
                    </a:lnTo>
                    <a:lnTo>
                      <a:pt x="301" y="888"/>
                    </a:lnTo>
                    <a:lnTo>
                      <a:pt x="311" y="886"/>
                    </a:lnTo>
                    <a:lnTo>
                      <a:pt x="318" y="883"/>
                    </a:lnTo>
                    <a:lnTo>
                      <a:pt x="325" y="881"/>
                    </a:lnTo>
                    <a:lnTo>
                      <a:pt x="330" y="876"/>
                    </a:lnTo>
                    <a:lnTo>
                      <a:pt x="335" y="869"/>
                    </a:lnTo>
                    <a:lnTo>
                      <a:pt x="340" y="861"/>
                    </a:lnTo>
                    <a:lnTo>
                      <a:pt x="342" y="854"/>
                    </a:lnTo>
                    <a:lnTo>
                      <a:pt x="342" y="847"/>
                    </a:lnTo>
                    <a:lnTo>
                      <a:pt x="342" y="527"/>
                    </a:lnTo>
                    <a:lnTo>
                      <a:pt x="451" y="527"/>
                    </a:lnTo>
                    <a:lnTo>
                      <a:pt x="340" y="124"/>
                    </a:lnTo>
                    <a:lnTo>
                      <a:pt x="345" y="124"/>
                    </a:lnTo>
                    <a:lnTo>
                      <a:pt x="345" y="124"/>
                    </a:lnTo>
                    <a:lnTo>
                      <a:pt x="352" y="124"/>
                    </a:lnTo>
                    <a:lnTo>
                      <a:pt x="427" y="349"/>
                    </a:lnTo>
                    <a:lnTo>
                      <a:pt x="427" y="349"/>
                    </a:lnTo>
                    <a:lnTo>
                      <a:pt x="429" y="357"/>
                    </a:lnTo>
                    <a:lnTo>
                      <a:pt x="434" y="362"/>
                    </a:lnTo>
                    <a:lnTo>
                      <a:pt x="444" y="371"/>
                    </a:lnTo>
                    <a:lnTo>
                      <a:pt x="459" y="374"/>
                    </a:lnTo>
                    <a:lnTo>
                      <a:pt x="463" y="374"/>
                    </a:lnTo>
                    <a:lnTo>
                      <a:pt x="471" y="371"/>
                    </a:lnTo>
                    <a:lnTo>
                      <a:pt x="471" y="371"/>
                    </a:lnTo>
                    <a:lnTo>
                      <a:pt x="478" y="369"/>
                    </a:lnTo>
                    <a:lnTo>
                      <a:pt x="483" y="364"/>
                    </a:lnTo>
                    <a:lnTo>
                      <a:pt x="493" y="354"/>
                    </a:lnTo>
                    <a:lnTo>
                      <a:pt x="495" y="340"/>
                    </a:lnTo>
                    <a:lnTo>
                      <a:pt x="495" y="332"/>
                    </a:lnTo>
                    <a:lnTo>
                      <a:pt x="495" y="328"/>
                    </a:lnTo>
                    <a:lnTo>
                      <a:pt x="495" y="3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2" name="组合 261"/>
          <p:cNvGrpSpPr/>
          <p:nvPr/>
        </p:nvGrpSpPr>
        <p:grpSpPr>
          <a:xfrm>
            <a:off x="2381144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8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742152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6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3103160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4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3464168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2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3825175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70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4186183" y="4238047"/>
            <a:ext cx="320066" cy="812055"/>
            <a:chOff x="4294188" y="3405188"/>
            <a:chExt cx="555625" cy="1409700"/>
          </a:xfrm>
          <a:solidFill>
            <a:srgbClr val="144E95"/>
          </a:solidFill>
        </p:grpSpPr>
        <p:sp>
          <p:nvSpPr>
            <p:cNvPr id="268" name="Freeform 9"/>
            <p:cNvSpPr/>
            <p:nvPr/>
          </p:nvSpPr>
          <p:spPr bwMode="auto">
            <a:xfrm>
              <a:off x="4294188" y="3646488"/>
              <a:ext cx="555625" cy="1168400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0"/>
            <p:cNvSpPr/>
            <p:nvPr/>
          </p:nvSpPr>
          <p:spPr bwMode="auto">
            <a:xfrm>
              <a:off x="4462463" y="3405188"/>
              <a:ext cx="219075" cy="219075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714729" y="2143944"/>
            <a:ext cx="1049240" cy="2662079"/>
            <a:chOff x="611560" y="2139550"/>
            <a:chExt cx="245286" cy="622327"/>
          </a:xfrm>
          <a:solidFill>
            <a:srgbClr val="144E95"/>
          </a:solidFill>
        </p:grpSpPr>
        <p:sp>
          <p:nvSpPr>
            <p:cNvPr id="309" name="Freeform 9"/>
            <p:cNvSpPr/>
            <p:nvPr/>
          </p:nvSpPr>
          <p:spPr bwMode="auto">
            <a:xfrm>
              <a:off x="611560" y="2246074"/>
              <a:ext cx="245286" cy="515803"/>
            </a:xfrm>
            <a:custGeom>
              <a:avLst/>
              <a:gdLst>
                <a:gd name="T0" fmla="*/ 90 w 350"/>
                <a:gd name="T1" fmla="*/ 0 h 736"/>
                <a:gd name="T2" fmla="*/ 78 w 350"/>
                <a:gd name="T3" fmla="*/ 0 h 736"/>
                <a:gd name="T4" fmla="*/ 48 w 350"/>
                <a:gd name="T5" fmla="*/ 10 h 736"/>
                <a:gd name="T6" fmla="*/ 20 w 350"/>
                <a:gd name="T7" fmla="*/ 30 h 736"/>
                <a:gd name="T8" fmla="*/ 6 w 350"/>
                <a:gd name="T9" fmla="*/ 54 h 736"/>
                <a:gd name="T10" fmla="*/ 0 w 350"/>
                <a:gd name="T11" fmla="*/ 72 h 736"/>
                <a:gd name="T12" fmla="*/ 0 w 350"/>
                <a:gd name="T13" fmla="*/ 86 h 736"/>
                <a:gd name="T14" fmla="*/ 0 w 350"/>
                <a:gd name="T15" fmla="*/ 332 h 736"/>
                <a:gd name="T16" fmla="*/ 10 w 350"/>
                <a:gd name="T17" fmla="*/ 352 h 736"/>
                <a:gd name="T18" fmla="*/ 30 w 350"/>
                <a:gd name="T19" fmla="*/ 360 h 736"/>
                <a:gd name="T20" fmla="*/ 40 w 350"/>
                <a:gd name="T21" fmla="*/ 358 h 736"/>
                <a:gd name="T22" fmla="*/ 56 w 350"/>
                <a:gd name="T23" fmla="*/ 342 h 736"/>
                <a:gd name="T24" fmla="*/ 58 w 350"/>
                <a:gd name="T25" fmla="*/ 118 h 736"/>
                <a:gd name="T26" fmla="*/ 84 w 350"/>
                <a:gd name="T27" fmla="*/ 322 h 736"/>
                <a:gd name="T28" fmla="*/ 84 w 350"/>
                <a:gd name="T29" fmla="*/ 330 h 736"/>
                <a:gd name="T30" fmla="*/ 84 w 350"/>
                <a:gd name="T31" fmla="*/ 694 h 736"/>
                <a:gd name="T32" fmla="*/ 88 w 350"/>
                <a:gd name="T33" fmla="*/ 710 h 736"/>
                <a:gd name="T34" fmla="*/ 96 w 350"/>
                <a:gd name="T35" fmla="*/ 724 h 736"/>
                <a:gd name="T36" fmla="*/ 108 w 350"/>
                <a:gd name="T37" fmla="*/ 732 h 736"/>
                <a:gd name="T38" fmla="*/ 124 w 350"/>
                <a:gd name="T39" fmla="*/ 736 h 736"/>
                <a:gd name="T40" fmla="*/ 132 w 350"/>
                <a:gd name="T41" fmla="*/ 736 h 736"/>
                <a:gd name="T42" fmla="*/ 148 w 350"/>
                <a:gd name="T43" fmla="*/ 728 h 736"/>
                <a:gd name="T44" fmla="*/ 158 w 350"/>
                <a:gd name="T45" fmla="*/ 718 h 736"/>
                <a:gd name="T46" fmla="*/ 164 w 350"/>
                <a:gd name="T47" fmla="*/ 702 h 736"/>
                <a:gd name="T48" fmla="*/ 164 w 350"/>
                <a:gd name="T49" fmla="*/ 374 h 736"/>
                <a:gd name="T50" fmla="*/ 184 w 350"/>
                <a:gd name="T51" fmla="*/ 694 h 736"/>
                <a:gd name="T52" fmla="*/ 186 w 350"/>
                <a:gd name="T53" fmla="*/ 702 h 736"/>
                <a:gd name="T54" fmla="*/ 192 w 350"/>
                <a:gd name="T55" fmla="*/ 718 h 736"/>
                <a:gd name="T56" fmla="*/ 202 w 350"/>
                <a:gd name="T57" fmla="*/ 728 h 736"/>
                <a:gd name="T58" fmla="*/ 218 w 350"/>
                <a:gd name="T59" fmla="*/ 736 h 736"/>
                <a:gd name="T60" fmla="*/ 226 w 350"/>
                <a:gd name="T61" fmla="*/ 736 h 736"/>
                <a:gd name="T62" fmla="*/ 240 w 350"/>
                <a:gd name="T63" fmla="*/ 732 h 736"/>
                <a:gd name="T64" fmla="*/ 254 w 350"/>
                <a:gd name="T65" fmla="*/ 724 h 736"/>
                <a:gd name="T66" fmla="*/ 262 w 350"/>
                <a:gd name="T67" fmla="*/ 710 h 736"/>
                <a:gd name="T68" fmla="*/ 266 w 350"/>
                <a:gd name="T69" fmla="*/ 694 h 736"/>
                <a:gd name="T70" fmla="*/ 266 w 350"/>
                <a:gd name="T71" fmla="*/ 320 h 736"/>
                <a:gd name="T72" fmla="*/ 288 w 350"/>
                <a:gd name="T73" fmla="*/ 118 h 736"/>
                <a:gd name="T74" fmla="*/ 288 w 350"/>
                <a:gd name="T75" fmla="*/ 332 h 736"/>
                <a:gd name="T76" fmla="*/ 290 w 350"/>
                <a:gd name="T77" fmla="*/ 342 h 736"/>
                <a:gd name="T78" fmla="*/ 306 w 350"/>
                <a:gd name="T79" fmla="*/ 358 h 736"/>
                <a:gd name="T80" fmla="*/ 318 w 350"/>
                <a:gd name="T81" fmla="*/ 360 h 736"/>
                <a:gd name="T82" fmla="*/ 340 w 350"/>
                <a:gd name="T83" fmla="*/ 352 h 736"/>
                <a:gd name="T84" fmla="*/ 350 w 350"/>
                <a:gd name="T85" fmla="*/ 336 h 736"/>
                <a:gd name="T86" fmla="*/ 350 w 350"/>
                <a:gd name="T87" fmla="*/ 86 h 736"/>
                <a:gd name="T88" fmla="*/ 350 w 350"/>
                <a:gd name="T89" fmla="*/ 68 h 736"/>
                <a:gd name="T90" fmla="*/ 348 w 350"/>
                <a:gd name="T91" fmla="*/ 60 h 736"/>
                <a:gd name="T92" fmla="*/ 338 w 350"/>
                <a:gd name="T93" fmla="*/ 38 h 736"/>
                <a:gd name="T94" fmla="*/ 316 w 350"/>
                <a:gd name="T95" fmla="*/ 16 h 736"/>
                <a:gd name="T96" fmla="*/ 284 w 350"/>
                <a:gd name="T97" fmla="*/ 2 h 736"/>
                <a:gd name="T98" fmla="*/ 266 w 350"/>
                <a:gd name="T9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736">
                  <a:moveTo>
                    <a:pt x="266" y="0"/>
                  </a:moveTo>
                  <a:lnTo>
                    <a:pt x="90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48" y="10"/>
                  </a:lnTo>
                  <a:lnTo>
                    <a:pt x="34" y="18"/>
                  </a:lnTo>
                  <a:lnTo>
                    <a:pt x="20" y="30"/>
                  </a:lnTo>
                  <a:lnTo>
                    <a:pt x="12" y="42"/>
                  </a:lnTo>
                  <a:lnTo>
                    <a:pt x="6" y="5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" y="342"/>
                  </a:lnTo>
                  <a:lnTo>
                    <a:pt x="10" y="352"/>
                  </a:lnTo>
                  <a:lnTo>
                    <a:pt x="18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40" y="358"/>
                  </a:lnTo>
                  <a:lnTo>
                    <a:pt x="50" y="352"/>
                  </a:lnTo>
                  <a:lnTo>
                    <a:pt x="56" y="342"/>
                  </a:lnTo>
                  <a:lnTo>
                    <a:pt x="58" y="332"/>
                  </a:lnTo>
                  <a:lnTo>
                    <a:pt x="58" y="118"/>
                  </a:lnTo>
                  <a:lnTo>
                    <a:pt x="84" y="118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84" y="330"/>
                  </a:lnTo>
                  <a:lnTo>
                    <a:pt x="84" y="694"/>
                  </a:lnTo>
                  <a:lnTo>
                    <a:pt x="84" y="694"/>
                  </a:lnTo>
                  <a:lnTo>
                    <a:pt x="84" y="702"/>
                  </a:lnTo>
                  <a:lnTo>
                    <a:pt x="88" y="710"/>
                  </a:lnTo>
                  <a:lnTo>
                    <a:pt x="90" y="718"/>
                  </a:lnTo>
                  <a:lnTo>
                    <a:pt x="96" y="724"/>
                  </a:lnTo>
                  <a:lnTo>
                    <a:pt x="102" y="728"/>
                  </a:lnTo>
                  <a:lnTo>
                    <a:pt x="108" y="732"/>
                  </a:lnTo>
                  <a:lnTo>
                    <a:pt x="116" y="736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32" y="736"/>
                  </a:lnTo>
                  <a:lnTo>
                    <a:pt x="140" y="732"/>
                  </a:lnTo>
                  <a:lnTo>
                    <a:pt x="148" y="728"/>
                  </a:lnTo>
                  <a:lnTo>
                    <a:pt x="154" y="724"/>
                  </a:lnTo>
                  <a:lnTo>
                    <a:pt x="158" y="718"/>
                  </a:lnTo>
                  <a:lnTo>
                    <a:pt x="162" y="710"/>
                  </a:lnTo>
                  <a:lnTo>
                    <a:pt x="164" y="702"/>
                  </a:lnTo>
                  <a:lnTo>
                    <a:pt x="164" y="694"/>
                  </a:lnTo>
                  <a:lnTo>
                    <a:pt x="164" y="374"/>
                  </a:lnTo>
                  <a:lnTo>
                    <a:pt x="184" y="374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186" y="702"/>
                  </a:lnTo>
                  <a:lnTo>
                    <a:pt x="188" y="710"/>
                  </a:lnTo>
                  <a:lnTo>
                    <a:pt x="192" y="718"/>
                  </a:lnTo>
                  <a:lnTo>
                    <a:pt x="196" y="724"/>
                  </a:lnTo>
                  <a:lnTo>
                    <a:pt x="202" y="728"/>
                  </a:lnTo>
                  <a:lnTo>
                    <a:pt x="210" y="732"/>
                  </a:lnTo>
                  <a:lnTo>
                    <a:pt x="218" y="736"/>
                  </a:lnTo>
                  <a:lnTo>
                    <a:pt x="226" y="736"/>
                  </a:lnTo>
                  <a:lnTo>
                    <a:pt x="226" y="736"/>
                  </a:lnTo>
                  <a:lnTo>
                    <a:pt x="234" y="736"/>
                  </a:lnTo>
                  <a:lnTo>
                    <a:pt x="240" y="732"/>
                  </a:lnTo>
                  <a:lnTo>
                    <a:pt x="248" y="728"/>
                  </a:lnTo>
                  <a:lnTo>
                    <a:pt x="254" y="724"/>
                  </a:lnTo>
                  <a:lnTo>
                    <a:pt x="258" y="718"/>
                  </a:lnTo>
                  <a:lnTo>
                    <a:pt x="262" y="710"/>
                  </a:lnTo>
                  <a:lnTo>
                    <a:pt x="264" y="702"/>
                  </a:lnTo>
                  <a:lnTo>
                    <a:pt x="266" y="694"/>
                  </a:lnTo>
                  <a:lnTo>
                    <a:pt x="266" y="322"/>
                  </a:lnTo>
                  <a:lnTo>
                    <a:pt x="266" y="320"/>
                  </a:lnTo>
                  <a:lnTo>
                    <a:pt x="266" y="118"/>
                  </a:lnTo>
                  <a:lnTo>
                    <a:pt x="288" y="118"/>
                  </a:lnTo>
                  <a:lnTo>
                    <a:pt x="288" y="332"/>
                  </a:lnTo>
                  <a:lnTo>
                    <a:pt x="288" y="332"/>
                  </a:lnTo>
                  <a:lnTo>
                    <a:pt x="288" y="336"/>
                  </a:lnTo>
                  <a:lnTo>
                    <a:pt x="290" y="342"/>
                  </a:lnTo>
                  <a:lnTo>
                    <a:pt x="296" y="352"/>
                  </a:lnTo>
                  <a:lnTo>
                    <a:pt x="306" y="358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30" y="358"/>
                  </a:lnTo>
                  <a:lnTo>
                    <a:pt x="340" y="352"/>
                  </a:lnTo>
                  <a:lnTo>
                    <a:pt x="348" y="342"/>
                  </a:lnTo>
                  <a:lnTo>
                    <a:pt x="350" y="336"/>
                  </a:lnTo>
                  <a:lnTo>
                    <a:pt x="350" y="332"/>
                  </a:lnTo>
                  <a:lnTo>
                    <a:pt x="350" y="86"/>
                  </a:lnTo>
                  <a:lnTo>
                    <a:pt x="350" y="74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48" y="60"/>
                  </a:lnTo>
                  <a:lnTo>
                    <a:pt x="344" y="48"/>
                  </a:lnTo>
                  <a:lnTo>
                    <a:pt x="338" y="38"/>
                  </a:lnTo>
                  <a:lnTo>
                    <a:pt x="328" y="26"/>
                  </a:lnTo>
                  <a:lnTo>
                    <a:pt x="316" y="16"/>
                  </a:lnTo>
                  <a:lnTo>
                    <a:pt x="302" y="8"/>
                  </a:lnTo>
                  <a:lnTo>
                    <a:pt x="28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10"/>
            <p:cNvSpPr/>
            <p:nvPr/>
          </p:nvSpPr>
          <p:spPr bwMode="auto">
            <a:xfrm>
              <a:off x="685847" y="2139550"/>
              <a:ext cx="96713" cy="96713"/>
            </a:xfrm>
            <a:custGeom>
              <a:avLst/>
              <a:gdLst>
                <a:gd name="T0" fmla="*/ 70 w 138"/>
                <a:gd name="T1" fmla="*/ 138 h 138"/>
                <a:gd name="T2" fmla="*/ 70 w 138"/>
                <a:gd name="T3" fmla="*/ 138 h 138"/>
                <a:gd name="T4" fmla="*/ 84 w 138"/>
                <a:gd name="T5" fmla="*/ 138 h 138"/>
                <a:gd name="T6" fmla="*/ 96 w 138"/>
                <a:gd name="T7" fmla="*/ 134 h 138"/>
                <a:gd name="T8" fmla="*/ 108 w 138"/>
                <a:gd name="T9" fmla="*/ 126 h 138"/>
                <a:gd name="T10" fmla="*/ 118 w 138"/>
                <a:gd name="T11" fmla="*/ 118 h 138"/>
                <a:gd name="T12" fmla="*/ 128 w 138"/>
                <a:gd name="T13" fmla="*/ 108 h 138"/>
                <a:gd name="T14" fmla="*/ 134 w 138"/>
                <a:gd name="T15" fmla="*/ 96 h 138"/>
                <a:gd name="T16" fmla="*/ 138 w 138"/>
                <a:gd name="T17" fmla="*/ 84 h 138"/>
                <a:gd name="T18" fmla="*/ 138 w 138"/>
                <a:gd name="T19" fmla="*/ 70 h 138"/>
                <a:gd name="T20" fmla="*/ 138 w 138"/>
                <a:gd name="T21" fmla="*/ 70 h 138"/>
                <a:gd name="T22" fmla="*/ 138 w 138"/>
                <a:gd name="T23" fmla="*/ 56 h 138"/>
                <a:gd name="T24" fmla="*/ 134 w 138"/>
                <a:gd name="T25" fmla="*/ 42 h 138"/>
                <a:gd name="T26" fmla="*/ 128 w 138"/>
                <a:gd name="T27" fmla="*/ 30 h 138"/>
                <a:gd name="T28" fmla="*/ 118 w 138"/>
                <a:gd name="T29" fmla="*/ 20 h 138"/>
                <a:gd name="T30" fmla="*/ 108 w 138"/>
                <a:gd name="T31" fmla="*/ 12 h 138"/>
                <a:gd name="T32" fmla="*/ 96 w 138"/>
                <a:gd name="T33" fmla="*/ 4 h 138"/>
                <a:gd name="T34" fmla="*/ 84 w 138"/>
                <a:gd name="T35" fmla="*/ 0 h 138"/>
                <a:gd name="T36" fmla="*/ 70 w 138"/>
                <a:gd name="T37" fmla="*/ 0 h 138"/>
                <a:gd name="T38" fmla="*/ 70 w 138"/>
                <a:gd name="T39" fmla="*/ 0 h 138"/>
                <a:gd name="T40" fmla="*/ 56 w 138"/>
                <a:gd name="T41" fmla="*/ 0 h 138"/>
                <a:gd name="T42" fmla="*/ 42 w 138"/>
                <a:gd name="T43" fmla="*/ 4 h 138"/>
                <a:gd name="T44" fmla="*/ 30 w 138"/>
                <a:gd name="T45" fmla="*/ 12 h 138"/>
                <a:gd name="T46" fmla="*/ 20 w 138"/>
                <a:gd name="T47" fmla="*/ 20 h 138"/>
                <a:gd name="T48" fmla="*/ 12 w 138"/>
                <a:gd name="T49" fmla="*/ 30 h 138"/>
                <a:gd name="T50" fmla="*/ 4 w 138"/>
                <a:gd name="T51" fmla="*/ 42 h 138"/>
                <a:gd name="T52" fmla="*/ 0 w 138"/>
                <a:gd name="T53" fmla="*/ 56 h 138"/>
                <a:gd name="T54" fmla="*/ 0 w 138"/>
                <a:gd name="T55" fmla="*/ 70 h 138"/>
                <a:gd name="T56" fmla="*/ 0 w 138"/>
                <a:gd name="T57" fmla="*/ 70 h 138"/>
                <a:gd name="T58" fmla="*/ 0 w 138"/>
                <a:gd name="T59" fmla="*/ 84 h 138"/>
                <a:gd name="T60" fmla="*/ 4 w 138"/>
                <a:gd name="T61" fmla="*/ 96 h 138"/>
                <a:gd name="T62" fmla="*/ 12 w 138"/>
                <a:gd name="T63" fmla="*/ 108 h 138"/>
                <a:gd name="T64" fmla="*/ 20 w 138"/>
                <a:gd name="T65" fmla="*/ 118 h 138"/>
                <a:gd name="T66" fmla="*/ 30 w 138"/>
                <a:gd name="T67" fmla="*/ 126 h 138"/>
                <a:gd name="T68" fmla="*/ 42 w 138"/>
                <a:gd name="T69" fmla="*/ 134 h 138"/>
                <a:gd name="T70" fmla="*/ 56 w 138"/>
                <a:gd name="T71" fmla="*/ 138 h 138"/>
                <a:gd name="T72" fmla="*/ 70 w 138"/>
                <a:gd name="T73" fmla="*/ 138 h 138"/>
                <a:gd name="T74" fmla="*/ 70 w 138"/>
                <a:gd name="T7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38">
                  <a:moveTo>
                    <a:pt x="70" y="138"/>
                  </a:moveTo>
                  <a:lnTo>
                    <a:pt x="70" y="138"/>
                  </a:lnTo>
                  <a:lnTo>
                    <a:pt x="84" y="138"/>
                  </a:lnTo>
                  <a:lnTo>
                    <a:pt x="96" y="134"/>
                  </a:lnTo>
                  <a:lnTo>
                    <a:pt x="108" y="126"/>
                  </a:lnTo>
                  <a:lnTo>
                    <a:pt x="118" y="118"/>
                  </a:lnTo>
                  <a:lnTo>
                    <a:pt x="128" y="108"/>
                  </a:lnTo>
                  <a:lnTo>
                    <a:pt x="134" y="96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38" y="56"/>
                  </a:lnTo>
                  <a:lnTo>
                    <a:pt x="134" y="42"/>
                  </a:lnTo>
                  <a:lnTo>
                    <a:pt x="128" y="30"/>
                  </a:lnTo>
                  <a:lnTo>
                    <a:pt x="118" y="20"/>
                  </a:lnTo>
                  <a:lnTo>
                    <a:pt x="108" y="12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2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4" y="96"/>
                  </a:lnTo>
                  <a:lnTo>
                    <a:pt x="12" y="108"/>
                  </a:lnTo>
                  <a:lnTo>
                    <a:pt x="20" y="118"/>
                  </a:lnTo>
                  <a:lnTo>
                    <a:pt x="30" y="126"/>
                  </a:lnTo>
                  <a:lnTo>
                    <a:pt x="42" y="134"/>
                  </a:lnTo>
                  <a:lnTo>
                    <a:pt x="56" y="138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10226862" y="2093237"/>
            <a:ext cx="1264262" cy="2763493"/>
            <a:chOff x="7296236" y="3576592"/>
            <a:chExt cx="294343" cy="643391"/>
          </a:xfrm>
          <a:solidFill>
            <a:srgbClr val="C00000"/>
          </a:solidFill>
        </p:grpSpPr>
        <p:sp>
          <p:nvSpPr>
            <p:cNvPr id="312" name="Freeform 5"/>
            <p:cNvSpPr/>
            <p:nvPr/>
          </p:nvSpPr>
          <p:spPr bwMode="auto">
            <a:xfrm>
              <a:off x="7394350" y="3576592"/>
              <a:ext cx="95141" cy="96925"/>
            </a:xfrm>
            <a:custGeom>
              <a:avLst/>
              <a:gdLst>
                <a:gd name="T0" fmla="*/ 80 w 160"/>
                <a:gd name="T1" fmla="*/ 163 h 163"/>
                <a:gd name="T2" fmla="*/ 80 w 160"/>
                <a:gd name="T3" fmla="*/ 163 h 163"/>
                <a:gd name="T4" fmla="*/ 95 w 160"/>
                <a:gd name="T5" fmla="*/ 160 h 163"/>
                <a:gd name="T6" fmla="*/ 112 w 160"/>
                <a:gd name="T7" fmla="*/ 155 h 163"/>
                <a:gd name="T8" fmla="*/ 124 w 160"/>
                <a:gd name="T9" fmla="*/ 148 h 163"/>
                <a:gd name="T10" fmla="*/ 136 w 160"/>
                <a:gd name="T11" fmla="*/ 138 h 163"/>
                <a:gd name="T12" fmla="*/ 146 w 160"/>
                <a:gd name="T13" fmla="*/ 126 h 163"/>
                <a:gd name="T14" fmla="*/ 153 w 160"/>
                <a:gd name="T15" fmla="*/ 112 h 163"/>
                <a:gd name="T16" fmla="*/ 158 w 160"/>
                <a:gd name="T17" fmla="*/ 97 h 163"/>
                <a:gd name="T18" fmla="*/ 160 w 160"/>
                <a:gd name="T19" fmla="*/ 80 h 163"/>
                <a:gd name="T20" fmla="*/ 160 w 160"/>
                <a:gd name="T21" fmla="*/ 80 h 163"/>
                <a:gd name="T22" fmla="*/ 158 w 160"/>
                <a:gd name="T23" fmla="*/ 66 h 163"/>
                <a:gd name="T24" fmla="*/ 153 w 160"/>
                <a:gd name="T25" fmla="*/ 49 h 163"/>
                <a:gd name="T26" fmla="*/ 146 w 160"/>
                <a:gd name="T27" fmla="*/ 36 h 163"/>
                <a:gd name="T28" fmla="*/ 136 w 160"/>
                <a:gd name="T29" fmla="*/ 24 h 163"/>
                <a:gd name="T30" fmla="*/ 124 w 160"/>
                <a:gd name="T31" fmla="*/ 15 h 163"/>
                <a:gd name="T32" fmla="*/ 112 w 160"/>
                <a:gd name="T33" fmla="*/ 7 h 163"/>
                <a:gd name="T34" fmla="*/ 95 w 160"/>
                <a:gd name="T35" fmla="*/ 2 h 163"/>
                <a:gd name="T36" fmla="*/ 80 w 160"/>
                <a:gd name="T37" fmla="*/ 0 h 163"/>
                <a:gd name="T38" fmla="*/ 80 w 160"/>
                <a:gd name="T39" fmla="*/ 0 h 163"/>
                <a:gd name="T40" fmla="*/ 63 w 160"/>
                <a:gd name="T41" fmla="*/ 2 h 163"/>
                <a:gd name="T42" fmla="*/ 49 w 160"/>
                <a:gd name="T43" fmla="*/ 7 h 163"/>
                <a:gd name="T44" fmla="*/ 34 w 160"/>
                <a:gd name="T45" fmla="*/ 15 h 163"/>
                <a:gd name="T46" fmla="*/ 22 w 160"/>
                <a:gd name="T47" fmla="*/ 24 h 163"/>
                <a:gd name="T48" fmla="*/ 12 w 160"/>
                <a:gd name="T49" fmla="*/ 36 h 163"/>
                <a:gd name="T50" fmla="*/ 5 w 160"/>
                <a:gd name="T51" fmla="*/ 49 h 163"/>
                <a:gd name="T52" fmla="*/ 0 w 160"/>
                <a:gd name="T53" fmla="*/ 66 h 163"/>
                <a:gd name="T54" fmla="*/ 0 w 160"/>
                <a:gd name="T55" fmla="*/ 80 h 163"/>
                <a:gd name="T56" fmla="*/ 0 w 160"/>
                <a:gd name="T57" fmla="*/ 80 h 163"/>
                <a:gd name="T58" fmla="*/ 0 w 160"/>
                <a:gd name="T59" fmla="*/ 97 h 163"/>
                <a:gd name="T60" fmla="*/ 5 w 160"/>
                <a:gd name="T61" fmla="*/ 112 h 163"/>
                <a:gd name="T62" fmla="*/ 12 w 160"/>
                <a:gd name="T63" fmla="*/ 126 h 163"/>
                <a:gd name="T64" fmla="*/ 22 w 160"/>
                <a:gd name="T65" fmla="*/ 138 h 163"/>
                <a:gd name="T66" fmla="*/ 34 w 160"/>
                <a:gd name="T67" fmla="*/ 148 h 163"/>
                <a:gd name="T68" fmla="*/ 49 w 160"/>
                <a:gd name="T69" fmla="*/ 155 h 163"/>
                <a:gd name="T70" fmla="*/ 63 w 160"/>
                <a:gd name="T71" fmla="*/ 160 h 163"/>
                <a:gd name="T72" fmla="*/ 80 w 160"/>
                <a:gd name="T73" fmla="*/ 163 h 163"/>
                <a:gd name="T74" fmla="*/ 80 w 160"/>
                <a:gd name="T7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3">
                  <a:moveTo>
                    <a:pt x="80" y="163"/>
                  </a:moveTo>
                  <a:lnTo>
                    <a:pt x="80" y="163"/>
                  </a:lnTo>
                  <a:lnTo>
                    <a:pt x="95" y="160"/>
                  </a:lnTo>
                  <a:lnTo>
                    <a:pt x="112" y="155"/>
                  </a:lnTo>
                  <a:lnTo>
                    <a:pt x="124" y="148"/>
                  </a:lnTo>
                  <a:lnTo>
                    <a:pt x="136" y="138"/>
                  </a:lnTo>
                  <a:lnTo>
                    <a:pt x="146" y="126"/>
                  </a:lnTo>
                  <a:lnTo>
                    <a:pt x="153" y="112"/>
                  </a:lnTo>
                  <a:lnTo>
                    <a:pt x="158" y="97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8" y="66"/>
                  </a:lnTo>
                  <a:lnTo>
                    <a:pt x="153" y="49"/>
                  </a:lnTo>
                  <a:lnTo>
                    <a:pt x="146" y="36"/>
                  </a:lnTo>
                  <a:lnTo>
                    <a:pt x="136" y="24"/>
                  </a:lnTo>
                  <a:lnTo>
                    <a:pt x="124" y="15"/>
                  </a:lnTo>
                  <a:lnTo>
                    <a:pt x="112" y="7"/>
                  </a:lnTo>
                  <a:lnTo>
                    <a:pt x="95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3" y="2"/>
                  </a:lnTo>
                  <a:lnTo>
                    <a:pt x="49" y="7"/>
                  </a:lnTo>
                  <a:lnTo>
                    <a:pt x="34" y="15"/>
                  </a:lnTo>
                  <a:lnTo>
                    <a:pt x="22" y="24"/>
                  </a:lnTo>
                  <a:lnTo>
                    <a:pt x="12" y="36"/>
                  </a:lnTo>
                  <a:lnTo>
                    <a:pt x="5" y="49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2"/>
                  </a:lnTo>
                  <a:lnTo>
                    <a:pt x="12" y="126"/>
                  </a:lnTo>
                  <a:lnTo>
                    <a:pt x="22" y="138"/>
                  </a:lnTo>
                  <a:lnTo>
                    <a:pt x="34" y="148"/>
                  </a:lnTo>
                  <a:lnTo>
                    <a:pt x="49" y="155"/>
                  </a:lnTo>
                  <a:lnTo>
                    <a:pt x="63" y="160"/>
                  </a:lnTo>
                  <a:lnTo>
                    <a:pt x="80" y="163"/>
                  </a:lnTo>
                  <a:lnTo>
                    <a:pt x="8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313" name="Freeform 6"/>
            <p:cNvSpPr/>
            <p:nvPr/>
          </p:nvSpPr>
          <p:spPr bwMode="auto">
            <a:xfrm>
              <a:off x="7296236" y="3691950"/>
              <a:ext cx="294343" cy="528033"/>
            </a:xfrm>
            <a:custGeom>
              <a:avLst/>
              <a:gdLst>
                <a:gd name="T0" fmla="*/ 403 w 495"/>
                <a:gd name="T1" fmla="*/ 53 h 888"/>
                <a:gd name="T2" fmla="*/ 400 w 495"/>
                <a:gd name="T3" fmla="*/ 41 h 888"/>
                <a:gd name="T4" fmla="*/ 391 w 495"/>
                <a:gd name="T5" fmla="*/ 22 h 888"/>
                <a:gd name="T6" fmla="*/ 376 w 495"/>
                <a:gd name="T7" fmla="*/ 10 h 888"/>
                <a:gd name="T8" fmla="*/ 357 w 495"/>
                <a:gd name="T9" fmla="*/ 0 h 888"/>
                <a:gd name="T10" fmla="*/ 146 w 495"/>
                <a:gd name="T11" fmla="*/ 0 h 888"/>
                <a:gd name="T12" fmla="*/ 131 w 495"/>
                <a:gd name="T13" fmla="*/ 3 h 888"/>
                <a:gd name="T14" fmla="*/ 104 w 495"/>
                <a:gd name="T15" fmla="*/ 17 h 888"/>
                <a:gd name="T16" fmla="*/ 97 w 495"/>
                <a:gd name="T17" fmla="*/ 27 h 888"/>
                <a:gd name="T18" fmla="*/ 90 w 495"/>
                <a:gd name="T19" fmla="*/ 39 h 888"/>
                <a:gd name="T20" fmla="*/ 90 w 495"/>
                <a:gd name="T21" fmla="*/ 44 h 888"/>
                <a:gd name="T22" fmla="*/ 0 w 495"/>
                <a:gd name="T23" fmla="*/ 328 h 888"/>
                <a:gd name="T24" fmla="*/ 0 w 495"/>
                <a:gd name="T25" fmla="*/ 342 h 888"/>
                <a:gd name="T26" fmla="*/ 12 w 495"/>
                <a:gd name="T27" fmla="*/ 366 h 888"/>
                <a:gd name="T28" fmla="*/ 24 w 495"/>
                <a:gd name="T29" fmla="*/ 374 h 888"/>
                <a:gd name="T30" fmla="*/ 32 w 495"/>
                <a:gd name="T31" fmla="*/ 374 h 888"/>
                <a:gd name="T32" fmla="*/ 51 w 495"/>
                <a:gd name="T33" fmla="*/ 371 h 888"/>
                <a:gd name="T34" fmla="*/ 66 w 495"/>
                <a:gd name="T35" fmla="*/ 357 h 888"/>
                <a:gd name="T36" fmla="*/ 138 w 495"/>
                <a:gd name="T37" fmla="*/ 124 h 888"/>
                <a:gd name="T38" fmla="*/ 146 w 495"/>
                <a:gd name="T39" fmla="*/ 124 h 888"/>
                <a:gd name="T40" fmla="*/ 46 w 495"/>
                <a:gd name="T41" fmla="*/ 527 h 888"/>
                <a:gd name="T42" fmla="*/ 155 w 495"/>
                <a:gd name="T43" fmla="*/ 847 h 888"/>
                <a:gd name="T44" fmla="*/ 155 w 495"/>
                <a:gd name="T45" fmla="*/ 854 h 888"/>
                <a:gd name="T46" fmla="*/ 160 w 495"/>
                <a:gd name="T47" fmla="*/ 869 h 888"/>
                <a:gd name="T48" fmla="*/ 172 w 495"/>
                <a:gd name="T49" fmla="*/ 881 h 888"/>
                <a:gd name="T50" fmla="*/ 187 w 495"/>
                <a:gd name="T51" fmla="*/ 886 h 888"/>
                <a:gd name="T52" fmla="*/ 194 w 495"/>
                <a:gd name="T53" fmla="*/ 888 h 888"/>
                <a:gd name="T54" fmla="*/ 211 w 495"/>
                <a:gd name="T55" fmla="*/ 883 h 888"/>
                <a:gd name="T56" fmla="*/ 223 w 495"/>
                <a:gd name="T57" fmla="*/ 876 h 888"/>
                <a:gd name="T58" fmla="*/ 233 w 495"/>
                <a:gd name="T59" fmla="*/ 861 h 888"/>
                <a:gd name="T60" fmla="*/ 235 w 495"/>
                <a:gd name="T61" fmla="*/ 847 h 888"/>
                <a:gd name="T62" fmla="*/ 260 w 495"/>
                <a:gd name="T63" fmla="*/ 527 h 888"/>
                <a:gd name="T64" fmla="*/ 260 w 495"/>
                <a:gd name="T65" fmla="*/ 847 h 888"/>
                <a:gd name="T66" fmla="*/ 264 w 495"/>
                <a:gd name="T67" fmla="*/ 861 h 888"/>
                <a:gd name="T68" fmla="*/ 272 w 495"/>
                <a:gd name="T69" fmla="*/ 876 h 888"/>
                <a:gd name="T70" fmla="*/ 286 w 495"/>
                <a:gd name="T71" fmla="*/ 883 h 888"/>
                <a:gd name="T72" fmla="*/ 301 w 495"/>
                <a:gd name="T73" fmla="*/ 888 h 888"/>
                <a:gd name="T74" fmla="*/ 311 w 495"/>
                <a:gd name="T75" fmla="*/ 886 h 888"/>
                <a:gd name="T76" fmla="*/ 325 w 495"/>
                <a:gd name="T77" fmla="*/ 881 h 888"/>
                <a:gd name="T78" fmla="*/ 335 w 495"/>
                <a:gd name="T79" fmla="*/ 869 h 888"/>
                <a:gd name="T80" fmla="*/ 342 w 495"/>
                <a:gd name="T81" fmla="*/ 854 h 888"/>
                <a:gd name="T82" fmla="*/ 342 w 495"/>
                <a:gd name="T83" fmla="*/ 527 h 888"/>
                <a:gd name="T84" fmla="*/ 340 w 495"/>
                <a:gd name="T85" fmla="*/ 124 h 888"/>
                <a:gd name="T86" fmla="*/ 345 w 495"/>
                <a:gd name="T87" fmla="*/ 124 h 888"/>
                <a:gd name="T88" fmla="*/ 427 w 495"/>
                <a:gd name="T89" fmla="*/ 349 h 888"/>
                <a:gd name="T90" fmla="*/ 429 w 495"/>
                <a:gd name="T91" fmla="*/ 357 h 888"/>
                <a:gd name="T92" fmla="*/ 444 w 495"/>
                <a:gd name="T93" fmla="*/ 371 h 888"/>
                <a:gd name="T94" fmla="*/ 463 w 495"/>
                <a:gd name="T95" fmla="*/ 374 h 888"/>
                <a:gd name="T96" fmla="*/ 471 w 495"/>
                <a:gd name="T97" fmla="*/ 371 h 888"/>
                <a:gd name="T98" fmla="*/ 483 w 495"/>
                <a:gd name="T99" fmla="*/ 364 h 888"/>
                <a:gd name="T100" fmla="*/ 495 w 495"/>
                <a:gd name="T101" fmla="*/ 340 h 888"/>
                <a:gd name="T102" fmla="*/ 495 w 495"/>
                <a:gd name="T103" fmla="*/ 3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5" h="888">
                  <a:moveTo>
                    <a:pt x="495" y="328"/>
                  </a:moveTo>
                  <a:lnTo>
                    <a:pt x="403" y="53"/>
                  </a:lnTo>
                  <a:lnTo>
                    <a:pt x="403" y="53"/>
                  </a:lnTo>
                  <a:lnTo>
                    <a:pt x="400" y="41"/>
                  </a:lnTo>
                  <a:lnTo>
                    <a:pt x="398" y="32"/>
                  </a:lnTo>
                  <a:lnTo>
                    <a:pt x="391" y="22"/>
                  </a:lnTo>
                  <a:lnTo>
                    <a:pt x="386" y="15"/>
                  </a:lnTo>
                  <a:lnTo>
                    <a:pt x="376" y="10"/>
                  </a:lnTo>
                  <a:lnTo>
                    <a:pt x="366" y="5"/>
                  </a:lnTo>
                  <a:lnTo>
                    <a:pt x="357" y="0"/>
                  </a:lnTo>
                  <a:lnTo>
                    <a:pt x="34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1" y="3"/>
                  </a:lnTo>
                  <a:lnTo>
                    <a:pt x="116" y="7"/>
                  </a:lnTo>
                  <a:lnTo>
                    <a:pt x="104" y="17"/>
                  </a:lnTo>
                  <a:lnTo>
                    <a:pt x="97" y="27"/>
                  </a:lnTo>
                  <a:lnTo>
                    <a:pt x="97" y="27"/>
                  </a:lnTo>
                  <a:lnTo>
                    <a:pt x="92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4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35"/>
                  </a:lnTo>
                  <a:lnTo>
                    <a:pt x="0" y="342"/>
                  </a:lnTo>
                  <a:lnTo>
                    <a:pt x="2" y="354"/>
                  </a:lnTo>
                  <a:lnTo>
                    <a:pt x="12" y="366"/>
                  </a:lnTo>
                  <a:lnTo>
                    <a:pt x="17" y="371"/>
                  </a:lnTo>
                  <a:lnTo>
                    <a:pt x="24" y="374"/>
                  </a:lnTo>
                  <a:lnTo>
                    <a:pt x="24" y="374"/>
                  </a:lnTo>
                  <a:lnTo>
                    <a:pt x="32" y="374"/>
                  </a:lnTo>
                  <a:lnTo>
                    <a:pt x="39" y="374"/>
                  </a:lnTo>
                  <a:lnTo>
                    <a:pt x="51" y="371"/>
                  </a:lnTo>
                  <a:lnTo>
                    <a:pt x="61" y="362"/>
                  </a:lnTo>
                  <a:lnTo>
                    <a:pt x="66" y="357"/>
                  </a:lnTo>
                  <a:lnTo>
                    <a:pt x="68" y="349"/>
                  </a:lnTo>
                  <a:lnTo>
                    <a:pt x="138" y="124"/>
                  </a:lnTo>
                  <a:lnTo>
                    <a:pt x="138" y="124"/>
                  </a:lnTo>
                  <a:lnTo>
                    <a:pt x="146" y="124"/>
                  </a:lnTo>
                  <a:lnTo>
                    <a:pt x="153" y="124"/>
                  </a:lnTo>
                  <a:lnTo>
                    <a:pt x="46" y="527"/>
                  </a:lnTo>
                  <a:lnTo>
                    <a:pt x="155" y="527"/>
                  </a:lnTo>
                  <a:lnTo>
                    <a:pt x="155" y="847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8" y="861"/>
                  </a:lnTo>
                  <a:lnTo>
                    <a:pt x="160" y="869"/>
                  </a:lnTo>
                  <a:lnTo>
                    <a:pt x="167" y="876"/>
                  </a:lnTo>
                  <a:lnTo>
                    <a:pt x="172" y="881"/>
                  </a:lnTo>
                  <a:lnTo>
                    <a:pt x="180" y="883"/>
                  </a:lnTo>
                  <a:lnTo>
                    <a:pt x="187" y="886"/>
                  </a:lnTo>
                  <a:lnTo>
                    <a:pt x="194" y="888"/>
                  </a:lnTo>
                  <a:lnTo>
                    <a:pt x="194" y="888"/>
                  </a:lnTo>
                  <a:lnTo>
                    <a:pt x="204" y="886"/>
                  </a:lnTo>
                  <a:lnTo>
                    <a:pt x="211" y="883"/>
                  </a:lnTo>
                  <a:lnTo>
                    <a:pt x="218" y="881"/>
                  </a:lnTo>
                  <a:lnTo>
                    <a:pt x="223" y="876"/>
                  </a:lnTo>
                  <a:lnTo>
                    <a:pt x="231" y="869"/>
                  </a:lnTo>
                  <a:lnTo>
                    <a:pt x="233" y="861"/>
                  </a:lnTo>
                  <a:lnTo>
                    <a:pt x="235" y="854"/>
                  </a:lnTo>
                  <a:lnTo>
                    <a:pt x="235" y="847"/>
                  </a:lnTo>
                  <a:lnTo>
                    <a:pt x="235" y="527"/>
                  </a:lnTo>
                  <a:lnTo>
                    <a:pt x="260" y="527"/>
                  </a:lnTo>
                  <a:lnTo>
                    <a:pt x="260" y="847"/>
                  </a:lnTo>
                  <a:lnTo>
                    <a:pt x="260" y="847"/>
                  </a:lnTo>
                  <a:lnTo>
                    <a:pt x="262" y="854"/>
                  </a:lnTo>
                  <a:lnTo>
                    <a:pt x="264" y="861"/>
                  </a:lnTo>
                  <a:lnTo>
                    <a:pt x="267" y="869"/>
                  </a:lnTo>
                  <a:lnTo>
                    <a:pt x="272" y="876"/>
                  </a:lnTo>
                  <a:lnTo>
                    <a:pt x="279" y="881"/>
                  </a:lnTo>
                  <a:lnTo>
                    <a:pt x="286" y="883"/>
                  </a:lnTo>
                  <a:lnTo>
                    <a:pt x="294" y="886"/>
                  </a:lnTo>
                  <a:lnTo>
                    <a:pt x="301" y="888"/>
                  </a:lnTo>
                  <a:lnTo>
                    <a:pt x="301" y="888"/>
                  </a:lnTo>
                  <a:lnTo>
                    <a:pt x="311" y="886"/>
                  </a:lnTo>
                  <a:lnTo>
                    <a:pt x="318" y="883"/>
                  </a:lnTo>
                  <a:lnTo>
                    <a:pt x="325" y="881"/>
                  </a:lnTo>
                  <a:lnTo>
                    <a:pt x="330" y="876"/>
                  </a:lnTo>
                  <a:lnTo>
                    <a:pt x="335" y="869"/>
                  </a:lnTo>
                  <a:lnTo>
                    <a:pt x="340" y="861"/>
                  </a:lnTo>
                  <a:lnTo>
                    <a:pt x="342" y="854"/>
                  </a:lnTo>
                  <a:lnTo>
                    <a:pt x="342" y="847"/>
                  </a:lnTo>
                  <a:lnTo>
                    <a:pt x="342" y="527"/>
                  </a:lnTo>
                  <a:lnTo>
                    <a:pt x="451" y="527"/>
                  </a:lnTo>
                  <a:lnTo>
                    <a:pt x="340" y="124"/>
                  </a:lnTo>
                  <a:lnTo>
                    <a:pt x="345" y="124"/>
                  </a:lnTo>
                  <a:lnTo>
                    <a:pt x="345" y="124"/>
                  </a:lnTo>
                  <a:lnTo>
                    <a:pt x="352" y="124"/>
                  </a:lnTo>
                  <a:lnTo>
                    <a:pt x="427" y="349"/>
                  </a:lnTo>
                  <a:lnTo>
                    <a:pt x="427" y="349"/>
                  </a:lnTo>
                  <a:lnTo>
                    <a:pt x="429" y="357"/>
                  </a:lnTo>
                  <a:lnTo>
                    <a:pt x="434" y="362"/>
                  </a:lnTo>
                  <a:lnTo>
                    <a:pt x="444" y="371"/>
                  </a:lnTo>
                  <a:lnTo>
                    <a:pt x="459" y="374"/>
                  </a:lnTo>
                  <a:lnTo>
                    <a:pt x="463" y="374"/>
                  </a:lnTo>
                  <a:lnTo>
                    <a:pt x="471" y="371"/>
                  </a:lnTo>
                  <a:lnTo>
                    <a:pt x="471" y="371"/>
                  </a:lnTo>
                  <a:lnTo>
                    <a:pt x="478" y="369"/>
                  </a:lnTo>
                  <a:lnTo>
                    <a:pt x="483" y="364"/>
                  </a:lnTo>
                  <a:lnTo>
                    <a:pt x="493" y="354"/>
                  </a:lnTo>
                  <a:lnTo>
                    <a:pt x="495" y="340"/>
                  </a:lnTo>
                  <a:lnTo>
                    <a:pt x="495" y="332"/>
                  </a:lnTo>
                  <a:lnTo>
                    <a:pt x="495" y="328"/>
                  </a:lnTo>
                  <a:lnTo>
                    <a:pt x="4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314" name="TextBox 331"/>
          <p:cNvSpPr txBox="1"/>
          <p:nvPr/>
        </p:nvSpPr>
        <p:spPr>
          <a:xfrm>
            <a:off x="393700" y="5054674"/>
            <a:ext cx="169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144E95"/>
                </a:solidFill>
              </a:rPr>
              <a:t>65%</a:t>
            </a:r>
            <a:endParaRPr lang="zh-CN" altLang="en-US" sz="3200" dirty="0">
              <a:solidFill>
                <a:srgbClr val="144E95"/>
              </a:solidFill>
            </a:endParaRPr>
          </a:p>
        </p:txBody>
      </p:sp>
      <p:sp>
        <p:nvSpPr>
          <p:cNvPr id="315" name="TextBox 336"/>
          <p:cNvSpPr txBox="1"/>
          <p:nvPr/>
        </p:nvSpPr>
        <p:spPr>
          <a:xfrm>
            <a:off x="10013344" y="5054674"/>
            <a:ext cx="169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C00000"/>
                </a:solidFill>
              </a:rPr>
              <a:t>35%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345" name="图表 344"/>
          <p:cNvGraphicFramePr/>
          <p:nvPr/>
        </p:nvGraphicFramePr>
        <p:xfrm>
          <a:off x="1431507" y="3038205"/>
          <a:ext cx="8708780" cy="347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0" name="Freeform 45"/>
          <p:cNvSpPr>
            <a:spLocks noEditPoints="1"/>
          </p:cNvSpPr>
          <p:nvPr/>
        </p:nvSpPr>
        <p:spPr bwMode="auto">
          <a:xfrm>
            <a:off x="6510653" y="5581070"/>
            <a:ext cx="646546" cy="701213"/>
          </a:xfrm>
          <a:custGeom>
            <a:avLst/>
            <a:gdLst>
              <a:gd name="T0" fmla="*/ 586 w 615"/>
              <a:gd name="T1" fmla="*/ 189 h 667"/>
              <a:gd name="T2" fmla="*/ 610 w 615"/>
              <a:gd name="T3" fmla="*/ 167 h 667"/>
              <a:gd name="T4" fmla="*/ 615 w 615"/>
              <a:gd name="T5" fmla="*/ 141 h 667"/>
              <a:gd name="T6" fmla="*/ 599 w 615"/>
              <a:gd name="T7" fmla="*/ 102 h 667"/>
              <a:gd name="T8" fmla="*/ 562 w 615"/>
              <a:gd name="T9" fmla="*/ 87 h 667"/>
              <a:gd name="T10" fmla="*/ 525 w 615"/>
              <a:gd name="T11" fmla="*/ 102 h 667"/>
              <a:gd name="T12" fmla="*/ 361 w 615"/>
              <a:gd name="T13" fmla="*/ 54 h 667"/>
              <a:gd name="T14" fmla="*/ 351 w 615"/>
              <a:gd name="T15" fmla="*/ 24 h 667"/>
              <a:gd name="T16" fmla="*/ 318 w 615"/>
              <a:gd name="T17" fmla="*/ 2 h 667"/>
              <a:gd name="T18" fmla="*/ 285 w 615"/>
              <a:gd name="T19" fmla="*/ 4 h 667"/>
              <a:gd name="T20" fmla="*/ 257 w 615"/>
              <a:gd name="T21" fmla="*/ 34 h 667"/>
              <a:gd name="T22" fmla="*/ 253 w 615"/>
              <a:gd name="T23" fmla="*/ 60 h 667"/>
              <a:gd name="T24" fmla="*/ 80 w 615"/>
              <a:gd name="T25" fmla="*/ 93 h 667"/>
              <a:gd name="T26" fmla="*/ 43 w 615"/>
              <a:gd name="T27" fmla="*/ 87 h 667"/>
              <a:gd name="T28" fmla="*/ 10 w 615"/>
              <a:gd name="T29" fmla="*/ 111 h 667"/>
              <a:gd name="T30" fmla="*/ 0 w 615"/>
              <a:gd name="T31" fmla="*/ 141 h 667"/>
              <a:gd name="T32" fmla="*/ 11 w 615"/>
              <a:gd name="T33" fmla="*/ 176 h 667"/>
              <a:gd name="T34" fmla="*/ 43 w 615"/>
              <a:gd name="T35" fmla="*/ 194 h 667"/>
              <a:gd name="T36" fmla="*/ 26 w 615"/>
              <a:gd name="T37" fmla="*/ 447 h 667"/>
              <a:gd name="T38" fmla="*/ 4 w 615"/>
              <a:gd name="T39" fmla="*/ 475 h 667"/>
              <a:gd name="T40" fmla="*/ 0 w 615"/>
              <a:gd name="T41" fmla="*/ 505 h 667"/>
              <a:gd name="T42" fmla="*/ 24 w 615"/>
              <a:gd name="T43" fmla="*/ 538 h 667"/>
              <a:gd name="T44" fmla="*/ 54 w 615"/>
              <a:gd name="T45" fmla="*/ 547 h 667"/>
              <a:gd name="T46" fmla="*/ 83 w 615"/>
              <a:gd name="T47" fmla="*/ 538 h 667"/>
              <a:gd name="T48" fmla="*/ 104 w 615"/>
              <a:gd name="T49" fmla="*/ 514 h 667"/>
              <a:gd name="T50" fmla="*/ 253 w 615"/>
              <a:gd name="T51" fmla="*/ 612 h 667"/>
              <a:gd name="T52" fmla="*/ 263 w 615"/>
              <a:gd name="T53" fmla="*/ 643 h 667"/>
              <a:gd name="T54" fmla="*/ 296 w 615"/>
              <a:gd name="T55" fmla="*/ 665 h 667"/>
              <a:gd name="T56" fmla="*/ 327 w 615"/>
              <a:gd name="T57" fmla="*/ 662 h 667"/>
              <a:gd name="T58" fmla="*/ 357 w 615"/>
              <a:gd name="T59" fmla="*/ 634 h 667"/>
              <a:gd name="T60" fmla="*/ 359 w 615"/>
              <a:gd name="T61" fmla="*/ 599 h 667"/>
              <a:gd name="T62" fmla="*/ 516 w 615"/>
              <a:gd name="T63" fmla="*/ 521 h 667"/>
              <a:gd name="T64" fmla="*/ 538 w 615"/>
              <a:gd name="T65" fmla="*/ 542 h 667"/>
              <a:gd name="T66" fmla="*/ 562 w 615"/>
              <a:gd name="T67" fmla="*/ 547 h 667"/>
              <a:gd name="T68" fmla="*/ 599 w 615"/>
              <a:gd name="T69" fmla="*/ 531 h 667"/>
              <a:gd name="T70" fmla="*/ 615 w 615"/>
              <a:gd name="T71" fmla="*/ 494 h 667"/>
              <a:gd name="T72" fmla="*/ 610 w 615"/>
              <a:gd name="T73" fmla="*/ 468 h 667"/>
              <a:gd name="T74" fmla="*/ 586 w 615"/>
              <a:gd name="T75" fmla="*/ 446 h 667"/>
              <a:gd name="T76" fmla="*/ 71 w 615"/>
              <a:gd name="T77" fmla="*/ 193 h 667"/>
              <a:gd name="T78" fmla="*/ 253 w 615"/>
              <a:gd name="T79" fmla="*/ 250 h 667"/>
              <a:gd name="T80" fmla="*/ 253 w 615"/>
              <a:gd name="T81" fmla="*/ 270 h 667"/>
              <a:gd name="T82" fmla="*/ 272 w 615"/>
              <a:gd name="T83" fmla="*/ 302 h 667"/>
              <a:gd name="T84" fmla="*/ 296 w 615"/>
              <a:gd name="T85" fmla="*/ 350 h 667"/>
              <a:gd name="T86" fmla="*/ 78 w 615"/>
              <a:gd name="T87" fmla="*/ 446 h 667"/>
              <a:gd name="T88" fmla="*/ 296 w 615"/>
              <a:gd name="T89" fmla="*/ 409 h 667"/>
              <a:gd name="T90" fmla="*/ 108 w 615"/>
              <a:gd name="T91" fmla="*/ 484 h 667"/>
              <a:gd name="T92" fmla="*/ 324 w 615"/>
              <a:gd name="T93" fmla="*/ 562 h 667"/>
              <a:gd name="T94" fmla="*/ 508 w 615"/>
              <a:gd name="T95" fmla="*/ 484 h 667"/>
              <a:gd name="T96" fmla="*/ 324 w 615"/>
              <a:gd name="T97" fmla="*/ 562 h 667"/>
              <a:gd name="T98" fmla="*/ 324 w 615"/>
              <a:gd name="T99" fmla="*/ 313 h 667"/>
              <a:gd name="T100" fmla="*/ 349 w 615"/>
              <a:gd name="T101" fmla="*/ 292 h 667"/>
              <a:gd name="T102" fmla="*/ 361 w 615"/>
              <a:gd name="T103" fmla="*/ 261 h 667"/>
              <a:gd name="T104" fmla="*/ 519 w 615"/>
              <a:gd name="T105" fmla="*/ 176 h 667"/>
              <a:gd name="T106" fmla="*/ 551 w 615"/>
              <a:gd name="T107" fmla="*/ 194 h 667"/>
              <a:gd name="T108" fmla="*/ 529 w 615"/>
              <a:gd name="T109" fmla="*/ 449 h 667"/>
              <a:gd name="T110" fmla="*/ 506 w 615"/>
              <a:gd name="T111" fmla="*/ 141 h 667"/>
              <a:gd name="T112" fmla="*/ 346 w 615"/>
              <a:gd name="T113" fmla="*/ 224 h 667"/>
              <a:gd name="T114" fmla="*/ 324 w 615"/>
              <a:gd name="T115" fmla="*/ 106 h 667"/>
              <a:gd name="T116" fmla="*/ 351 w 615"/>
              <a:gd name="T117" fmla="*/ 85 h 667"/>
              <a:gd name="T118" fmla="*/ 270 w 615"/>
              <a:gd name="T119" fmla="*/ 93 h 667"/>
              <a:gd name="T120" fmla="*/ 296 w 615"/>
              <a:gd name="T121" fmla="*/ 207 h 667"/>
              <a:gd name="T122" fmla="*/ 272 w 615"/>
              <a:gd name="T123" fmla="*/ 218 h 667"/>
              <a:gd name="T124" fmla="*/ 108 w 615"/>
              <a:gd name="T125" fmla="*/ 141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5" h="667">
                <a:moveTo>
                  <a:pt x="578" y="442"/>
                </a:moveTo>
                <a:lnTo>
                  <a:pt x="578" y="193"/>
                </a:lnTo>
                <a:lnTo>
                  <a:pt x="578" y="193"/>
                </a:lnTo>
                <a:lnTo>
                  <a:pt x="586" y="189"/>
                </a:lnTo>
                <a:lnTo>
                  <a:pt x="593" y="185"/>
                </a:lnTo>
                <a:lnTo>
                  <a:pt x="599" y="180"/>
                </a:lnTo>
                <a:lnTo>
                  <a:pt x="604" y="172"/>
                </a:lnTo>
                <a:lnTo>
                  <a:pt x="610" y="167"/>
                </a:lnTo>
                <a:lnTo>
                  <a:pt x="614" y="157"/>
                </a:lnTo>
                <a:lnTo>
                  <a:pt x="615" y="150"/>
                </a:lnTo>
                <a:lnTo>
                  <a:pt x="615" y="141"/>
                </a:lnTo>
                <a:lnTo>
                  <a:pt x="615" y="141"/>
                </a:lnTo>
                <a:lnTo>
                  <a:pt x="614" y="130"/>
                </a:lnTo>
                <a:lnTo>
                  <a:pt x="612" y="121"/>
                </a:lnTo>
                <a:lnTo>
                  <a:pt x="606" y="111"/>
                </a:lnTo>
                <a:lnTo>
                  <a:pt x="599" y="102"/>
                </a:lnTo>
                <a:lnTo>
                  <a:pt x="591" y="97"/>
                </a:lnTo>
                <a:lnTo>
                  <a:pt x="582" y="91"/>
                </a:lnTo>
                <a:lnTo>
                  <a:pt x="573" y="87"/>
                </a:lnTo>
                <a:lnTo>
                  <a:pt x="562" y="87"/>
                </a:lnTo>
                <a:lnTo>
                  <a:pt x="562" y="87"/>
                </a:lnTo>
                <a:lnTo>
                  <a:pt x="547" y="89"/>
                </a:lnTo>
                <a:lnTo>
                  <a:pt x="536" y="93"/>
                </a:lnTo>
                <a:lnTo>
                  <a:pt x="525" y="102"/>
                </a:lnTo>
                <a:lnTo>
                  <a:pt x="516" y="111"/>
                </a:lnTo>
                <a:lnTo>
                  <a:pt x="361" y="60"/>
                </a:lnTo>
                <a:lnTo>
                  <a:pt x="361" y="60"/>
                </a:lnTo>
                <a:lnTo>
                  <a:pt x="361" y="54"/>
                </a:lnTo>
                <a:lnTo>
                  <a:pt x="361" y="54"/>
                </a:lnTo>
                <a:lnTo>
                  <a:pt x="359" y="43"/>
                </a:lnTo>
                <a:lnTo>
                  <a:pt x="357" y="34"/>
                </a:lnTo>
                <a:lnTo>
                  <a:pt x="351" y="24"/>
                </a:lnTo>
                <a:lnTo>
                  <a:pt x="344" y="17"/>
                </a:lnTo>
                <a:lnTo>
                  <a:pt x="337" y="10"/>
                </a:lnTo>
                <a:lnTo>
                  <a:pt x="327" y="4"/>
                </a:lnTo>
                <a:lnTo>
                  <a:pt x="318" y="2"/>
                </a:lnTo>
                <a:lnTo>
                  <a:pt x="307" y="0"/>
                </a:lnTo>
                <a:lnTo>
                  <a:pt x="307" y="0"/>
                </a:lnTo>
                <a:lnTo>
                  <a:pt x="296" y="2"/>
                </a:lnTo>
                <a:lnTo>
                  <a:pt x="285" y="4"/>
                </a:lnTo>
                <a:lnTo>
                  <a:pt x="276" y="10"/>
                </a:lnTo>
                <a:lnTo>
                  <a:pt x="268" y="17"/>
                </a:lnTo>
                <a:lnTo>
                  <a:pt x="263" y="24"/>
                </a:lnTo>
                <a:lnTo>
                  <a:pt x="257" y="34"/>
                </a:lnTo>
                <a:lnTo>
                  <a:pt x="253" y="43"/>
                </a:lnTo>
                <a:lnTo>
                  <a:pt x="253" y="54"/>
                </a:lnTo>
                <a:lnTo>
                  <a:pt x="253" y="54"/>
                </a:lnTo>
                <a:lnTo>
                  <a:pt x="253" y="60"/>
                </a:lnTo>
                <a:lnTo>
                  <a:pt x="98" y="111"/>
                </a:lnTo>
                <a:lnTo>
                  <a:pt x="98" y="111"/>
                </a:lnTo>
                <a:lnTo>
                  <a:pt x="91" y="102"/>
                </a:lnTo>
                <a:lnTo>
                  <a:pt x="80" y="93"/>
                </a:lnTo>
                <a:lnTo>
                  <a:pt x="67" y="89"/>
                </a:lnTo>
                <a:lnTo>
                  <a:pt x="54" y="87"/>
                </a:lnTo>
                <a:lnTo>
                  <a:pt x="54" y="87"/>
                </a:lnTo>
                <a:lnTo>
                  <a:pt x="43" y="87"/>
                </a:lnTo>
                <a:lnTo>
                  <a:pt x="34" y="91"/>
                </a:lnTo>
                <a:lnTo>
                  <a:pt x="24" y="97"/>
                </a:lnTo>
                <a:lnTo>
                  <a:pt x="15" y="102"/>
                </a:lnTo>
                <a:lnTo>
                  <a:pt x="10" y="111"/>
                </a:lnTo>
                <a:lnTo>
                  <a:pt x="4" y="121"/>
                </a:lnTo>
                <a:lnTo>
                  <a:pt x="0" y="130"/>
                </a:lnTo>
                <a:lnTo>
                  <a:pt x="0" y="141"/>
                </a:lnTo>
                <a:lnTo>
                  <a:pt x="0" y="141"/>
                </a:lnTo>
                <a:lnTo>
                  <a:pt x="0" y="150"/>
                </a:lnTo>
                <a:lnTo>
                  <a:pt x="4" y="159"/>
                </a:lnTo>
                <a:lnTo>
                  <a:pt x="8" y="169"/>
                </a:lnTo>
                <a:lnTo>
                  <a:pt x="11" y="176"/>
                </a:lnTo>
                <a:lnTo>
                  <a:pt x="19" y="181"/>
                </a:lnTo>
                <a:lnTo>
                  <a:pt x="26" y="187"/>
                </a:lnTo>
                <a:lnTo>
                  <a:pt x="34" y="191"/>
                </a:lnTo>
                <a:lnTo>
                  <a:pt x="43" y="194"/>
                </a:lnTo>
                <a:lnTo>
                  <a:pt x="43" y="440"/>
                </a:lnTo>
                <a:lnTo>
                  <a:pt x="43" y="440"/>
                </a:lnTo>
                <a:lnTo>
                  <a:pt x="34" y="442"/>
                </a:lnTo>
                <a:lnTo>
                  <a:pt x="26" y="447"/>
                </a:lnTo>
                <a:lnTo>
                  <a:pt x="19" y="453"/>
                </a:lnTo>
                <a:lnTo>
                  <a:pt x="11" y="459"/>
                </a:lnTo>
                <a:lnTo>
                  <a:pt x="8" y="466"/>
                </a:lnTo>
                <a:lnTo>
                  <a:pt x="4" y="475"/>
                </a:lnTo>
                <a:lnTo>
                  <a:pt x="0" y="483"/>
                </a:lnTo>
                <a:lnTo>
                  <a:pt x="0" y="494"/>
                </a:lnTo>
                <a:lnTo>
                  <a:pt x="0" y="494"/>
                </a:lnTo>
                <a:lnTo>
                  <a:pt x="0" y="505"/>
                </a:lnTo>
                <a:lnTo>
                  <a:pt x="4" y="514"/>
                </a:lnTo>
                <a:lnTo>
                  <a:pt x="10" y="523"/>
                </a:lnTo>
                <a:lnTo>
                  <a:pt x="15" y="531"/>
                </a:lnTo>
                <a:lnTo>
                  <a:pt x="24" y="538"/>
                </a:lnTo>
                <a:lnTo>
                  <a:pt x="34" y="543"/>
                </a:lnTo>
                <a:lnTo>
                  <a:pt x="43" y="545"/>
                </a:lnTo>
                <a:lnTo>
                  <a:pt x="54" y="547"/>
                </a:lnTo>
                <a:lnTo>
                  <a:pt x="54" y="547"/>
                </a:lnTo>
                <a:lnTo>
                  <a:pt x="63" y="547"/>
                </a:lnTo>
                <a:lnTo>
                  <a:pt x="71" y="545"/>
                </a:lnTo>
                <a:lnTo>
                  <a:pt x="78" y="542"/>
                </a:lnTo>
                <a:lnTo>
                  <a:pt x="83" y="538"/>
                </a:lnTo>
                <a:lnTo>
                  <a:pt x="91" y="532"/>
                </a:lnTo>
                <a:lnTo>
                  <a:pt x="96" y="527"/>
                </a:lnTo>
                <a:lnTo>
                  <a:pt x="100" y="521"/>
                </a:lnTo>
                <a:lnTo>
                  <a:pt x="104" y="514"/>
                </a:lnTo>
                <a:lnTo>
                  <a:pt x="259" y="586"/>
                </a:lnTo>
                <a:lnTo>
                  <a:pt x="259" y="586"/>
                </a:lnTo>
                <a:lnTo>
                  <a:pt x="255" y="599"/>
                </a:lnTo>
                <a:lnTo>
                  <a:pt x="253" y="612"/>
                </a:lnTo>
                <a:lnTo>
                  <a:pt x="253" y="612"/>
                </a:lnTo>
                <a:lnTo>
                  <a:pt x="253" y="623"/>
                </a:lnTo>
                <a:lnTo>
                  <a:pt x="257" y="634"/>
                </a:lnTo>
                <a:lnTo>
                  <a:pt x="263" y="643"/>
                </a:lnTo>
                <a:lnTo>
                  <a:pt x="268" y="651"/>
                </a:lnTo>
                <a:lnTo>
                  <a:pt x="276" y="658"/>
                </a:lnTo>
                <a:lnTo>
                  <a:pt x="285" y="662"/>
                </a:lnTo>
                <a:lnTo>
                  <a:pt x="296" y="665"/>
                </a:lnTo>
                <a:lnTo>
                  <a:pt x="307" y="667"/>
                </a:lnTo>
                <a:lnTo>
                  <a:pt x="307" y="667"/>
                </a:lnTo>
                <a:lnTo>
                  <a:pt x="318" y="665"/>
                </a:lnTo>
                <a:lnTo>
                  <a:pt x="327" y="662"/>
                </a:lnTo>
                <a:lnTo>
                  <a:pt x="337" y="658"/>
                </a:lnTo>
                <a:lnTo>
                  <a:pt x="344" y="651"/>
                </a:lnTo>
                <a:lnTo>
                  <a:pt x="351" y="643"/>
                </a:lnTo>
                <a:lnTo>
                  <a:pt x="357" y="634"/>
                </a:lnTo>
                <a:lnTo>
                  <a:pt x="359" y="623"/>
                </a:lnTo>
                <a:lnTo>
                  <a:pt x="361" y="612"/>
                </a:lnTo>
                <a:lnTo>
                  <a:pt x="361" y="612"/>
                </a:lnTo>
                <a:lnTo>
                  <a:pt x="359" y="599"/>
                </a:lnTo>
                <a:lnTo>
                  <a:pt x="353" y="586"/>
                </a:lnTo>
                <a:lnTo>
                  <a:pt x="512" y="514"/>
                </a:lnTo>
                <a:lnTo>
                  <a:pt x="512" y="514"/>
                </a:lnTo>
                <a:lnTo>
                  <a:pt x="516" y="521"/>
                </a:lnTo>
                <a:lnTo>
                  <a:pt x="519" y="527"/>
                </a:lnTo>
                <a:lnTo>
                  <a:pt x="525" y="532"/>
                </a:lnTo>
                <a:lnTo>
                  <a:pt x="530" y="538"/>
                </a:lnTo>
                <a:lnTo>
                  <a:pt x="538" y="542"/>
                </a:lnTo>
                <a:lnTo>
                  <a:pt x="545" y="545"/>
                </a:lnTo>
                <a:lnTo>
                  <a:pt x="553" y="547"/>
                </a:lnTo>
                <a:lnTo>
                  <a:pt x="562" y="547"/>
                </a:lnTo>
                <a:lnTo>
                  <a:pt x="562" y="547"/>
                </a:lnTo>
                <a:lnTo>
                  <a:pt x="573" y="545"/>
                </a:lnTo>
                <a:lnTo>
                  <a:pt x="582" y="543"/>
                </a:lnTo>
                <a:lnTo>
                  <a:pt x="591" y="538"/>
                </a:lnTo>
                <a:lnTo>
                  <a:pt x="599" y="531"/>
                </a:lnTo>
                <a:lnTo>
                  <a:pt x="606" y="523"/>
                </a:lnTo>
                <a:lnTo>
                  <a:pt x="612" y="514"/>
                </a:lnTo>
                <a:lnTo>
                  <a:pt x="614" y="505"/>
                </a:lnTo>
                <a:lnTo>
                  <a:pt x="615" y="494"/>
                </a:lnTo>
                <a:lnTo>
                  <a:pt x="615" y="494"/>
                </a:lnTo>
                <a:lnTo>
                  <a:pt x="615" y="484"/>
                </a:lnTo>
                <a:lnTo>
                  <a:pt x="614" y="475"/>
                </a:lnTo>
                <a:lnTo>
                  <a:pt x="610" y="468"/>
                </a:lnTo>
                <a:lnTo>
                  <a:pt x="604" y="460"/>
                </a:lnTo>
                <a:lnTo>
                  <a:pt x="599" y="455"/>
                </a:lnTo>
                <a:lnTo>
                  <a:pt x="593" y="449"/>
                </a:lnTo>
                <a:lnTo>
                  <a:pt x="586" y="446"/>
                </a:lnTo>
                <a:lnTo>
                  <a:pt x="578" y="442"/>
                </a:lnTo>
                <a:lnTo>
                  <a:pt x="578" y="442"/>
                </a:lnTo>
                <a:close/>
                <a:moveTo>
                  <a:pt x="71" y="442"/>
                </a:moveTo>
                <a:lnTo>
                  <a:pt x="71" y="193"/>
                </a:lnTo>
                <a:lnTo>
                  <a:pt x="71" y="193"/>
                </a:lnTo>
                <a:lnTo>
                  <a:pt x="83" y="185"/>
                </a:lnTo>
                <a:lnTo>
                  <a:pt x="95" y="176"/>
                </a:lnTo>
                <a:lnTo>
                  <a:pt x="253" y="250"/>
                </a:lnTo>
                <a:lnTo>
                  <a:pt x="253" y="250"/>
                </a:lnTo>
                <a:lnTo>
                  <a:pt x="253" y="261"/>
                </a:lnTo>
                <a:lnTo>
                  <a:pt x="253" y="261"/>
                </a:lnTo>
                <a:lnTo>
                  <a:pt x="253" y="270"/>
                </a:lnTo>
                <a:lnTo>
                  <a:pt x="255" y="279"/>
                </a:lnTo>
                <a:lnTo>
                  <a:pt x="259" y="287"/>
                </a:lnTo>
                <a:lnTo>
                  <a:pt x="264" y="296"/>
                </a:lnTo>
                <a:lnTo>
                  <a:pt x="272" y="302"/>
                </a:lnTo>
                <a:lnTo>
                  <a:pt x="277" y="307"/>
                </a:lnTo>
                <a:lnTo>
                  <a:pt x="287" y="311"/>
                </a:lnTo>
                <a:lnTo>
                  <a:pt x="296" y="314"/>
                </a:lnTo>
                <a:lnTo>
                  <a:pt x="296" y="350"/>
                </a:lnTo>
                <a:lnTo>
                  <a:pt x="296" y="379"/>
                </a:lnTo>
                <a:lnTo>
                  <a:pt x="85" y="449"/>
                </a:lnTo>
                <a:lnTo>
                  <a:pt x="85" y="449"/>
                </a:lnTo>
                <a:lnTo>
                  <a:pt x="78" y="446"/>
                </a:lnTo>
                <a:lnTo>
                  <a:pt x="71" y="442"/>
                </a:lnTo>
                <a:lnTo>
                  <a:pt x="71" y="442"/>
                </a:lnTo>
                <a:close/>
                <a:moveTo>
                  <a:pt x="104" y="473"/>
                </a:moveTo>
                <a:lnTo>
                  <a:pt x="296" y="409"/>
                </a:lnTo>
                <a:lnTo>
                  <a:pt x="296" y="560"/>
                </a:lnTo>
                <a:lnTo>
                  <a:pt x="296" y="560"/>
                </a:lnTo>
                <a:lnTo>
                  <a:pt x="281" y="566"/>
                </a:lnTo>
                <a:lnTo>
                  <a:pt x="108" y="484"/>
                </a:lnTo>
                <a:lnTo>
                  <a:pt x="108" y="484"/>
                </a:lnTo>
                <a:lnTo>
                  <a:pt x="104" y="473"/>
                </a:lnTo>
                <a:lnTo>
                  <a:pt x="104" y="473"/>
                </a:lnTo>
                <a:close/>
                <a:moveTo>
                  <a:pt x="324" y="562"/>
                </a:moveTo>
                <a:lnTo>
                  <a:pt x="324" y="410"/>
                </a:lnTo>
                <a:lnTo>
                  <a:pt x="512" y="473"/>
                </a:lnTo>
                <a:lnTo>
                  <a:pt x="512" y="473"/>
                </a:lnTo>
                <a:lnTo>
                  <a:pt x="508" y="484"/>
                </a:lnTo>
                <a:lnTo>
                  <a:pt x="333" y="566"/>
                </a:lnTo>
                <a:lnTo>
                  <a:pt x="333" y="566"/>
                </a:lnTo>
                <a:lnTo>
                  <a:pt x="324" y="562"/>
                </a:lnTo>
                <a:lnTo>
                  <a:pt x="324" y="562"/>
                </a:lnTo>
                <a:close/>
                <a:moveTo>
                  <a:pt x="324" y="381"/>
                </a:moveTo>
                <a:lnTo>
                  <a:pt x="324" y="346"/>
                </a:lnTo>
                <a:lnTo>
                  <a:pt x="324" y="313"/>
                </a:lnTo>
                <a:lnTo>
                  <a:pt x="324" y="313"/>
                </a:lnTo>
                <a:lnTo>
                  <a:pt x="331" y="309"/>
                </a:lnTo>
                <a:lnTo>
                  <a:pt x="338" y="305"/>
                </a:lnTo>
                <a:lnTo>
                  <a:pt x="344" y="300"/>
                </a:lnTo>
                <a:lnTo>
                  <a:pt x="349" y="292"/>
                </a:lnTo>
                <a:lnTo>
                  <a:pt x="355" y="287"/>
                </a:lnTo>
                <a:lnTo>
                  <a:pt x="359" y="278"/>
                </a:lnTo>
                <a:lnTo>
                  <a:pt x="361" y="270"/>
                </a:lnTo>
                <a:lnTo>
                  <a:pt x="361" y="261"/>
                </a:lnTo>
                <a:lnTo>
                  <a:pt x="361" y="261"/>
                </a:lnTo>
                <a:lnTo>
                  <a:pt x="359" y="250"/>
                </a:lnTo>
                <a:lnTo>
                  <a:pt x="519" y="176"/>
                </a:lnTo>
                <a:lnTo>
                  <a:pt x="519" y="176"/>
                </a:lnTo>
                <a:lnTo>
                  <a:pt x="527" y="181"/>
                </a:lnTo>
                <a:lnTo>
                  <a:pt x="534" y="187"/>
                </a:lnTo>
                <a:lnTo>
                  <a:pt x="542" y="191"/>
                </a:lnTo>
                <a:lnTo>
                  <a:pt x="551" y="194"/>
                </a:lnTo>
                <a:lnTo>
                  <a:pt x="551" y="440"/>
                </a:lnTo>
                <a:lnTo>
                  <a:pt x="551" y="440"/>
                </a:lnTo>
                <a:lnTo>
                  <a:pt x="540" y="444"/>
                </a:lnTo>
                <a:lnTo>
                  <a:pt x="529" y="449"/>
                </a:lnTo>
                <a:lnTo>
                  <a:pt x="324" y="381"/>
                </a:lnTo>
                <a:close/>
                <a:moveTo>
                  <a:pt x="508" y="137"/>
                </a:moveTo>
                <a:lnTo>
                  <a:pt x="508" y="137"/>
                </a:lnTo>
                <a:lnTo>
                  <a:pt x="506" y="141"/>
                </a:lnTo>
                <a:lnTo>
                  <a:pt x="506" y="141"/>
                </a:lnTo>
                <a:lnTo>
                  <a:pt x="508" y="150"/>
                </a:lnTo>
                <a:lnTo>
                  <a:pt x="346" y="224"/>
                </a:lnTo>
                <a:lnTo>
                  <a:pt x="346" y="224"/>
                </a:lnTo>
                <a:lnTo>
                  <a:pt x="337" y="215"/>
                </a:lnTo>
                <a:lnTo>
                  <a:pt x="324" y="209"/>
                </a:lnTo>
                <a:lnTo>
                  <a:pt x="324" y="106"/>
                </a:lnTo>
                <a:lnTo>
                  <a:pt x="324" y="106"/>
                </a:lnTo>
                <a:lnTo>
                  <a:pt x="331" y="102"/>
                </a:lnTo>
                <a:lnTo>
                  <a:pt x="338" y="98"/>
                </a:lnTo>
                <a:lnTo>
                  <a:pt x="346" y="93"/>
                </a:lnTo>
                <a:lnTo>
                  <a:pt x="351" y="85"/>
                </a:lnTo>
                <a:lnTo>
                  <a:pt x="508" y="137"/>
                </a:lnTo>
                <a:close/>
                <a:moveTo>
                  <a:pt x="263" y="85"/>
                </a:moveTo>
                <a:lnTo>
                  <a:pt x="263" y="85"/>
                </a:lnTo>
                <a:lnTo>
                  <a:pt x="270" y="93"/>
                </a:lnTo>
                <a:lnTo>
                  <a:pt x="277" y="100"/>
                </a:lnTo>
                <a:lnTo>
                  <a:pt x="285" y="104"/>
                </a:lnTo>
                <a:lnTo>
                  <a:pt x="296" y="108"/>
                </a:lnTo>
                <a:lnTo>
                  <a:pt x="296" y="207"/>
                </a:lnTo>
                <a:lnTo>
                  <a:pt x="296" y="207"/>
                </a:lnTo>
                <a:lnTo>
                  <a:pt x="287" y="211"/>
                </a:lnTo>
                <a:lnTo>
                  <a:pt x="279" y="215"/>
                </a:lnTo>
                <a:lnTo>
                  <a:pt x="272" y="218"/>
                </a:lnTo>
                <a:lnTo>
                  <a:pt x="266" y="224"/>
                </a:lnTo>
                <a:lnTo>
                  <a:pt x="108" y="150"/>
                </a:lnTo>
                <a:lnTo>
                  <a:pt x="108" y="150"/>
                </a:lnTo>
                <a:lnTo>
                  <a:pt x="108" y="141"/>
                </a:lnTo>
                <a:lnTo>
                  <a:pt x="108" y="141"/>
                </a:lnTo>
                <a:lnTo>
                  <a:pt x="108" y="137"/>
                </a:lnTo>
                <a:lnTo>
                  <a:pt x="263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1" name="组合 360"/>
          <p:cNvGrpSpPr/>
          <p:nvPr/>
        </p:nvGrpSpPr>
        <p:grpSpPr>
          <a:xfrm>
            <a:off x="8650582" y="5495610"/>
            <a:ext cx="653905" cy="854702"/>
            <a:chOff x="3838575" y="5529263"/>
            <a:chExt cx="987425" cy="1290638"/>
          </a:xfrm>
          <a:solidFill>
            <a:schemeClr val="bg1"/>
          </a:solidFill>
        </p:grpSpPr>
        <p:sp>
          <p:nvSpPr>
            <p:cNvPr id="362" name="Freeform 89"/>
            <p:cNvSpPr/>
            <p:nvPr/>
          </p:nvSpPr>
          <p:spPr bwMode="auto">
            <a:xfrm>
              <a:off x="3838575" y="5529263"/>
              <a:ext cx="987425" cy="993775"/>
            </a:xfrm>
            <a:custGeom>
              <a:avLst/>
              <a:gdLst>
                <a:gd name="T0" fmla="*/ 458 w 622"/>
                <a:gd name="T1" fmla="*/ 32 h 626"/>
                <a:gd name="T2" fmla="*/ 510 w 622"/>
                <a:gd name="T3" fmla="*/ 80 h 626"/>
                <a:gd name="T4" fmla="*/ 549 w 622"/>
                <a:gd name="T5" fmla="*/ 139 h 626"/>
                <a:gd name="T6" fmla="*/ 574 w 622"/>
                <a:gd name="T7" fmla="*/ 205 h 626"/>
                <a:gd name="T8" fmla="*/ 580 w 622"/>
                <a:gd name="T9" fmla="*/ 242 h 626"/>
                <a:gd name="T10" fmla="*/ 584 w 622"/>
                <a:gd name="T11" fmla="*/ 279 h 626"/>
                <a:gd name="T12" fmla="*/ 582 w 622"/>
                <a:gd name="T13" fmla="*/ 311 h 626"/>
                <a:gd name="T14" fmla="*/ 569 w 622"/>
                <a:gd name="T15" fmla="*/ 370 h 626"/>
                <a:gd name="T16" fmla="*/ 545 w 622"/>
                <a:gd name="T17" fmla="*/ 425 h 626"/>
                <a:gd name="T18" fmla="*/ 514 w 622"/>
                <a:gd name="T19" fmla="*/ 475 h 626"/>
                <a:gd name="T20" fmla="*/ 471 w 622"/>
                <a:gd name="T21" fmla="*/ 516 h 626"/>
                <a:gd name="T22" fmla="*/ 423 w 622"/>
                <a:gd name="T23" fmla="*/ 549 h 626"/>
                <a:gd name="T24" fmla="*/ 368 w 622"/>
                <a:gd name="T25" fmla="*/ 573 h 626"/>
                <a:gd name="T26" fmla="*/ 307 w 622"/>
                <a:gd name="T27" fmla="*/ 584 h 626"/>
                <a:gd name="T28" fmla="*/ 275 w 622"/>
                <a:gd name="T29" fmla="*/ 586 h 626"/>
                <a:gd name="T30" fmla="*/ 238 w 622"/>
                <a:gd name="T31" fmla="*/ 584 h 626"/>
                <a:gd name="T32" fmla="*/ 170 w 622"/>
                <a:gd name="T33" fmla="*/ 567 h 626"/>
                <a:gd name="T34" fmla="*/ 107 w 622"/>
                <a:gd name="T35" fmla="*/ 536 h 626"/>
                <a:gd name="T36" fmla="*/ 54 w 622"/>
                <a:gd name="T37" fmla="*/ 492 h 626"/>
                <a:gd name="T38" fmla="*/ 0 w 622"/>
                <a:gd name="T39" fmla="*/ 490 h 626"/>
                <a:gd name="T40" fmla="*/ 26 w 622"/>
                <a:gd name="T41" fmla="*/ 519 h 626"/>
                <a:gd name="T42" fmla="*/ 85 w 622"/>
                <a:gd name="T43" fmla="*/ 569 h 626"/>
                <a:gd name="T44" fmla="*/ 120 w 622"/>
                <a:gd name="T45" fmla="*/ 590 h 626"/>
                <a:gd name="T46" fmla="*/ 155 w 622"/>
                <a:gd name="T47" fmla="*/ 604 h 626"/>
                <a:gd name="T48" fmla="*/ 194 w 622"/>
                <a:gd name="T49" fmla="*/ 617 h 626"/>
                <a:gd name="T50" fmla="*/ 235 w 622"/>
                <a:gd name="T51" fmla="*/ 625 h 626"/>
                <a:gd name="T52" fmla="*/ 275 w 622"/>
                <a:gd name="T53" fmla="*/ 626 h 626"/>
                <a:gd name="T54" fmla="*/ 312 w 622"/>
                <a:gd name="T55" fmla="*/ 625 h 626"/>
                <a:gd name="T56" fmla="*/ 379 w 622"/>
                <a:gd name="T57" fmla="*/ 612 h 626"/>
                <a:gd name="T58" fmla="*/ 441 w 622"/>
                <a:gd name="T59" fmla="*/ 584 h 626"/>
                <a:gd name="T60" fmla="*/ 497 w 622"/>
                <a:gd name="T61" fmla="*/ 547 h 626"/>
                <a:gd name="T62" fmla="*/ 543 w 622"/>
                <a:gd name="T63" fmla="*/ 501 h 626"/>
                <a:gd name="T64" fmla="*/ 582 w 622"/>
                <a:gd name="T65" fmla="*/ 445 h 626"/>
                <a:gd name="T66" fmla="*/ 608 w 622"/>
                <a:gd name="T67" fmla="*/ 383 h 626"/>
                <a:gd name="T68" fmla="*/ 621 w 622"/>
                <a:gd name="T69" fmla="*/ 314 h 626"/>
                <a:gd name="T70" fmla="*/ 622 w 622"/>
                <a:gd name="T71" fmla="*/ 279 h 626"/>
                <a:gd name="T72" fmla="*/ 621 w 622"/>
                <a:gd name="T73" fmla="*/ 237 h 626"/>
                <a:gd name="T74" fmla="*/ 613 w 622"/>
                <a:gd name="T75" fmla="*/ 196 h 626"/>
                <a:gd name="T76" fmla="*/ 600 w 622"/>
                <a:gd name="T77" fmla="*/ 157 h 626"/>
                <a:gd name="T78" fmla="*/ 584 w 622"/>
                <a:gd name="T79" fmla="*/ 120 h 626"/>
                <a:gd name="T80" fmla="*/ 563 w 622"/>
                <a:gd name="T81" fmla="*/ 85 h 626"/>
                <a:gd name="T82" fmla="*/ 539 w 622"/>
                <a:gd name="T83" fmla="*/ 54 h 626"/>
                <a:gd name="T84" fmla="*/ 512 w 622"/>
                <a:gd name="T85" fmla="*/ 24 h 626"/>
                <a:gd name="T86" fmla="*/ 482 w 622"/>
                <a:gd name="T8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2" h="626">
                  <a:moveTo>
                    <a:pt x="458" y="32"/>
                  </a:moveTo>
                  <a:lnTo>
                    <a:pt x="458" y="32"/>
                  </a:lnTo>
                  <a:lnTo>
                    <a:pt x="484" y="54"/>
                  </a:lnTo>
                  <a:lnTo>
                    <a:pt x="510" y="80"/>
                  </a:lnTo>
                  <a:lnTo>
                    <a:pt x="530" y="107"/>
                  </a:lnTo>
                  <a:lnTo>
                    <a:pt x="549" y="139"/>
                  </a:lnTo>
                  <a:lnTo>
                    <a:pt x="563" y="170"/>
                  </a:lnTo>
                  <a:lnTo>
                    <a:pt x="574" y="205"/>
                  </a:lnTo>
                  <a:lnTo>
                    <a:pt x="578" y="224"/>
                  </a:lnTo>
                  <a:lnTo>
                    <a:pt x="580" y="242"/>
                  </a:lnTo>
                  <a:lnTo>
                    <a:pt x="582" y="261"/>
                  </a:lnTo>
                  <a:lnTo>
                    <a:pt x="584" y="279"/>
                  </a:lnTo>
                  <a:lnTo>
                    <a:pt x="584" y="279"/>
                  </a:lnTo>
                  <a:lnTo>
                    <a:pt x="582" y="311"/>
                  </a:lnTo>
                  <a:lnTo>
                    <a:pt x="576" y="342"/>
                  </a:lnTo>
                  <a:lnTo>
                    <a:pt x="569" y="370"/>
                  </a:lnTo>
                  <a:lnTo>
                    <a:pt x="558" y="399"/>
                  </a:lnTo>
                  <a:lnTo>
                    <a:pt x="545" y="425"/>
                  </a:lnTo>
                  <a:lnTo>
                    <a:pt x="530" y="451"/>
                  </a:lnTo>
                  <a:lnTo>
                    <a:pt x="514" y="475"/>
                  </a:lnTo>
                  <a:lnTo>
                    <a:pt x="493" y="497"/>
                  </a:lnTo>
                  <a:lnTo>
                    <a:pt x="471" y="516"/>
                  </a:lnTo>
                  <a:lnTo>
                    <a:pt x="447" y="534"/>
                  </a:lnTo>
                  <a:lnTo>
                    <a:pt x="423" y="549"/>
                  </a:lnTo>
                  <a:lnTo>
                    <a:pt x="395" y="562"/>
                  </a:lnTo>
                  <a:lnTo>
                    <a:pt x="368" y="573"/>
                  </a:lnTo>
                  <a:lnTo>
                    <a:pt x="338" y="580"/>
                  </a:lnTo>
                  <a:lnTo>
                    <a:pt x="307" y="584"/>
                  </a:lnTo>
                  <a:lnTo>
                    <a:pt x="275" y="586"/>
                  </a:lnTo>
                  <a:lnTo>
                    <a:pt x="275" y="586"/>
                  </a:lnTo>
                  <a:lnTo>
                    <a:pt x="257" y="586"/>
                  </a:lnTo>
                  <a:lnTo>
                    <a:pt x="238" y="584"/>
                  </a:lnTo>
                  <a:lnTo>
                    <a:pt x="203" y="578"/>
                  </a:lnTo>
                  <a:lnTo>
                    <a:pt x="170" y="567"/>
                  </a:lnTo>
                  <a:lnTo>
                    <a:pt x="137" y="553"/>
                  </a:lnTo>
                  <a:lnTo>
                    <a:pt x="107" y="536"/>
                  </a:lnTo>
                  <a:lnTo>
                    <a:pt x="79" y="516"/>
                  </a:lnTo>
                  <a:lnTo>
                    <a:pt x="54" y="492"/>
                  </a:lnTo>
                  <a:lnTo>
                    <a:pt x="31" y="464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26" y="519"/>
                  </a:lnTo>
                  <a:lnTo>
                    <a:pt x="54" y="547"/>
                  </a:lnTo>
                  <a:lnTo>
                    <a:pt x="85" y="569"/>
                  </a:lnTo>
                  <a:lnTo>
                    <a:pt x="102" y="580"/>
                  </a:lnTo>
                  <a:lnTo>
                    <a:pt x="120" y="590"/>
                  </a:lnTo>
                  <a:lnTo>
                    <a:pt x="137" y="597"/>
                  </a:lnTo>
                  <a:lnTo>
                    <a:pt x="155" y="604"/>
                  </a:lnTo>
                  <a:lnTo>
                    <a:pt x="176" y="612"/>
                  </a:lnTo>
                  <a:lnTo>
                    <a:pt x="194" y="617"/>
                  </a:lnTo>
                  <a:lnTo>
                    <a:pt x="214" y="621"/>
                  </a:lnTo>
                  <a:lnTo>
                    <a:pt x="235" y="625"/>
                  </a:lnTo>
                  <a:lnTo>
                    <a:pt x="255" y="626"/>
                  </a:lnTo>
                  <a:lnTo>
                    <a:pt x="275" y="626"/>
                  </a:lnTo>
                  <a:lnTo>
                    <a:pt x="275" y="626"/>
                  </a:lnTo>
                  <a:lnTo>
                    <a:pt x="312" y="625"/>
                  </a:lnTo>
                  <a:lnTo>
                    <a:pt x="345" y="619"/>
                  </a:lnTo>
                  <a:lnTo>
                    <a:pt x="379" y="612"/>
                  </a:lnTo>
                  <a:lnTo>
                    <a:pt x="412" y="599"/>
                  </a:lnTo>
                  <a:lnTo>
                    <a:pt x="441" y="584"/>
                  </a:lnTo>
                  <a:lnTo>
                    <a:pt x="469" y="567"/>
                  </a:lnTo>
                  <a:lnTo>
                    <a:pt x="497" y="547"/>
                  </a:lnTo>
                  <a:lnTo>
                    <a:pt x="521" y="525"/>
                  </a:lnTo>
                  <a:lnTo>
                    <a:pt x="543" y="501"/>
                  </a:lnTo>
                  <a:lnTo>
                    <a:pt x="563" y="473"/>
                  </a:lnTo>
                  <a:lnTo>
                    <a:pt x="582" y="445"/>
                  </a:lnTo>
                  <a:lnTo>
                    <a:pt x="597" y="414"/>
                  </a:lnTo>
                  <a:lnTo>
                    <a:pt x="608" y="383"/>
                  </a:lnTo>
                  <a:lnTo>
                    <a:pt x="615" y="349"/>
                  </a:lnTo>
                  <a:lnTo>
                    <a:pt x="621" y="314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2" y="257"/>
                  </a:lnTo>
                  <a:lnTo>
                    <a:pt x="621" y="237"/>
                  </a:lnTo>
                  <a:lnTo>
                    <a:pt x="617" y="216"/>
                  </a:lnTo>
                  <a:lnTo>
                    <a:pt x="613" y="196"/>
                  </a:lnTo>
                  <a:lnTo>
                    <a:pt x="608" y="176"/>
                  </a:lnTo>
                  <a:lnTo>
                    <a:pt x="600" y="157"/>
                  </a:lnTo>
                  <a:lnTo>
                    <a:pt x="593" y="139"/>
                  </a:lnTo>
                  <a:lnTo>
                    <a:pt x="584" y="120"/>
                  </a:lnTo>
                  <a:lnTo>
                    <a:pt x="574" y="102"/>
                  </a:lnTo>
                  <a:lnTo>
                    <a:pt x="563" y="85"/>
                  </a:lnTo>
                  <a:lnTo>
                    <a:pt x="552" y="69"/>
                  </a:lnTo>
                  <a:lnTo>
                    <a:pt x="539" y="54"/>
                  </a:lnTo>
                  <a:lnTo>
                    <a:pt x="526" y="39"/>
                  </a:lnTo>
                  <a:lnTo>
                    <a:pt x="512" y="24"/>
                  </a:lnTo>
                  <a:lnTo>
                    <a:pt x="497" y="11"/>
                  </a:lnTo>
                  <a:lnTo>
                    <a:pt x="482" y="0"/>
                  </a:lnTo>
                  <a:lnTo>
                    <a:pt x="45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90"/>
            <p:cNvSpPr>
              <a:spLocks noEditPoints="1"/>
            </p:cNvSpPr>
            <p:nvPr/>
          </p:nvSpPr>
          <p:spPr bwMode="auto">
            <a:xfrm>
              <a:off x="3848100" y="5546725"/>
              <a:ext cx="873125" cy="871538"/>
            </a:xfrm>
            <a:custGeom>
              <a:avLst/>
              <a:gdLst>
                <a:gd name="T0" fmla="*/ 245 w 550"/>
                <a:gd name="T1" fmla="*/ 0 h 549"/>
                <a:gd name="T2" fmla="*/ 168 w 550"/>
                <a:gd name="T3" fmla="*/ 21 h 549"/>
                <a:gd name="T4" fmla="*/ 99 w 550"/>
                <a:gd name="T5" fmla="*/ 63 h 549"/>
                <a:gd name="T6" fmla="*/ 46 w 550"/>
                <a:gd name="T7" fmla="*/ 120 h 549"/>
                <a:gd name="T8" fmla="*/ 11 w 550"/>
                <a:gd name="T9" fmla="*/ 192 h 549"/>
                <a:gd name="T10" fmla="*/ 0 w 550"/>
                <a:gd name="T11" fmla="*/ 274 h 549"/>
                <a:gd name="T12" fmla="*/ 5 w 550"/>
                <a:gd name="T13" fmla="*/ 331 h 549"/>
                <a:gd name="T14" fmla="*/ 33 w 550"/>
                <a:gd name="T15" fmla="*/ 405 h 549"/>
                <a:gd name="T16" fmla="*/ 79 w 550"/>
                <a:gd name="T17" fmla="*/ 470 h 549"/>
                <a:gd name="T18" fmla="*/ 144 w 550"/>
                <a:gd name="T19" fmla="*/ 516 h 549"/>
                <a:gd name="T20" fmla="*/ 219 w 550"/>
                <a:gd name="T21" fmla="*/ 543 h 549"/>
                <a:gd name="T22" fmla="*/ 275 w 550"/>
                <a:gd name="T23" fmla="*/ 549 h 549"/>
                <a:gd name="T24" fmla="*/ 356 w 550"/>
                <a:gd name="T25" fmla="*/ 538 h 549"/>
                <a:gd name="T26" fmla="*/ 428 w 550"/>
                <a:gd name="T27" fmla="*/ 503 h 549"/>
                <a:gd name="T28" fmla="*/ 487 w 550"/>
                <a:gd name="T29" fmla="*/ 449 h 549"/>
                <a:gd name="T30" fmla="*/ 528 w 550"/>
                <a:gd name="T31" fmla="*/ 381 h 549"/>
                <a:gd name="T32" fmla="*/ 548 w 550"/>
                <a:gd name="T33" fmla="*/ 303 h 549"/>
                <a:gd name="T34" fmla="*/ 548 w 550"/>
                <a:gd name="T35" fmla="*/ 246 h 549"/>
                <a:gd name="T36" fmla="*/ 528 w 550"/>
                <a:gd name="T37" fmla="*/ 168 h 549"/>
                <a:gd name="T38" fmla="*/ 487 w 550"/>
                <a:gd name="T39" fmla="*/ 100 h 549"/>
                <a:gd name="T40" fmla="*/ 428 w 550"/>
                <a:gd name="T41" fmla="*/ 47 h 549"/>
                <a:gd name="T42" fmla="*/ 356 w 550"/>
                <a:gd name="T43" fmla="*/ 11 h 549"/>
                <a:gd name="T44" fmla="*/ 275 w 550"/>
                <a:gd name="T45" fmla="*/ 0 h 549"/>
                <a:gd name="T46" fmla="*/ 275 w 550"/>
                <a:gd name="T47" fmla="*/ 538 h 549"/>
                <a:gd name="T48" fmla="*/ 195 w 550"/>
                <a:gd name="T49" fmla="*/ 525 h 549"/>
                <a:gd name="T50" fmla="*/ 127 w 550"/>
                <a:gd name="T51" fmla="*/ 492 h 549"/>
                <a:gd name="T52" fmla="*/ 72 w 550"/>
                <a:gd name="T53" fmla="*/ 442 h 549"/>
                <a:gd name="T54" fmla="*/ 33 w 550"/>
                <a:gd name="T55" fmla="*/ 377 h 549"/>
                <a:gd name="T56" fmla="*/ 13 w 550"/>
                <a:gd name="T57" fmla="*/ 301 h 549"/>
                <a:gd name="T58" fmla="*/ 13 w 550"/>
                <a:gd name="T59" fmla="*/ 248 h 549"/>
                <a:gd name="T60" fmla="*/ 33 w 550"/>
                <a:gd name="T61" fmla="*/ 172 h 549"/>
                <a:gd name="T62" fmla="*/ 72 w 550"/>
                <a:gd name="T63" fmla="*/ 108 h 549"/>
                <a:gd name="T64" fmla="*/ 127 w 550"/>
                <a:gd name="T65" fmla="*/ 58 h 549"/>
                <a:gd name="T66" fmla="*/ 195 w 550"/>
                <a:gd name="T67" fmla="*/ 24 h 549"/>
                <a:gd name="T68" fmla="*/ 275 w 550"/>
                <a:gd name="T69" fmla="*/ 11 h 549"/>
                <a:gd name="T70" fmla="*/ 327 w 550"/>
                <a:gd name="T71" fmla="*/ 17 h 549"/>
                <a:gd name="T72" fmla="*/ 399 w 550"/>
                <a:gd name="T73" fmla="*/ 45 h 549"/>
                <a:gd name="T74" fmla="*/ 459 w 550"/>
                <a:gd name="T75" fmla="*/ 89 h 549"/>
                <a:gd name="T76" fmla="*/ 506 w 550"/>
                <a:gd name="T77" fmla="*/ 150 h 549"/>
                <a:gd name="T78" fmla="*/ 532 w 550"/>
                <a:gd name="T79" fmla="*/ 222 h 549"/>
                <a:gd name="T80" fmla="*/ 537 w 550"/>
                <a:gd name="T81" fmla="*/ 274 h 549"/>
                <a:gd name="T82" fmla="*/ 524 w 550"/>
                <a:gd name="T83" fmla="*/ 353 h 549"/>
                <a:gd name="T84" fmla="*/ 491 w 550"/>
                <a:gd name="T85" fmla="*/ 422 h 549"/>
                <a:gd name="T86" fmla="*/ 441 w 550"/>
                <a:gd name="T87" fmla="*/ 477 h 549"/>
                <a:gd name="T88" fmla="*/ 376 w 550"/>
                <a:gd name="T89" fmla="*/ 516 h 549"/>
                <a:gd name="T90" fmla="*/ 301 w 550"/>
                <a:gd name="T91" fmla="*/ 53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0" h="549">
                  <a:moveTo>
                    <a:pt x="275" y="0"/>
                  </a:moveTo>
                  <a:lnTo>
                    <a:pt x="275" y="0"/>
                  </a:lnTo>
                  <a:lnTo>
                    <a:pt x="245" y="0"/>
                  </a:lnTo>
                  <a:lnTo>
                    <a:pt x="219" y="6"/>
                  </a:lnTo>
                  <a:lnTo>
                    <a:pt x="192" y="11"/>
                  </a:lnTo>
                  <a:lnTo>
                    <a:pt x="168" y="21"/>
                  </a:lnTo>
                  <a:lnTo>
                    <a:pt x="144" y="34"/>
                  </a:lnTo>
                  <a:lnTo>
                    <a:pt x="120" y="47"/>
                  </a:lnTo>
                  <a:lnTo>
                    <a:pt x="99" y="63"/>
                  </a:lnTo>
                  <a:lnTo>
                    <a:pt x="79" y="80"/>
                  </a:lnTo>
                  <a:lnTo>
                    <a:pt x="62" y="100"/>
                  </a:lnTo>
                  <a:lnTo>
                    <a:pt x="46" y="120"/>
                  </a:lnTo>
                  <a:lnTo>
                    <a:pt x="33" y="144"/>
                  </a:lnTo>
                  <a:lnTo>
                    <a:pt x="20" y="168"/>
                  </a:lnTo>
                  <a:lnTo>
                    <a:pt x="11" y="192"/>
                  </a:lnTo>
                  <a:lnTo>
                    <a:pt x="5" y="218"/>
                  </a:lnTo>
                  <a:lnTo>
                    <a:pt x="1" y="24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303"/>
                  </a:lnTo>
                  <a:lnTo>
                    <a:pt x="5" y="331"/>
                  </a:lnTo>
                  <a:lnTo>
                    <a:pt x="11" y="357"/>
                  </a:lnTo>
                  <a:lnTo>
                    <a:pt x="20" y="381"/>
                  </a:lnTo>
                  <a:lnTo>
                    <a:pt x="33" y="405"/>
                  </a:lnTo>
                  <a:lnTo>
                    <a:pt x="46" y="429"/>
                  </a:lnTo>
                  <a:lnTo>
                    <a:pt x="62" y="449"/>
                  </a:lnTo>
                  <a:lnTo>
                    <a:pt x="79" y="470"/>
                  </a:lnTo>
                  <a:lnTo>
                    <a:pt x="99" y="486"/>
                  </a:lnTo>
                  <a:lnTo>
                    <a:pt x="120" y="503"/>
                  </a:lnTo>
                  <a:lnTo>
                    <a:pt x="144" y="516"/>
                  </a:lnTo>
                  <a:lnTo>
                    <a:pt x="168" y="529"/>
                  </a:lnTo>
                  <a:lnTo>
                    <a:pt x="192" y="538"/>
                  </a:lnTo>
                  <a:lnTo>
                    <a:pt x="219" y="543"/>
                  </a:lnTo>
                  <a:lnTo>
                    <a:pt x="245" y="549"/>
                  </a:lnTo>
                  <a:lnTo>
                    <a:pt x="275" y="549"/>
                  </a:lnTo>
                  <a:lnTo>
                    <a:pt x="275" y="549"/>
                  </a:lnTo>
                  <a:lnTo>
                    <a:pt x="303" y="549"/>
                  </a:lnTo>
                  <a:lnTo>
                    <a:pt x="330" y="543"/>
                  </a:lnTo>
                  <a:lnTo>
                    <a:pt x="356" y="538"/>
                  </a:lnTo>
                  <a:lnTo>
                    <a:pt x="382" y="529"/>
                  </a:lnTo>
                  <a:lnTo>
                    <a:pt x="406" y="516"/>
                  </a:lnTo>
                  <a:lnTo>
                    <a:pt x="428" y="503"/>
                  </a:lnTo>
                  <a:lnTo>
                    <a:pt x="448" y="486"/>
                  </a:lnTo>
                  <a:lnTo>
                    <a:pt x="469" y="470"/>
                  </a:lnTo>
                  <a:lnTo>
                    <a:pt x="487" y="449"/>
                  </a:lnTo>
                  <a:lnTo>
                    <a:pt x="502" y="429"/>
                  </a:lnTo>
                  <a:lnTo>
                    <a:pt x="517" y="405"/>
                  </a:lnTo>
                  <a:lnTo>
                    <a:pt x="528" y="381"/>
                  </a:lnTo>
                  <a:lnTo>
                    <a:pt x="537" y="357"/>
                  </a:lnTo>
                  <a:lnTo>
                    <a:pt x="544" y="331"/>
                  </a:lnTo>
                  <a:lnTo>
                    <a:pt x="548" y="303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48" y="246"/>
                  </a:lnTo>
                  <a:lnTo>
                    <a:pt x="544" y="218"/>
                  </a:lnTo>
                  <a:lnTo>
                    <a:pt x="537" y="192"/>
                  </a:lnTo>
                  <a:lnTo>
                    <a:pt x="528" y="168"/>
                  </a:lnTo>
                  <a:lnTo>
                    <a:pt x="517" y="144"/>
                  </a:lnTo>
                  <a:lnTo>
                    <a:pt x="502" y="120"/>
                  </a:lnTo>
                  <a:lnTo>
                    <a:pt x="487" y="100"/>
                  </a:lnTo>
                  <a:lnTo>
                    <a:pt x="469" y="80"/>
                  </a:lnTo>
                  <a:lnTo>
                    <a:pt x="448" y="63"/>
                  </a:lnTo>
                  <a:lnTo>
                    <a:pt x="428" y="47"/>
                  </a:lnTo>
                  <a:lnTo>
                    <a:pt x="406" y="34"/>
                  </a:lnTo>
                  <a:lnTo>
                    <a:pt x="382" y="21"/>
                  </a:lnTo>
                  <a:lnTo>
                    <a:pt x="356" y="11"/>
                  </a:lnTo>
                  <a:lnTo>
                    <a:pt x="330" y="6"/>
                  </a:lnTo>
                  <a:lnTo>
                    <a:pt x="303" y="0"/>
                  </a:lnTo>
                  <a:lnTo>
                    <a:pt x="275" y="0"/>
                  </a:lnTo>
                  <a:lnTo>
                    <a:pt x="275" y="0"/>
                  </a:lnTo>
                  <a:close/>
                  <a:moveTo>
                    <a:pt x="275" y="538"/>
                  </a:moveTo>
                  <a:lnTo>
                    <a:pt x="275" y="538"/>
                  </a:lnTo>
                  <a:lnTo>
                    <a:pt x="247" y="536"/>
                  </a:lnTo>
                  <a:lnTo>
                    <a:pt x="221" y="532"/>
                  </a:lnTo>
                  <a:lnTo>
                    <a:pt x="195" y="525"/>
                  </a:lnTo>
                  <a:lnTo>
                    <a:pt x="171" y="516"/>
                  </a:lnTo>
                  <a:lnTo>
                    <a:pt x="149" y="505"/>
                  </a:lnTo>
                  <a:lnTo>
                    <a:pt x="127" y="492"/>
                  </a:lnTo>
                  <a:lnTo>
                    <a:pt x="107" y="477"/>
                  </a:lnTo>
                  <a:lnTo>
                    <a:pt x="88" y="460"/>
                  </a:lnTo>
                  <a:lnTo>
                    <a:pt x="72" y="442"/>
                  </a:lnTo>
                  <a:lnTo>
                    <a:pt x="57" y="422"/>
                  </a:lnTo>
                  <a:lnTo>
                    <a:pt x="44" y="399"/>
                  </a:lnTo>
                  <a:lnTo>
                    <a:pt x="33" y="377"/>
                  </a:lnTo>
                  <a:lnTo>
                    <a:pt x="24" y="353"/>
                  </a:lnTo>
                  <a:lnTo>
                    <a:pt x="16" y="327"/>
                  </a:lnTo>
                  <a:lnTo>
                    <a:pt x="13" y="301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3" y="248"/>
                  </a:lnTo>
                  <a:lnTo>
                    <a:pt x="16" y="222"/>
                  </a:lnTo>
                  <a:lnTo>
                    <a:pt x="24" y="196"/>
                  </a:lnTo>
                  <a:lnTo>
                    <a:pt x="33" y="172"/>
                  </a:lnTo>
                  <a:lnTo>
                    <a:pt x="44" y="150"/>
                  </a:lnTo>
                  <a:lnTo>
                    <a:pt x="57" y="128"/>
                  </a:lnTo>
                  <a:lnTo>
                    <a:pt x="72" y="108"/>
                  </a:lnTo>
                  <a:lnTo>
                    <a:pt x="88" y="89"/>
                  </a:lnTo>
                  <a:lnTo>
                    <a:pt x="107" y="72"/>
                  </a:lnTo>
                  <a:lnTo>
                    <a:pt x="127" y="58"/>
                  </a:lnTo>
                  <a:lnTo>
                    <a:pt x="149" y="45"/>
                  </a:lnTo>
                  <a:lnTo>
                    <a:pt x="171" y="34"/>
                  </a:lnTo>
                  <a:lnTo>
                    <a:pt x="195" y="24"/>
                  </a:lnTo>
                  <a:lnTo>
                    <a:pt x="221" y="17"/>
                  </a:lnTo>
                  <a:lnTo>
                    <a:pt x="247" y="13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301" y="13"/>
                  </a:lnTo>
                  <a:lnTo>
                    <a:pt x="327" y="17"/>
                  </a:lnTo>
                  <a:lnTo>
                    <a:pt x="352" y="24"/>
                  </a:lnTo>
                  <a:lnTo>
                    <a:pt x="376" y="34"/>
                  </a:lnTo>
                  <a:lnTo>
                    <a:pt x="399" y="45"/>
                  </a:lnTo>
                  <a:lnTo>
                    <a:pt x="421" y="58"/>
                  </a:lnTo>
                  <a:lnTo>
                    <a:pt x="441" y="72"/>
                  </a:lnTo>
                  <a:lnTo>
                    <a:pt x="459" y="89"/>
                  </a:lnTo>
                  <a:lnTo>
                    <a:pt x="476" y="108"/>
                  </a:lnTo>
                  <a:lnTo>
                    <a:pt x="491" y="128"/>
                  </a:lnTo>
                  <a:lnTo>
                    <a:pt x="506" y="150"/>
                  </a:lnTo>
                  <a:lnTo>
                    <a:pt x="517" y="172"/>
                  </a:lnTo>
                  <a:lnTo>
                    <a:pt x="524" y="196"/>
                  </a:lnTo>
                  <a:lnTo>
                    <a:pt x="532" y="222"/>
                  </a:lnTo>
                  <a:lnTo>
                    <a:pt x="535" y="248"/>
                  </a:lnTo>
                  <a:lnTo>
                    <a:pt x="537" y="274"/>
                  </a:lnTo>
                  <a:lnTo>
                    <a:pt x="537" y="274"/>
                  </a:lnTo>
                  <a:lnTo>
                    <a:pt x="535" y="301"/>
                  </a:lnTo>
                  <a:lnTo>
                    <a:pt x="532" y="327"/>
                  </a:lnTo>
                  <a:lnTo>
                    <a:pt x="524" y="353"/>
                  </a:lnTo>
                  <a:lnTo>
                    <a:pt x="517" y="377"/>
                  </a:lnTo>
                  <a:lnTo>
                    <a:pt x="506" y="399"/>
                  </a:lnTo>
                  <a:lnTo>
                    <a:pt x="491" y="422"/>
                  </a:lnTo>
                  <a:lnTo>
                    <a:pt x="476" y="442"/>
                  </a:lnTo>
                  <a:lnTo>
                    <a:pt x="459" y="460"/>
                  </a:lnTo>
                  <a:lnTo>
                    <a:pt x="441" y="477"/>
                  </a:lnTo>
                  <a:lnTo>
                    <a:pt x="421" y="492"/>
                  </a:lnTo>
                  <a:lnTo>
                    <a:pt x="399" y="505"/>
                  </a:lnTo>
                  <a:lnTo>
                    <a:pt x="376" y="516"/>
                  </a:lnTo>
                  <a:lnTo>
                    <a:pt x="352" y="525"/>
                  </a:lnTo>
                  <a:lnTo>
                    <a:pt x="327" y="532"/>
                  </a:lnTo>
                  <a:lnTo>
                    <a:pt x="301" y="536"/>
                  </a:lnTo>
                  <a:lnTo>
                    <a:pt x="275" y="538"/>
                  </a:lnTo>
                  <a:lnTo>
                    <a:pt x="27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91"/>
            <p:cNvSpPr/>
            <p:nvPr/>
          </p:nvSpPr>
          <p:spPr bwMode="auto">
            <a:xfrm>
              <a:off x="3865563" y="5562600"/>
              <a:ext cx="865187" cy="846138"/>
            </a:xfrm>
            <a:custGeom>
              <a:avLst/>
              <a:gdLst>
                <a:gd name="T0" fmla="*/ 135 w 545"/>
                <a:gd name="T1" fmla="*/ 38 h 533"/>
                <a:gd name="T2" fmla="*/ 140 w 545"/>
                <a:gd name="T3" fmla="*/ 74 h 533"/>
                <a:gd name="T4" fmla="*/ 127 w 545"/>
                <a:gd name="T5" fmla="*/ 66 h 533"/>
                <a:gd name="T6" fmla="*/ 103 w 545"/>
                <a:gd name="T7" fmla="*/ 88 h 533"/>
                <a:gd name="T8" fmla="*/ 74 w 545"/>
                <a:gd name="T9" fmla="*/ 107 h 533"/>
                <a:gd name="T10" fmla="*/ 44 w 545"/>
                <a:gd name="T11" fmla="*/ 151 h 533"/>
                <a:gd name="T12" fmla="*/ 37 w 545"/>
                <a:gd name="T13" fmla="*/ 179 h 533"/>
                <a:gd name="T14" fmla="*/ 40 w 545"/>
                <a:gd name="T15" fmla="*/ 186 h 533"/>
                <a:gd name="T16" fmla="*/ 27 w 545"/>
                <a:gd name="T17" fmla="*/ 171 h 533"/>
                <a:gd name="T18" fmla="*/ 18 w 545"/>
                <a:gd name="T19" fmla="*/ 181 h 533"/>
                <a:gd name="T20" fmla="*/ 22 w 545"/>
                <a:gd name="T21" fmla="*/ 227 h 533"/>
                <a:gd name="T22" fmla="*/ 50 w 545"/>
                <a:gd name="T23" fmla="*/ 221 h 533"/>
                <a:gd name="T24" fmla="*/ 79 w 545"/>
                <a:gd name="T25" fmla="*/ 249 h 533"/>
                <a:gd name="T26" fmla="*/ 96 w 545"/>
                <a:gd name="T27" fmla="*/ 279 h 533"/>
                <a:gd name="T28" fmla="*/ 142 w 545"/>
                <a:gd name="T29" fmla="*/ 303 h 533"/>
                <a:gd name="T30" fmla="*/ 135 w 545"/>
                <a:gd name="T31" fmla="*/ 358 h 533"/>
                <a:gd name="T32" fmla="*/ 105 w 545"/>
                <a:gd name="T33" fmla="*/ 417 h 533"/>
                <a:gd name="T34" fmla="*/ 112 w 545"/>
                <a:gd name="T35" fmla="*/ 458 h 533"/>
                <a:gd name="T36" fmla="*/ 105 w 545"/>
                <a:gd name="T37" fmla="*/ 467 h 533"/>
                <a:gd name="T38" fmla="*/ 68 w 545"/>
                <a:gd name="T39" fmla="*/ 412 h 533"/>
                <a:gd name="T40" fmla="*/ 40 w 545"/>
                <a:gd name="T41" fmla="*/ 354 h 533"/>
                <a:gd name="T42" fmla="*/ 14 w 545"/>
                <a:gd name="T43" fmla="*/ 251 h 533"/>
                <a:gd name="T44" fmla="*/ 46 w 545"/>
                <a:gd name="T45" fmla="*/ 421 h 533"/>
                <a:gd name="T46" fmla="*/ 171 w 545"/>
                <a:gd name="T47" fmla="*/ 509 h 533"/>
                <a:gd name="T48" fmla="*/ 223 w 545"/>
                <a:gd name="T49" fmla="*/ 485 h 533"/>
                <a:gd name="T50" fmla="*/ 269 w 545"/>
                <a:gd name="T51" fmla="*/ 485 h 533"/>
                <a:gd name="T52" fmla="*/ 277 w 545"/>
                <a:gd name="T53" fmla="*/ 511 h 533"/>
                <a:gd name="T54" fmla="*/ 316 w 545"/>
                <a:gd name="T55" fmla="*/ 506 h 533"/>
                <a:gd name="T56" fmla="*/ 376 w 545"/>
                <a:gd name="T57" fmla="*/ 504 h 533"/>
                <a:gd name="T58" fmla="*/ 437 w 545"/>
                <a:gd name="T59" fmla="*/ 480 h 533"/>
                <a:gd name="T60" fmla="*/ 461 w 545"/>
                <a:gd name="T61" fmla="*/ 75 h 533"/>
                <a:gd name="T62" fmla="*/ 522 w 545"/>
                <a:gd name="T63" fmla="*/ 197 h 533"/>
                <a:gd name="T64" fmla="*/ 489 w 545"/>
                <a:gd name="T65" fmla="*/ 151 h 533"/>
                <a:gd name="T66" fmla="*/ 485 w 545"/>
                <a:gd name="T67" fmla="*/ 194 h 533"/>
                <a:gd name="T68" fmla="*/ 439 w 545"/>
                <a:gd name="T69" fmla="*/ 166 h 533"/>
                <a:gd name="T70" fmla="*/ 439 w 545"/>
                <a:gd name="T71" fmla="*/ 188 h 533"/>
                <a:gd name="T72" fmla="*/ 463 w 545"/>
                <a:gd name="T73" fmla="*/ 218 h 533"/>
                <a:gd name="T74" fmla="*/ 471 w 545"/>
                <a:gd name="T75" fmla="*/ 264 h 533"/>
                <a:gd name="T76" fmla="*/ 448 w 545"/>
                <a:gd name="T77" fmla="*/ 332 h 533"/>
                <a:gd name="T78" fmla="*/ 430 w 545"/>
                <a:gd name="T79" fmla="*/ 363 h 533"/>
                <a:gd name="T80" fmla="*/ 369 w 545"/>
                <a:gd name="T81" fmla="*/ 419 h 533"/>
                <a:gd name="T82" fmla="*/ 345 w 545"/>
                <a:gd name="T83" fmla="*/ 365 h 533"/>
                <a:gd name="T84" fmla="*/ 358 w 545"/>
                <a:gd name="T85" fmla="*/ 317 h 533"/>
                <a:gd name="T86" fmla="*/ 328 w 545"/>
                <a:gd name="T87" fmla="*/ 251 h 533"/>
                <a:gd name="T88" fmla="*/ 282 w 545"/>
                <a:gd name="T89" fmla="*/ 251 h 533"/>
                <a:gd name="T90" fmla="*/ 229 w 545"/>
                <a:gd name="T91" fmla="*/ 231 h 533"/>
                <a:gd name="T92" fmla="*/ 219 w 545"/>
                <a:gd name="T93" fmla="*/ 197 h 533"/>
                <a:gd name="T94" fmla="*/ 245 w 545"/>
                <a:gd name="T95" fmla="*/ 134 h 533"/>
                <a:gd name="T96" fmla="*/ 297 w 545"/>
                <a:gd name="T97" fmla="*/ 112 h 533"/>
                <a:gd name="T98" fmla="*/ 341 w 545"/>
                <a:gd name="T99" fmla="*/ 129 h 533"/>
                <a:gd name="T100" fmla="*/ 384 w 545"/>
                <a:gd name="T101" fmla="*/ 129 h 533"/>
                <a:gd name="T102" fmla="*/ 413 w 545"/>
                <a:gd name="T103" fmla="*/ 120 h 533"/>
                <a:gd name="T104" fmla="*/ 375 w 545"/>
                <a:gd name="T105" fmla="*/ 107 h 533"/>
                <a:gd name="T106" fmla="*/ 402 w 545"/>
                <a:gd name="T107" fmla="*/ 88 h 533"/>
                <a:gd name="T108" fmla="*/ 360 w 545"/>
                <a:gd name="T109" fmla="*/ 86 h 533"/>
                <a:gd name="T110" fmla="*/ 317 w 545"/>
                <a:gd name="T111" fmla="*/ 88 h 533"/>
                <a:gd name="T112" fmla="*/ 273 w 545"/>
                <a:gd name="T113" fmla="*/ 101 h 533"/>
                <a:gd name="T114" fmla="*/ 288 w 545"/>
                <a:gd name="T115" fmla="*/ 68 h 533"/>
                <a:gd name="T116" fmla="*/ 232 w 545"/>
                <a:gd name="T117" fmla="*/ 48 h 533"/>
                <a:gd name="T118" fmla="*/ 260 w 545"/>
                <a:gd name="T119" fmla="*/ 20 h 533"/>
                <a:gd name="T120" fmla="*/ 268 w 545"/>
                <a:gd name="T12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5" h="533">
                  <a:moveTo>
                    <a:pt x="225" y="1"/>
                  </a:moveTo>
                  <a:lnTo>
                    <a:pt x="225" y="1"/>
                  </a:lnTo>
                  <a:lnTo>
                    <a:pt x="208" y="5"/>
                  </a:lnTo>
                  <a:lnTo>
                    <a:pt x="192" y="9"/>
                  </a:lnTo>
                  <a:lnTo>
                    <a:pt x="170" y="16"/>
                  </a:lnTo>
                  <a:lnTo>
                    <a:pt x="146" y="27"/>
                  </a:lnTo>
                  <a:lnTo>
                    <a:pt x="120" y="42"/>
                  </a:lnTo>
                  <a:lnTo>
                    <a:pt x="107" y="51"/>
                  </a:lnTo>
                  <a:lnTo>
                    <a:pt x="94" y="62"/>
                  </a:lnTo>
                  <a:lnTo>
                    <a:pt x="81" y="7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7" y="79"/>
                  </a:lnTo>
                  <a:lnTo>
                    <a:pt x="96" y="61"/>
                  </a:lnTo>
                  <a:lnTo>
                    <a:pt x="109" y="51"/>
                  </a:lnTo>
                  <a:lnTo>
                    <a:pt x="122" y="44"/>
                  </a:lnTo>
                  <a:lnTo>
                    <a:pt x="135" y="38"/>
                  </a:lnTo>
                  <a:lnTo>
                    <a:pt x="147" y="37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8"/>
                  </a:lnTo>
                  <a:lnTo>
                    <a:pt x="140" y="74"/>
                  </a:lnTo>
                  <a:lnTo>
                    <a:pt x="140" y="77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7" y="77"/>
                  </a:lnTo>
                  <a:lnTo>
                    <a:pt x="125" y="75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2" y="68"/>
                  </a:lnTo>
                  <a:lnTo>
                    <a:pt x="120" y="7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4" y="88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1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3" y="103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22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3" y="127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5" y="177"/>
                  </a:lnTo>
                  <a:lnTo>
                    <a:pt x="35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50" y="184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1" y="190"/>
                  </a:lnTo>
                  <a:lnTo>
                    <a:pt x="51" y="190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0" y="186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2" y="160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6" y="179"/>
                  </a:lnTo>
                  <a:lnTo>
                    <a:pt x="18" y="179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203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9"/>
                  </a:lnTo>
                  <a:lnTo>
                    <a:pt x="18" y="223"/>
                  </a:lnTo>
                  <a:lnTo>
                    <a:pt x="18" y="223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0" y="229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7" y="221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16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40" y="223"/>
                  </a:lnTo>
                  <a:lnTo>
                    <a:pt x="40" y="223"/>
                  </a:lnTo>
                  <a:lnTo>
                    <a:pt x="44" y="223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1" y="221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31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4" y="243"/>
                  </a:lnTo>
                  <a:lnTo>
                    <a:pt x="68" y="243"/>
                  </a:lnTo>
                  <a:lnTo>
                    <a:pt x="68" y="243"/>
                  </a:lnTo>
                  <a:lnTo>
                    <a:pt x="77" y="245"/>
                  </a:lnTo>
                  <a:lnTo>
                    <a:pt x="77" y="245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1"/>
                  </a:lnTo>
                  <a:lnTo>
                    <a:pt x="81" y="251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5" y="258"/>
                  </a:lnTo>
                  <a:lnTo>
                    <a:pt x="85" y="258"/>
                  </a:lnTo>
                  <a:lnTo>
                    <a:pt x="85" y="262"/>
                  </a:lnTo>
                  <a:lnTo>
                    <a:pt x="85" y="266"/>
                  </a:lnTo>
                  <a:lnTo>
                    <a:pt x="85" y="266"/>
                  </a:lnTo>
                  <a:lnTo>
                    <a:pt x="85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5"/>
                  </a:lnTo>
                  <a:lnTo>
                    <a:pt x="94" y="277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107" y="282"/>
                  </a:lnTo>
                  <a:lnTo>
                    <a:pt x="107" y="282"/>
                  </a:lnTo>
                  <a:lnTo>
                    <a:pt x="107" y="284"/>
                  </a:lnTo>
                  <a:lnTo>
                    <a:pt x="107" y="286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3" y="291"/>
                  </a:lnTo>
                  <a:lnTo>
                    <a:pt x="125" y="293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4" y="304"/>
                  </a:lnTo>
                  <a:lnTo>
                    <a:pt x="144" y="308"/>
                  </a:lnTo>
                  <a:lnTo>
                    <a:pt x="144" y="308"/>
                  </a:lnTo>
                  <a:lnTo>
                    <a:pt x="142" y="314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6" y="323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1" y="332"/>
                  </a:lnTo>
                  <a:lnTo>
                    <a:pt x="131" y="338"/>
                  </a:lnTo>
                  <a:lnTo>
                    <a:pt x="131" y="338"/>
                  </a:lnTo>
                  <a:lnTo>
                    <a:pt x="133" y="343"/>
                  </a:lnTo>
                  <a:lnTo>
                    <a:pt x="135" y="347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5" y="358"/>
                  </a:lnTo>
                  <a:lnTo>
                    <a:pt x="135" y="358"/>
                  </a:lnTo>
                  <a:lnTo>
                    <a:pt x="131" y="365"/>
                  </a:lnTo>
                  <a:lnTo>
                    <a:pt x="131" y="365"/>
                  </a:lnTo>
                  <a:lnTo>
                    <a:pt x="133" y="367"/>
                  </a:lnTo>
                  <a:lnTo>
                    <a:pt x="133" y="371"/>
                  </a:lnTo>
                  <a:lnTo>
                    <a:pt x="131" y="373"/>
                  </a:lnTo>
                  <a:lnTo>
                    <a:pt x="131" y="373"/>
                  </a:lnTo>
                  <a:lnTo>
                    <a:pt x="125" y="378"/>
                  </a:lnTo>
                  <a:lnTo>
                    <a:pt x="120" y="380"/>
                  </a:lnTo>
                  <a:lnTo>
                    <a:pt x="120" y="380"/>
                  </a:lnTo>
                  <a:lnTo>
                    <a:pt x="116" y="384"/>
                  </a:lnTo>
                  <a:lnTo>
                    <a:pt x="112" y="386"/>
                  </a:lnTo>
                  <a:lnTo>
                    <a:pt x="112" y="386"/>
                  </a:lnTo>
                  <a:lnTo>
                    <a:pt x="112" y="399"/>
                  </a:lnTo>
                  <a:lnTo>
                    <a:pt x="112" y="399"/>
                  </a:lnTo>
                  <a:lnTo>
                    <a:pt x="109" y="410"/>
                  </a:lnTo>
                  <a:lnTo>
                    <a:pt x="105" y="417"/>
                  </a:lnTo>
                  <a:lnTo>
                    <a:pt x="105" y="419"/>
                  </a:lnTo>
                  <a:lnTo>
                    <a:pt x="107" y="421"/>
                  </a:lnTo>
                  <a:lnTo>
                    <a:pt x="107" y="421"/>
                  </a:lnTo>
                  <a:lnTo>
                    <a:pt x="109" y="426"/>
                  </a:lnTo>
                  <a:lnTo>
                    <a:pt x="109" y="432"/>
                  </a:lnTo>
                  <a:lnTo>
                    <a:pt x="109" y="432"/>
                  </a:lnTo>
                  <a:lnTo>
                    <a:pt x="107" y="43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05" y="437"/>
                  </a:lnTo>
                  <a:lnTo>
                    <a:pt x="103" y="437"/>
                  </a:lnTo>
                  <a:lnTo>
                    <a:pt x="101" y="439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111" y="452"/>
                  </a:lnTo>
                  <a:lnTo>
                    <a:pt x="111" y="452"/>
                  </a:lnTo>
                  <a:lnTo>
                    <a:pt x="112" y="458"/>
                  </a:lnTo>
                  <a:lnTo>
                    <a:pt x="114" y="461"/>
                  </a:lnTo>
                  <a:lnTo>
                    <a:pt x="114" y="461"/>
                  </a:lnTo>
                  <a:lnTo>
                    <a:pt x="118" y="465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5" y="474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29" y="482"/>
                  </a:lnTo>
                  <a:lnTo>
                    <a:pt x="129" y="484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2" y="478"/>
                  </a:lnTo>
                  <a:lnTo>
                    <a:pt x="116" y="474"/>
                  </a:lnTo>
                  <a:lnTo>
                    <a:pt x="116" y="474"/>
                  </a:lnTo>
                  <a:lnTo>
                    <a:pt x="109" y="469"/>
                  </a:lnTo>
                  <a:lnTo>
                    <a:pt x="105" y="467"/>
                  </a:lnTo>
                  <a:lnTo>
                    <a:pt x="101" y="467"/>
                  </a:lnTo>
                  <a:lnTo>
                    <a:pt x="99" y="463"/>
                  </a:lnTo>
                  <a:lnTo>
                    <a:pt x="99" y="463"/>
                  </a:lnTo>
                  <a:lnTo>
                    <a:pt x="98" y="463"/>
                  </a:lnTo>
                  <a:lnTo>
                    <a:pt x="98" y="463"/>
                  </a:lnTo>
                  <a:lnTo>
                    <a:pt x="98" y="465"/>
                  </a:lnTo>
                  <a:lnTo>
                    <a:pt x="94" y="456"/>
                  </a:lnTo>
                  <a:lnTo>
                    <a:pt x="94" y="456"/>
                  </a:lnTo>
                  <a:lnTo>
                    <a:pt x="88" y="443"/>
                  </a:lnTo>
                  <a:lnTo>
                    <a:pt x="85" y="437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74" y="423"/>
                  </a:lnTo>
                  <a:lnTo>
                    <a:pt x="74" y="423"/>
                  </a:lnTo>
                  <a:lnTo>
                    <a:pt x="72" y="415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6" y="410"/>
                  </a:lnTo>
                  <a:lnTo>
                    <a:pt x="64" y="410"/>
                  </a:lnTo>
                  <a:lnTo>
                    <a:pt x="62" y="408"/>
                  </a:lnTo>
                  <a:lnTo>
                    <a:pt x="61" y="402"/>
                  </a:lnTo>
                  <a:lnTo>
                    <a:pt x="61" y="402"/>
                  </a:lnTo>
                  <a:lnTo>
                    <a:pt x="59" y="397"/>
                  </a:lnTo>
                  <a:lnTo>
                    <a:pt x="57" y="393"/>
                  </a:lnTo>
                  <a:lnTo>
                    <a:pt x="57" y="391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3" y="376"/>
                  </a:lnTo>
                  <a:lnTo>
                    <a:pt x="53" y="371"/>
                  </a:lnTo>
                  <a:lnTo>
                    <a:pt x="53" y="367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42" y="358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8" y="351"/>
                  </a:lnTo>
                  <a:lnTo>
                    <a:pt x="33" y="343"/>
                  </a:lnTo>
                  <a:lnTo>
                    <a:pt x="33" y="343"/>
                  </a:lnTo>
                  <a:lnTo>
                    <a:pt x="24" y="328"/>
                  </a:lnTo>
                  <a:lnTo>
                    <a:pt x="20" y="31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4" y="277"/>
                  </a:lnTo>
                  <a:lnTo>
                    <a:pt x="11" y="27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55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5" y="240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0" y="271"/>
                  </a:lnTo>
                  <a:lnTo>
                    <a:pt x="2" y="291"/>
                  </a:lnTo>
                  <a:lnTo>
                    <a:pt x="5" y="315"/>
                  </a:lnTo>
                  <a:lnTo>
                    <a:pt x="11" y="341"/>
                  </a:lnTo>
                  <a:lnTo>
                    <a:pt x="20" y="367"/>
                  </a:lnTo>
                  <a:lnTo>
                    <a:pt x="31" y="393"/>
                  </a:lnTo>
                  <a:lnTo>
                    <a:pt x="46" y="421"/>
                  </a:lnTo>
                  <a:lnTo>
                    <a:pt x="66" y="447"/>
                  </a:lnTo>
                  <a:lnTo>
                    <a:pt x="77" y="458"/>
                  </a:lnTo>
                  <a:lnTo>
                    <a:pt x="88" y="471"/>
                  </a:lnTo>
                  <a:lnTo>
                    <a:pt x="103" y="482"/>
                  </a:lnTo>
                  <a:lnTo>
                    <a:pt x="118" y="491"/>
                  </a:lnTo>
                  <a:lnTo>
                    <a:pt x="135" y="500"/>
                  </a:lnTo>
                  <a:lnTo>
                    <a:pt x="151" y="509"/>
                  </a:lnTo>
                  <a:lnTo>
                    <a:pt x="171" y="517"/>
                  </a:lnTo>
                  <a:lnTo>
                    <a:pt x="192" y="524"/>
                  </a:lnTo>
                  <a:lnTo>
                    <a:pt x="214" y="530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07" y="526"/>
                  </a:lnTo>
                  <a:lnTo>
                    <a:pt x="184" y="519"/>
                  </a:lnTo>
                  <a:lnTo>
                    <a:pt x="175" y="513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4"/>
                  </a:lnTo>
                  <a:lnTo>
                    <a:pt x="171" y="498"/>
                  </a:lnTo>
                  <a:lnTo>
                    <a:pt x="173" y="496"/>
                  </a:lnTo>
                  <a:lnTo>
                    <a:pt x="173" y="496"/>
                  </a:lnTo>
                  <a:lnTo>
                    <a:pt x="177" y="498"/>
                  </a:lnTo>
                  <a:lnTo>
                    <a:pt x="181" y="498"/>
                  </a:lnTo>
                  <a:lnTo>
                    <a:pt x="183" y="496"/>
                  </a:lnTo>
                  <a:lnTo>
                    <a:pt x="183" y="496"/>
                  </a:lnTo>
                  <a:lnTo>
                    <a:pt x="192" y="489"/>
                  </a:lnTo>
                  <a:lnTo>
                    <a:pt x="192" y="495"/>
                  </a:lnTo>
                  <a:lnTo>
                    <a:pt x="192" y="495"/>
                  </a:lnTo>
                  <a:lnTo>
                    <a:pt x="201" y="493"/>
                  </a:lnTo>
                  <a:lnTo>
                    <a:pt x="201" y="493"/>
                  </a:lnTo>
                  <a:lnTo>
                    <a:pt x="212" y="491"/>
                  </a:lnTo>
                  <a:lnTo>
                    <a:pt x="216" y="491"/>
                  </a:lnTo>
                  <a:lnTo>
                    <a:pt x="216" y="491"/>
                  </a:lnTo>
                  <a:lnTo>
                    <a:pt x="223" y="485"/>
                  </a:lnTo>
                  <a:lnTo>
                    <a:pt x="227" y="484"/>
                  </a:lnTo>
                  <a:lnTo>
                    <a:pt x="227" y="484"/>
                  </a:lnTo>
                  <a:lnTo>
                    <a:pt x="229" y="485"/>
                  </a:lnTo>
                  <a:lnTo>
                    <a:pt x="229" y="485"/>
                  </a:lnTo>
                  <a:lnTo>
                    <a:pt x="229" y="487"/>
                  </a:lnTo>
                  <a:lnTo>
                    <a:pt x="229" y="489"/>
                  </a:lnTo>
                  <a:lnTo>
                    <a:pt x="231" y="491"/>
                  </a:lnTo>
                  <a:lnTo>
                    <a:pt x="231" y="491"/>
                  </a:lnTo>
                  <a:lnTo>
                    <a:pt x="236" y="491"/>
                  </a:lnTo>
                  <a:lnTo>
                    <a:pt x="242" y="491"/>
                  </a:lnTo>
                  <a:lnTo>
                    <a:pt x="247" y="489"/>
                  </a:lnTo>
                  <a:lnTo>
                    <a:pt x="247" y="489"/>
                  </a:lnTo>
                  <a:lnTo>
                    <a:pt x="256" y="489"/>
                  </a:lnTo>
                  <a:lnTo>
                    <a:pt x="264" y="489"/>
                  </a:lnTo>
                  <a:lnTo>
                    <a:pt x="268" y="489"/>
                  </a:lnTo>
                  <a:lnTo>
                    <a:pt x="268" y="489"/>
                  </a:lnTo>
                  <a:lnTo>
                    <a:pt x="269" y="485"/>
                  </a:lnTo>
                  <a:lnTo>
                    <a:pt x="271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5" y="485"/>
                  </a:lnTo>
                  <a:lnTo>
                    <a:pt x="277" y="487"/>
                  </a:lnTo>
                  <a:lnTo>
                    <a:pt x="279" y="489"/>
                  </a:lnTo>
                  <a:lnTo>
                    <a:pt x="268" y="495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6" y="504"/>
                  </a:lnTo>
                  <a:lnTo>
                    <a:pt x="256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2" y="508"/>
                  </a:lnTo>
                  <a:lnTo>
                    <a:pt x="268" y="508"/>
                  </a:lnTo>
                  <a:lnTo>
                    <a:pt x="268" y="508"/>
                  </a:lnTo>
                  <a:lnTo>
                    <a:pt x="277" y="511"/>
                  </a:lnTo>
                  <a:lnTo>
                    <a:pt x="282" y="513"/>
                  </a:lnTo>
                  <a:lnTo>
                    <a:pt x="284" y="513"/>
                  </a:lnTo>
                  <a:lnTo>
                    <a:pt x="286" y="511"/>
                  </a:lnTo>
                  <a:lnTo>
                    <a:pt x="286" y="511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2" y="498"/>
                  </a:lnTo>
                  <a:lnTo>
                    <a:pt x="293" y="496"/>
                  </a:lnTo>
                  <a:lnTo>
                    <a:pt x="295" y="495"/>
                  </a:lnTo>
                  <a:lnTo>
                    <a:pt x="295" y="495"/>
                  </a:lnTo>
                  <a:lnTo>
                    <a:pt x="304" y="496"/>
                  </a:lnTo>
                  <a:lnTo>
                    <a:pt x="301" y="506"/>
                  </a:lnTo>
                  <a:lnTo>
                    <a:pt x="301" y="506"/>
                  </a:lnTo>
                  <a:lnTo>
                    <a:pt x="312" y="504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6" y="506"/>
                  </a:lnTo>
                  <a:lnTo>
                    <a:pt x="317" y="508"/>
                  </a:lnTo>
                  <a:lnTo>
                    <a:pt x="319" y="506"/>
                  </a:lnTo>
                  <a:lnTo>
                    <a:pt x="319" y="506"/>
                  </a:lnTo>
                  <a:lnTo>
                    <a:pt x="325" y="500"/>
                  </a:lnTo>
                  <a:lnTo>
                    <a:pt x="330" y="500"/>
                  </a:lnTo>
                  <a:lnTo>
                    <a:pt x="330" y="500"/>
                  </a:lnTo>
                  <a:lnTo>
                    <a:pt x="336" y="498"/>
                  </a:lnTo>
                  <a:lnTo>
                    <a:pt x="341" y="498"/>
                  </a:lnTo>
                  <a:lnTo>
                    <a:pt x="341" y="498"/>
                  </a:lnTo>
                  <a:lnTo>
                    <a:pt x="349" y="500"/>
                  </a:lnTo>
                  <a:lnTo>
                    <a:pt x="349" y="500"/>
                  </a:lnTo>
                  <a:lnTo>
                    <a:pt x="356" y="502"/>
                  </a:lnTo>
                  <a:lnTo>
                    <a:pt x="360" y="504"/>
                  </a:lnTo>
                  <a:lnTo>
                    <a:pt x="364" y="506"/>
                  </a:lnTo>
                  <a:lnTo>
                    <a:pt x="364" y="506"/>
                  </a:lnTo>
                  <a:lnTo>
                    <a:pt x="371" y="504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1" y="509"/>
                  </a:lnTo>
                  <a:lnTo>
                    <a:pt x="352" y="519"/>
                  </a:lnTo>
                  <a:lnTo>
                    <a:pt x="340" y="524"/>
                  </a:lnTo>
                  <a:lnTo>
                    <a:pt x="323" y="530"/>
                  </a:lnTo>
                  <a:lnTo>
                    <a:pt x="303" y="532"/>
                  </a:lnTo>
                  <a:lnTo>
                    <a:pt x="280" y="533"/>
                  </a:lnTo>
                  <a:lnTo>
                    <a:pt x="280" y="533"/>
                  </a:lnTo>
                  <a:lnTo>
                    <a:pt x="286" y="533"/>
                  </a:lnTo>
                  <a:lnTo>
                    <a:pt x="304" y="533"/>
                  </a:lnTo>
                  <a:lnTo>
                    <a:pt x="330" y="528"/>
                  </a:lnTo>
                  <a:lnTo>
                    <a:pt x="347" y="524"/>
                  </a:lnTo>
                  <a:lnTo>
                    <a:pt x="364" y="519"/>
                  </a:lnTo>
                  <a:lnTo>
                    <a:pt x="382" y="513"/>
                  </a:lnTo>
                  <a:lnTo>
                    <a:pt x="400" y="504"/>
                  </a:lnTo>
                  <a:lnTo>
                    <a:pt x="419" y="493"/>
                  </a:lnTo>
                  <a:lnTo>
                    <a:pt x="437" y="480"/>
                  </a:lnTo>
                  <a:lnTo>
                    <a:pt x="458" y="463"/>
                  </a:lnTo>
                  <a:lnTo>
                    <a:pt x="474" y="445"/>
                  </a:lnTo>
                  <a:lnTo>
                    <a:pt x="493" y="423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22" y="371"/>
                  </a:lnTo>
                  <a:lnTo>
                    <a:pt x="533" y="343"/>
                  </a:lnTo>
                  <a:lnTo>
                    <a:pt x="541" y="314"/>
                  </a:lnTo>
                  <a:lnTo>
                    <a:pt x="545" y="286"/>
                  </a:lnTo>
                  <a:lnTo>
                    <a:pt x="545" y="256"/>
                  </a:lnTo>
                  <a:lnTo>
                    <a:pt x="543" y="229"/>
                  </a:lnTo>
                  <a:lnTo>
                    <a:pt x="537" y="201"/>
                  </a:lnTo>
                  <a:lnTo>
                    <a:pt x="528" y="173"/>
                  </a:lnTo>
                  <a:lnTo>
                    <a:pt x="517" y="147"/>
                  </a:lnTo>
                  <a:lnTo>
                    <a:pt x="502" y="122"/>
                  </a:lnTo>
                  <a:lnTo>
                    <a:pt x="484" y="98"/>
                  </a:lnTo>
                  <a:lnTo>
                    <a:pt x="461" y="75"/>
                  </a:lnTo>
                  <a:lnTo>
                    <a:pt x="437" y="55"/>
                  </a:lnTo>
                  <a:lnTo>
                    <a:pt x="410" y="37"/>
                  </a:lnTo>
                  <a:lnTo>
                    <a:pt x="380" y="22"/>
                  </a:lnTo>
                  <a:lnTo>
                    <a:pt x="345" y="7"/>
                  </a:lnTo>
                  <a:lnTo>
                    <a:pt x="345" y="7"/>
                  </a:lnTo>
                  <a:lnTo>
                    <a:pt x="369" y="18"/>
                  </a:lnTo>
                  <a:lnTo>
                    <a:pt x="391" y="31"/>
                  </a:lnTo>
                  <a:lnTo>
                    <a:pt x="421" y="51"/>
                  </a:lnTo>
                  <a:lnTo>
                    <a:pt x="436" y="62"/>
                  </a:lnTo>
                  <a:lnTo>
                    <a:pt x="450" y="75"/>
                  </a:lnTo>
                  <a:lnTo>
                    <a:pt x="465" y="92"/>
                  </a:lnTo>
                  <a:lnTo>
                    <a:pt x="480" y="109"/>
                  </a:lnTo>
                  <a:lnTo>
                    <a:pt x="493" y="127"/>
                  </a:lnTo>
                  <a:lnTo>
                    <a:pt x="506" y="147"/>
                  </a:lnTo>
                  <a:lnTo>
                    <a:pt x="515" y="170"/>
                  </a:lnTo>
                  <a:lnTo>
                    <a:pt x="524" y="195"/>
                  </a:lnTo>
                  <a:lnTo>
                    <a:pt x="522" y="197"/>
                  </a:lnTo>
                  <a:lnTo>
                    <a:pt x="522" y="197"/>
                  </a:lnTo>
                  <a:lnTo>
                    <a:pt x="519" y="194"/>
                  </a:lnTo>
                  <a:lnTo>
                    <a:pt x="515" y="190"/>
                  </a:lnTo>
                  <a:lnTo>
                    <a:pt x="515" y="190"/>
                  </a:lnTo>
                  <a:lnTo>
                    <a:pt x="513" y="184"/>
                  </a:lnTo>
                  <a:lnTo>
                    <a:pt x="513" y="179"/>
                  </a:lnTo>
                  <a:lnTo>
                    <a:pt x="513" y="179"/>
                  </a:lnTo>
                  <a:lnTo>
                    <a:pt x="509" y="177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4" y="170"/>
                  </a:lnTo>
                  <a:lnTo>
                    <a:pt x="500" y="168"/>
                  </a:lnTo>
                  <a:lnTo>
                    <a:pt x="500" y="168"/>
                  </a:lnTo>
                  <a:lnTo>
                    <a:pt x="497" y="160"/>
                  </a:lnTo>
                  <a:lnTo>
                    <a:pt x="495" y="155"/>
                  </a:lnTo>
                  <a:lnTo>
                    <a:pt x="495" y="155"/>
                  </a:lnTo>
                  <a:lnTo>
                    <a:pt x="489" y="151"/>
                  </a:lnTo>
                  <a:lnTo>
                    <a:pt x="484" y="151"/>
                  </a:lnTo>
                  <a:lnTo>
                    <a:pt x="484" y="151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53"/>
                  </a:lnTo>
                  <a:lnTo>
                    <a:pt x="484" y="155"/>
                  </a:lnTo>
                  <a:lnTo>
                    <a:pt x="485" y="158"/>
                  </a:lnTo>
                  <a:lnTo>
                    <a:pt x="485" y="168"/>
                  </a:lnTo>
                  <a:lnTo>
                    <a:pt x="485" y="168"/>
                  </a:lnTo>
                  <a:lnTo>
                    <a:pt x="487" y="173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7" y="186"/>
                  </a:lnTo>
                  <a:lnTo>
                    <a:pt x="485" y="190"/>
                  </a:lnTo>
                  <a:lnTo>
                    <a:pt x="485" y="190"/>
                  </a:lnTo>
                  <a:lnTo>
                    <a:pt x="485" y="194"/>
                  </a:lnTo>
                  <a:lnTo>
                    <a:pt x="484" y="197"/>
                  </a:lnTo>
                  <a:lnTo>
                    <a:pt x="482" y="199"/>
                  </a:lnTo>
                  <a:lnTo>
                    <a:pt x="482" y="199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56" y="190"/>
                  </a:lnTo>
                  <a:lnTo>
                    <a:pt x="452" y="188"/>
                  </a:lnTo>
                  <a:lnTo>
                    <a:pt x="447" y="186"/>
                  </a:lnTo>
                  <a:lnTo>
                    <a:pt x="447" y="186"/>
                  </a:lnTo>
                  <a:lnTo>
                    <a:pt x="447" y="181"/>
                  </a:lnTo>
                  <a:lnTo>
                    <a:pt x="447" y="179"/>
                  </a:lnTo>
                  <a:lnTo>
                    <a:pt x="445" y="175"/>
                  </a:lnTo>
                  <a:lnTo>
                    <a:pt x="445" y="175"/>
                  </a:lnTo>
                  <a:lnTo>
                    <a:pt x="443" y="170"/>
                  </a:lnTo>
                  <a:lnTo>
                    <a:pt x="439" y="166"/>
                  </a:lnTo>
                  <a:lnTo>
                    <a:pt x="439" y="166"/>
                  </a:lnTo>
                  <a:lnTo>
                    <a:pt x="434" y="162"/>
                  </a:lnTo>
                  <a:lnTo>
                    <a:pt x="434" y="162"/>
                  </a:lnTo>
                  <a:lnTo>
                    <a:pt x="428" y="160"/>
                  </a:lnTo>
                  <a:lnTo>
                    <a:pt x="426" y="162"/>
                  </a:lnTo>
                  <a:lnTo>
                    <a:pt x="426" y="164"/>
                  </a:lnTo>
                  <a:lnTo>
                    <a:pt x="426" y="164"/>
                  </a:lnTo>
                  <a:lnTo>
                    <a:pt x="428" y="170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28" y="179"/>
                  </a:lnTo>
                  <a:lnTo>
                    <a:pt x="428" y="179"/>
                  </a:lnTo>
                  <a:lnTo>
                    <a:pt x="434" y="179"/>
                  </a:lnTo>
                  <a:lnTo>
                    <a:pt x="436" y="179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9" y="188"/>
                  </a:lnTo>
                  <a:lnTo>
                    <a:pt x="441" y="192"/>
                  </a:lnTo>
                  <a:lnTo>
                    <a:pt x="441" y="192"/>
                  </a:lnTo>
                  <a:lnTo>
                    <a:pt x="445" y="197"/>
                  </a:lnTo>
                  <a:lnTo>
                    <a:pt x="445" y="201"/>
                  </a:lnTo>
                  <a:lnTo>
                    <a:pt x="447" y="203"/>
                  </a:lnTo>
                  <a:lnTo>
                    <a:pt x="447" y="203"/>
                  </a:lnTo>
                  <a:lnTo>
                    <a:pt x="452" y="203"/>
                  </a:lnTo>
                  <a:lnTo>
                    <a:pt x="454" y="205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4" y="212"/>
                  </a:lnTo>
                  <a:lnTo>
                    <a:pt x="454" y="214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60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5" y="21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4" y="214"/>
                  </a:lnTo>
                  <a:lnTo>
                    <a:pt x="478" y="214"/>
                  </a:lnTo>
                  <a:lnTo>
                    <a:pt x="478" y="214"/>
                  </a:lnTo>
                  <a:lnTo>
                    <a:pt x="482" y="218"/>
                  </a:lnTo>
                  <a:lnTo>
                    <a:pt x="484" y="221"/>
                  </a:lnTo>
                  <a:lnTo>
                    <a:pt x="484" y="221"/>
                  </a:lnTo>
                  <a:lnTo>
                    <a:pt x="482" y="232"/>
                  </a:lnTo>
                  <a:lnTo>
                    <a:pt x="476" y="243"/>
                  </a:lnTo>
                  <a:lnTo>
                    <a:pt x="476" y="24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74" y="264"/>
                  </a:lnTo>
                  <a:lnTo>
                    <a:pt x="474" y="264"/>
                  </a:lnTo>
                  <a:lnTo>
                    <a:pt x="471" y="264"/>
                  </a:lnTo>
                  <a:lnTo>
                    <a:pt x="469" y="267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3" y="275"/>
                  </a:lnTo>
                  <a:lnTo>
                    <a:pt x="463" y="280"/>
                  </a:lnTo>
                  <a:lnTo>
                    <a:pt x="463" y="286"/>
                  </a:lnTo>
                  <a:lnTo>
                    <a:pt x="456" y="293"/>
                  </a:lnTo>
                  <a:lnTo>
                    <a:pt x="456" y="293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8" y="314"/>
                  </a:lnTo>
                  <a:lnTo>
                    <a:pt x="458" y="323"/>
                  </a:lnTo>
                  <a:lnTo>
                    <a:pt x="458" y="323"/>
                  </a:lnTo>
                  <a:lnTo>
                    <a:pt x="456" y="327"/>
                  </a:lnTo>
                  <a:lnTo>
                    <a:pt x="452" y="330"/>
                  </a:lnTo>
                  <a:lnTo>
                    <a:pt x="448" y="332"/>
                  </a:lnTo>
                  <a:lnTo>
                    <a:pt x="448" y="332"/>
                  </a:lnTo>
                  <a:lnTo>
                    <a:pt x="454" y="338"/>
                  </a:lnTo>
                  <a:lnTo>
                    <a:pt x="456" y="341"/>
                  </a:lnTo>
                  <a:lnTo>
                    <a:pt x="454" y="341"/>
                  </a:lnTo>
                  <a:lnTo>
                    <a:pt x="454" y="343"/>
                  </a:lnTo>
                  <a:lnTo>
                    <a:pt x="454" y="343"/>
                  </a:lnTo>
                  <a:lnTo>
                    <a:pt x="450" y="345"/>
                  </a:lnTo>
                  <a:lnTo>
                    <a:pt x="447" y="349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1" y="358"/>
                  </a:lnTo>
                  <a:lnTo>
                    <a:pt x="441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4" y="362"/>
                  </a:lnTo>
                  <a:lnTo>
                    <a:pt x="430" y="362"/>
                  </a:lnTo>
                  <a:lnTo>
                    <a:pt x="430" y="363"/>
                  </a:lnTo>
                  <a:lnTo>
                    <a:pt x="430" y="363"/>
                  </a:lnTo>
                  <a:lnTo>
                    <a:pt x="430" y="373"/>
                  </a:lnTo>
                  <a:lnTo>
                    <a:pt x="419" y="388"/>
                  </a:lnTo>
                  <a:lnTo>
                    <a:pt x="408" y="397"/>
                  </a:lnTo>
                  <a:lnTo>
                    <a:pt x="408" y="397"/>
                  </a:lnTo>
                  <a:lnTo>
                    <a:pt x="408" y="400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95" y="408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0" y="415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1" y="419"/>
                  </a:lnTo>
                  <a:lnTo>
                    <a:pt x="371" y="423"/>
                  </a:lnTo>
                  <a:lnTo>
                    <a:pt x="369" y="419"/>
                  </a:lnTo>
                  <a:lnTo>
                    <a:pt x="369" y="419"/>
                  </a:lnTo>
                  <a:lnTo>
                    <a:pt x="365" y="412"/>
                  </a:lnTo>
                  <a:lnTo>
                    <a:pt x="364" y="406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0" y="399"/>
                  </a:lnTo>
                  <a:lnTo>
                    <a:pt x="360" y="395"/>
                  </a:lnTo>
                  <a:lnTo>
                    <a:pt x="360" y="395"/>
                  </a:lnTo>
                  <a:lnTo>
                    <a:pt x="360" y="388"/>
                  </a:lnTo>
                  <a:lnTo>
                    <a:pt x="360" y="388"/>
                  </a:lnTo>
                  <a:lnTo>
                    <a:pt x="360" y="384"/>
                  </a:lnTo>
                  <a:lnTo>
                    <a:pt x="358" y="378"/>
                  </a:lnTo>
                  <a:lnTo>
                    <a:pt x="358" y="378"/>
                  </a:lnTo>
                  <a:lnTo>
                    <a:pt x="354" y="371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45" y="365"/>
                  </a:lnTo>
                  <a:lnTo>
                    <a:pt x="343" y="363"/>
                  </a:lnTo>
                  <a:lnTo>
                    <a:pt x="341" y="363"/>
                  </a:lnTo>
                  <a:lnTo>
                    <a:pt x="343" y="358"/>
                  </a:lnTo>
                  <a:lnTo>
                    <a:pt x="343" y="358"/>
                  </a:lnTo>
                  <a:lnTo>
                    <a:pt x="345" y="354"/>
                  </a:lnTo>
                  <a:lnTo>
                    <a:pt x="347" y="351"/>
                  </a:lnTo>
                  <a:lnTo>
                    <a:pt x="347" y="351"/>
                  </a:lnTo>
                  <a:lnTo>
                    <a:pt x="347" y="341"/>
                  </a:lnTo>
                  <a:lnTo>
                    <a:pt x="349" y="339"/>
                  </a:lnTo>
                  <a:lnTo>
                    <a:pt x="351" y="338"/>
                  </a:lnTo>
                  <a:lnTo>
                    <a:pt x="351" y="338"/>
                  </a:lnTo>
                  <a:lnTo>
                    <a:pt x="358" y="332"/>
                  </a:lnTo>
                  <a:lnTo>
                    <a:pt x="360" y="330"/>
                  </a:lnTo>
                  <a:lnTo>
                    <a:pt x="360" y="328"/>
                  </a:lnTo>
                  <a:lnTo>
                    <a:pt x="360" y="328"/>
                  </a:lnTo>
                  <a:lnTo>
                    <a:pt x="358" y="317"/>
                  </a:lnTo>
                  <a:lnTo>
                    <a:pt x="358" y="317"/>
                  </a:lnTo>
                  <a:lnTo>
                    <a:pt x="351" y="308"/>
                  </a:lnTo>
                  <a:lnTo>
                    <a:pt x="351" y="308"/>
                  </a:lnTo>
                  <a:lnTo>
                    <a:pt x="347" y="301"/>
                  </a:lnTo>
                  <a:lnTo>
                    <a:pt x="347" y="301"/>
                  </a:lnTo>
                  <a:lnTo>
                    <a:pt x="340" y="293"/>
                  </a:lnTo>
                  <a:lnTo>
                    <a:pt x="340" y="293"/>
                  </a:lnTo>
                  <a:lnTo>
                    <a:pt x="340" y="275"/>
                  </a:lnTo>
                  <a:lnTo>
                    <a:pt x="340" y="275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40" y="269"/>
                  </a:lnTo>
                  <a:lnTo>
                    <a:pt x="340" y="269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36" y="253"/>
                  </a:lnTo>
                  <a:lnTo>
                    <a:pt x="332" y="251"/>
                  </a:lnTo>
                  <a:lnTo>
                    <a:pt x="328" y="251"/>
                  </a:lnTo>
                  <a:lnTo>
                    <a:pt x="328" y="251"/>
                  </a:lnTo>
                  <a:lnTo>
                    <a:pt x="327" y="251"/>
                  </a:lnTo>
                  <a:lnTo>
                    <a:pt x="325" y="253"/>
                  </a:lnTo>
                  <a:lnTo>
                    <a:pt x="323" y="255"/>
                  </a:lnTo>
                  <a:lnTo>
                    <a:pt x="319" y="253"/>
                  </a:lnTo>
                  <a:lnTo>
                    <a:pt x="319" y="253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0" y="242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297" y="247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62" y="251"/>
                  </a:lnTo>
                  <a:lnTo>
                    <a:pt x="256" y="251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47" y="249"/>
                  </a:lnTo>
                  <a:lnTo>
                    <a:pt x="245" y="249"/>
                  </a:lnTo>
                  <a:lnTo>
                    <a:pt x="243" y="249"/>
                  </a:lnTo>
                  <a:lnTo>
                    <a:pt x="242" y="245"/>
                  </a:lnTo>
                  <a:lnTo>
                    <a:pt x="242" y="245"/>
                  </a:lnTo>
                  <a:lnTo>
                    <a:pt x="242" y="240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1" y="234"/>
                  </a:lnTo>
                  <a:lnTo>
                    <a:pt x="231" y="232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29" y="225"/>
                  </a:lnTo>
                  <a:lnTo>
                    <a:pt x="229" y="223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6" y="21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18" y="205"/>
                  </a:lnTo>
                  <a:lnTo>
                    <a:pt x="219" y="203"/>
                  </a:lnTo>
                  <a:lnTo>
                    <a:pt x="219" y="201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21" y="195"/>
                  </a:lnTo>
                  <a:lnTo>
                    <a:pt x="221" y="195"/>
                  </a:lnTo>
                  <a:lnTo>
                    <a:pt x="225" y="195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86"/>
                  </a:lnTo>
                  <a:lnTo>
                    <a:pt x="225" y="186"/>
                  </a:lnTo>
                  <a:lnTo>
                    <a:pt x="219" y="173"/>
                  </a:lnTo>
                  <a:lnTo>
                    <a:pt x="219" y="170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7" y="155"/>
                  </a:lnTo>
                  <a:lnTo>
                    <a:pt x="232" y="151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42" y="140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7" y="131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60" y="131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73" y="120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0" y="116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7" y="112"/>
                  </a:lnTo>
                  <a:lnTo>
                    <a:pt x="297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14" y="110"/>
                  </a:lnTo>
                  <a:lnTo>
                    <a:pt x="314" y="110"/>
                  </a:lnTo>
                  <a:lnTo>
                    <a:pt x="319" y="112"/>
                  </a:lnTo>
                  <a:lnTo>
                    <a:pt x="319" y="112"/>
                  </a:lnTo>
                  <a:lnTo>
                    <a:pt x="321" y="110"/>
                  </a:lnTo>
                  <a:lnTo>
                    <a:pt x="323" y="109"/>
                  </a:lnTo>
                  <a:lnTo>
                    <a:pt x="323" y="112"/>
                  </a:lnTo>
                  <a:lnTo>
                    <a:pt x="323" y="112"/>
                  </a:lnTo>
                  <a:lnTo>
                    <a:pt x="323" y="123"/>
                  </a:lnTo>
                  <a:lnTo>
                    <a:pt x="323" y="125"/>
                  </a:lnTo>
                  <a:lnTo>
                    <a:pt x="327" y="127"/>
                  </a:lnTo>
                  <a:lnTo>
                    <a:pt x="327" y="127"/>
                  </a:lnTo>
                  <a:lnTo>
                    <a:pt x="336" y="127"/>
                  </a:lnTo>
                  <a:lnTo>
                    <a:pt x="336" y="127"/>
                  </a:lnTo>
                  <a:lnTo>
                    <a:pt x="341" y="129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49" y="133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2" y="134"/>
                  </a:lnTo>
                  <a:lnTo>
                    <a:pt x="364" y="133"/>
                  </a:lnTo>
                  <a:lnTo>
                    <a:pt x="364" y="131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9" y="127"/>
                  </a:lnTo>
                  <a:lnTo>
                    <a:pt x="369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91" y="129"/>
                  </a:lnTo>
                  <a:lnTo>
                    <a:pt x="399" y="127"/>
                  </a:lnTo>
                  <a:lnTo>
                    <a:pt x="399" y="127"/>
                  </a:lnTo>
                  <a:lnTo>
                    <a:pt x="404" y="125"/>
                  </a:lnTo>
                  <a:lnTo>
                    <a:pt x="408" y="125"/>
                  </a:lnTo>
                  <a:lnTo>
                    <a:pt x="408" y="125"/>
                  </a:lnTo>
                  <a:lnTo>
                    <a:pt x="410" y="129"/>
                  </a:lnTo>
                  <a:lnTo>
                    <a:pt x="412" y="129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5" y="123"/>
                  </a:lnTo>
                  <a:lnTo>
                    <a:pt x="417" y="123"/>
                  </a:lnTo>
                  <a:lnTo>
                    <a:pt x="415" y="122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08" y="118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400" y="116"/>
                  </a:lnTo>
                  <a:lnTo>
                    <a:pt x="400" y="116"/>
                  </a:lnTo>
                  <a:lnTo>
                    <a:pt x="402" y="112"/>
                  </a:lnTo>
                  <a:lnTo>
                    <a:pt x="402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4" y="107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5"/>
                  </a:lnTo>
                  <a:lnTo>
                    <a:pt x="373" y="105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73" y="101"/>
                  </a:lnTo>
                  <a:lnTo>
                    <a:pt x="373" y="101"/>
                  </a:lnTo>
                  <a:lnTo>
                    <a:pt x="378" y="96"/>
                  </a:lnTo>
                  <a:lnTo>
                    <a:pt x="380" y="92"/>
                  </a:lnTo>
                  <a:lnTo>
                    <a:pt x="382" y="90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89" y="92"/>
                  </a:lnTo>
                  <a:lnTo>
                    <a:pt x="391" y="94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395" y="94"/>
                  </a:lnTo>
                  <a:lnTo>
                    <a:pt x="402" y="88"/>
                  </a:lnTo>
                  <a:lnTo>
                    <a:pt x="404" y="86"/>
                  </a:lnTo>
                  <a:lnTo>
                    <a:pt x="400" y="83"/>
                  </a:lnTo>
                  <a:lnTo>
                    <a:pt x="400" y="83"/>
                  </a:lnTo>
                  <a:lnTo>
                    <a:pt x="395" y="79"/>
                  </a:lnTo>
                  <a:lnTo>
                    <a:pt x="389" y="75"/>
                  </a:lnTo>
                  <a:lnTo>
                    <a:pt x="389" y="75"/>
                  </a:lnTo>
                  <a:lnTo>
                    <a:pt x="386" y="75"/>
                  </a:lnTo>
                  <a:lnTo>
                    <a:pt x="384" y="75"/>
                  </a:lnTo>
                  <a:lnTo>
                    <a:pt x="378" y="81"/>
                  </a:lnTo>
                  <a:lnTo>
                    <a:pt x="373" y="86"/>
                  </a:lnTo>
                  <a:lnTo>
                    <a:pt x="371" y="88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5" y="85"/>
                  </a:lnTo>
                  <a:lnTo>
                    <a:pt x="362" y="85"/>
                  </a:lnTo>
                  <a:lnTo>
                    <a:pt x="362" y="85"/>
                  </a:lnTo>
                  <a:lnTo>
                    <a:pt x="360" y="86"/>
                  </a:lnTo>
                  <a:lnTo>
                    <a:pt x="360" y="90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8" y="101"/>
                  </a:lnTo>
                  <a:lnTo>
                    <a:pt x="360" y="103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8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2" y="96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34" y="88"/>
                  </a:lnTo>
                  <a:lnTo>
                    <a:pt x="327" y="86"/>
                  </a:lnTo>
                  <a:lnTo>
                    <a:pt x="321" y="86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4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0" y="94"/>
                  </a:lnTo>
                  <a:lnTo>
                    <a:pt x="312" y="96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3" y="94"/>
                  </a:lnTo>
                  <a:lnTo>
                    <a:pt x="297" y="94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0" y="101"/>
                  </a:lnTo>
                  <a:lnTo>
                    <a:pt x="273" y="101"/>
                  </a:lnTo>
                  <a:lnTo>
                    <a:pt x="273" y="101"/>
                  </a:lnTo>
                  <a:lnTo>
                    <a:pt x="268" y="101"/>
                  </a:lnTo>
                  <a:lnTo>
                    <a:pt x="266" y="99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3" y="88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97" y="81"/>
                  </a:lnTo>
                  <a:lnTo>
                    <a:pt x="299" y="79"/>
                  </a:lnTo>
                  <a:lnTo>
                    <a:pt x="293" y="77"/>
                  </a:lnTo>
                  <a:lnTo>
                    <a:pt x="293" y="77"/>
                  </a:lnTo>
                  <a:lnTo>
                    <a:pt x="290" y="75"/>
                  </a:lnTo>
                  <a:lnTo>
                    <a:pt x="290" y="74"/>
                  </a:lnTo>
                  <a:lnTo>
                    <a:pt x="292" y="72"/>
                  </a:lnTo>
                  <a:lnTo>
                    <a:pt x="292" y="70"/>
                  </a:lnTo>
                  <a:lnTo>
                    <a:pt x="288" y="68"/>
                  </a:lnTo>
                  <a:lnTo>
                    <a:pt x="284" y="66"/>
                  </a:lnTo>
                  <a:lnTo>
                    <a:pt x="284" y="66"/>
                  </a:lnTo>
                  <a:lnTo>
                    <a:pt x="273" y="62"/>
                  </a:lnTo>
                  <a:lnTo>
                    <a:pt x="268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0"/>
                  </a:lnTo>
                  <a:lnTo>
                    <a:pt x="264" y="46"/>
                  </a:lnTo>
                  <a:lnTo>
                    <a:pt x="262" y="44"/>
                  </a:lnTo>
                  <a:lnTo>
                    <a:pt x="260" y="44"/>
                  </a:lnTo>
                  <a:lnTo>
                    <a:pt x="260" y="4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46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9" y="35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6" y="24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43" y="14"/>
                  </a:lnTo>
                  <a:lnTo>
                    <a:pt x="245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6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9" y="20"/>
                  </a:lnTo>
                  <a:lnTo>
                    <a:pt x="280" y="18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0" y="14"/>
                  </a:lnTo>
                  <a:lnTo>
                    <a:pt x="277" y="13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69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71" y="3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9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92"/>
            <p:cNvSpPr/>
            <p:nvPr/>
          </p:nvSpPr>
          <p:spPr bwMode="auto">
            <a:xfrm>
              <a:off x="4059238" y="6488113"/>
              <a:ext cx="277812" cy="331788"/>
            </a:xfrm>
            <a:custGeom>
              <a:avLst/>
              <a:gdLst>
                <a:gd name="T0" fmla="*/ 120 w 175"/>
                <a:gd name="T1" fmla="*/ 13 h 209"/>
                <a:gd name="T2" fmla="*/ 120 w 175"/>
                <a:gd name="T3" fmla="*/ 78 h 209"/>
                <a:gd name="T4" fmla="*/ 120 w 175"/>
                <a:gd name="T5" fmla="*/ 78 h 209"/>
                <a:gd name="T6" fmla="*/ 116 w 175"/>
                <a:gd name="T7" fmla="*/ 83 h 209"/>
                <a:gd name="T8" fmla="*/ 107 w 175"/>
                <a:gd name="T9" fmla="*/ 94 h 209"/>
                <a:gd name="T10" fmla="*/ 99 w 175"/>
                <a:gd name="T11" fmla="*/ 102 h 209"/>
                <a:gd name="T12" fmla="*/ 90 w 175"/>
                <a:gd name="T13" fmla="*/ 109 h 209"/>
                <a:gd name="T14" fmla="*/ 79 w 175"/>
                <a:gd name="T15" fmla="*/ 117 h 209"/>
                <a:gd name="T16" fmla="*/ 68 w 175"/>
                <a:gd name="T17" fmla="*/ 122 h 209"/>
                <a:gd name="T18" fmla="*/ 68 w 175"/>
                <a:gd name="T19" fmla="*/ 122 h 209"/>
                <a:gd name="T20" fmla="*/ 40 w 175"/>
                <a:gd name="T21" fmla="*/ 133 h 209"/>
                <a:gd name="T22" fmla="*/ 18 w 175"/>
                <a:gd name="T23" fmla="*/ 144 h 209"/>
                <a:gd name="T24" fmla="*/ 11 w 175"/>
                <a:gd name="T25" fmla="*/ 152 h 209"/>
                <a:gd name="T26" fmla="*/ 5 w 175"/>
                <a:gd name="T27" fmla="*/ 159 h 209"/>
                <a:gd name="T28" fmla="*/ 1 w 175"/>
                <a:gd name="T29" fmla="*/ 167 h 209"/>
                <a:gd name="T30" fmla="*/ 0 w 175"/>
                <a:gd name="T31" fmla="*/ 174 h 209"/>
                <a:gd name="T32" fmla="*/ 0 w 175"/>
                <a:gd name="T33" fmla="*/ 174 h 209"/>
                <a:gd name="T34" fmla="*/ 3 w 175"/>
                <a:gd name="T35" fmla="*/ 179 h 209"/>
                <a:gd name="T36" fmla="*/ 11 w 175"/>
                <a:gd name="T37" fmla="*/ 187 h 209"/>
                <a:gd name="T38" fmla="*/ 24 w 175"/>
                <a:gd name="T39" fmla="*/ 192 h 209"/>
                <a:gd name="T40" fmla="*/ 40 w 175"/>
                <a:gd name="T41" fmla="*/ 198 h 209"/>
                <a:gd name="T42" fmla="*/ 64 w 175"/>
                <a:gd name="T43" fmla="*/ 203 h 209"/>
                <a:gd name="T44" fmla="*/ 94 w 175"/>
                <a:gd name="T45" fmla="*/ 205 h 209"/>
                <a:gd name="T46" fmla="*/ 131 w 175"/>
                <a:gd name="T47" fmla="*/ 209 h 209"/>
                <a:gd name="T48" fmla="*/ 175 w 175"/>
                <a:gd name="T49" fmla="*/ 209 h 209"/>
                <a:gd name="T50" fmla="*/ 175 w 175"/>
                <a:gd name="T51" fmla="*/ 0 h 209"/>
                <a:gd name="T52" fmla="*/ 120 w 175"/>
                <a:gd name="T53" fmla="*/ 1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209">
                  <a:moveTo>
                    <a:pt x="120" y="13"/>
                  </a:moveTo>
                  <a:lnTo>
                    <a:pt x="120" y="78"/>
                  </a:lnTo>
                  <a:lnTo>
                    <a:pt x="120" y="78"/>
                  </a:lnTo>
                  <a:lnTo>
                    <a:pt x="116" y="83"/>
                  </a:lnTo>
                  <a:lnTo>
                    <a:pt x="107" y="94"/>
                  </a:lnTo>
                  <a:lnTo>
                    <a:pt x="99" y="102"/>
                  </a:lnTo>
                  <a:lnTo>
                    <a:pt x="90" y="109"/>
                  </a:lnTo>
                  <a:lnTo>
                    <a:pt x="79" y="117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40" y="133"/>
                  </a:lnTo>
                  <a:lnTo>
                    <a:pt x="18" y="144"/>
                  </a:lnTo>
                  <a:lnTo>
                    <a:pt x="11" y="152"/>
                  </a:lnTo>
                  <a:lnTo>
                    <a:pt x="5" y="159"/>
                  </a:lnTo>
                  <a:lnTo>
                    <a:pt x="1" y="16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3" y="179"/>
                  </a:lnTo>
                  <a:lnTo>
                    <a:pt x="11" y="187"/>
                  </a:lnTo>
                  <a:lnTo>
                    <a:pt x="24" y="192"/>
                  </a:lnTo>
                  <a:lnTo>
                    <a:pt x="40" y="198"/>
                  </a:lnTo>
                  <a:lnTo>
                    <a:pt x="64" y="203"/>
                  </a:lnTo>
                  <a:lnTo>
                    <a:pt x="94" y="205"/>
                  </a:lnTo>
                  <a:lnTo>
                    <a:pt x="131" y="209"/>
                  </a:lnTo>
                  <a:lnTo>
                    <a:pt x="175" y="209"/>
                  </a:lnTo>
                  <a:lnTo>
                    <a:pt x="175" y="0"/>
                  </a:lnTo>
                  <a:lnTo>
                    <a:pt x="12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93"/>
            <p:cNvSpPr/>
            <p:nvPr/>
          </p:nvSpPr>
          <p:spPr bwMode="auto">
            <a:xfrm>
              <a:off x="4308475" y="6488113"/>
              <a:ext cx="260350" cy="331788"/>
            </a:xfrm>
            <a:custGeom>
              <a:avLst/>
              <a:gdLst>
                <a:gd name="T0" fmla="*/ 37 w 164"/>
                <a:gd name="T1" fmla="*/ 13 h 209"/>
                <a:gd name="T2" fmla="*/ 37 w 164"/>
                <a:gd name="T3" fmla="*/ 78 h 209"/>
                <a:gd name="T4" fmla="*/ 37 w 164"/>
                <a:gd name="T5" fmla="*/ 78 h 209"/>
                <a:gd name="T6" fmla="*/ 38 w 164"/>
                <a:gd name="T7" fmla="*/ 83 h 209"/>
                <a:gd name="T8" fmla="*/ 48 w 164"/>
                <a:gd name="T9" fmla="*/ 94 h 209"/>
                <a:gd name="T10" fmla="*/ 53 w 164"/>
                <a:gd name="T11" fmla="*/ 102 h 209"/>
                <a:gd name="T12" fmla="*/ 62 w 164"/>
                <a:gd name="T13" fmla="*/ 109 h 209"/>
                <a:gd name="T14" fmla="*/ 73 w 164"/>
                <a:gd name="T15" fmla="*/ 117 h 209"/>
                <a:gd name="T16" fmla="*/ 86 w 164"/>
                <a:gd name="T17" fmla="*/ 122 h 209"/>
                <a:gd name="T18" fmla="*/ 86 w 164"/>
                <a:gd name="T19" fmla="*/ 122 h 209"/>
                <a:gd name="T20" fmla="*/ 114 w 164"/>
                <a:gd name="T21" fmla="*/ 133 h 209"/>
                <a:gd name="T22" fmla="*/ 140 w 164"/>
                <a:gd name="T23" fmla="*/ 144 h 209"/>
                <a:gd name="T24" fmla="*/ 149 w 164"/>
                <a:gd name="T25" fmla="*/ 152 h 209"/>
                <a:gd name="T26" fmla="*/ 158 w 164"/>
                <a:gd name="T27" fmla="*/ 159 h 209"/>
                <a:gd name="T28" fmla="*/ 162 w 164"/>
                <a:gd name="T29" fmla="*/ 167 h 209"/>
                <a:gd name="T30" fmla="*/ 164 w 164"/>
                <a:gd name="T31" fmla="*/ 174 h 209"/>
                <a:gd name="T32" fmla="*/ 164 w 164"/>
                <a:gd name="T33" fmla="*/ 174 h 209"/>
                <a:gd name="T34" fmla="*/ 162 w 164"/>
                <a:gd name="T35" fmla="*/ 178 h 209"/>
                <a:gd name="T36" fmla="*/ 158 w 164"/>
                <a:gd name="T37" fmla="*/ 179 h 209"/>
                <a:gd name="T38" fmla="*/ 149 w 164"/>
                <a:gd name="T39" fmla="*/ 187 h 209"/>
                <a:gd name="T40" fmla="*/ 134 w 164"/>
                <a:gd name="T41" fmla="*/ 192 h 209"/>
                <a:gd name="T42" fmla="*/ 114 w 164"/>
                <a:gd name="T43" fmla="*/ 198 h 209"/>
                <a:gd name="T44" fmla="*/ 90 w 164"/>
                <a:gd name="T45" fmla="*/ 203 h 209"/>
                <a:gd name="T46" fmla="*/ 62 w 164"/>
                <a:gd name="T47" fmla="*/ 205 h 209"/>
                <a:gd name="T48" fmla="*/ 33 w 164"/>
                <a:gd name="T49" fmla="*/ 209 h 209"/>
                <a:gd name="T50" fmla="*/ 0 w 164"/>
                <a:gd name="T51" fmla="*/ 209 h 209"/>
                <a:gd name="T52" fmla="*/ 0 w 164"/>
                <a:gd name="T53" fmla="*/ 0 h 209"/>
                <a:gd name="T54" fmla="*/ 37 w 164"/>
                <a:gd name="T55" fmla="*/ 1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209">
                  <a:moveTo>
                    <a:pt x="37" y="13"/>
                  </a:moveTo>
                  <a:lnTo>
                    <a:pt x="37" y="78"/>
                  </a:lnTo>
                  <a:lnTo>
                    <a:pt x="37" y="78"/>
                  </a:lnTo>
                  <a:lnTo>
                    <a:pt x="38" y="83"/>
                  </a:lnTo>
                  <a:lnTo>
                    <a:pt x="48" y="94"/>
                  </a:lnTo>
                  <a:lnTo>
                    <a:pt x="53" y="102"/>
                  </a:lnTo>
                  <a:lnTo>
                    <a:pt x="62" y="109"/>
                  </a:lnTo>
                  <a:lnTo>
                    <a:pt x="73" y="117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114" y="133"/>
                  </a:lnTo>
                  <a:lnTo>
                    <a:pt x="140" y="144"/>
                  </a:lnTo>
                  <a:lnTo>
                    <a:pt x="149" y="152"/>
                  </a:lnTo>
                  <a:lnTo>
                    <a:pt x="158" y="159"/>
                  </a:lnTo>
                  <a:lnTo>
                    <a:pt x="162" y="167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2" y="178"/>
                  </a:lnTo>
                  <a:lnTo>
                    <a:pt x="158" y="179"/>
                  </a:lnTo>
                  <a:lnTo>
                    <a:pt x="149" y="187"/>
                  </a:lnTo>
                  <a:lnTo>
                    <a:pt x="134" y="192"/>
                  </a:lnTo>
                  <a:lnTo>
                    <a:pt x="114" y="198"/>
                  </a:lnTo>
                  <a:lnTo>
                    <a:pt x="90" y="203"/>
                  </a:lnTo>
                  <a:lnTo>
                    <a:pt x="62" y="205"/>
                  </a:lnTo>
                  <a:lnTo>
                    <a:pt x="33" y="209"/>
                  </a:lnTo>
                  <a:lnTo>
                    <a:pt x="0" y="209"/>
                  </a:lnTo>
                  <a:lnTo>
                    <a:pt x="0" y="0"/>
                  </a:lnTo>
                  <a:lnTo>
                    <a:pt x="3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94"/>
            <p:cNvSpPr/>
            <p:nvPr/>
          </p:nvSpPr>
          <p:spPr bwMode="auto">
            <a:xfrm>
              <a:off x="3838575" y="5529263"/>
              <a:ext cx="987425" cy="993775"/>
            </a:xfrm>
            <a:custGeom>
              <a:avLst/>
              <a:gdLst>
                <a:gd name="T0" fmla="*/ 458 w 622"/>
                <a:gd name="T1" fmla="*/ 32 h 626"/>
                <a:gd name="T2" fmla="*/ 510 w 622"/>
                <a:gd name="T3" fmla="*/ 80 h 626"/>
                <a:gd name="T4" fmla="*/ 549 w 622"/>
                <a:gd name="T5" fmla="*/ 139 h 626"/>
                <a:gd name="T6" fmla="*/ 574 w 622"/>
                <a:gd name="T7" fmla="*/ 205 h 626"/>
                <a:gd name="T8" fmla="*/ 580 w 622"/>
                <a:gd name="T9" fmla="*/ 242 h 626"/>
                <a:gd name="T10" fmla="*/ 584 w 622"/>
                <a:gd name="T11" fmla="*/ 279 h 626"/>
                <a:gd name="T12" fmla="*/ 582 w 622"/>
                <a:gd name="T13" fmla="*/ 311 h 626"/>
                <a:gd name="T14" fmla="*/ 569 w 622"/>
                <a:gd name="T15" fmla="*/ 370 h 626"/>
                <a:gd name="T16" fmla="*/ 545 w 622"/>
                <a:gd name="T17" fmla="*/ 425 h 626"/>
                <a:gd name="T18" fmla="*/ 514 w 622"/>
                <a:gd name="T19" fmla="*/ 475 h 626"/>
                <a:gd name="T20" fmla="*/ 471 w 622"/>
                <a:gd name="T21" fmla="*/ 516 h 626"/>
                <a:gd name="T22" fmla="*/ 423 w 622"/>
                <a:gd name="T23" fmla="*/ 549 h 626"/>
                <a:gd name="T24" fmla="*/ 368 w 622"/>
                <a:gd name="T25" fmla="*/ 573 h 626"/>
                <a:gd name="T26" fmla="*/ 307 w 622"/>
                <a:gd name="T27" fmla="*/ 584 h 626"/>
                <a:gd name="T28" fmla="*/ 275 w 622"/>
                <a:gd name="T29" fmla="*/ 586 h 626"/>
                <a:gd name="T30" fmla="*/ 238 w 622"/>
                <a:gd name="T31" fmla="*/ 584 h 626"/>
                <a:gd name="T32" fmla="*/ 170 w 622"/>
                <a:gd name="T33" fmla="*/ 567 h 626"/>
                <a:gd name="T34" fmla="*/ 107 w 622"/>
                <a:gd name="T35" fmla="*/ 536 h 626"/>
                <a:gd name="T36" fmla="*/ 54 w 622"/>
                <a:gd name="T37" fmla="*/ 492 h 626"/>
                <a:gd name="T38" fmla="*/ 0 w 622"/>
                <a:gd name="T39" fmla="*/ 490 h 626"/>
                <a:gd name="T40" fmla="*/ 26 w 622"/>
                <a:gd name="T41" fmla="*/ 519 h 626"/>
                <a:gd name="T42" fmla="*/ 85 w 622"/>
                <a:gd name="T43" fmla="*/ 569 h 626"/>
                <a:gd name="T44" fmla="*/ 120 w 622"/>
                <a:gd name="T45" fmla="*/ 590 h 626"/>
                <a:gd name="T46" fmla="*/ 155 w 622"/>
                <a:gd name="T47" fmla="*/ 604 h 626"/>
                <a:gd name="T48" fmla="*/ 194 w 622"/>
                <a:gd name="T49" fmla="*/ 617 h 626"/>
                <a:gd name="T50" fmla="*/ 235 w 622"/>
                <a:gd name="T51" fmla="*/ 625 h 626"/>
                <a:gd name="T52" fmla="*/ 275 w 622"/>
                <a:gd name="T53" fmla="*/ 626 h 626"/>
                <a:gd name="T54" fmla="*/ 312 w 622"/>
                <a:gd name="T55" fmla="*/ 625 h 626"/>
                <a:gd name="T56" fmla="*/ 379 w 622"/>
                <a:gd name="T57" fmla="*/ 612 h 626"/>
                <a:gd name="T58" fmla="*/ 441 w 622"/>
                <a:gd name="T59" fmla="*/ 584 h 626"/>
                <a:gd name="T60" fmla="*/ 497 w 622"/>
                <a:gd name="T61" fmla="*/ 547 h 626"/>
                <a:gd name="T62" fmla="*/ 543 w 622"/>
                <a:gd name="T63" fmla="*/ 501 h 626"/>
                <a:gd name="T64" fmla="*/ 582 w 622"/>
                <a:gd name="T65" fmla="*/ 445 h 626"/>
                <a:gd name="T66" fmla="*/ 608 w 622"/>
                <a:gd name="T67" fmla="*/ 383 h 626"/>
                <a:gd name="T68" fmla="*/ 621 w 622"/>
                <a:gd name="T69" fmla="*/ 314 h 626"/>
                <a:gd name="T70" fmla="*/ 622 w 622"/>
                <a:gd name="T71" fmla="*/ 279 h 626"/>
                <a:gd name="T72" fmla="*/ 621 w 622"/>
                <a:gd name="T73" fmla="*/ 237 h 626"/>
                <a:gd name="T74" fmla="*/ 613 w 622"/>
                <a:gd name="T75" fmla="*/ 196 h 626"/>
                <a:gd name="T76" fmla="*/ 600 w 622"/>
                <a:gd name="T77" fmla="*/ 157 h 626"/>
                <a:gd name="T78" fmla="*/ 584 w 622"/>
                <a:gd name="T79" fmla="*/ 120 h 626"/>
                <a:gd name="T80" fmla="*/ 563 w 622"/>
                <a:gd name="T81" fmla="*/ 85 h 626"/>
                <a:gd name="T82" fmla="*/ 539 w 622"/>
                <a:gd name="T83" fmla="*/ 54 h 626"/>
                <a:gd name="T84" fmla="*/ 512 w 622"/>
                <a:gd name="T85" fmla="*/ 24 h 626"/>
                <a:gd name="T86" fmla="*/ 482 w 622"/>
                <a:gd name="T8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2" h="626">
                  <a:moveTo>
                    <a:pt x="458" y="32"/>
                  </a:moveTo>
                  <a:lnTo>
                    <a:pt x="458" y="32"/>
                  </a:lnTo>
                  <a:lnTo>
                    <a:pt x="484" y="54"/>
                  </a:lnTo>
                  <a:lnTo>
                    <a:pt x="510" y="80"/>
                  </a:lnTo>
                  <a:lnTo>
                    <a:pt x="530" y="107"/>
                  </a:lnTo>
                  <a:lnTo>
                    <a:pt x="549" y="139"/>
                  </a:lnTo>
                  <a:lnTo>
                    <a:pt x="563" y="170"/>
                  </a:lnTo>
                  <a:lnTo>
                    <a:pt x="574" y="205"/>
                  </a:lnTo>
                  <a:lnTo>
                    <a:pt x="578" y="224"/>
                  </a:lnTo>
                  <a:lnTo>
                    <a:pt x="580" y="242"/>
                  </a:lnTo>
                  <a:lnTo>
                    <a:pt x="582" y="261"/>
                  </a:lnTo>
                  <a:lnTo>
                    <a:pt x="584" y="279"/>
                  </a:lnTo>
                  <a:lnTo>
                    <a:pt x="584" y="279"/>
                  </a:lnTo>
                  <a:lnTo>
                    <a:pt x="582" y="311"/>
                  </a:lnTo>
                  <a:lnTo>
                    <a:pt x="576" y="342"/>
                  </a:lnTo>
                  <a:lnTo>
                    <a:pt x="569" y="370"/>
                  </a:lnTo>
                  <a:lnTo>
                    <a:pt x="558" y="399"/>
                  </a:lnTo>
                  <a:lnTo>
                    <a:pt x="545" y="425"/>
                  </a:lnTo>
                  <a:lnTo>
                    <a:pt x="530" y="451"/>
                  </a:lnTo>
                  <a:lnTo>
                    <a:pt x="514" y="475"/>
                  </a:lnTo>
                  <a:lnTo>
                    <a:pt x="493" y="497"/>
                  </a:lnTo>
                  <a:lnTo>
                    <a:pt x="471" y="516"/>
                  </a:lnTo>
                  <a:lnTo>
                    <a:pt x="447" y="534"/>
                  </a:lnTo>
                  <a:lnTo>
                    <a:pt x="423" y="549"/>
                  </a:lnTo>
                  <a:lnTo>
                    <a:pt x="395" y="562"/>
                  </a:lnTo>
                  <a:lnTo>
                    <a:pt x="368" y="573"/>
                  </a:lnTo>
                  <a:lnTo>
                    <a:pt x="338" y="580"/>
                  </a:lnTo>
                  <a:lnTo>
                    <a:pt x="307" y="584"/>
                  </a:lnTo>
                  <a:lnTo>
                    <a:pt x="275" y="586"/>
                  </a:lnTo>
                  <a:lnTo>
                    <a:pt x="275" y="586"/>
                  </a:lnTo>
                  <a:lnTo>
                    <a:pt x="257" y="586"/>
                  </a:lnTo>
                  <a:lnTo>
                    <a:pt x="238" y="584"/>
                  </a:lnTo>
                  <a:lnTo>
                    <a:pt x="203" y="578"/>
                  </a:lnTo>
                  <a:lnTo>
                    <a:pt x="170" y="567"/>
                  </a:lnTo>
                  <a:lnTo>
                    <a:pt x="137" y="553"/>
                  </a:lnTo>
                  <a:lnTo>
                    <a:pt x="107" y="536"/>
                  </a:lnTo>
                  <a:lnTo>
                    <a:pt x="79" y="516"/>
                  </a:lnTo>
                  <a:lnTo>
                    <a:pt x="54" y="492"/>
                  </a:lnTo>
                  <a:lnTo>
                    <a:pt x="31" y="464"/>
                  </a:lnTo>
                  <a:lnTo>
                    <a:pt x="0" y="490"/>
                  </a:lnTo>
                  <a:lnTo>
                    <a:pt x="0" y="490"/>
                  </a:lnTo>
                  <a:lnTo>
                    <a:pt x="26" y="519"/>
                  </a:lnTo>
                  <a:lnTo>
                    <a:pt x="54" y="547"/>
                  </a:lnTo>
                  <a:lnTo>
                    <a:pt x="85" y="569"/>
                  </a:lnTo>
                  <a:lnTo>
                    <a:pt x="102" y="580"/>
                  </a:lnTo>
                  <a:lnTo>
                    <a:pt x="120" y="590"/>
                  </a:lnTo>
                  <a:lnTo>
                    <a:pt x="137" y="597"/>
                  </a:lnTo>
                  <a:lnTo>
                    <a:pt x="155" y="604"/>
                  </a:lnTo>
                  <a:lnTo>
                    <a:pt x="176" y="612"/>
                  </a:lnTo>
                  <a:lnTo>
                    <a:pt x="194" y="617"/>
                  </a:lnTo>
                  <a:lnTo>
                    <a:pt x="214" y="621"/>
                  </a:lnTo>
                  <a:lnTo>
                    <a:pt x="235" y="625"/>
                  </a:lnTo>
                  <a:lnTo>
                    <a:pt x="255" y="626"/>
                  </a:lnTo>
                  <a:lnTo>
                    <a:pt x="275" y="626"/>
                  </a:lnTo>
                  <a:lnTo>
                    <a:pt x="275" y="626"/>
                  </a:lnTo>
                  <a:lnTo>
                    <a:pt x="312" y="625"/>
                  </a:lnTo>
                  <a:lnTo>
                    <a:pt x="345" y="619"/>
                  </a:lnTo>
                  <a:lnTo>
                    <a:pt x="379" y="612"/>
                  </a:lnTo>
                  <a:lnTo>
                    <a:pt x="412" y="599"/>
                  </a:lnTo>
                  <a:lnTo>
                    <a:pt x="441" y="584"/>
                  </a:lnTo>
                  <a:lnTo>
                    <a:pt x="469" y="567"/>
                  </a:lnTo>
                  <a:lnTo>
                    <a:pt x="497" y="547"/>
                  </a:lnTo>
                  <a:lnTo>
                    <a:pt x="521" y="525"/>
                  </a:lnTo>
                  <a:lnTo>
                    <a:pt x="543" y="501"/>
                  </a:lnTo>
                  <a:lnTo>
                    <a:pt x="563" y="473"/>
                  </a:lnTo>
                  <a:lnTo>
                    <a:pt x="582" y="445"/>
                  </a:lnTo>
                  <a:lnTo>
                    <a:pt x="597" y="414"/>
                  </a:lnTo>
                  <a:lnTo>
                    <a:pt x="608" y="383"/>
                  </a:lnTo>
                  <a:lnTo>
                    <a:pt x="615" y="349"/>
                  </a:lnTo>
                  <a:lnTo>
                    <a:pt x="621" y="314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2" y="257"/>
                  </a:lnTo>
                  <a:lnTo>
                    <a:pt x="621" y="237"/>
                  </a:lnTo>
                  <a:lnTo>
                    <a:pt x="617" y="216"/>
                  </a:lnTo>
                  <a:lnTo>
                    <a:pt x="613" y="196"/>
                  </a:lnTo>
                  <a:lnTo>
                    <a:pt x="608" y="176"/>
                  </a:lnTo>
                  <a:lnTo>
                    <a:pt x="600" y="157"/>
                  </a:lnTo>
                  <a:lnTo>
                    <a:pt x="593" y="139"/>
                  </a:lnTo>
                  <a:lnTo>
                    <a:pt x="584" y="120"/>
                  </a:lnTo>
                  <a:lnTo>
                    <a:pt x="574" y="102"/>
                  </a:lnTo>
                  <a:lnTo>
                    <a:pt x="563" y="85"/>
                  </a:lnTo>
                  <a:lnTo>
                    <a:pt x="552" y="69"/>
                  </a:lnTo>
                  <a:lnTo>
                    <a:pt x="539" y="54"/>
                  </a:lnTo>
                  <a:lnTo>
                    <a:pt x="526" y="39"/>
                  </a:lnTo>
                  <a:lnTo>
                    <a:pt x="512" y="24"/>
                  </a:lnTo>
                  <a:lnTo>
                    <a:pt x="497" y="11"/>
                  </a:lnTo>
                  <a:lnTo>
                    <a:pt x="482" y="0"/>
                  </a:lnTo>
                  <a:lnTo>
                    <a:pt x="45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95"/>
            <p:cNvSpPr>
              <a:spLocks noEditPoints="1"/>
            </p:cNvSpPr>
            <p:nvPr/>
          </p:nvSpPr>
          <p:spPr bwMode="auto">
            <a:xfrm>
              <a:off x="3848100" y="5546725"/>
              <a:ext cx="873125" cy="871538"/>
            </a:xfrm>
            <a:custGeom>
              <a:avLst/>
              <a:gdLst>
                <a:gd name="T0" fmla="*/ 245 w 550"/>
                <a:gd name="T1" fmla="*/ 0 h 549"/>
                <a:gd name="T2" fmla="*/ 168 w 550"/>
                <a:gd name="T3" fmla="*/ 21 h 549"/>
                <a:gd name="T4" fmla="*/ 99 w 550"/>
                <a:gd name="T5" fmla="*/ 63 h 549"/>
                <a:gd name="T6" fmla="*/ 46 w 550"/>
                <a:gd name="T7" fmla="*/ 120 h 549"/>
                <a:gd name="T8" fmla="*/ 11 w 550"/>
                <a:gd name="T9" fmla="*/ 192 h 549"/>
                <a:gd name="T10" fmla="*/ 0 w 550"/>
                <a:gd name="T11" fmla="*/ 274 h 549"/>
                <a:gd name="T12" fmla="*/ 5 w 550"/>
                <a:gd name="T13" fmla="*/ 331 h 549"/>
                <a:gd name="T14" fmla="*/ 33 w 550"/>
                <a:gd name="T15" fmla="*/ 405 h 549"/>
                <a:gd name="T16" fmla="*/ 79 w 550"/>
                <a:gd name="T17" fmla="*/ 470 h 549"/>
                <a:gd name="T18" fmla="*/ 144 w 550"/>
                <a:gd name="T19" fmla="*/ 516 h 549"/>
                <a:gd name="T20" fmla="*/ 219 w 550"/>
                <a:gd name="T21" fmla="*/ 543 h 549"/>
                <a:gd name="T22" fmla="*/ 275 w 550"/>
                <a:gd name="T23" fmla="*/ 549 h 549"/>
                <a:gd name="T24" fmla="*/ 356 w 550"/>
                <a:gd name="T25" fmla="*/ 538 h 549"/>
                <a:gd name="T26" fmla="*/ 428 w 550"/>
                <a:gd name="T27" fmla="*/ 503 h 549"/>
                <a:gd name="T28" fmla="*/ 487 w 550"/>
                <a:gd name="T29" fmla="*/ 449 h 549"/>
                <a:gd name="T30" fmla="*/ 528 w 550"/>
                <a:gd name="T31" fmla="*/ 381 h 549"/>
                <a:gd name="T32" fmla="*/ 548 w 550"/>
                <a:gd name="T33" fmla="*/ 303 h 549"/>
                <a:gd name="T34" fmla="*/ 548 w 550"/>
                <a:gd name="T35" fmla="*/ 246 h 549"/>
                <a:gd name="T36" fmla="*/ 528 w 550"/>
                <a:gd name="T37" fmla="*/ 168 h 549"/>
                <a:gd name="T38" fmla="*/ 487 w 550"/>
                <a:gd name="T39" fmla="*/ 100 h 549"/>
                <a:gd name="T40" fmla="*/ 428 w 550"/>
                <a:gd name="T41" fmla="*/ 47 h 549"/>
                <a:gd name="T42" fmla="*/ 356 w 550"/>
                <a:gd name="T43" fmla="*/ 11 h 549"/>
                <a:gd name="T44" fmla="*/ 275 w 550"/>
                <a:gd name="T45" fmla="*/ 0 h 549"/>
                <a:gd name="T46" fmla="*/ 275 w 550"/>
                <a:gd name="T47" fmla="*/ 538 h 549"/>
                <a:gd name="T48" fmla="*/ 195 w 550"/>
                <a:gd name="T49" fmla="*/ 525 h 549"/>
                <a:gd name="T50" fmla="*/ 127 w 550"/>
                <a:gd name="T51" fmla="*/ 492 h 549"/>
                <a:gd name="T52" fmla="*/ 72 w 550"/>
                <a:gd name="T53" fmla="*/ 442 h 549"/>
                <a:gd name="T54" fmla="*/ 33 w 550"/>
                <a:gd name="T55" fmla="*/ 377 h 549"/>
                <a:gd name="T56" fmla="*/ 13 w 550"/>
                <a:gd name="T57" fmla="*/ 301 h 549"/>
                <a:gd name="T58" fmla="*/ 13 w 550"/>
                <a:gd name="T59" fmla="*/ 248 h 549"/>
                <a:gd name="T60" fmla="*/ 33 w 550"/>
                <a:gd name="T61" fmla="*/ 172 h 549"/>
                <a:gd name="T62" fmla="*/ 72 w 550"/>
                <a:gd name="T63" fmla="*/ 108 h 549"/>
                <a:gd name="T64" fmla="*/ 127 w 550"/>
                <a:gd name="T65" fmla="*/ 58 h 549"/>
                <a:gd name="T66" fmla="*/ 195 w 550"/>
                <a:gd name="T67" fmla="*/ 24 h 549"/>
                <a:gd name="T68" fmla="*/ 275 w 550"/>
                <a:gd name="T69" fmla="*/ 11 h 549"/>
                <a:gd name="T70" fmla="*/ 327 w 550"/>
                <a:gd name="T71" fmla="*/ 17 h 549"/>
                <a:gd name="T72" fmla="*/ 399 w 550"/>
                <a:gd name="T73" fmla="*/ 45 h 549"/>
                <a:gd name="T74" fmla="*/ 459 w 550"/>
                <a:gd name="T75" fmla="*/ 89 h 549"/>
                <a:gd name="T76" fmla="*/ 506 w 550"/>
                <a:gd name="T77" fmla="*/ 150 h 549"/>
                <a:gd name="T78" fmla="*/ 532 w 550"/>
                <a:gd name="T79" fmla="*/ 222 h 549"/>
                <a:gd name="T80" fmla="*/ 537 w 550"/>
                <a:gd name="T81" fmla="*/ 274 h 549"/>
                <a:gd name="T82" fmla="*/ 524 w 550"/>
                <a:gd name="T83" fmla="*/ 353 h 549"/>
                <a:gd name="T84" fmla="*/ 491 w 550"/>
                <a:gd name="T85" fmla="*/ 422 h 549"/>
                <a:gd name="T86" fmla="*/ 441 w 550"/>
                <a:gd name="T87" fmla="*/ 477 h 549"/>
                <a:gd name="T88" fmla="*/ 376 w 550"/>
                <a:gd name="T89" fmla="*/ 516 h 549"/>
                <a:gd name="T90" fmla="*/ 301 w 550"/>
                <a:gd name="T91" fmla="*/ 53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0" h="549">
                  <a:moveTo>
                    <a:pt x="275" y="0"/>
                  </a:moveTo>
                  <a:lnTo>
                    <a:pt x="275" y="0"/>
                  </a:lnTo>
                  <a:lnTo>
                    <a:pt x="245" y="0"/>
                  </a:lnTo>
                  <a:lnTo>
                    <a:pt x="219" y="6"/>
                  </a:lnTo>
                  <a:lnTo>
                    <a:pt x="192" y="11"/>
                  </a:lnTo>
                  <a:lnTo>
                    <a:pt x="168" y="21"/>
                  </a:lnTo>
                  <a:lnTo>
                    <a:pt x="144" y="34"/>
                  </a:lnTo>
                  <a:lnTo>
                    <a:pt x="120" y="47"/>
                  </a:lnTo>
                  <a:lnTo>
                    <a:pt x="99" y="63"/>
                  </a:lnTo>
                  <a:lnTo>
                    <a:pt x="79" y="80"/>
                  </a:lnTo>
                  <a:lnTo>
                    <a:pt x="62" y="100"/>
                  </a:lnTo>
                  <a:lnTo>
                    <a:pt x="46" y="120"/>
                  </a:lnTo>
                  <a:lnTo>
                    <a:pt x="33" y="144"/>
                  </a:lnTo>
                  <a:lnTo>
                    <a:pt x="20" y="168"/>
                  </a:lnTo>
                  <a:lnTo>
                    <a:pt x="11" y="192"/>
                  </a:lnTo>
                  <a:lnTo>
                    <a:pt x="5" y="218"/>
                  </a:lnTo>
                  <a:lnTo>
                    <a:pt x="1" y="24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303"/>
                  </a:lnTo>
                  <a:lnTo>
                    <a:pt x="5" y="331"/>
                  </a:lnTo>
                  <a:lnTo>
                    <a:pt x="11" y="357"/>
                  </a:lnTo>
                  <a:lnTo>
                    <a:pt x="20" y="381"/>
                  </a:lnTo>
                  <a:lnTo>
                    <a:pt x="33" y="405"/>
                  </a:lnTo>
                  <a:lnTo>
                    <a:pt x="46" y="429"/>
                  </a:lnTo>
                  <a:lnTo>
                    <a:pt x="62" y="449"/>
                  </a:lnTo>
                  <a:lnTo>
                    <a:pt x="79" y="470"/>
                  </a:lnTo>
                  <a:lnTo>
                    <a:pt x="99" y="486"/>
                  </a:lnTo>
                  <a:lnTo>
                    <a:pt x="120" y="503"/>
                  </a:lnTo>
                  <a:lnTo>
                    <a:pt x="144" y="516"/>
                  </a:lnTo>
                  <a:lnTo>
                    <a:pt x="168" y="529"/>
                  </a:lnTo>
                  <a:lnTo>
                    <a:pt x="192" y="538"/>
                  </a:lnTo>
                  <a:lnTo>
                    <a:pt x="219" y="543"/>
                  </a:lnTo>
                  <a:lnTo>
                    <a:pt x="245" y="549"/>
                  </a:lnTo>
                  <a:lnTo>
                    <a:pt x="275" y="549"/>
                  </a:lnTo>
                  <a:lnTo>
                    <a:pt x="275" y="549"/>
                  </a:lnTo>
                  <a:lnTo>
                    <a:pt x="303" y="549"/>
                  </a:lnTo>
                  <a:lnTo>
                    <a:pt x="330" y="543"/>
                  </a:lnTo>
                  <a:lnTo>
                    <a:pt x="356" y="538"/>
                  </a:lnTo>
                  <a:lnTo>
                    <a:pt x="382" y="529"/>
                  </a:lnTo>
                  <a:lnTo>
                    <a:pt x="406" y="516"/>
                  </a:lnTo>
                  <a:lnTo>
                    <a:pt x="428" y="503"/>
                  </a:lnTo>
                  <a:lnTo>
                    <a:pt x="448" y="486"/>
                  </a:lnTo>
                  <a:lnTo>
                    <a:pt x="469" y="470"/>
                  </a:lnTo>
                  <a:lnTo>
                    <a:pt x="487" y="449"/>
                  </a:lnTo>
                  <a:lnTo>
                    <a:pt x="502" y="429"/>
                  </a:lnTo>
                  <a:lnTo>
                    <a:pt x="517" y="405"/>
                  </a:lnTo>
                  <a:lnTo>
                    <a:pt x="528" y="381"/>
                  </a:lnTo>
                  <a:lnTo>
                    <a:pt x="537" y="357"/>
                  </a:lnTo>
                  <a:lnTo>
                    <a:pt x="544" y="331"/>
                  </a:lnTo>
                  <a:lnTo>
                    <a:pt x="548" y="303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48" y="246"/>
                  </a:lnTo>
                  <a:lnTo>
                    <a:pt x="544" y="218"/>
                  </a:lnTo>
                  <a:lnTo>
                    <a:pt x="537" y="192"/>
                  </a:lnTo>
                  <a:lnTo>
                    <a:pt x="528" y="168"/>
                  </a:lnTo>
                  <a:lnTo>
                    <a:pt x="517" y="144"/>
                  </a:lnTo>
                  <a:lnTo>
                    <a:pt x="502" y="120"/>
                  </a:lnTo>
                  <a:lnTo>
                    <a:pt x="487" y="100"/>
                  </a:lnTo>
                  <a:lnTo>
                    <a:pt x="469" y="80"/>
                  </a:lnTo>
                  <a:lnTo>
                    <a:pt x="448" y="63"/>
                  </a:lnTo>
                  <a:lnTo>
                    <a:pt x="428" y="47"/>
                  </a:lnTo>
                  <a:lnTo>
                    <a:pt x="406" y="34"/>
                  </a:lnTo>
                  <a:lnTo>
                    <a:pt x="382" y="21"/>
                  </a:lnTo>
                  <a:lnTo>
                    <a:pt x="356" y="11"/>
                  </a:lnTo>
                  <a:lnTo>
                    <a:pt x="330" y="6"/>
                  </a:lnTo>
                  <a:lnTo>
                    <a:pt x="303" y="0"/>
                  </a:lnTo>
                  <a:lnTo>
                    <a:pt x="275" y="0"/>
                  </a:lnTo>
                  <a:lnTo>
                    <a:pt x="275" y="0"/>
                  </a:lnTo>
                  <a:close/>
                  <a:moveTo>
                    <a:pt x="275" y="538"/>
                  </a:moveTo>
                  <a:lnTo>
                    <a:pt x="275" y="538"/>
                  </a:lnTo>
                  <a:lnTo>
                    <a:pt x="247" y="536"/>
                  </a:lnTo>
                  <a:lnTo>
                    <a:pt x="221" y="532"/>
                  </a:lnTo>
                  <a:lnTo>
                    <a:pt x="195" y="525"/>
                  </a:lnTo>
                  <a:lnTo>
                    <a:pt x="171" y="516"/>
                  </a:lnTo>
                  <a:lnTo>
                    <a:pt x="149" y="505"/>
                  </a:lnTo>
                  <a:lnTo>
                    <a:pt x="127" y="492"/>
                  </a:lnTo>
                  <a:lnTo>
                    <a:pt x="107" y="477"/>
                  </a:lnTo>
                  <a:lnTo>
                    <a:pt x="88" y="460"/>
                  </a:lnTo>
                  <a:lnTo>
                    <a:pt x="72" y="442"/>
                  </a:lnTo>
                  <a:lnTo>
                    <a:pt x="57" y="422"/>
                  </a:lnTo>
                  <a:lnTo>
                    <a:pt x="44" y="399"/>
                  </a:lnTo>
                  <a:lnTo>
                    <a:pt x="33" y="377"/>
                  </a:lnTo>
                  <a:lnTo>
                    <a:pt x="24" y="353"/>
                  </a:lnTo>
                  <a:lnTo>
                    <a:pt x="16" y="327"/>
                  </a:lnTo>
                  <a:lnTo>
                    <a:pt x="13" y="301"/>
                  </a:lnTo>
                  <a:lnTo>
                    <a:pt x="13" y="274"/>
                  </a:lnTo>
                  <a:lnTo>
                    <a:pt x="13" y="274"/>
                  </a:lnTo>
                  <a:lnTo>
                    <a:pt x="13" y="248"/>
                  </a:lnTo>
                  <a:lnTo>
                    <a:pt x="16" y="222"/>
                  </a:lnTo>
                  <a:lnTo>
                    <a:pt x="24" y="196"/>
                  </a:lnTo>
                  <a:lnTo>
                    <a:pt x="33" y="172"/>
                  </a:lnTo>
                  <a:lnTo>
                    <a:pt x="44" y="150"/>
                  </a:lnTo>
                  <a:lnTo>
                    <a:pt x="57" y="128"/>
                  </a:lnTo>
                  <a:lnTo>
                    <a:pt x="72" y="108"/>
                  </a:lnTo>
                  <a:lnTo>
                    <a:pt x="88" y="89"/>
                  </a:lnTo>
                  <a:lnTo>
                    <a:pt x="107" y="72"/>
                  </a:lnTo>
                  <a:lnTo>
                    <a:pt x="127" y="58"/>
                  </a:lnTo>
                  <a:lnTo>
                    <a:pt x="149" y="45"/>
                  </a:lnTo>
                  <a:lnTo>
                    <a:pt x="171" y="34"/>
                  </a:lnTo>
                  <a:lnTo>
                    <a:pt x="195" y="24"/>
                  </a:lnTo>
                  <a:lnTo>
                    <a:pt x="221" y="17"/>
                  </a:lnTo>
                  <a:lnTo>
                    <a:pt x="247" y="13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301" y="13"/>
                  </a:lnTo>
                  <a:lnTo>
                    <a:pt x="327" y="17"/>
                  </a:lnTo>
                  <a:lnTo>
                    <a:pt x="352" y="24"/>
                  </a:lnTo>
                  <a:lnTo>
                    <a:pt x="376" y="34"/>
                  </a:lnTo>
                  <a:lnTo>
                    <a:pt x="399" y="45"/>
                  </a:lnTo>
                  <a:lnTo>
                    <a:pt x="421" y="58"/>
                  </a:lnTo>
                  <a:lnTo>
                    <a:pt x="441" y="72"/>
                  </a:lnTo>
                  <a:lnTo>
                    <a:pt x="459" y="89"/>
                  </a:lnTo>
                  <a:lnTo>
                    <a:pt x="476" y="108"/>
                  </a:lnTo>
                  <a:lnTo>
                    <a:pt x="491" y="128"/>
                  </a:lnTo>
                  <a:lnTo>
                    <a:pt x="506" y="150"/>
                  </a:lnTo>
                  <a:lnTo>
                    <a:pt x="517" y="172"/>
                  </a:lnTo>
                  <a:lnTo>
                    <a:pt x="524" y="196"/>
                  </a:lnTo>
                  <a:lnTo>
                    <a:pt x="532" y="222"/>
                  </a:lnTo>
                  <a:lnTo>
                    <a:pt x="535" y="248"/>
                  </a:lnTo>
                  <a:lnTo>
                    <a:pt x="537" y="274"/>
                  </a:lnTo>
                  <a:lnTo>
                    <a:pt x="537" y="274"/>
                  </a:lnTo>
                  <a:lnTo>
                    <a:pt x="535" y="301"/>
                  </a:lnTo>
                  <a:lnTo>
                    <a:pt x="532" y="327"/>
                  </a:lnTo>
                  <a:lnTo>
                    <a:pt x="524" y="353"/>
                  </a:lnTo>
                  <a:lnTo>
                    <a:pt x="517" y="377"/>
                  </a:lnTo>
                  <a:lnTo>
                    <a:pt x="506" y="399"/>
                  </a:lnTo>
                  <a:lnTo>
                    <a:pt x="491" y="422"/>
                  </a:lnTo>
                  <a:lnTo>
                    <a:pt x="476" y="442"/>
                  </a:lnTo>
                  <a:lnTo>
                    <a:pt x="459" y="460"/>
                  </a:lnTo>
                  <a:lnTo>
                    <a:pt x="441" y="477"/>
                  </a:lnTo>
                  <a:lnTo>
                    <a:pt x="421" y="492"/>
                  </a:lnTo>
                  <a:lnTo>
                    <a:pt x="399" y="505"/>
                  </a:lnTo>
                  <a:lnTo>
                    <a:pt x="376" y="516"/>
                  </a:lnTo>
                  <a:lnTo>
                    <a:pt x="352" y="525"/>
                  </a:lnTo>
                  <a:lnTo>
                    <a:pt x="327" y="532"/>
                  </a:lnTo>
                  <a:lnTo>
                    <a:pt x="301" y="536"/>
                  </a:lnTo>
                  <a:lnTo>
                    <a:pt x="275" y="538"/>
                  </a:lnTo>
                  <a:lnTo>
                    <a:pt x="27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96"/>
            <p:cNvSpPr/>
            <p:nvPr/>
          </p:nvSpPr>
          <p:spPr bwMode="auto">
            <a:xfrm>
              <a:off x="3865563" y="5562600"/>
              <a:ext cx="865187" cy="846138"/>
            </a:xfrm>
            <a:custGeom>
              <a:avLst/>
              <a:gdLst>
                <a:gd name="T0" fmla="*/ 135 w 545"/>
                <a:gd name="T1" fmla="*/ 38 h 533"/>
                <a:gd name="T2" fmla="*/ 140 w 545"/>
                <a:gd name="T3" fmla="*/ 74 h 533"/>
                <a:gd name="T4" fmla="*/ 127 w 545"/>
                <a:gd name="T5" fmla="*/ 66 h 533"/>
                <a:gd name="T6" fmla="*/ 103 w 545"/>
                <a:gd name="T7" fmla="*/ 88 h 533"/>
                <a:gd name="T8" fmla="*/ 74 w 545"/>
                <a:gd name="T9" fmla="*/ 107 h 533"/>
                <a:gd name="T10" fmla="*/ 44 w 545"/>
                <a:gd name="T11" fmla="*/ 151 h 533"/>
                <a:gd name="T12" fmla="*/ 37 w 545"/>
                <a:gd name="T13" fmla="*/ 179 h 533"/>
                <a:gd name="T14" fmla="*/ 40 w 545"/>
                <a:gd name="T15" fmla="*/ 186 h 533"/>
                <a:gd name="T16" fmla="*/ 27 w 545"/>
                <a:gd name="T17" fmla="*/ 171 h 533"/>
                <a:gd name="T18" fmla="*/ 18 w 545"/>
                <a:gd name="T19" fmla="*/ 181 h 533"/>
                <a:gd name="T20" fmla="*/ 22 w 545"/>
                <a:gd name="T21" fmla="*/ 227 h 533"/>
                <a:gd name="T22" fmla="*/ 50 w 545"/>
                <a:gd name="T23" fmla="*/ 221 h 533"/>
                <a:gd name="T24" fmla="*/ 79 w 545"/>
                <a:gd name="T25" fmla="*/ 249 h 533"/>
                <a:gd name="T26" fmla="*/ 96 w 545"/>
                <a:gd name="T27" fmla="*/ 279 h 533"/>
                <a:gd name="T28" fmla="*/ 142 w 545"/>
                <a:gd name="T29" fmla="*/ 303 h 533"/>
                <a:gd name="T30" fmla="*/ 135 w 545"/>
                <a:gd name="T31" fmla="*/ 358 h 533"/>
                <a:gd name="T32" fmla="*/ 105 w 545"/>
                <a:gd name="T33" fmla="*/ 417 h 533"/>
                <a:gd name="T34" fmla="*/ 112 w 545"/>
                <a:gd name="T35" fmla="*/ 458 h 533"/>
                <a:gd name="T36" fmla="*/ 105 w 545"/>
                <a:gd name="T37" fmla="*/ 467 h 533"/>
                <a:gd name="T38" fmla="*/ 68 w 545"/>
                <a:gd name="T39" fmla="*/ 412 h 533"/>
                <a:gd name="T40" fmla="*/ 40 w 545"/>
                <a:gd name="T41" fmla="*/ 354 h 533"/>
                <a:gd name="T42" fmla="*/ 14 w 545"/>
                <a:gd name="T43" fmla="*/ 251 h 533"/>
                <a:gd name="T44" fmla="*/ 46 w 545"/>
                <a:gd name="T45" fmla="*/ 421 h 533"/>
                <a:gd name="T46" fmla="*/ 171 w 545"/>
                <a:gd name="T47" fmla="*/ 509 h 533"/>
                <a:gd name="T48" fmla="*/ 223 w 545"/>
                <a:gd name="T49" fmla="*/ 485 h 533"/>
                <a:gd name="T50" fmla="*/ 269 w 545"/>
                <a:gd name="T51" fmla="*/ 485 h 533"/>
                <a:gd name="T52" fmla="*/ 277 w 545"/>
                <a:gd name="T53" fmla="*/ 511 h 533"/>
                <a:gd name="T54" fmla="*/ 316 w 545"/>
                <a:gd name="T55" fmla="*/ 506 h 533"/>
                <a:gd name="T56" fmla="*/ 376 w 545"/>
                <a:gd name="T57" fmla="*/ 504 h 533"/>
                <a:gd name="T58" fmla="*/ 437 w 545"/>
                <a:gd name="T59" fmla="*/ 480 h 533"/>
                <a:gd name="T60" fmla="*/ 461 w 545"/>
                <a:gd name="T61" fmla="*/ 75 h 533"/>
                <a:gd name="T62" fmla="*/ 522 w 545"/>
                <a:gd name="T63" fmla="*/ 197 h 533"/>
                <a:gd name="T64" fmla="*/ 489 w 545"/>
                <a:gd name="T65" fmla="*/ 151 h 533"/>
                <a:gd name="T66" fmla="*/ 485 w 545"/>
                <a:gd name="T67" fmla="*/ 194 h 533"/>
                <a:gd name="T68" fmla="*/ 439 w 545"/>
                <a:gd name="T69" fmla="*/ 166 h 533"/>
                <a:gd name="T70" fmla="*/ 439 w 545"/>
                <a:gd name="T71" fmla="*/ 188 h 533"/>
                <a:gd name="T72" fmla="*/ 463 w 545"/>
                <a:gd name="T73" fmla="*/ 218 h 533"/>
                <a:gd name="T74" fmla="*/ 471 w 545"/>
                <a:gd name="T75" fmla="*/ 264 h 533"/>
                <a:gd name="T76" fmla="*/ 448 w 545"/>
                <a:gd name="T77" fmla="*/ 332 h 533"/>
                <a:gd name="T78" fmla="*/ 430 w 545"/>
                <a:gd name="T79" fmla="*/ 363 h 533"/>
                <a:gd name="T80" fmla="*/ 369 w 545"/>
                <a:gd name="T81" fmla="*/ 419 h 533"/>
                <a:gd name="T82" fmla="*/ 345 w 545"/>
                <a:gd name="T83" fmla="*/ 365 h 533"/>
                <a:gd name="T84" fmla="*/ 358 w 545"/>
                <a:gd name="T85" fmla="*/ 317 h 533"/>
                <a:gd name="T86" fmla="*/ 328 w 545"/>
                <a:gd name="T87" fmla="*/ 251 h 533"/>
                <a:gd name="T88" fmla="*/ 282 w 545"/>
                <a:gd name="T89" fmla="*/ 251 h 533"/>
                <a:gd name="T90" fmla="*/ 229 w 545"/>
                <a:gd name="T91" fmla="*/ 231 h 533"/>
                <a:gd name="T92" fmla="*/ 219 w 545"/>
                <a:gd name="T93" fmla="*/ 197 h 533"/>
                <a:gd name="T94" fmla="*/ 245 w 545"/>
                <a:gd name="T95" fmla="*/ 134 h 533"/>
                <a:gd name="T96" fmla="*/ 297 w 545"/>
                <a:gd name="T97" fmla="*/ 112 h 533"/>
                <a:gd name="T98" fmla="*/ 341 w 545"/>
                <a:gd name="T99" fmla="*/ 129 h 533"/>
                <a:gd name="T100" fmla="*/ 384 w 545"/>
                <a:gd name="T101" fmla="*/ 129 h 533"/>
                <a:gd name="T102" fmla="*/ 413 w 545"/>
                <a:gd name="T103" fmla="*/ 120 h 533"/>
                <a:gd name="T104" fmla="*/ 375 w 545"/>
                <a:gd name="T105" fmla="*/ 107 h 533"/>
                <a:gd name="T106" fmla="*/ 402 w 545"/>
                <a:gd name="T107" fmla="*/ 88 h 533"/>
                <a:gd name="T108" fmla="*/ 360 w 545"/>
                <a:gd name="T109" fmla="*/ 86 h 533"/>
                <a:gd name="T110" fmla="*/ 317 w 545"/>
                <a:gd name="T111" fmla="*/ 88 h 533"/>
                <a:gd name="T112" fmla="*/ 273 w 545"/>
                <a:gd name="T113" fmla="*/ 101 h 533"/>
                <a:gd name="T114" fmla="*/ 288 w 545"/>
                <a:gd name="T115" fmla="*/ 68 h 533"/>
                <a:gd name="T116" fmla="*/ 232 w 545"/>
                <a:gd name="T117" fmla="*/ 48 h 533"/>
                <a:gd name="T118" fmla="*/ 260 w 545"/>
                <a:gd name="T119" fmla="*/ 20 h 533"/>
                <a:gd name="T120" fmla="*/ 268 w 545"/>
                <a:gd name="T12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5" h="533">
                  <a:moveTo>
                    <a:pt x="225" y="1"/>
                  </a:moveTo>
                  <a:lnTo>
                    <a:pt x="225" y="1"/>
                  </a:lnTo>
                  <a:lnTo>
                    <a:pt x="208" y="5"/>
                  </a:lnTo>
                  <a:lnTo>
                    <a:pt x="192" y="9"/>
                  </a:lnTo>
                  <a:lnTo>
                    <a:pt x="170" y="16"/>
                  </a:lnTo>
                  <a:lnTo>
                    <a:pt x="146" y="27"/>
                  </a:lnTo>
                  <a:lnTo>
                    <a:pt x="120" y="42"/>
                  </a:lnTo>
                  <a:lnTo>
                    <a:pt x="107" y="51"/>
                  </a:lnTo>
                  <a:lnTo>
                    <a:pt x="94" y="62"/>
                  </a:lnTo>
                  <a:lnTo>
                    <a:pt x="81" y="7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77" y="79"/>
                  </a:lnTo>
                  <a:lnTo>
                    <a:pt x="96" y="61"/>
                  </a:lnTo>
                  <a:lnTo>
                    <a:pt x="109" y="51"/>
                  </a:lnTo>
                  <a:lnTo>
                    <a:pt x="122" y="44"/>
                  </a:lnTo>
                  <a:lnTo>
                    <a:pt x="135" y="38"/>
                  </a:lnTo>
                  <a:lnTo>
                    <a:pt x="147" y="37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5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8"/>
                  </a:lnTo>
                  <a:lnTo>
                    <a:pt x="140" y="74"/>
                  </a:lnTo>
                  <a:lnTo>
                    <a:pt x="140" y="77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7" y="77"/>
                  </a:lnTo>
                  <a:lnTo>
                    <a:pt x="125" y="75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29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2" y="68"/>
                  </a:lnTo>
                  <a:lnTo>
                    <a:pt x="120" y="7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4" y="88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1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3" y="103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1" y="122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3" y="127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49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0" y="155"/>
                  </a:lnTo>
                  <a:lnTo>
                    <a:pt x="40" y="155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5" y="177"/>
                  </a:lnTo>
                  <a:lnTo>
                    <a:pt x="35" y="179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50" y="184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1" y="190"/>
                  </a:lnTo>
                  <a:lnTo>
                    <a:pt x="51" y="190"/>
                  </a:lnTo>
                  <a:lnTo>
                    <a:pt x="50" y="192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0" y="186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5" y="186"/>
                  </a:lnTo>
                  <a:lnTo>
                    <a:pt x="35" y="186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6" y="171"/>
                  </a:lnTo>
                  <a:lnTo>
                    <a:pt x="26" y="171"/>
                  </a:lnTo>
                  <a:lnTo>
                    <a:pt x="24" y="171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2" y="160"/>
                  </a:lnTo>
                  <a:lnTo>
                    <a:pt x="14" y="179"/>
                  </a:lnTo>
                  <a:lnTo>
                    <a:pt x="14" y="179"/>
                  </a:lnTo>
                  <a:lnTo>
                    <a:pt x="16" y="179"/>
                  </a:lnTo>
                  <a:lnTo>
                    <a:pt x="18" y="179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18" y="203"/>
                  </a:lnTo>
                  <a:lnTo>
                    <a:pt x="18" y="207"/>
                  </a:lnTo>
                  <a:lnTo>
                    <a:pt x="18" y="207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8" y="219"/>
                  </a:lnTo>
                  <a:lnTo>
                    <a:pt x="18" y="223"/>
                  </a:lnTo>
                  <a:lnTo>
                    <a:pt x="18" y="223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0" y="229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7" y="221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16"/>
                  </a:lnTo>
                  <a:lnTo>
                    <a:pt x="38" y="218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8" y="223"/>
                  </a:lnTo>
                  <a:lnTo>
                    <a:pt x="40" y="223"/>
                  </a:lnTo>
                  <a:lnTo>
                    <a:pt x="40" y="223"/>
                  </a:lnTo>
                  <a:lnTo>
                    <a:pt x="44" y="223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1" y="221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31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6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4" y="243"/>
                  </a:lnTo>
                  <a:lnTo>
                    <a:pt x="68" y="243"/>
                  </a:lnTo>
                  <a:lnTo>
                    <a:pt x="68" y="243"/>
                  </a:lnTo>
                  <a:lnTo>
                    <a:pt x="77" y="245"/>
                  </a:lnTo>
                  <a:lnTo>
                    <a:pt x="77" y="245"/>
                  </a:lnTo>
                  <a:lnTo>
                    <a:pt x="77" y="249"/>
                  </a:lnTo>
                  <a:lnTo>
                    <a:pt x="79" y="249"/>
                  </a:lnTo>
                  <a:lnTo>
                    <a:pt x="81" y="251"/>
                  </a:lnTo>
                  <a:lnTo>
                    <a:pt x="81" y="251"/>
                  </a:lnTo>
                  <a:lnTo>
                    <a:pt x="83" y="253"/>
                  </a:lnTo>
                  <a:lnTo>
                    <a:pt x="83" y="255"/>
                  </a:lnTo>
                  <a:lnTo>
                    <a:pt x="85" y="258"/>
                  </a:lnTo>
                  <a:lnTo>
                    <a:pt x="85" y="258"/>
                  </a:lnTo>
                  <a:lnTo>
                    <a:pt x="85" y="262"/>
                  </a:lnTo>
                  <a:lnTo>
                    <a:pt x="85" y="266"/>
                  </a:lnTo>
                  <a:lnTo>
                    <a:pt x="85" y="266"/>
                  </a:lnTo>
                  <a:lnTo>
                    <a:pt x="85" y="269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5"/>
                  </a:lnTo>
                  <a:lnTo>
                    <a:pt x="94" y="277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107" y="282"/>
                  </a:lnTo>
                  <a:lnTo>
                    <a:pt x="107" y="282"/>
                  </a:lnTo>
                  <a:lnTo>
                    <a:pt x="107" y="284"/>
                  </a:lnTo>
                  <a:lnTo>
                    <a:pt x="107" y="286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6" y="286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3" y="291"/>
                  </a:lnTo>
                  <a:lnTo>
                    <a:pt x="125" y="293"/>
                  </a:lnTo>
                  <a:lnTo>
                    <a:pt x="129" y="295"/>
                  </a:lnTo>
                  <a:lnTo>
                    <a:pt x="129" y="295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4" y="304"/>
                  </a:lnTo>
                  <a:lnTo>
                    <a:pt x="144" y="308"/>
                  </a:lnTo>
                  <a:lnTo>
                    <a:pt x="144" y="308"/>
                  </a:lnTo>
                  <a:lnTo>
                    <a:pt x="142" y="314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6" y="323"/>
                  </a:lnTo>
                  <a:lnTo>
                    <a:pt x="133" y="328"/>
                  </a:lnTo>
                  <a:lnTo>
                    <a:pt x="133" y="328"/>
                  </a:lnTo>
                  <a:lnTo>
                    <a:pt x="131" y="332"/>
                  </a:lnTo>
                  <a:lnTo>
                    <a:pt x="131" y="338"/>
                  </a:lnTo>
                  <a:lnTo>
                    <a:pt x="131" y="338"/>
                  </a:lnTo>
                  <a:lnTo>
                    <a:pt x="133" y="343"/>
                  </a:lnTo>
                  <a:lnTo>
                    <a:pt x="135" y="347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5" y="358"/>
                  </a:lnTo>
                  <a:lnTo>
                    <a:pt x="135" y="358"/>
                  </a:lnTo>
                  <a:lnTo>
                    <a:pt x="131" y="365"/>
                  </a:lnTo>
                  <a:lnTo>
                    <a:pt x="131" y="365"/>
                  </a:lnTo>
                  <a:lnTo>
                    <a:pt x="133" y="367"/>
                  </a:lnTo>
                  <a:lnTo>
                    <a:pt x="133" y="371"/>
                  </a:lnTo>
                  <a:lnTo>
                    <a:pt x="131" y="373"/>
                  </a:lnTo>
                  <a:lnTo>
                    <a:pt x="131" y="373"/>
                  </a:lnTo>
                  <a:lnTo>
                    <a:pt x="125" y="378"/>
                  </a:lnTo>
                  <a:lnTo>
                    <a:pt x="120" y="380"/>
                  </a:lnTo>
                  <a:lnTo>
                    <a:pt x="120" y="380"/>
                  </a:lnTo>
                  <a:lnTo>
                    <a:pt x="116" y="384"/>
                  </a:lnTo>
                  <a:lnTo>
                    <a:pt x="112" y="386"/>
                  </a:lnTo>
                  <a:lnTo>
                    <a:pt x="112" y="386"/>
                  </a:lnTo>
                  <a:lnTo>
                    <a:pt x="112" y="399"/>
                  </a:lnTo>
                  <a:lnTo>
                    <a:pt x="112" y="399"/>
                  </a:lnTo>
                  <a:lnTo>
                    <a:pt x="109" y="410"/>
                  </a:lnTo>
                  <a:lnTo>
                    <a:pt x="105" y="417"/>
                  </a:lnTo>
                  <a:lnTo>
                    <a:pt x="105" y="419"/>
                  </a:lnTo>
                  <a:lnTo>
                    <a:pt x="107" y="421"/>
                  </a:lnTo>
                  <a:lnTo>
                    <a:pt x="107" y="421"/>
                  </a:lnTo>
                  <a:lnTo>
                    <a:pt x="109" y="426"/>
                  </a:lnTo>
                  <a:lnTo>
                    <a:pt x="109" y="432"/>
                  </a:lnTo>
                  <a:lnTo>
                    <a:pt x="109" y="432"/>
                  </a:lnTo>
                  <a:lnTo>
                    <a:pt x="107" y="43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05" y="437"/>
                  </a:lnTo>
                  <a:lnTo>
                    <a:pt x="103" y="437"/>
                  </a:lnTo>
                  <a:lnTo>
                    <a:pt x="101" y="439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111" y="452"/>
                  </a:lnTo>
                  <a:lnTo>
                    <a:pt x="111" y="452"/>
                  </a:lnTo>
                  <a:lnTo>
                    <a:pt x="112" y="458"/>
                  </a:lnTo>
                  <a:lnTo>
                    <a:pt x="114" y="461"/>
                  </a:lnTo>
                  <a:lnTo>
                    <a:pt x="114" y="461"/>
                  </a:lnTo>
                  <a:lnTo>
                    <a:pt x="118" y="465"/>
                  </a:lnTo>
                  <a:lnTo>
                    <a:pt x="122" y="471"/>
                  </a:lnTo>
                  <a:lnTo>
                    <a:pt x="122" y="471"/>
                  </a:lnTo>
                  <a:lnTo>
                    <a:pt x="125" y="474"/>
                  </a:lnTo>
                  <a:lnTo>
                    <a:pt x="127" y="478"/>
                  </a:lnTo>
                  <a:lnTo>
                    <a:pt x="127" y="478"/>
                  </a:lnTo>
                  <a:lnTo>
                    <a:pt x="129" y="482"/>
                  </a:lnTo>
                  <a:lnTo>
                    <a:pt x="129" y="484"/>
                  </a:lnTo>
                  <a:lnTo>
                    <a:pt x="125" y="482"/>
                  </a:lnTo>
                  <a:lnTo>
                    <a:pt x="125" y="482"/>
                  </a:lnTo>
                  <a:lnTo>
                    <a:pt x="122" y="478"/>
                  </a:lnTo>
                  <a:lnTo>
                    <a:pt x="116" y="474"/>
                  </a:lnTo>
                  <a:lnTo>
                    <a:pt x="116" y="474"/>
                  </a:lnTo>
                  <a:lnTo>
                    <a:pt x="109" y="469"/>
                  </a:lnTo>
                  <a:lnTo>
                    <a:pt x="105" y="467"/>
                  </a:lnTo>
                  <a:lnTo>
                    <a:pt x="101" y="467"/>
                  </a:lnTo>
                  <a:lnTo>
                    <a:pt x="99" y="463"/>
                  </a:lnTo>
                  <a:lnTo>
                    <a:pt x="99" y="463"/>
                  </a:lnTo>
                  <a:lnTo>
                    <a:pt x="98" y="463"/>
                  </a:lnTo>
                  <a:lnTo>
                    <a:pt x="98" y="463"/>
                  </a:lnTo>
                  <a:lnTo>
                    <a:pt x="98" y="465"/>
                  </a:lnTo>
                  <a:lnTo>
                    <a:pt x="94" y="456"/>
                  </a:lnTo>
                  <a:lnTo>
                    <a:pt x="94" y="456"/>
                  </a:lnTo>
                  <a:lnTo>
                    <a:pt x="88" y="443"/>
                  </a:lnTo>
                  <a:lnTo>
                    <a:pt x="85" y="437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74" y="423"/>
                  </a:lnTo>
                  <a:lnTo>
                    <a:pt x="74" y="423"/>
                  </a:lnTo>
                  <a:lnTo>
                    <a:pt x="72" y="415"/>
                  </a:lnTo>
                  <a:lnTo>
                    <a:pt x="68" y="412"/>
                  </a:lnTo>
                  <a:lnTo>
                    <a:pt x="68" y="412"/>
                  </a:lnTo>
                  <a:lnTo>
                    <a:pt x="66" y="410"/>
                  </a:lnTo>
                  <a:lnTo>
                    <a:pt x="64" y="410"/>
                  </a:lnTo>
                  <a:lnTo>
                    <a:pt x="62" y="408"/>
                  </a:lnTo>
                  <a:lnTo>
                    <a:pt x="61" y="402"/>
                  </a:lnTo>
                  <a:lnTo>
                    <a:pt x="61" y="402"/>
                  </a:lnTo>
                  <a:lnTo>
                    <a:pt x="59" y="397"/>
                  </a:lnTo>
                  <a:lnTo>
                    <a:pt x="57" y="393"/>
                  </a:lnTo>
                  <a:lnTo>
                    <a:pt x="57" y="391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3" y="376"/>
                  </a:lnTo>
                  <a:lnTo>
                    <a:pt x="53" y="371"/>
                  </a:lnTo>
                  <a:lnTo>
                    <a:pt x="53" y="367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42" y="358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8" y="351"/>
                  </a:lnTo>
                  <a:lnTo>
                    <a:pt x="33" y="343"/>
                  </a:lnTo>
                  <a:lnTo>
                    <a:pt x="33" y="343"/>
                  </a:lnTo>
                  <a:lnTo>
                    <a:pt x="24" y="328"/>
                  </a:lnTo>
                  <a:lnTo>
                    <a:pt x="20" y="31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4" y="277"/>
                  </a:lnTo>
                  <a:lnTo>
                    <a:pt x="11" y="27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55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5" y="240"/>
                  </a:lnTo>
                  <a:lnTo>
                    <a:pt x="5" y="236"/>
                  </a:lnTo>
                  <a:lnTo>
                    <a:pt x="5" y="236"/>
                  </a:lnTo>
                  <a:lnTo>
                    <a:pt x="3" y="227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42"/>
                  </a:lnTo>
                  <a:lnTo>
                    <a:pt x="0" y="271"/>
                  </a:lnTo>
                  <a:lnTo>
                    <a:pt x="2" y="291"/>
                  </a:lnTo>
                  <a:lnTo>
                    <a:pt x="5" y="315"/>
                  </a:lnTo>
                  <a:lnTo>
                    <a:pt x="11" y="341"/>
                  </a:lnTo>
                  <a:lnTo>
                    <a:pt x="20" y="367"/>
                  </a:lnTo>
                  <a:lnTo>
                    <a:pt x="31" y="393"/>
                  </a:lnTo>
                  <a:lnTo>
                    <a:pt x="46" y="421"/>
                  </a:lnTo>
                  <a:lnTo>
                    <a:pt x="66" y="447"/>
                  </a:lnTo>
                  <a:lnTo>
                    <a:pt x="77" y="458"/>
                  </a:lnTo>
                  <a:lnTo>
                    <a:pt x="88" y="471"/>
                  </a:lnTo>
                  <a:lnTo>
                    <a:pt x="103" y="482"/>
                  </a:lnTo>
                  <a:lnTo>
                    <a:pt x="118" y="491"/>
                  </a:lnTo>
                  <a:lnTo>
                    <a:pt x="135" y="500"/>
                  </a:lnTo>
                  <a:lnTo>
                    <a:pt x="151" y="509"/>
                  </a:lnTo>
                  <a:lnTo>
                    <a:pt x="171" y="517"/>
                  </a:lnTo>
                  <a:lnTo>
                    <a:pt x="192" y="524"/>
                  </a:lnTo>
                  <a:lnTo>
                    <a:pt x="214" y="530"/>
                  </a:lnTo>
                  <a:lnTo>
                    <a:pt x="238" y="533"/>
                  </a:lnTo>
                  <a:lnTo>
                    <a:pt x="238" y="533"/>
                  </a:lnTo>
                  <a:lnTo>
                    <a:pt x="207" y="526"/>
                  </a:lnTo>
                  <a:lnTo>
                    <a:pt x="184" y="519"/>
                  </a:lnTo>
                  <a:lnTo>
                    <a:pt x="175" y="513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4"/>
                  </a:lnTo>
                  <a:lnTo>
                    <a:pt x="171" y="498"/>
                  </a:lnTo>
                  <a:lnTo>
                    <a:pt x="173" y="496"/>
                  </a:lnTo>
                  <a:lnTo>
                    <a:pt x="173" y="496"/>
                  </a:lnTo>
                  <a:lnTo>
                    <a:pt x="177" y="498"/>
                  </a:lnTo>
                  <a:lnTo>
                    <a:pt x="181" y="498"/>
                  </a:lnTo>
                  <a:lnTo>
                    <a:pt x="183" y="496"/>
                  </a:lnTo>
                  <a:lnTo>
                    <a:pt x="183" y="496"/>
                  </a:lnTo>
                  <a:lnTo>
                    <a:pt x="192" y="489"/>
                  </a:lnTo>
                  <a:lnTo>
                    <a:pt x="192" y="495"/>
                  </a:lnTo>
                  <a:lnTo>
                    <a:pt x="192" y="495"/>
                  </a:lnTo>
                  <a:lnTo>
                    <a:pt x="201" y="493"/>
                  </a:lnTo>
                  <a:lnTo>
                    <a:pt x="201" y="493"/>
                  </a:lnTo>
                  <a:lnTo>
                    <a:pt x="212" y="491"/>
                  </a:lnTo>
                  <a:lnTo>
                    <a:pt x="216" y="491"/>
                  </a:lnTo>
                  <a:lnTo>
                    <a:pt x="216" y="491"/>
                  </a:lnTo>
                  <a:lnTo>
                    <a:pt x="223" y="485"/>
                  </a:lnTo>
                  <a:lnTo>
                    <a:pt x="227" y="484"/>
                  </a:lnTo>
                  <a:lnTo>
                    <a:pt x="227" y="484"/>
                  </a:lnTo>
                  <a:lnTo>
                    <a:pt x="229" y="485"/>
                  </a:lnTo>
                  <a:lnTo>
                    <a:pt x="229" y="485"/>
                  </a:lnTo>
                  <a:lnTo>
                    <a:pt x="229" y="487"/>
                  </a:lnTo>
                  <a:lnTo>
                    <a:pt x="229" y="489"/>
                  </a:lnTo>
                  <a:lnTo>
                    <a:pt x="231" y="491"/>
                  </a:lnTo>
                  <a:lnTo>
                    <a:pt x="231" y="491"/>
                  </a:lnTo>
                  <a:lnTo>
                    <a:pt x="236" y="491"/>
                  </a:lnTo>
                  <a:lnTo>
                    <a:pt x="242" y="491"/>
                  </a:lnTo>
                  <a:lnTo>
                    <a:pt x="247" y="489"/>
                  </a:lnTo>
                  <a:lnTo>
                    <a:pt x="247" y="489"/>
                  </a:lnTo>
                  <a:lnTo>
                    <a:pt x="256" y="489"/>
                  </a:lnTo>
                  <a:lnTo>
                    <a:pt x="264" y="489"/>
                  </a:lnTo>
                  <a:lnTo>
                    <a:pt x="268" y="489"/>
                  </a:lnTo>
                  <a:lnTo>
                    <a:pt x="268" y="489"/>
                  </a:lnTo>
                  <a:lnTo>
                    <a:pt x="269" y="485"/>
                  </a:lnTo>
                  <a:lnTo>
                    <a:pt x="271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5" y="485"/>
                  </a:lnTo>
                  <a:lnTo>
                    <a:pt x="277" y="487"/>
                  </a:lnTo>
                  <a:lnTo>
                    <a:pt x="279" y="489"/>
                  </a:lnTo>
                  <a:lnTo>
                    <a:pt x="268" y="495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6" y="504"/>
                  </a:lnTo>
                  <a:lnTo>
                    <a:pt x="256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2" y="508"/>
                  </a:lnTo>
                  <a:lnTo>
                    <a:pt x="268" y="508"/>
                  </a:lnTo>
                  <a:lnTo>
                    <a:pt x="268" y="508"/>
                  </a:lnTo>
                  <a:lnTo>
                    <a:pt x="277" y="511"/>
                  </a:lnTo>
                  <a:lnTo>
                    <a:pt x="282" y="513"/>
                  </a:lnTo>
                  <a:lnTo>
                    <a:pt x="284" y="513"/>
                  </a:lnTo>
                  <a:lnTo>
                    <a:pt x="286" y="511"/>
                  </a:lnTo>
                  <a:lnTo>
                    <a:pt x="286" y="511"/>
                  </a:lnTo>
                  <a:lnTo>
                    <a:pt x="290" y="502"/>
                  </a:lnTo>
                  <a:lnTo>
                    <a:pt x="290" y="502"/>
                  </a:lnTo>
                  <a:lnTo>
                    <a:pt x="292" y="498"/>
                  </a:lnTo>
                  <a:lnTo>
                    <a:pt x="293" y="496"/>
                  </a:lnTo>
                  <a:lnTo>
                    <a:pt x="295" y="495"/>
                  </a:lnTo>
                  <a:lnTo>
                    <a:pt x="295" y="495"/>
                  </a:lnTo>
                  <a:lnTo>
                    <a:pt x="304" y="496"/>
                  </a:lnTo>
                  <a:lnTo>
                    <a:pt x="301" y="506"/>
                  </a:lnTo>
                  <a:lnTo>
                    <a:pt x="301" y="506"/>
                  </a:lnTo>
                  <a:lnTo>
                    <a:pt x="312" y="504"/>
                  </a:lnTo>
                  <a:lnTo>
                    <a:pt x="312" y="504"/>
                  </a:lnTo>
                  <a:lnTo>
                    <a:pt x="314" y="506"/>
                  </a:lnTo>
                  <a:lnTo>
                    <a:pt x="316" y="506"/>
                  </a:lnTo>
                  <a:lnTo>
                    <a:pt x="317" y="508"/>
                  </a:lnTo>
                  <a:lnTo>
                    <a:pt x="319" y="506"/>
                  </a:lnTo>
                  <a:lnTo>
                    <a:pt x="319" y="506"/>
                  </a:lnTo>
                  <a:lnTo>
                    <a:pt x="325" y="500"/>
                  </a:lnTo>
                  <a:lnTo>
                    <a:pt x="330" y="500"/>
                  </a:lnTo>
                  <a:lnTo>
                    <a:pt x="330" y="500"/>
                  </a:lnTo>
                  <a:lnTo>
                    <a:pt x="336" y="498"/>
                  </a:lnTo>
                  <a:lnTo>
                    <a:pt x="341" y="498"/>
                  </a:lnTo>
                  <a:lnTo>
                    <a:pt x="341" y="498"/>
                  </a:lnTo>
                  <a:lnTo>
                    <a:pt x="349" y="500"/>
                  </a:lnTo>
                  <a:lnTo>
                    <a:pt x="349" y="500"/>
                  </a:lnTo>
                  <a:lnTo>
                    <a:pt x="356" y="502"/>
                  </a:lnTo>
                  <a:lnTo>
                    <a:pt x="360" y="504"/>
                  </a:lnTo>
                  <a:lnTo>
                    <a:pt x="364" y="506"/>
                  </a:lnTo>
                  <a:lnTo>
                    <a:pt x="364" y="506"/>
                  </a:lnTo>
                  <a:lnTo>
                    <a:pt x="371" y="504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1" y="509"/>
                  </a:lnTo>
                  <a:lnTo>
                    <a:pt x="352" y="519"/>
                  </a:lnTo>
                  <a:lnTo>
                    <a:pt x="340" y="524"/>
                  </a:lnTo>
                  <a:lnTo>
                    <a:pt x="323" y="530"/>
                  </a:lnTo>
                  <a:lnTo>
                    <a:pt x="303" y="532"/>
                  </a:lnTo>
                  <a:lnTo>
                    <a:pt x="280" y="533"/>
                  </a:lnTo>
                  <a:lnTo>
                    <a:pt x="280" y="533"/>
                  </a:lnTo>
                  <a:lnTo>
                    <a:pt x="286" y="533"/>
                  </a:lnTo>
                  <a:lnTo>
                    <a:pt x="304" y="533"/>
                  </a:lnTo>
                  <a:lnTo>
                    <a:pt x="330" y="528"/>
                  </a:lnTo>
                  <a:lnTo>
                    <a:pt x="347" y="524"/>
                  </a:lnTo>
                  <a:lnTo>
                    <a:pt x="364" y="519"/>
                  </a:lnTo>
                  <a:lnTo>
                    <a:pt x="382" y="513"/>
                  </a:lnTo>
                  <a:lnTo>
                    <a:pt x="400" y="504"/>
                  </a:lnTo>
                  <a:lnTo>
                    <a:pt x="419" y="493"/>
                  </a:lnTo>
                  <a:lnTo>
                    <a:pt x="437" y="480"/>
                  </a:lnTo>
                  <a:lnTo>
                    <a:pt x="458" y="463"/>
                  </a:lnTo>
                  <a:lnTo>
                    <a:pt x="474" y="445"/>
                  </a:lnTo>
                  <a:lnTo>
                    <a:pt x="493" y="423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22" y="371"/>
                  </a:lnTo>
                  <a:lnTo>
                    <a:pt x="533" y="343"/>
                  </a:lnTo>
                  <a:lnTo>
                    <a:pt x="541" y="314"/>
                  </a:lnTo>
                  <a:lnTo>
                    <a:pt x="545" y="286"/>
                  </a:lnTo>
                  <a:lnTo>
                    <a:pt x="545" y="256"/>
                  </a:lnTo>
                  <a:lnTo>
                    <a:pt x="543" y="229"/>
                  </a:lnTo>
                  <a:lnTo>
                    <a:pt x="537" y="201"/>
                  </a:lnTo>
                  <a:lnTo>
                    <a:pt x="528" y="173"/>
                  </a:lnTo>
                  <a:lnTo>
                    <a:pt x="517" y="147"/>
                  </a:lnTo>
                  <a:lnTo>
                    <a:pt x="502" y="122"/>
                  </a:lnTo>
                  <a:lnTo>
                    <a:pt x="484" y="98"/>
                  </a:lnTo>
                  <a:lnTo>
                    <a:pt x="461" y="75"/>
                  </a:lnTo>
                  <a:lnTo>
                    <a:pt x="437" y="55"/>
                  </a:lnTo>
                  <a:lnTo>
                    <a:pt x="410" y="37"/>
                  </a:lnTo>
                  <a:lnTo>
                    <a:pt x="380" y="22"/>
                  </a:lnTo>
                  <a:lnTo>
                    <a:pt x="345" y="7"/>
                  </a:lnTo>
                  <a:lnTo>
                    <a:pt x="345" y="7"/>
                  </a:lnTo>
                  <a:lnTo>
                    <a:pt x="369" y="18"/>
                  </a:lnTo>
                  <a:lnTo>
                    <a:pt x="391" y="31"/>
                  </a:lnTo>
                  <a:lnTo>
                    <a:pt x="421" y="51"/>
                  </a:lnTo>
                  <a:lnTo>
                    <a:pt x="436" y="62"/>
                  </a:lnTo>
                  <a:lnTo>
                    <a:pt x="450" y="75"/>
                  </a:lnTo>
                  <a:lnTo>
                    <a:pt x="465" y="92"/>
                  </a:lnTo>
                  <a:lnTo>
                    <a:pt x="480" y="109"/>
                  </a:lnTo>
                  <a:lnTo>
                    <a:pt x="493" y="127"/>
                  </a:lnTo>
                  <a:lnTo>
                    <a:pt x="506" y="147"/>
                  </a:lnTo>
                  <a:lnTo>
                    <a:pt x="515" y="170"/>
                  </a:lnTo>
                  <a:lnTo>
                    <a:pt x="524" y="195"/>
                  </a:lnTo>
                  <a:lnTo>
                    <a:pt x="522" y="197"/>
                  </a:lnTo>
                  <a:lnTo>
                    <a:pt x="522" y="197"/>
                  </a:lnTo>
                  <a:lnTo>
                    <a:pt x="519" y="194"/>
                  </a:lnTo>
                  <a:lnTo>
                    <a:pt x="515" y="190"/>
                  </a:lnTo>
                  <a:lnTo>
                    <a:pt x="515" y="190"/>
                  </a:lnTo>
                  <a:lnTo>
                    <a:pt x="513" y="184"/>
                  </a:lnTo>
                  <a:lnTo>
                    <a:pt x="513" y="179"/>
                  </a:lnTo>
                  <a:lnTo>
                    <a:pt x="513" y="179"/>
                  </a:lnTo>
                  <a:lnTo>
                    <a:pt x="509" y="177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4" y="170"/>
                  </a:lnTo>
                  <a:lnTo>
                    <a:pt x="500" y="168"/>
                  </a:lnTo>
                  <a:lnTo>
                    <a:pt x="500" y="168"/>
                  </a:lnTo>
                  <a:lnTo>
                    <a:pt x="497" y="160"/>
                  </a:lnTo>
                  <a:lnTo>
                    <a:pt x="495" y="155"/>
                  </a:lnTo>
                  <a:lnTo>
                    <a:pt x="495" y="155"/>
                  </a:lnTo>
                  <a:lnTo>
                    <a:pt x="489" y="151"/>
                  </a:lnTo>
                  <a:lnTo>
                    <a:pt x="484" y="151"/>
                  </a:lnTo>
                  <a:lnTo>
                    <a:pt x="484" y="151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49"/>
                  </a:lnTo>
                  <a:lnTo>
                    <a:pt x="482" y="153"/>
                  </a:lnTo>
                  <a:lnTo>
                    <a:pt x="484" y="155"/>
                  </a:lnTo>
                  <a:lnTo>
                    <a:pt x="485" y="158"/>
                  </a:lnTo>
                  <a:lnTo>
                    <a:pt x="485" y="168"/>
                  </a:lnTo>
                  <a:lnTo>
                    <a:pt x="485" y="168"/>
                  </a:lnTo>
                  <a:lnTo>
                    <a:pt x="487" y="173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7" y="186"/>
                  </a:lnTo>
                  <a:lnTo>
                    <a:pt x="485" y="190"/>
                  </a:lnTo>
                  <a:lnTo>
                    <a:pt x="485" y="190"/>
                  </a:lnTo>
                  <a:lnTo>
                    <a:pt x="485" y="194"/>
                  </a:lnTo>
                  <a:lnTo>
                    <a:pt x="484" y="197"/>
                  </a:lnTo>
                  <a:lnTo>
                    <a:pt x="482" y="199"/>
                  </a:lnTo>
                  <a:lnTo>
                    <a:pt x="482" y="199"/>
                  </a:lnTo>
                  <a:lnTo>
                    <a:pt x="465" y="203"/>
                  </a:lnTo>
                  <a:lnTo>
                    <a:pt x="465" y="203"/>
                  </a:lnTo>
                  <a:lnTo>
                    <a:pt x="458" y="194"/>
                  </a:lnTo>
                  <a:lnTo>
                    <a:pt x="458" y="194"/>
                  </a:lnTo>
                  <a:lnTo>
                    <a:pt x="456" y="190"/>
                  </a:lnTo>
                  <a:lnTo>
                    <a:pt x="452" y="188"/>
                  </a:lnTo>
                  <a:lnTo>
                    <a:pt x="447" y="186"/>
                  </a:lnTo>
                  <a:lnTo>
                    <a:pt x="447" y="186"/>
                  </a:lnTo>
                  <a:lnTo>
                    <a:pt x="447" y="181"/>
                  </a:lnTo>
                  <a:lnTo>
                    <a:pt x="447" y="179"/>
                  </a:lnTo>
                  <a:lnTo>
                    <a:pt x="445" y="175"/>
                  </a:lnTo>
                  <a:lnTo>
                    <a:pt x="445" y="175"/>
                  </a:lnTo>
                  <a:lnTo>
                    <a:pt x="443" y="170"/>
                  </a:lnTo>
                  <a:lnTo>
                    <a:pt x="439" y="166"/>
                  </a:lnTo>
                  <a:lnTo>
                    <a:pt x="439" y="166"/>
                  </a:lnTo>
                  <a:lnTo>
                    <a:pt x="434" y="162"/>
                  </a:lnTo>
                  <a:lnTo>
                    <a:pt x="434" y="162"/>
                  </a:lnTo>
                  <a:lnTo>
                    <a:pt x="428" y="160"/>
                  </a:lnTo>
                  <a:lnTo>
                    <a:pt x="426" y="162"/>
                  </a:lnTo>
                  <a:lnTo>
                    <a:pt x="426" y="164"/>
                  </a:lnTo>
                  <a:lnTo>
                    <a:pt x="426" y="164"/>
                  </a:lnTo>
                  <a:lnTo>
                    <a:pt x="428" y="170"/>
                  </a:lnTo>
                  <a:lnTo>
                    <a:pt x="428" y="173"/>
                  </a:lnTo>
                  <a:lnTo>
                    <a:pt x="428" y="177"/>
                  </a:lnTo>
                  <a:lnTo>
                    <a:pt x="428" y="179"/>
                  </a:lnTo>
                  <a:lnTo>
                    <a:pt x="428" y="179"/>
                  </a:lnTo>
                  <a:lnTo>
                    <a:pt x="434" y="179"/>
                  </a:lnTo>
                  <a:lnTo>
                    <a:pt x="436" y="179"/>
                  </a:lnTo>
                  <a:lnTo>
                    <a:pt x="437" y="182"/>
                  </a:lnTo>
                  <a:lnTo>
                    <a:pt x="437" y="182"/>
                  </a:lnTo>
                  <a:lnTo>
                    <a:pt x="439" y="188"/>
                  </a:lnTo>
                  <a:lnTo>
                    <a:pt x="441" y="192"/>
                  </a:lnTo>
                  <a:lnTo>
                    <a:pt x="441" y="192"/>
                  </a:lnTo>
                  <a:lnTo>
                    <a:pt x="445" y="197"/>
                  </a:lnTo>
                  <a:lnTo>
                    <a:pt x="445" y="201"/>
                  </a:lnTo>
                  <a:lnTo>
                    <a:pt x="447" y="203"/>
                  </a:lnTo>
                  <a:lnTo>
                    <a:pt x="447" y="203"/>
                  </a:lnTo>
                  <a:lnTo>
                    <a:pt x="452" y="203"/>
                  </a:lnTo>
                  <a:lnTo>
                    <a:pt x="454" y="205"/>
                  </a:lnTo>
                  <a:lnTo>
                    <a:pt x="456" y="207"/>
                  </a:lnTo>
                  <a:lnTo>
                    <a:pt x="456" y="207"/>
                  </a:lnTo>
                  <a:lnTo>
                    <a:pt x="454" y="212"/>
                  </a:lnTo>
                  <a:lnTo>
                    <a:pt x="454" y="214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60" y="218"/>
                  </a:lnTo>
                  <a:lnTo>
                    <a:pt x="463" y="218"/>
                  </a:lnTo>
                  <a:lnTo>
                    <a:pt x="463" y="218"/>
                  </a:lnTo>
                  <a:lnTo>
                    <a:pt x="465" y="218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4" y="214"/>
                  </a:lnTo>
                  <a:lnTo>
                    <a:pt x="478" y="214"/>
                  </a:lnTo>
                  <a:lnTo>
                    <a:pt x="478" y="214"/>
                  </a:lnTo>
                  <a:lnTo>
                    <a:pt x="482" y="218"/>
                  </a:lnTo>
                  <a:lnTo>
                    <a:pt x="484" y="221"/>
                  </a:lnTo>
                  <a:lnTo>
                    <a:pt x="484" y="221"/>
                  </a:lnTo>
                  <a:lnTo>
                    <a:pt x="482" y="232"/>
                  </a:lnTo>
                  <a:lnTo>
                    <a:pt x="476" y="243"/>
                  </a:lnTo>
                  <a:lnTo>
                    <a:pt x="476" y="243"/>
                  </a:lnTo>
                  <a:lnTo>
                    <a:pt x="476" y="253"/>
                  </a:lnTo>
                  <a:lnTo>
                    <a:pt x="476" y="260"/>
                  </a:lnTo>
                  <a:lnTo>
                    <a:pt x="474" y="264"/>
                  </a:lnTo>
                  <a:lnTo>
                    <a:pt x="474" y="264"/>
                  </a:lnTo>
                  <a:lnTo>
                    <a:pt x="471" y="264"/>
                  </a:lnTo>
                  <a:lnTo>
                    <a:pt x="469" y="267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3" y="275"/>
                  </a:lnTo>
                  <a:lnTo>
                    <a:pt x="463" y="280"/>
                  </a:lnTo>
                  <a:lnTo>
                    <a:pt x="463" y="286"/>
                  </a:lnTo>
                  <a:lnTo>
                    <a:pt x="456" y="293"/>
                  </a:lnTo>
                  <a:lnTo>
                    <a:pt x="456" y="293"/>
                  </a:lnTo>
                  <a:lnTo>
                    <a:pt x="456" y="304"/>
                  </a:lnTo>
                  <a:lnTo>
                    <a:pt x="456" y="304"/>
                  </a:lnTo>
                  <a:lnTo>
                    <a:pt x="458" y="314"/>
                  </a:lnTo>
                  <a:lnTo>
                    <a:pt x="458" y="323"/>
                  </a:lnTo>
                  <a:lnTo>
                    <a:pt x="458" y="323"/>
                  </a:lnTo>
                  <a:lnTo>
                    <a:pt x="456" y="327"/>
                  </a:lnTo>
                  <a:lnTo>
                    <a:pt x="452" y="330"/>
                  </a:lnTo>
                  <a:lnTo>
                    <a:pt x="448" y="332"/>
                  </a:lnTo>
                  <a:lnTo>
                    <a:pt x="448" y="332"/>
                  </a:lnTo>
                  <a:lnTo>
                    <a:pt x="454" y="338"/>
                  </a:lnTo>
                  <a:lnTo>
                    <a:pt x="456" y="341"/>
                  </a:lnTo>
                  <a:lnTo>
                    <a:pt x="454" y="341"/>
                  </a:lnTo>
                  <a:lnTo>
                    <a:pt x="454" y="343"/>
                  </a:lnTo>
                  <a:lnTo>
                    <a:pt x="454" y="343"/>
                  </a:lnTo>
                  <a:lnTo>
                    <a:pt x="450" y="345"/>
                  </a:lnTo>
                  <a:lnTo>
                    <a:pt x="447" y="349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1" y="358"/>
                  </a:lnTo>
                  <a:lnTo>
                    <a:pt x="441" y="360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4" y="362"/>
                  </a:lnTo>
                  <a:lnTo>
                    <a:pt x="430" y="362"/>
                  </a:lnTo>
                  <a:lnTo>
                    <a:pt x="430" y="363"/>
                  </a:lnTo>
                  <a:lnTo>
                    <a:pt x="430" y="363"/>
                  </a:lnTo>
                  <a:lnTo>
                    <a:pt x="430" y="373"/>
                  </a:lnTo>
                  <a:lnTo>
                    <a:pt x="419" y="388"/>
                  </a:lnTo>
                  <a:lnTo>
                    <a:pt x="408" y="397"/>
                  </a:lnTo>
                  <a:lnTo>
                    <a:pt x="408" y="397"/>
                  </a:lnTo>
                  <a:lnTo>
                    <a:pt x="408" y="400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4" y="404"/>
                  </a:lnTo>
                  <a:lnTo>
                    <a:pt x="395" y="408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0" y="415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1" y="419"/>
                  </a:lnTo>
                  <a:lnTo>
                    <a:pt x="371" y="423"/>
                  </a:lnTo>
                  <a:lnTo>
                    <a:pt x="369" y="419"/>
                  </a:lnTo>
                  <a:lnTo>
                    <a:pt x="369" y="419"/>
                  </a:lnTo>
                  <a:lnTo>
                    <a:pt x="365" y="412"/>
                  </a:lnTo>
                  <a:lnTo>
                    <a:pt x="364" y="406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0" y="399"/>
                  </a:lnTo>
                  <a:lnTo>
                    <a:pt x="360" y="395"/>
                  </a:lnTo>
                  <a:lnTo>
                    <a:pt x="360" y="395"/>
                  </a:lnTo>
                  <a:lnTo>
                    <a:pt x="360" y="388"/>
                  </a:lnTo>
                  <a:lnTo>
                    <a:pt x="360" y="388"/>
                  </a:lnTo>
                  <a:lnTo>
                    <a:pt x="360" y="384"/>
                  </a:lnTo>
                  <a:lnTo>
                    <a:pt x="358" y="378"/>
                  </a:lnTo>
                  <a:lnTo>
                    <a:pt x="358" y="378"/>
                  </a:lnTo>
                  <a:lnTo>
                    <a:pt x="354" y="371"/>
                  </a:lnTo>
                  <a:lnTo>
                    <a:pt x="349" y="367"/>
                  </a:lnTo>
                  <a:lnTo>
                    <a:pt x="349" y="367"/>
                  </a:lnTo>
                  <a:lnTo>
                    <a:pt x="345" y="365"/>
                  </a:lnTo>
                  <a:lnTo>
                    <a:pt x="343" y="363"/>
                  </a:lnTo>
                  <a:lnTo>
                    <a:pt x="341" y="363"/>
                  </a:lnTo>
                  <a:lnTo>
                    <a:pt x="343" y="358"/>
                  </a:lnTo>
                  <a:lnTo>
                    <a:pt x="343" y="358"/>
                  </a:lnTo>
                  <a:lnTo>
                    <a:pt x="345" y="354"/>
                  </a:lnTo>
                  <a:lnTo>
                    <a:pt x="347" y="351"/>
                  </a:lnTo>
                  <a:lnTo>
                    <a:pt x="347" y="351"/>
                  </a:lnTo>
                  <a:lnTo>
                    <a:pt x="347" y="341"/>
                  </a:lnTo>
                  <a:lnTo>
                    <a:pt x="349" y="339"/>
                  </a:lnTo>
                  <a:lnTo>
                    <a:pt x="351" y="338"/>
                  </a:lnTo>
                  <a:lnTo>
                    <a:pt x="351" y="338"/>
                  </a:lnTo>
                  <a:lnTo>
                    <a:pt x="358" y="332"/>
                  </a:lnTo>
                  <a:lnTo>
                    <a:pt x="360" y="330"/>
                  </a:lnTo>
                  <a:lnTo>
                    <a:pt x="360" y="328"/>
                  </a:lnTo>
                  <a:lnTo>
                    <a:pt x="360" y="328"/>
                  </a:lnTo>
                  <a:lnTo>
                    <a:pt x="358" y="317"/>
                  </a:lnTo>
                  <a:lnTo>
                    <a:pt x="358" y="317"/>
                  </a:lnTo>
                  <a:lnTo>
                    <a:pt x="351" y="308"/>
                  </a:lnTo>
                  <a:lnTo>
                    <a:pt x="351" y="308"/>
                  </a:lnTo>
                  <a:lnTo>
                    <a:pt x="347" y="301"/>
                  </a:lnTo>
                  <a:lnTo>
                    <a:pt x="347" y="301"/>
                  </a:lnTo>
                  <a:lnTo>
                    <a:pt x="340" y="293"/>
                  </a:lnTo>
                  <a:lnTo>
                    <a:pt x="340" y="293"/>
                  </a:lnTo>
                  <a:lnTo>
                    <a:pt x="340" y="275"/>
                  </a:lnTo>
                  <a:lnTo>
                    <a:pt x="340" y="275"/>
                  </a:lnTo>
                  <a:lnTo>
                    <a:pt x="338" y="273"/>
                  </a:lnTo>
                  <a:lnTo>
                    <a:pt x="338" y="273"/>
                  </a:lnTo>
                  <a:lnTo>
                    <a:pt x="340" y="269"/>
                  </a:lnTo>
                  <a:lnTo>
                    <a:pt x="340" y="269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36" y="253"/>
                  </a:lnTo>
                  <a:lnTo>
                    <a:pt x="332" y="251"/>
                  </a:lnTo>
                  <a:lnTo>
                    <a:pt x="328" y="251"/>
                  </a:lnTo>
                  <a:lnTo>
                    <a:pt x="328" y="251"/>
                  </a:lnTo>
                  <a:lnTo>
                    <a:pt x="327" y="251"/>
                  </a:lnTo>
                  <a:lnTo>
                    <a:pt x="325" y="253"/>
                  </a:lnTo>
                  <a:lnTo>
                    <a:pt x="323" y="255"/>
                  </a:lnTo>
                  <a:lnTo>
                    <a:pt x="319" y="253"/>
                  </a:lnTo>
                  <a:lnTo>
                    <a:pt x="319" y="253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0" y="242"/>
                  </a:lnTo>
                  <a:lnTo>
                    <a:pt x="304" y="243"/>
                  </a:lnTo>
                  <a:lnTo>
                    <a:pt x="304" y="243"/>
                  </a:lnTo>
                  <a:lnTo>
                    <a:pt x="297" y="247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62" y="251"/>
                  </a:lnTo>
                  <a:lnTo>
                    <a:pt x="256" y="251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47" y="249"/>
                  </a:lnTo>
                  <a:lnTo>
                    <a:pt x="245" y="249"/>
                  </a:lnTo>
                  <a:lnTo>
                    <a:pt x="243" y="249"/>
                  </a:lnTo>
                  <a:lnTo>
                    <a:pt x="242" y="245"/>
                  </a:lnTo>
                  <a:lnTo>
                    <a:pt x="242" y="245"/>
                  </a:lnTo>
                  <a:lnTo>
                    <a:pt x="242" y="240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1" y="234"/>
                  </a:lnTo>
                  <a:lnTo>
                    <a:pt x="231" y="232"/>
                  </a:lnTo>
                  <a:lnTo>
                    <a:pt x="229" y="231"/>
                  </a:lnTo>
                  <a:lnTo>
                    <a:pt x="229" y="231"/>
                  </a:lnTo>
                  <a:lnTo>
                    <a:pt x="229" y="225"/>
                  </a:lnTo>
                  <a:lnTo>
                    <a:pt x="229" y="223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3" y="216"/>
                  </a:lnTo>
                  <a:lnTo>
                    <a:pt x="223" y="216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6" y="21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18" y="205"/>
                  </a:lnTo>
                  <a:lnTo>
                    <a:pt x="219" y="203"/>
                  </a:lnTo>
                  <a:lnTo>
                    <a:pt x="219" y="201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21" y="195"/>
                  </a:lnTo>
                  <a:lnTo>
                    <a:pt x="221" y="195"/>
                  </a:lnTo>
                  <a:lnTo>
                    <a:pt x="225" y="195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86"/>
                  </a:lnTo>
                  <a:lnTo>
                    <a:pt x="225" y="186"/>
                  </a:lnTo>
                  <a:lnTo>
                    <a:pt x="219" y="173"/>
                  </a:lnTo>
                  <a:lnTo>
                    <a:pt x="219" y="170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7" y="155"/>
                  </a:lnTo>
                  <a:lnTo>
                    <a:pt x="232" y="151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42" y="140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7" y="131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60" y="131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73" y="120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0" y="116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7" y="112"/>
                  </a:lnTo>
                  <a:lnTo>
                    <a:pt x="297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14" y="110"/>
                  </a:lnTo>
                  <a:lnTo>
                    <a:pt x="314" y="110"/>
                  </a:lnTo>
                  <a:lnTo>
                    <a:pt x="319" y="112"/>
                  </a:lnTo>
                  <a:lnTo>
                    <a:pt x="319" y="112"/>
                  </a:lnTo>
                  <a:lnTo>
                    <a:pt x="321" y="110"/>
                  </a:lnTo>
                  <a:lnTo>
                    <a:pt x="323" y="109"/>
                  </a:lnTo>
                  <a:lnTo>
                    <a:pt x="323" y="112"/>
                  </a:lnTo>
                  <a:lnTo>
                    <a:pt x="323" y="112"/>
                  </a:lnTo>
                  <a:lnTo>
                    <a:pt x="323" y="123"/>
                  </a:lnTo>
                  <a:lnTo>
                    <a:pt x="323" y="125"/>
                  </a:lnTo>
                  <a:lnTo>
                    <a:pt x="327" y="127"/>
                  </a:lnTo>
                  <a:lnTo>
                    <a:pt x="327" y="127"/>
                  </a:lnTo>
                  <a:lnTo>
                    <a:pt x="336" y="127"/>
                  </a:lnTo>
                  <a:lnTo>
                    <a:pt x="336" y="127"/>
                  </a:lnTo>
                  <a:lnTo>
                    <a:pt x="341" y="129"/>
                  </a:lnTo>
                  <a:lnTo>
                    <a:pt x="345" y="131"/>
                  </a:lnTo>
                  <a:lnTo>
                    <a:pt x="345" y="131"/>
                  </a:lnTo>
                  <a:lnTo>
                    <a:pt x="349" y="133"/>
                  </a:lnTo>
                  <a:lnTo>
                    <a:pt x="356" y="134"/>
                  </a:lnTo>
                  <a:lnTo>
                    <a:pt x="356" y="134"/>
                  </a:lnTo>
                  <a:lnTo>
                    <a:pt x="358" y="136"/>
                  </a:lnTo>
                  <a:lnTo>
                    <a:pt x="358" y="138"/>
                  </a:lnTo>
                  <a:lnTo>
                    <a:pt x="362" y="134"/>
                  </a:lnTo>
                  <a:lnTo>
                    <a:pt x="362" y="134"/>
                  </a:lnTo>
                  <a:lnTo>
                    <a:pt x="364" y="133"/>
                  </a:lnTo>
                  <a:lnTo>
                    <a:pt x="364" y="131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4" y="127"/>
                  </a:lnTo>
                  <a:lnTo>
                    <a:pt x="369" y="127"/>
                  </a:lnTo>
                  <a:lnTo>
                    <a:pt x="369" y="127"/>
                  </a:lnTo>
                  <a:lnTo>
                    <a:pt x="384" y="129"/>
                  </a:lnTo>
                  <a:lnTo>
                    <a:pt x="388" y="131"/>
                  </a:lnTo>
                  <a:lnTo>
                    <a:pt x="389" y="129"/>
                  </a:lnTo>
                  <a:lnTo>
                    <a:pt x="389" y="129"/>
                  </a:lnTo>
                  <a:lnTo>
                    <a:pt x="391" y="129"/>
                  </a:lnTo>
                  <a:lnTo>
                    <a:pt x="399" y="127"/>
                  </a:lnTo>
                  <a:lnTo>
                    <a:pt x="399" y="127"/>
                  </a:lnTo>
                  <a:lnTo>
                    <a:pt x="404" y="125"/>
                  </a:lnTo>
                  <a:lnTo>
                    <a:pt x="408" y="125"/>
                  </a:lnTo>
                  <a:lnTo>
                    <a:pt x="408" y="125"/>
                  </a:lnTo>
                  <a:lnTo>
                    <a:pt x="410" y="129"/>
                  </a:lnTo>
                  <a:lnTo>
                    <a:pt x="412" y="129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5" y="123"/>
                  </a:lnTo>
                  <a:lnTo>
                    <a:pt x="417" y="123"/>
                  </a:lnTo>
                  <a:lnTo>
                    <a:pt x="415" y="122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08" y="118"/>
                  </a:lnTo>
                  <a:lnTo>
                    <a:pt x="404" y="118"/>
                  </a:lnTo>
                  <a:lnTo>
                    <a:pt x="402" y="118"/>
                  </a:lnTo>
                  <a:lnTo>
                    <a:pt x="400" y="116"/>
                  </a:lnTo>
                  <a:lnTo>
                    <a:pt x="400" y="116"/>
                  </a:lnTo>
                  <a:lnTo>
                    <a:pt x="402" y="112"/>
                  </a:lnTo>
                  <a:lnTo>
                    <a:pt x="402" y="110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4" y="107"/>
                  </a:lnTo>
                  <a:lnTo>
                    <a:pt x="380" y="109"/>
                  </a:lnTo>
                  <a:lnTo>
                    <a:pt x="376" y="109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5"/>
                  </a:lnTo>
                  <a:lnTo>
                    <a:pt x="373" y="105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73" y="101"/>
                  </a:lnTo>
                  <a:lnTo>
                    <a:pt x="373" y="101"/>
                  </a:lnTo>
                  <a:lnTo>
                    <a:pt x="378" y="96"/>
                  </a:lnTo>
                  <a:lnTo>
                    <a:pt x="380" y="92"/>
                  </a:lnTo>
                  <a:lnTo>
                    <a:pt x="382" y="90"/>
                  </a:lnTo>
                  <a:lnTo>
                    <a:pt x="386" y="90"/>
                  </a:lnTo>
                  <a:lnTo>
                    <a:pt x="386" y="90"/>
                  </a:lnTo>
                  <a:lnTo>
                    <a:pt x="389" y="92"/>
                  </a:lnTo>
                  <a:lnTo>
                    <a:pt x="391" y="94"/>
                  </a:lnTo>
                  <a:lnTo>
                    <a:pt x="393" y="96"/>
                  </a:lnTo>
                  <a:lnTo>
                    <a:pt x="395" y="94"/>
                  </a:lnTo>
                  <a:lnTo>
                    <a:pt x="395" y="94"/>
                  </a:lnTo>
                  <a:lnTo>
                    <a:pt x="402" y="88"/>
                  </a:lnTo>
                  <a:lnTo>
                    <a:pt x="404" y="86"/>
                  </a:lnTo>
                  <a:lnTo>
                    <a:pt x="400" y="83"/>
                  </a:lnTo>
                  <a:lnTo>
                    <a:pt x="400" y="83"/>
                  </a:lnTo>
                  <a:lnTo>
                    <a:pt x="395" y="79"/>
                  </a:lnTo>
                  <a:lnTo>
                    <a:pt x="389" y="75"/>
                  </a:lnTo>
                  <a:lnTo>
                    <a:pt x="389" y="75"/>
                  </a:lnTo>
                  <a:lnTo>
                    <a:pt x="386" y="75"/>
                  </a:lnTo>
                  <a:lnTo>
                    <a:pt x="384" y="75"/>
                  </a:lnTo>
                  <a:lnTo>
                    <a:pt x="378" y="81"/>
                  </a:lnTo>
                  <a:lnTo>
                    <a:pt x="373" y="86"/>
                  </a:lnTo>
                  <a:lnTo>
                    <a:pt x="371" y="88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5" y="85"/>
                  </a:lnTo>
                  <a:lnTo>
                    <a:pt x="362" y="85"/>
                  </a:lnTo>
                  <a:lnTo>
                    <a:pt x="362" y="85"/>
                  </a:lnTo>
                  <a:lnTo>
                    <a:pt x="360" y="86"/>
                  </a:lnTo>
                  <a:lnTo>
                    <a:pt x="360" y="90"/>
                  </a:lnTo>
                  <a:lnTo>
                    <a:pt x="358" y="98"/>
                  </a:lnTo>
                  <a:lnTo>
                    <a:pt x="358" y="98"/>
                  </a:lnTo>
                  <a:lnTo>
                    <a:pt x="358" y="101"/>
                  </a:lnTo>
                  <a:lnTo>
                    <a:pt x="360" y="103"/>
                  </a:lnTo>
                  <a:lnTo>
                    <a:pt x="354" y="99"/>
                  </a:lnTo>
                  <a:lnTo>
                    <a:pt x="354" y="99"/>
                  </a:lnTo>
                  <a:lnTo>
                    <a:pt x="352" y="98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2" y="96"/>
                  </a:lnTo>
                  <a:lnTo>
                    <a:pt x="345" y="92"/>
                  </a:lnTo>
                  <a:lnTo>
                    <a:pt x="345" y="92"/>
                  </a:lnTo>
                  <a:lnTo>
                    <a:pt x="334" y="88"/>
                  </a:lnTo>
                  <a:lnTo>
                    <a:pt x="327" y="86"/>
                  </a:lnTo>
                  <a:lnTo>
                    <a:pt x="321" y="86"/>
                  </a:lnTo>
                  <a:lnTo>
                    <a:pt x="317" y="88"/>
                  </a:lnTo>
                  <a:lnTo>
                    <a:pt x="317" y="88"/>
                  </a:lnTo>
                  <a:lnTo>
                    <a:pt x="314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0" y="94"/>
                  </a:lnTo>
                  <a:lnTo>
                    <a:pt x="312" y="96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3" y="94"/>
                  </a:lnTo>
                  <a:lnTo>
                    <a:pt x="297" y="94"/>
                  </a:lnTo>
                  <a:lnTo>
                    <a:pt x="293" y="98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88" y="98"/>
                  </a:lnTo>
                  <a:lnTo>
                    <a:pt x="288" y="98"/>
                  </a:lnTo>
                  <a:lnTo>
                    <a:pt x="280" y="101"/>
                  </a:lnTo>
                  <a:lnTo>
                    <a:pt x="273" y="101"/>
                  </a:lnTo>
                  <a:lnTo>
                    <a:pt x="273" y="101"/>
                  </a:lnTo>
                  <a:lnTo>
                    <a:pt x="268" y="101"/>
                  </a:lnTo>
                  <a:lnTo>
                    <a:pt x="266" y="99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73" y="88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97" y="81"/>
                  </a:lnTo>
                  <a:lnTo>
                    <a:pt x="299" y="79"/>
                  </a:lnTo>
                  <a:lnTo>
                    <a:pt x="293" y="77"/>
                  </a:lnTo>
                  <a:lnTo>
                    <a:pt x="293" y="77"/>
                  </a:lnTo>
                  <a:lnTo>
                    <a:pt x="290" y="75"/>
                  </a:lnTo>
                  <a:lnTo>
                    <a:pt x="290" y="74"/>
                  </a:lnTo>
                  <a:lnTo>
                    <a:pt x="292" y="72"/>
                  </a:lnTo>
                  <a:lnTo>
                    <a:pt x="292" y="70"/>
                  </a:lnTo>
                  <a:lnTo>
                    <a:pt x="288" y="68"/>
                  </a:lnTo>
                  <a:lnTo>
                    <a:pt x="284" y="66"/>
                  </a:lnTo>
                  <a:lnTo>
                    <a:pt x="284" y="66"/>
                  </a:lnTo>
                  <a:lnTo>
                    <a:pt x="273" y="62"/>
                  </a:lnTo>
                  <a:lnTo>
                    <a:pt x="268" y="62"/>
                  </a:lnTo>
                  <a:lnTo>
                    <a:pt x="266" y="62"/>
                  </a:lnTo>
                  <a:lnTo>
                    <a:pt x="266" y="57"/>
                  </a:lnTo>
                  <a:lnTo>
                    <a:pt x="266" y="57"/>
                  </a:lnTo>
                  <a:lnTo>
                    <a:pt x="266" y="50"/>
                  </a:lnTo>
                  <a:lnTo>
                    <a:pt x="264" y="46"/>
                  </a:lnTo>
                  <a:lnTo>
                    <a:pt x="262" y="44"/>
                  </a:lnTo>
                  <a:lnTo>
                    <a:pt x="260" y="44"/>
                  </a:lnTo>
                  <a:lnTo>
                    <a:pt x="260" y="4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32" y="48"/>
                  </a:lnTo>
                  <a:lnTo>
                    <a:pt x="232" y="48"/>
                  </a:lnTo>
                  <a:lnTo>
                    <a:pt x="227" y="46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9" y="35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36" y="24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43" y="14"/>
                  </a:lnTo>
                  <a:lnTo>
                    <a:pt x="245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6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9" y="20"/>
                  </a:lnTo>
                  <a:lnTo>
                    <a:pt x="280" y="18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0" y="14"/>
                  </a:lnTo>
                  <a:lnTo>
                    <a:pt x="277" y="13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69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71" y="3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9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0" name="Freeform 145"/>
          <p:cNvSpPr>
            <a:spLocks noEditPoints="1"/>
          </p:cNvSpPr>
          <p:nvPr/>
        </p:nvSpPr>
        <p:spPr bwMode="auto">
          <a:xfrm>
            <a:off x="2293975" y="5633260"/>
            <a:ext cx="681238" cy="563493"/>
          </a:xfrm>
          <a:custGeom>
            <a:avLst/>
            <a:gdLst>
              <a:gd name="T0" fmla="*/ 387 w 648"/>
              <a:gd name="T1" fmla="*/ 375 h 536"/>
              <a:gd name="T2" fmla="*/ 607 w 648"/>
              <a:gd name="T3" fmla="*/ 375 h 536"/>
              <a:gd name="T4" fmla="*/ 633 w 648"/>
              <a:gd name="T5" fmla="*/ 360 h 536"/>
              <a:gd name="T6" fmla="*/ 648 w 648"/>
              <a:gd name="T7" fmla="*/ 334 h 536"/>
              <a:gd name="T8" fmla="*/ 648 w 648"/>
              <a:gd name="T9" fmla="*/ 52 h 536"/>
              <a:gd name="T10" fmla="*/ 641 w 648"/>
              <a:gd name="T11" fmla="*/ 22 h 536"/>
              <a:gd name="T12" fmla="*/ 616 w 648"/>
              <a:gd name="T13" fmla="*/ 4 h 536"/>
              <a:gd name="T14" fmla="*/ 51 w 648"/>
              <a:gd name="T15" fmla="*/ 0 h 536"/>
              <a:gd name="T16" fmla="*/ 31 w 648"/>
              <a:gd name="T17" fmla="*/ 4 h 536"/>
              <a:gd name="T18" fmla="*/ 9 w 648"/>
              <a:gd name="T19" fmla="*/ 22 h 536"/>
              <a:gd name="T20" fmla="*/ 0 w 648"/>
              <a:gd name="T21" fmla="*/ 52 h 536"/>
              <a:gd name="T22" fmla="*/ 1 w 648"/>
              <a:gd name="T23" fmla="*/ 334 h 536"/>
              <a:gd name="T24" fmla="*/ 14 w 648"/>
              <a:gd name="T25" fmla="*/ 360 h 536"/>
              <a:gd name="T26" fmla="*/ 40 w 648"/>
              <a:gd name="T27" fmla="*/ 375 h 536"/>
              <a:gd name="T28" fmla="*/ 260 w 648"/>
              <a:gd name="T29" fmla="*/ 425 h 536"/>
              <a:gd name="T30" fmla="*/ 157 w 648"/>
              <a:gd name="T31" fmla="*/ 427 h 536"/>
              <a:gd name="T32" fmla="*/ 129 w 648"/>
              <a:gd name="T33" fmla="*/ 441 h 536"/>
              <a:gd name="T34" fmla="*/ 116 w 648"/>
              <a:gd name="T35" fmla="*/ 467 h 536"/>
              <a:gd name="T36" fmla="*/ 114 w 648"/>
              <a:gd name="T37" fmla="*/ 484 h 536"/>
              <a:gd name="T38" fmla="*/ 123 w 648"/>
              <a:gd name="T39" fmla="*/ 514 h 536"/>
              <a:gd name="T40" fmla="*/ 146 w 648"/>
              <a:gd name="T41" fmla="*/ 532 h 536"/>
              <a:gd name="T42" fmla="*/ 484 w 648"/>
              <a:gd name="T43" fmla="*/ 536 h 536"/>
              <a:gd name="T44" fmla="*/ 504 w 648"/>
              <a:gd name="T45" fmla="*/ 532 h 536"/>
              <a:gd name="T46" fmla="*/ 528 w 648"/>
              <a:gd name="T47" fmla="*/ 514 h 536"/>
              <a:gd name="T48" fmla="*/ 537 w 648"/>
              <a:gd name="T49" fmla="*/ 484 h 536"/>
              <a:gd name="T50" fmla="*/ 535 w 648"/>
              <a:gd name="T51" fmla="*/ 467 h 536"/>
              <a:gd name="T52" fmla="*/ 520 w 648"/>
              <a:gd name="T53" fmla="*/ 441 h 536"/>
              <a:gd name="T54" fmla="*/ 495 w 648"/>
              <a:gd name="T55" fmla="*/ 427 h 536"/>
              <a:gd name="T56" fmla="*/ 81 w 648"/>
              <a:gd name="T57" fmla="*/ 342 h 536"/>
              <a:gd name="T58" fmla="*/ 64 w 648"/>
              <a:gd name="T59" fmla="*/ 338 h 536"/>
              <a:gd name="T60" fmla="*/ 46 w 648"/>
              <a:gd name="T61" fmla="*/ 321 h 536"/>
              <a:gd name="T62" fmla="*/ 38 w 648"/>
              <a:gd name="T63" fmla="*/ 299 h 536"/>
              <a:gd name="T64" fmla="*/ 40 w 648"/>
              <a:gd name="T65" fmla="*/ 68 h 536"/>
              <a:gd name="T66" fmla="*/ 51 w 648"/>
              <a:gd name="T67" fmla="*/ 46 h 536"/>
              <a:gd name="T68" fmla="*/ 72 w 648"/>
              <a:gd name="T69" fmla="*/ 35 h 536"/>
              <a:gd name="T70" fmla="*/ 567 w 648"/>
              <a:gd name="T71" fmla="*/ 35 h 536"/>
              <a:gd name="T72" fmla="*/ 591 w 648"/>
              <a:gd name="T73" fmla="*/ 41 h 536"/>
              <a:gd name="T74" fmla="*/ 607 w 648"/>
              <a:gd name="T75" fmla="*/ 61 h 536"/>
              <a:gd name="T76" fmla="*/ 609 w 648"/>
              <a:gd name="T77" fmla="*/ 299 h 536"/>
              <a:gd name="T78" fmla="*/ 607 w 648"/>
              <a:gd name="T79" fmla="*/ 316 h 536"/>
              <a:gd name="T80" fmla="*/ 591 w 648"/>
              <a:gd name="T81" fmla="*/ 334 h 536"/>
              <a:gd name="T82" fmla="*/ 567 w 648"/>
              <a:gd name="T83" fmla="*/ 342 h 536"/>
              <a:gd name="T84" fmla="*/ 397 w 648"/>
              <a:gd name="T85" fmla="*/ 473 h 536"/>
              <a:gd name="T86" fmla="*/ 391 w 648"/>
              <a:gd name="T87" fmla="*/ 469 h 536"/>
              <a:gd name="T88" fmla="*/ 387 w 648"/>
              <a:gd name="T89" fmla="*/ 464 h 536"/>
              <a:gd name="T90" fmla="*/ 393 w 648"/>
              <a:gd name="T91" fmla="*/ 454 h 536"/>
              <a:gd name="T92" fmla="*/ 485 w 648"/>
              <a:gd name="T93" fmla="*/ 453 h 536"/>
              <a:gd name="T94" fmla="*/ 495 w 648"/>
              <a:gd name="T95" fmla="*/ 458 h 536"/>
              <a:gd name="T96" fmla="*/ 495 w 648"/>
              <a:gd name="T97" fmla="*/ 467 h 536"/>
              <a:gd name="T98" fmla="*/ 485 w 648"/>
              <a:gd name="T99" fmla="*/ 47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8" h="536">
                <a:moveTo>
                  <a:pt x="484" y="425"/>
                </a:moveTo>
                <a:lnTo>
                  <a:pt x="387" y="425"/>
                </a:lnTo>
                <a:lnTo>
                  <a:pt x="387" y="375"/>
                </a:lnTo>
                <a:lnTo>
                  <a:pt x="596" y="375"/>
                </a:lnTo>
                <a:lnTo>
                  <a:pt x="596" y="375"/>
                </a:lnTo>
                <a:lnTo>
                  <a:pt x="607" y="375"/>
                </a:lnTo>
                <a:lnTo>
                  <a:pt x="616" y="371"/>
                </a:lnTo>
                <a:lnTo>
                  <a:pt x="626" y="368"/>
                </a:lnTo>
                <a:lnTo>
                  <a:pt x="633" y="360"/>
                </a:lnTo>
                <a:lnTo>
                  <a:pt x="641" y="353"/>
                </a:lnTo>
                <a:lnTo>
                  <a:pt x="644" y="344"/>
                </a:lnTo>
                <a:lnTo>
                  <a:pt x="648" y="334"/>
                </a:lnTo>
                <a:lnTo>
                  <a:pt x="648" y="323"/>
                </a:lnTo>
                <a:lnTo>
                  <a:pt x="648" y="52"/>
                </a:lnTo>
                <a:lnTo>
                  <a:pt x="648" y="52"/>
                </a:lnTo>
                <a:lnTo>
                  <a:pt x="648" y="41"/>
                </a:lnTo>
                <a:lnTo>
                  <a:pt x="644" y="31"/>
                </a:lnTo>
                <a:lnTo>
                  <a:pt x="641" y="22"/>
                </a:lnTo>
                <a:lnTo>
                  <a:pt x="633" y="15"/>
                </a:lnTo>
                <a:lnTo>
                  <a:pt x="626" y="7"/>
                </a:lnTo>
                <a:lnTo>
                  <a:pt x="616" y="4"/>
                </a:lnTo>
                <a:lnTo>
                  <a:pt x="607" y="0"/>
                </a:lnTo>
                <a:lnTo>
                  <a:pt x="596" y="0"/>
                </a:lnTo>
                <a:lnTo>
                  <a:pt x="51" y="0"/>
                </a:lnTo>
                <a:lnTo>
                  <a:pt x="51" y="0"/>
                </a:lnTo>
                <a:lnTo>
                  <a:pt x="40" y="0"/>
                </a:lnTo>
                <a:lnTo>
                  <a:pt x="31" y="4"/>
                </a:lnTo>
                <a:lnTo>
                  <a:pt x="22" y="7"/>
                </a:lnTo>
                <a:lnTo>
                  <a:pt x="14" y="15"/>
                </a:lnTo>
                <a:lnTo>
                  <a:pt x="9" y="22"/>
                </a:lnTo>
                <a:lnTo>
                  <a:pt x="3" y="31"/>
                </a:lnTo>
                <a:lnTo>
                  <a:pt x="1" y="41"/>
                </a:lnTo>
                <a:lnTo>
                  <a:pt x="0" y="52"/>
                </a:lnTo>
                <a:lnTo>
                  <a:pt x="0" y="323"/>
                </a:lnTo>
                <a:lnTo>
                  <a:pt x="0" y="323"/>
                </a:lnTo>
                <a:lnTo>
                  <a:pt x="1" y="334"/>
                </a:lnTo>
                <a:lnTo>
                  <a:pt x="3" y="344"/>
                </a:lnTo>
                <a:lnTo>
                  <a:pt x="9" y="353"/>
                </a:lnTo>
                <a:lnTo>
                  <a:pt x="14" y="360"/>
                </a:lnTo>
                <a:lnTo>
                  <a:pt x="22" y="368"/>
                </a:lnTo>
                <a:lnTo>
                  <a:pt x="31" y="371"/>
                </a:lnTo>
                <a:lnTo>
                  <a:pt x="40" y="375"/>
                </a:lnTo>
                <a:lnTo>
                  <a:pt x="51" y="375"/>
                </a:lnTo>
                <a:lnTo>
                  <a:pt x="260" y="375"/>
                </a:lnTo>
                <a:lnTo>
                  <a:pt x="260" y="425"/>
                </a:lnTo>
                <a:lnTo>
                  <a:pt x="166" y="425"/>
                </a:lnTo>
                <a:lnTo>
                  <a:pt x="166" y="425"/>
                </a:lnTo>
                <a:lnTo>
                  <a:pt x="157" y="427"/>
                </a:lnTo>
                <a:lnTo>
                  <a:pt x="146" y="430"/>
                </a:lnTo>
                <a:lnTo>
                  <a:pt x="136" y="434"/>
                </a:lnTo>
                <a:lnTo>
                  <a:pt x="129" y="441"/>
                </a:lnTo>
                <a:lnTo>
                  <a:pt x="123" y="449"/>
                </a:lnTo>
                <a:lnTo>
                  <a:pt x="118" y="458"/>
                </a:lnTo>
                <a:lnTo>
                  <a:pt x="116" y="467"/>
                </a:lnTo>
                <a:lnTo>
                  <a:pt x="114" y="478"/>
                </a:lnTo>
                <a:lnTo>
                  <a:pt x="114" y="484"/>
                </a:lnTo>
                <a:lnTo>
                  <a:pt x="114" y="484"/>
                </a:lnTo>
                <a:lnTo>
                  <a:pt x="116" y="495"/>
                </a:lnTo>
                <a:lnTo>
                  <a:pt x="118" y="504"/>
                </a:lnTo>
                <a:lnTo>
                  <a:pt x="123" y="514"/>
                </a:lnTo>
                <a:lnTo>
                  <a:pt x="129" y="521"/>
                </a:lnTo>
                <a:lnTo>
                  <a:pt x="136" y="526"/>
                </a:lnTo>
                <a:lnTo>
                  <a:pt x="146" y="532"/>
                </a:lnTo>
                <a:lnTo>
                  <a:pt x="157" y="536"/>
                </a:lnTo>
                <a:lnTo>
                  <a:pt x="166" y="536"/>
                </a:lnTo>
                <a:lnTo>
                  <a:pt x="484" y="536"/>
                </a:lnTo>
                <a:lnTo>
                  <a:pt x="484" y="536"/>
                </a:lnTo>
                <a:lnTo>
                  <a:pt x="495" y="536"/>
                </a:lnTo>
                <a:lnTo>
                  <a:pt x="504" y="532"/>
                </a:lnTo>
                <a:lnTo>
                  <a:pt x="513" y="526"/>
                </a:lnTo>
                <a:lnTo>
                  <a:pt x="520" y="521"/>
                </a:lnTo>
                <a:lnTo>
                  <a:pt x="528" y="514"/>
                </a:lnTo>
                <a:lnTo>
                  <a:pt x="532" y="504"/>
                </a:lnTo>
                <a:lnTo>
                  <a:pt x="535" y="495"/>
                </a:lnTo>
                <a:lnTo>
                  <a:pt x="537" y="484"/>
                </a:lnTo>
                <a:lnTo>
                  <a:pt x="537" y="478"/>
                </a:lnTo>
                <a:lnTo>
                  <a:pt x="537" y="478"/>
                </a:lnTo>
                <a:lnTo>
                  <a:pt x="535" y="467"/>
                </a:lnTo>
                <a:lnTo>
                  <a:pt x="532" y="458"/>
                </a:lnTo>
                <a:lnTo>
                  <a:pt x="528" y="449"/>
                </a:lnTo>
                <a:lnTo>
                  <a:pt x="520" y="441"/>
                </a:lnTo>
                <a:lnTo>
                  <a:pt x="513" y="434"/>
                </a:lnTo>
                <a:lnTo>
                  <a:pt x="504" y="430"/>
                </a:lnTo>
                <a:lnTo>
                  <a:pt x="495" y="427"/>
                </a:lnTo>
                <a:lnTo>
                  <a:pt x="484" y="425"/>
                </a:lnTo>
                <a:lnTo>
                  <a:pt x="484" y="425"/>
                </a:lnTo>
                <a:close/>
                <a:moveTo>
                  <a:pt x="81" y="342"/>
                </a:moveTo>
                <a:lnTo>
                  <a:pt x="81" y="342"/>
                </a:lnTo>
                <a:lnTo>
                  <a:pt x="72" y="340"/>
                </a:lnTo>
                <a:lnTo>
                  <a:pt x="64" y="338"/>
                </a:lnTo>
                <a:lnTo>
                  <a:pt x="57" y="334"/>
                </a:lnTo>
                <a:lnTo>
                  <a:pt x="51" y="329"/>
                </a:lnTo>
                <a:lnTo>
                  <a:pt x="46" y="321"/>
                </a:lnTo>
                <a:lnTo>
                  <a:pt x="42" y="316"/>
                </a:lnTo>
                <a:lnTo>
                  <a:pt x="40" y="307"/>
                </a:lnTo>
                <a:lnTo>
                  <a:pt x="38" y="299"/>
                </a:lnTo>
                <a:lnTo>
                  <a:pt x="38" y="76"/>
                </a:lnTo>
                <a:lnTo>
                  <a:pt x="38" y="76"/>
                </a:lnTo>
                <a:lnTo>
                  <a:pt x="40" y="68"/>
                </a:lnTo>
                <a:lnTo>
                  <a:pt x="42" y="61"/>
                </a:lnTo>
                <a:lnTo>
                  <a:pt x="46" y="54"/>
                </a:lnTo>
                <a:lnTo>
                  <a:pt x="51" y="46"/>
                </a:lnTo>
                <a:lnTo>
                  <a:pt x="57" y="41"/>
                </a:lnTo>
                <a:lnTo>
                  <a:pt x="64" y="37"/>
                </a:lnTo>
                <a:lnTo>
                  <a:pt x="72" y="35"/>
                </a:lnTo>
                <a:lnTo>
                  <a:pt x="81" y="35"/>
                </a:lnTo>
                <a:lnTo>
                  <a:pt x="567" y="35"/>
                </a:lnTo>
                <a:lnTo>
                  <a:pt x="567" y="35"/>
                </a:lnTo>
                <a:lnTo>
                  <a:pt x="576" y="35"/>
                </a:lnTo>
                <a:lnTo>
                  <a:pt x="583" y="37"/>
                </a:lnTo>
                <a:lnTo>
                  <a:pt x="591" y="41"/>
                </a:lnTo>
                <a:lnTo>
                  <a:pt x="598" y="46"/>
                </a:lnTo>
                <a:lnTo>
                  <a:pt x="602" y="54"/>
                </a:lnTo>
                <a:lnTo>
                  <a:pt x="607" y="61"/>
                </a:lnTo>
                <a:lnTo>
                  <a:pt x="609" y="68"/>
                </a:lnTo>
                <a:lnTo>
                  <a:pt x="609" y="76"/>
                </a:lnTo>
                <a:lnTo>
                  <a:pt x="609" y="299"/>
                </a:lnTo>
                <a:lnTo>
                  <a:pt x="609" y="299"/>
                </a:lnTo>
                <a:lnTo>
                  <a:pt x="609" y="307"/>
                </a:lnTo>
                <a:lnTo>
                  <a:pt x="607" y="316"/>
                </a:lnTo>
                <a:lnTo>
                  <a:pt x="602" y="321"/>
                </a:lnTo>
                <a:lnTo>
                  <a:pt x="598" y="329"/>
                </a:lnTo>
                <a:lnTo>
                  <a:pt x="591" y="334"/>
                </a:lnTo>
                <a:lnTo>
                  <a:pt x="583" y="338"/>
                </a:lnTo>
                <a:lnTo>
                  <a:pt x="576" y="340"/>
                </a:lnTo>
                <a:lnTo>
                  <a:pt x="567" y="342"/>
                </a:lnTo>
                <a:lnTo>
                  <a:pt x="81" y="342"/>
                </a:lnTo>
                <a:close/>
                <a:moveTo>
                  <a:pt x="485" y="473"/>
                </a:moveTo>
                <a:lnTo>
                  <a:pt x="397" y="473"/>
                </a:lnTo>
                <a:lnTo>
                  <a:pt x="397" y="473"/>
                </a:lnTo>
                <a:lnTo>
                  <a:pt x="393" y="471"/>
                </a:lnTo>
                <a:lnTo>
                  <a:pt x="391" y="469"/>
                </a:lnTo>
                <a:lnTo>
                  <a:pt x="387" y="467"/>
                </a:lnTo>
                <a:lnTo>
                  <a:pt x="387" y="464"/>
                </a:lnTo>
                <a:lnTo>
                  <a:pt x="387" y="464"/>
                </a:lnTo>
                <a:lnTo>
                  <a:pt x="387" y="458"/>
                </a:lnTo>
                <a:lnTo>
                  <a:pt x="391" y="456"/>
                </a:lnTo>
                <a:lnTo>
                  <a:pt x="393" y="454"/>
                </a:lnTo>
                <a:lnTo>
                  <a:pt x="397" y="453"/>
                </a:lnTo>
                <a:lnTo>
                  <a:pt x="485" y="453"/>
                </a:lnTo>
                <a:lnTo>
                  <a:pt x="485" y="453"/>
                </a:lnTo>
                <a:lnTo>
                  <a:pt x="489" y="454"/>
                </a:lnTo>
                <a:lnTo>
                  <a:pt x="493" y="456"/>
                </a:lnTo>
                <a:lnTo>
                  <a:pt x="495" y="458"/>
                </a:lnTo>
                <a:lnTo>
                  <a:pt x="495" y="464"/>
                </a:lnTo>
                <a:lnTo>
                  <a:pt x="495" y="464"/>
                </a:lnTo>
                <a:lnTo>
                  <a:pt x="495" y="467"/>
                </a:lnTo>
                <a:lnTo>
                  <a:pt x="493" y="469"/>
                </a:lnTo>
                <a:lnTo>
                  <a:pt x="489" y="471"/>
                </a:lnTo>
                <a:lnTo>
                  <a:pt x="485" y="473"/>
                </a:lnTo>
                <a:lnTo>
                  <a:pt x="485" y="4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2" name="组合 371"/>
          <p:cNvGrpSpPr/>
          <p:nvPr/>
        </p:nvGrpSpPr>
        <p:grpSpPr>
          <a:xfrm>
            <a:off x="4462842" y="5588131"/>
            <a:ext cx="620601" cy="682582"/>
            <a:chOff x="7937500" y="2198688"/>
            <a:chExt cx="1255712" cy="1381125"/>
          </a:xfrm>
          <a:solidFill>
            <a:schemeClr val="bg1"/>
          </a:solidFill>
        </p:grpSpPr>
        <p:sp>
          <p:nvSpPr>
            <p:cNvPr id="373" name="Freeform 6"/>
            <p:cNvSpPr>
              <a:spLocks noEditPoints="1"/>
            </p:cNvSpPr>
            <p:nvPr/>
          </p:nvSpPr>
          <p:spPr bwMode="auto">
            <a:xfrm>
              <a:off x="7937500" y="2198688"/>
              <a:ext cx="1255712" cy="1381125"/>
            </a:xfrm>
            <a:custGeom>
              <a:avLst/>
              <a:gdLst>
                <a:gd name="T0" fmla="*/ 717 w 791"/>
                <a:gd name="T1" fmla="*/ 449 h 870"/>
                <a:gd name="T2" fmla="*/ 741 w 791"/>
                <a:gd name="T3" fmla="*/ 362 h 870"/>
                <a:gd name="T4" fmla="*/ 768 w 791"/>
                <a:gd name="T5" fmla="*/ 275 h 870"/>
                <a:gd name="T6" fmla="*/ 695 w 791"/>
                <a:gd name="T7" fmla="*/ 323 h 870"/>
                <a:gd name="T8" fmla="*/ 669 w 791"/>
                <a:gd name="T9" fmla="*/ 401 h 870"/>
                <a:gd name="T10" fmla="*/ 580 w 791"/>
                <a:gd name="T11" fmla="*/ 427 h 870"/>
                <a:gd name="T12" fmla="*/ 486 w 791"/>
                <a:gd name="T13" fmla="*/ 329 h 870"/>
                <a:gd name="T14" fmla="*/ 490 w 791"/>
                <a:gd name="T15" fmla="*/ 253 h 870"/>
                <a:gd name="T16" fmla="*/ 565 w 791"/>
                <a:gd name="T17" fmla="*/ 196 h 870"/>
                <a:gd name="T18" fmla="*/ 495 w 791"/>
                <a:gd name="T19" fmla="*/ 141 h 870"/>
                <a:gd name="T20" fmla="*/ 471 w 791"/>
                <a:gd name="T21" fmla="*/ 240 h 870"/>
                <a:gd name="T22" fmla="*/ 392 w 791"/>
                <a:gd name="T23" fmla="*/ 283 h 870"/>
                <a:gd name="T24" fmla="*/ 255 w 791"/>
                <a:gd name="T25" fmla="*/ 238 h 870"/>
                <a:gd name="T26" fmla="*/ 251 w 791"/>
                <a:gd name="T27" fmla="*/ 154 h 870"/>
                <a:gd name="T28" fmla="*/ 292 w 791"/>
                <a:gd name="T29" fmla="*/ 96 h 870"/>
                <a:gd name="T30" fmla="*/ 314 w 791"/>
                <a:gd name="T31" fmla="*/ 11 h 870"/>
                <a:gd name="T32" fmla="*/ 240 w 791"/>
                <a:gd name="T33" fmla="*/ 65 h 870"/>
                <a:gd name="T34" fmla="*/ 174 w 791"/>
                <a:gd name="T35" fmla="*/ 144 h 870"/>
                <a:gd name="T36" fmla="*/ 96 w 791"/>
                <a:gd name="T37" fmla="*/ 133 h 870"/>
                <a:gd name="T38" fmla="*/ 26 w 791"/>
                <a:gd name="T39" fmla="*/ 192 h 870"/>
                <a:gd name="T40" fmla="*/ 122 w 791"/>
                <a:gd name="T41" fmla="*/ 187 h 870"/>
                <a:gd name="T42" fmla="*/ 209 w 791"/>
                <a:gd name="T43" fmla="*/ 226 h 870"/>
                <a:gd name="T44" fmla="*/ 220 w 791"/>
                <a:gd name="T45" fmla="*/ 294 h 870"/>
                <a:gd name="T46" fmla="*/ 181 w 791"/>
                <a:gd name="T47" fmla="*/ 401 h 870"/>
                <a:gd name="T48" fmla="*/ 94 w 791"/>
                <a:gd name="T49" fmla="*/ 432 h 870"/>
                <a:gd name="T50" fmla="*/ 2 w 791"/>
                <a:gd name="T51" fmla="*/ 440 h 870"/>
                <a:gd name="T52" fmla="*/ 85 w 791"/>
                <a:gd name="T53" fmla="*/ 482 h 870"/>
                <a:gd name="T54" fmla="*/ 144 w 791"/>
                <a:gd name="T55" fmla="*/ 482 h 870"/>
                <a:gd name="T56" fmla="*/ 229 w 791"/>
                <a:gd name="T57" fmla="*/ 578 h 870"/>
                <a:gd name="T58" fmla="*/ 214 w 791"/>
                <a:gd name="T59" fmla="*/ 665 h 870"/>
                <a:gd name="T60" fmla="*/ 150 w 791"/>
                <a:gd name="T61" fmla="*/ 700 h 870"/>
                <a:gd name="T62" fmla="*/ 70 w 791"/>
                <a:gd name="T63" fmla="*/ 665 h 870"/>
                <a:gd name="T64" fmla="*/ 43 w 791"/>
                <a:gd name="T65" fmla="*/ 754 h 870"/>
                <a:gd name="T66" fmla="*/ 128 w 791"/>
                <a:gd name="T67" fmla="*/ 726 h 870"/>
                <a:gd name="T68" fmla="*/ 212 w 791"/>
                <a:gd name="T69" fmla="*/ 770 h 870"/>
                <a:gd name="T70" fmla="*/ 229 w 791"/>
                <a:gd name="T71" fmla="*/ 865 h 870"/>
                <a:gd name="T72" fmla="*/ 299 w 791"/>
                <a:gd name="T73" fmla="*/ 809 h 870"/>
                <a:gd name="T74" fmla="*/ 231 w 791"/>
                <a:gd name="T75" fmla="*/ 756 h 870"/>
                <a:gd name="T76" fmla="*/ 238 w 791"/>
                <a:gd name="T77" fmla="*/ 672 h 870"/>
                <a:gd name="T78" fmla="*/ 323 w 791"/>
                <a:gd name="T79" fmla="*/ 615 h 870"/>
                <a:gd name="T80" fmla="*/ 460 w 791"/>
                <a:gd name="T81" fmla="*/ 654 h 870"/>
                <a:gd name="T82" fmla="*/ 462 w 791"/>
                <a:gd name="T83" fmla="*/ 730 h 870"/>
                <a:gd name="T84" fmla="*/ 552 w 791"/>
                <a:gd name="T85" fmla="*/ 743 h 870"/>
                <a:gd name="T86" fmla="*/ 602 w 791"/>
                <a:gd name="T87" fmla="*/ 748 h 870"/>
                <a:gd name="T88" fmla="*/ 689 w 791"/>
                <a:gd name="T89" fmla="*/ 730 h 870"/>
                <a:gd name="T90" fmla="*/ 606 w 791"/>
                <a:gd name="T91" fmla="*/ 685 h 870"/>
                <a:gd name="T92" fmla="*/ 534 w 791"/>
                <a:gd name="T93" fmla="*/ 678 h 870"/>
                <a:gd name="T94" fmla="*/ 491 w 791"/>
                <a:gd name="T95" fmla="*/ 628 h 870"/>
                <a:gd name="T96" fmla="*/ 519 w 791"/>
                <a:gd name="T97" fmla="*/ 504 h 870"/>
                <a:gd name="T98" fmla="*/ 593 w 791"/>
                <a:gd name="T99" fmla="*/ 460 h 870"/>
                <a:gd name="T100" fmla="*/ 689 w 791"/>
                <a:gd name="T101" fmla="*/ 504 h 870"/>
                <a:gd name="T102" fmla="*/ 695 w 791"/>
                <a:gd name="T103" fmla="*/ 595 h 870"/>
                <a:gd name="T104" fmla="*/ 787 w 791"/>
                <a:gd name="T105" fmla="*/ 604 h 870"/>
                <a:gd name="T106" fmla="*/ 501 w 791"/>
                <a:gd name="T107" fmla="*/ 493 h 870"/>
                <a:gd name="T108" fmla="*/ 395 w 791"/>
                <a:gd name="T109" fmla="*/ 593 h 870"/>
                <a:gd name="T110" fmla="*/ 255 w 791"/>
                <a:gd name="T111" fmla="*/ 552 h 870"/>
                <a:gd name="T112" fmla="*/ 225 w 791"/>
                <a:gd name="T113" fmla="*/ 434 h 870"/>
                <a:gd name="T114" fmla="*/ 270 w 791"/>
                <a:gd name="T115" fmla="*/ 342 h 870"/>
                <a:gd name="T116" fmla="*/ 401 w 791"/>
                <a:gd name="T117" fmla="*/ 309 h 870"/>
                <a:gd name="T118" fmla="*/ 501 w 791"/>
                <a:gd name="T119" fmla="*/ 410 h 870"/>
                <a:gd name="T120" fmla="*/ 501 w 791"/>
                <a:gd name="T121" fmla="*/ 493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1" h="870">
                  <a:moveTo>
                    <a:pt x="741" y="536"/>
                  </a:moveTo>
                  <a:lnTo>
                    <a:pt x="741" y="536"/>
                  </a:lnTo>
                  <a:lnTo>
                    <a:pt x="733" y="536"/>
                  </a:lnTo>
                  <a:lnTo>
                    <a:pt x="731" y="534"/>
                  </a:lnTo>
                  <a:lnTo>
                    <a:pt x="730" y="530"/>
                  </a:lnTo>
                  <a:lnTo>
                    <a:pt x="730" y="530"/>
                  </a:lnTo>
                  <a:lnTo>
                    <a:pt x="709" y="493"/>
                  </a:lnTo>
                  <a:lnTo>
                    <a:pt x="709" y="493"/>
                  </a:lnTo>
                  <a:lnTo>
                    <a:pt x="706" y="486"/>
                  </a:lnTo>
                  <a:lnTo>
                    <a:pt x="707" y="480"/>
                  </a:lnTo>
                  <a:lnTo>
                    <a:pt x="709" y="475"/>
                  </a:lnTo>
                  <a:lnTo>
                    <a:pt x="709" y="475"/>
                  </a:lnTo>
                  <a:lnTo>
                    <a:pt x="715" y="464"/>
                  </a:lnTo>
                  <a:lnTo>
                    <a:pt x="717" y="449"/>
                  </a:lnTo>
                  <a:lnTo>
                    <a:pt x="717" y="449"/>
                  </a:lnTo>
                  <a:lnTo>
                    <a:pt x="715" y="436"/>
                  </a:lnTo>
                  <a:lnTo>
                    <a:pt x="711" y="425"/>
                  </a:lnTo>
                  <a:lnTo>
                    <a:pt x="711" y="425"/>
                  </a:lnTo>
                  <a:lnTo>
                    <a:pt x="707" y="419"/>
                  </a:lnTo>
                  <a:lnTo>
                    <a:pt x="706" y="414"/>
                  </a:lnTo>
                  <a:lnTo>
                    <a:pt x="707" y="408"/>
                  </a:lnTo>
                  <a:lnTo>
                    <a:pt x="707" y="408"/>
                  </a:lnTo>
                  <a:lnTo>
                    <a:pt x="730" y="368"/>
                  </a:lnTo>
                  <a:lnTo>
                    <a:pt x="730" y="368"/>
                  </a:lnTo>
                  <a:lnTo>
                    <a:pt x="733" y="364"/>
                  </a:lnTo>
                  <a:lnTo>
                    <a:pt x="735" y="364"/>
                  </a:lnTo>
                  <a:lnTo>
                    <a:pt x="741" y="362"/>
                  </a:lnTo>
                  <a:lnTo>
                    <a:pt x="741" y="362"/>
                  </a:lnTo>
                  <a:lnTo>
                    <a:pt x="752" y="362"/>
                  </a:lnTo>
                  <a:lnTo>
                    <a:pt x="761" y="359"/>
                  </a:lnTo>
                  <a:lnTo>
                    <a:pt x="768" y="355"/>
                  </a:lnTo>
                  <a:lnTo>
                    <a:pt x="776" y="349"/>
                  </a:lnTo>
                  <a:lnTo>
                    <a:pt x="781" y="342"/>
                  </a:lnTo>
                  <a:lnTo>
                    <a:pt x="787" y="333"/>
                  </a:lnTo>
                  <a:lnTo>
                    <a:pt x="789" y="325"/>
                  </a:lnTo>
                  <a:lnTo>
                    <a:pt x="791" y="314"/>
                  </a:lnTo>
                  <a:lnTo>
                    <a:pt x="791" y="314"/>
                  </a:lnTo>
                  <a:lnTo>
                    <a:pt x="789" y="305"/>
                  </a:lnTo>
                  <a:lnTo>
                    <a:pt x="787" y="296"/>
                  </a:lnTo>
                  <a:lnTo>
                    <a:pt x="781" y="288"/>
                  </a:lnTo>
                  <a:lnTo>
                    <a:pt x="776" y="281"/>
                  </a:lnTo>
                  <a:lnTo>
                    <a:pt x="768" y="275"/>
                  </a:lnTo>
                  <a:lnTo>
                    <a:pt x="761" y="270"/>
                  </a:lnTo>
                  <a:lnTo>
                    <a:pt x="752" y="268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1" y="268"/>
                  </a:lnTo>
                  <a:lnTo>
                    <a:pt x="722" y="270"/>
                  </a:lnTo>
                  <a:lnTo>
                    <a:pt x="715" y="275"/>
                  </a:lnTo>
                  <a:lnTo>
                    <a:pt x="707" y="281"/>
                  </a:lnTo>
                  <a:lnTo>
                    <a:pt x="702" y="288"/>
                  </a:lnTo>
                  <a:lnTo>
                    <a:pt x="696" y="296"/>
                  </a:lnTo>
                  <a:lnTo>
                    <a:pt x="695" y="305"/>
                  </a:lnTo>
                  <a:lnTo>
                    <a:pt x="693" y="314"/>
                  </a:lnTo>
                  <a:lnTo>
                    <a:pt x="693" y="314"/>
                  </a:lnTo>
                  <a:lnTo>
                    <a:pt x="695" y="323"/>
                  </a:lnTo>
                  <a:lnTo>
                    <a:pt x="696" y="333"/>
                  </a:lnTo>
                  <a:lnTo>
                    <a:pt x="700" y="340"/>
                  </a:lnTo>
                  <a:lnTo>
                    <a:pt x="706" y="347"/>
                  </a:lnTo>
                  <a:lnTo>
                    <a:pt x="706" y="347"/>
                  </a:lnTo>
                  <a:lnTo>
                    <a:pt x="709" y="353"/>
                  </a:lnTo>
                  <a:lnTo>
                    <a:pt x="711" y="355"/>
                  </a:lnTo>
                  <a:lnTo>
                    <a:pt x="709" y="360"/>
                  </a:lnTo>
                  <a:lnTo>
                    <a:pt x="709" y="360"/>
                  </a:lnTo>
                  <a:lnTo>
                    <a:pt x="691" y="394"/>
                  </a:lnTo>
                  <a:lnTo>
                    <a:pt x="691" y="394"/>
                  </a:lnTo>
                  <a:lnTo>
                    <a:pt x="685" y="399"/>
                  </a:lnTo>
                  <a:lnTo>
                    <a:pt x="680" y="401"/>
                  </a:lnTo>
                  <a:lnTo>
                    <a:pt x="669" y="401"/>
                  </a:lnTo>
                  <a:lnTo>
                    <a:pt x="669" y="401"/>
                  </a:lnTo>
                  <a:lnTo>
                    <a:pt x="656" y="403"/>
                  </a:lnTo>
                  <a:lnTo>
                    <a:pt x="643" y="408"/>
                  </a:lnTo>
                  <a:lnTo>
                    <a:pt x="634" y="418"/>
                  </a:lnTo>
                  <a:lnTo>
                    <a:pt x="626" y="429"/>
                  </a:lnTo>
                  <a:lnTo>
                    <a:pt x="626" y="429"/>
                  </a:lnTo>
                  <a:lnTo>
                    <a:pt x="622" y="434"/>
                  </a:lnTo>
                  <a:lnTo>
                    <a:pt x="619" y="436"/>
                  </a:lnTo>
                  <a:lnTo>
                    <a:pt x="615" y="438"/>
                  </a:lnTo>
                  <a:lnTo>
                    <a:pt x="615" y="438"/>
                  </a:lnTo>
                  <a:lnTo>
                    <a:pt x="595" y="438"/>
                  </a:lnTo>
                  <a:lnTo>
                    <a:pt x="595" y="438"/>
                  </a:lnTo>
                  <a:lnTo>
                    <a:pt x="589" y="436"/>
                  </a:lnTo>
                  <a:lnTo>
                    <a:pt x="586" y="434"/>
                  </a:lnTo>
                  <a:lnTo>
                    <a:pt x="580" y="427"/>
                  </a:lnTo>
                  <a:lnTo>
                    <a:pt x="580" y="427"/>
                  </a:lnTo>
                  <a:lnTo>
                    <a:pt x="573" y="416"/>
                  </a:lnTo>
                  <a:lnTo>
                    <a:pt x="563" y="408"/>
                  </a:lnTo>
                  <a:lnTo>
                    <a:pt x="550" y="403"/>
                  </a:lnTo>
                  <a:lnTo>
                    <a:pt x="538" y="401"/>
                  </a:lnTo>
                  <a:lnTo>
                    <a:pt x="538" y="401"/>
                  </a:lnTo>
                  <a:lnTo>
                    <a:pt x="526" y="401"/>
                  </a:lnTo>
                  <a:lnTo>
                    <a:pt x="523" y="399"/>
                  </a:lnTo>
                  <a:lnTo>
                    <a:pt x="521" y="395"/>
                  </a:lnTo>
                  <a:lnTo>
                    <a:pt x="521" y="395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86" y="335"/>
                  </a:lnTo>
                  <a:lnTo>
                    <a:pt x="486" y="329"/>
                  </a:lnTo>
                  <a:lnTo>
                    <a:pt x="490" y="322"/>
                  </a:lnTo>
                  <a:lnTo>
                    <a:pt x="490" y="322"/>
                  </a:lnTo>
                  <a:lnTo>
                    <a:pt x="493" y="316"/>
                  </a:lnTo>
                  <a:lnTo>
                    <a:pt x="495" y="309"/>
                  </a:lnTo>
                  <a:lnTo>
                    <a:pt x="497" y="301"/>
                  </a:lnTo>
                  <a:lnTo>
                    <a:pt x="499" y="294"/>
                  </a:lnTo>
                  <a:lnTo>
                    <a:pt x="499" y="294"/>
                  </a:lnTo>
                  <a:lnTo>
                    <a:pt x="497" y="281"/>
                  </a:lnTo>
                  <a:lnTo>
                    <a:pt x="491" y="270"/>
                  </a:lnTo>
                  <a:lnTo>
                    <a:pt x="491" y="270"/>
                  </a:lnTo>
                  <a:lnTo>
                    <a:pt x="488" y="261"/>
                  </a:lnTo>
                  <a:lnTo>
                    <a:pt x="488" y="257"/>
                  </a:lnTo>
                  <a:lnTo>
                    <a:pt x="490" y="253"/>
                  </a:lnTo>
                  <a:lnTo>
                    <a:pt x="490" y="253"/>
                  </a:lnTo>
                  <a:lnTo>
                    <a:pt x="499" y="237"/>
                  </a:lnTo>
                  <a:lnTo>
                    <a:pt x="499" y="237"/>
                  </a:lnTo>
                  <a:lnTo>
                    <a:pt x="502" y="233"/>
                  </a:lnTo>
                  <a:lnTo>
                    <a:pt x="506" y="231"/>
                  </a:lnTo>
                  <a:lnTo>
                    <a:pt x="515" y="231"/>
                  </a:lnTo>
                  <a:lnTo>
                    <a:pt x="515" y="231"/>
                  </a:lnTo>
                  <a:lnTo>
                    <a:pt x="528" y="229"/>
                  </a:lnTo>
                  <a:lnTo>
                    <a:pt x="536" y="227"/>
                  </a:lnTo>
                  <a:lnTo>
                    <a:pt x="543" y="226"/>
                  </a:lnTo>
                  <a:lnTo>
                    <a:pt x="543" y="226"/>
                  </a:lnTo>
                  <a:lnTo>
                    <a:pt x="550" y="218"/>
                  </a:lnTo>
                  <a:lnTo>
                    <a:pt x="558" y="213"/>
                  </a:lnTo>
                  <a:lnTo>
                    <a:pt x="562" y="203"/>
                  </a:lnTo>
                  <a:lnTo>
                    <a:pt x="565" y="196"/>
                  </a:lnTo>
                  <a:lnTo>
                    <a:pt x="567" y="187"/>
                  </a:lnTo>
                  <a:lnTo>
                    <a:pt x="567" y="178"/>
                  </a:lnTo>
                  <a:lnTo>
                    <a:pt x="565" y="168"/>
                  </a:lnTo>
                  <a:lnTo>
                    <a:pt x="560" y="159"/>
                  </a:lnTo>
                  <a:lnTo>
                    <a:pt x="560" y="159"/>
                  </a:lnTo>
                  <a:lnTo>
                    <a:pt x="554" y="152"/>
                  </a:lnTo>
                  <a:lnTo>
                    <a:pt x="549" y="144"/>
                  </a:lnTo>
                  <a:lnTo>
                    <a:pt x="539" y="139"/>
                  </a:lnTo>
                  <a:lnTo>
                    <a:pt x="532" y="137"/>
                  </a:lnTo>
                  <a:lnTo>
                    <a:pt x="523" y="135"/>
                  </a:lnTo>
                  <a:lnTo>
                    <a:pt x="514" y="135"/>
                  </a:lnTo>
                  <a:lnTo>
                    <a:pt x="504" y="137"/>
                  </a:lnTo>
                  <a:lnTo>
                    <a:pt x="495" y="141"/>
                  </a:lnTo>
                  <a:lnTo>
                    <a:pt x="495" y="141"/>
                  </a:lnTo>
                  <a:lnTo>
                    <a:pt x="486" y="146"/>
                  </a:lnTo>
                  <a:lnTo>
                    <a:pt x="480" y="154"/>
                  </a:lnTo>
                  <a:lnTo>
                    <a:pt x="475" y="161"/>
                  </a:lnTo>
                  <a:lnTo>
                    <a:pt x="473" y="170"/>
                  </a:lnTo>
                  <a:lnTo>
                    <a:pt x="471" y="179"/>
                  </a:lnTo>
                  <a:lnTo>
                    <a:pt x="471" y="189"/>
                  </a:lnTo>
                  <a:lnTo>
                    <a:pt x="473" y="198"/>
                  </a:lnTo>
                  <a:lnTo>
                    <a:pt x="477" y="207"/>
                  </a:lnTo>
                  <a:lnTo>
                    <a:pt x="477" y="207"/>
                  </a:lnTo>
                  <a:lnTo>
                    <a:pt x="482" y="216"/>
                  </a:lnTo>
                  <a:lnTo>
                    <a:pt x="482" y="220"/>
                  </a:lnTo>
                  <a:lnTo>
                    <a:pt x="478" y="226"/>
                  </a:lnTo>
                  <a:lnTo>
                    <a:pt x="478" y="226"/>
                  </a:lnTo>
                  <a:lnTo>
                    <a:pt x="471" y="240"/>
                  </a:lnTo>
                  <a:lnTo>
                    <a:pt x="471" y="240"/>
                  </a:lnTo>
                  <a:lnTo>
                    <a:pt x="465" y="244"/>
                  </a:lnTo>
                  <a:lnTo>
                    <a:pt x="460" y="246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36" y="248"/>
                  </a:lnTo>
                  <a:lnTo>
                    <a:pt x="423" y="253"/>
                  </a:lnTo>
                  <a:lnTo>
                    <a:pt x="414" y="262"/>
                  </a:lnTo>
                  <a:lnTo>
                    <a:pt x="406" y="274"/>
                  </a:lnTo>
                  <a:lnTo>
                    <a:pt x="406" y="274"/>
                  </a:lnTo>
                  <a:lnTo>
                    <a:pt x="401" y="279"/>
                  </a:lnTo>
                  <a:lnTo>
                    <a:pt x="397" y="281"/>
                  </a:lnTo>
                  <a:lnTo>
                    <a:pt x="392" y="283"/>
                  </a:lnTo>
                  <a:lnTo>
                    <a:pt x="392" y="283"/>
                  </a:lnTo>
                  <a:lnTo>
                    <a:pt x="327" y="283"/>
                  </a:lnTo>
                  <a:lnTo>
                    <a:pt x="327" y="283"/>
                  </a:lnTo>
                  <a:lnTo>
                    <a:pt x="321" y="281"/>
                  </a:lnTo>
                  <a:lnTo>
                    <a:pt x="316" y="279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05" y="261"/>
                  </a:lnTo>
                  <a:lnTo>
                    <a:pt x="296" y="253"/>
                  </a:lnTo>
                  <a:lnTo>
                    <a:pt x="283" y="248"/>
                  </a:lnTo>
                  <a:lnTo>
                    <a:pt x="270" y="246"/>
                  </a:lnTo>
                  <a:lnTo>
                    <a:pt x="270" y="246"/>
                  </a:lnTo>
                  <a:lnTo>
                    <a:pt x="260" y="244"/>
                  </a:lnTo>
                  <a:lnTo>
                    <a:pt x="257" y="240"/>
                  </a:lnTo>
                  <a:lnTo>
                    <a:pt x="255" y="238"/>
                  </a:lnTo>
                  <a:lnTo>
                    <a:pt x="255" y="238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4" y="216"/>
                  </a:lnTo>
                  <a:lnTo>
                    <a:pt x="244" y="213"/>
                  </a:lnTo>
                  <a:lnTo>
                    <a:pt x="248" y="203"/>
                  </a:lnTo>
                  <a:lnTo>
                    <a:pt x="248" y="203"/>
                  </a:lnTo>
                  <a:lnTo>
                    <a:pt x="255" y="192"/>
                  </a:lnTo>
                  <a:lnTo>
                    <a:pt x="257" y="185"/>
                  </a:lnTo>
                  <a:lnTo>
                    <a:pt x="257" y="178"/>
                  </a:lnTo>
                  <a:lnTo>
                    <a:pt x="257" y="178"/>
                  </a:lnTo>
                  <a:lnTo>
                    <a:pt x="257" y="168"/>
                  </a:lnTo>
                  <a:lnTo>
                    <a:pt x="253" y="161"/>
                  </a:lnTo>
                  <a:lnTo>
                    <a:pt x="251" y="154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2" y="141"/>
                  </a:lnTo>
                  <a:lnTo>
                    <a:pt x="242" y="135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64" y="98"/>
                  </a:lnTo>
                  <a:lnTo>
                    <a:pt x="268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4" y="98"/>
                  </a:lnTo>
                  <a:lnTo>
                    <a:pt x="292" y="96"/>
                  </a:lnTo>
                  <a:lnTo>
                    <a:pt x="301" y="94"/>
                  </a:lnTo>
                  <a:lnTo>
                    <a:pt x="309" y="91"/>
                  </a:lnTo>
                  <a:lnTo>
                    <a:pt x="309" y="91"/>
                  </a:lnTo>
                  <a:lnTo>
                    <a:pt x="318" y="85"/>
                  </a:lnTo>
                  <a:lnTo>
                    <a:pt x="323" y="78"/>
                  </a:lnTo>
                  <a:lnTo>
                    <a:pt x="329" y="70"/>
                  </a:lnTo>
                  <a:lnTo>
                    <a:pt x="333" y="61"/>
                  </a:lnTo>
                  <a:lnTo>
                    <a:pt x="333" y="52"/>
                  </a:lnTo>
                  <a:lnTo>
                    <a:pt x="333" y="43"/>
                  </a:lnTo>
                  <a:lnTo>
                    <a:pt x="331" y="33"/>
                  </a:lnTo>
                  <a:lnTo>
                    <a:pt x="327" y="24"/>
                  </a:lnTo>
                  <a:lnTo>
                    <a:pt x="327" y="24"/>
                  </a:lnTo>
                  <a:lnTo>
                    <a:pt x="321" y="17"/>
                  </a:lnTo>
                  <a:lnTo>
                    <a:pt x="314" y="11"/>
                  </a:lnTo>
                  <a:lnTo>
                    <a:pt x="307" y="6"/>
                  </a:lnTo>
                  <a:lnTo>
                    <a:pt x="297" y="2"/>
                  </a:lnTo>
                  <a:lnTo>
                    <a:pt x="288" y="0"/>
                  </a:lnTo>
                  <a:lnTo>
                    <a:pt x="279" y="2"/>
                  </a:lnTo>
                  <a:lnTo>
                    <a:pt x="270" y="4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53" y="13"/>
                  </a:lnTo>
                  <a:lnTo>
                    <a:pt x="246" y="21"/>
                  </a:lnTo>
                  <a:lnTo>
                    <a:pt x="242" y="28"/>
                  </a:lnTo>
                  <a:lnTo>
                    <a:pt x="238" y="37"/>
                  </a:lnTo>
                  <a:lnTo>
                    <a:pt x="236" y="46"/>
                  </a:lnTo>
                  <a:lnTo>
                    <a:pt x="236" y="56"/>
                  </a:lnTo>
                  <a:lnTo>
                    <a:pt x="240" y="65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44" y="80"/>
                  </a:lnTo>
                  <a:lnTo>
                    <a:pt x="244" y="83"/>
                  </a:lnTo>
                  <a:lnTo>
                    <a:pt x="242" y="89"/>
                  </a:lnTo>
                  <a:lnTo>
                    <a:pt x="242" y="89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16" y="128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196" y="131"/>
                  </a:lnTo>
                  <a:lnTo>
                    <a:pt x="183" y="135"/>
                  </a:lnTo>
                  <a:lnTo>
                    <a:pt x="174" y="144"/>
                  </a:lnTo>
                  <a:lnTo>
                    <a:pt x="166" y="154"/>
                  </a:lnTo>
                  <a:lnTo>
                    <a:pt x="166" y="154"/>
                  </a:lnTo>
                  <a:lnTo>
                    <a:pt x="161" y="161"/>
                  </a:lnTo>
                  <a:lnTo>
                    <a:pt x="157" y="163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22" y="163"/>
                  </a:lnTo>
                  <a:lnTo>
                    <a:pt x="118" y="159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07" y="142"/>
                  </a:lnTo>
                  <a:lnTo>
                    <a:pt x="96" y="133"/>
                  </a:lnTo>
                  <a:lnTo>
                    <a:pt x="83" y="128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61" y="126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7" y="141"/>
                  </a:lnTo>
                  <a:lnTo>
                    <a:pt x="30" y="146"/>
                  </a:lnTo>
                  <a:lnTo>
                    <a:pt x="26" y="155"/>
                  </a:lnTo>
                  <a:lnTo>
                    <a:pt x="22" y="165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83"/>
                  </a:lnTo>
                  <a:lnTo>
                    <a:pt x="26" y="192"/>
                  </a:lnTo>
                  <a:lnTo>
                    <a:pt x="30" y="202"/>
                  </a:lnTo>
                  <a:lnTo>
                    <a:pt x="37" y="207"/>
                  </a:lnTo>
                  <a:lnTo>
                    <a:pt x="43" y="214"/>
                  </a:lnTo>
                  <a:lnTo>
                    <a:pt x="52" y="218"/>
                  </a:lnTo>
                  <a:lnTo>
                    <a:pt x="61" y="222"/>
                  </a:lnTo>
                  <a:lnTo>
                    <a:pt x="70" y="222"/>
                  </a:lnTo>
                  <a:lnTo>
                    <a:pt x="70" y="222"/>
                  </a:lnTo>
                  <a:lnTo>
                    <a:pt x="83" y="220"/>
                  </a:lnTo>
                  <a:lnTo>
                    <a:pt x="94" y="216"/>
                  </a:lnTo>
                  <a:lnTo>
                    <a:pt x="105" y="207"/>
                  </a:lnTo>
                  <a:lnTo>
                    <a:pt x="113" y="198"/>
                  </a:lnTo>
                  <a:lnTo>
                    <a:pt x="113" y="198"/>
                  </a:lnTo>
                  <a:lnTo>
                    <a:pt x="118" y="189"/>
                  </a:lnTo>
                  <a:lnTo>
                    <a:pt x="122" y="187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57" y="187"/>
                  </a:lnTo>
                  <a:lnTo>
                    <a:pt x="161" y="190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70" y="207"/>
                  </a:lnTo>
                  <a:lnTo>
                    <a:pt x="181" y="216"/>
                  </a:lnTo>
                  <a:lnTo>
                    <a:pt x="194" y="224"/>
                  </a:lnTo>
                  <a:lnTo>
                    <a:pt x="201" y="226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16" y="226"/>
                  </a:lnTo>
                  <a:lnTo>
                    <a:pt x="222" y="227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33" y="246"/>
                  </a:lnTo>
                  <a:lnTo>
                    <a:pt x="233" y="246"/>
                  </a:lnTo>
                  <a:lnTo>
                    <a:pt x="235" y="251"/>
                  </a:lnTo>
                  <a:lnTo>
                    <a:pt x="235" y="255"/>
                  </a:lnTo>
                  <a:lnTo>
                    <a:pt x="231" y="264"/>
                  </a:lnTo>
                  <a:lnTo>
                    <a:pt x="231" y="264"/>
                  </a:lnTo>
                  <a:lnTo>
                    <a:pt x="227" y="270"/>
                  </a:lnTo>
                  <a:lnTo>
                    <a:pt x="224" y="277"/>
                  </a:lnTo>
                  <a:lnTo>
                    <a:pt x="222" y="285"/>
                  </a:lnTo>
                  <a:lnTo>
                    <a:pt x="220" y="294"/>
                  </a:lnTo>
                  <a:lnTo>
                    <a:pt x="220" y="294"/>
                  </a:lnTo>
                  <a:lnTo>
                    <a:pt x="224" y="307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1" y="327"/>
                  </a:lnTo>
                  <a:lnTo>
                    <a:pt x="231" y="333"/>
                  </a:lnTo>
                  <a:lnTo>
                    <a:pt x="229" y="340"/>
                  </a:lnTo>
                  <a:lnTo>
                    <a:pt x="229" y="340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194" y="397"/>
                  </a:lnTo>
                  <a:lnTo>
                    <a:pt x="188" y="401"/>
                  </a:lnTo>
                  <a:lnTo>
                    <a:pt x="181" y="401"/>
                  </a:lnTo>
                  <a:lnTo>
                    <a:pt x="181" y="401"/>
                  </a:lnTo>
                  <a:lnTo>
                    <a:pt x="166" y="403"/>
                  </a:lnTo>
                  <a:lnTo>
                    <a:pt x="155" y="408"/>
                  </a:lnTo>
                  <a:lnTo>
                    <a:pt x="146" y="416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3" y="434"/>
                  </a:lnTo>
                  <a:lnTo>
                    <a:pt x="129" y="436"/>
                  </a:lnTo>
                  <a:lnTo>
                    <a:pt x="122" y="438"/>
                  </a:lnTo>
                  <a:lnTo>
                    <a:pt x="122" y="438"/>
                  </a:lnTo>
                  <a:lnTo>
                    <a:pt x="105" y="438"/>
                  </a:lnTo>
                  <a:lnTo>
                    <a:pt x="105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1" y="425"/>
                  </a:lnTo>
                  <a:lnTo>
                    <a:pt x="91" y="425"/>
                  </a:lnTo>
                  <a:lnTo>
                    <a:pt x="83" y="416"/>
                  </a:lnTo>
                  <a:lnTo>
                    <a:pt x="72" y="408"/>
                  </a:lnTo>
                  <a:lnTo>
                    <a:pt x="61" y="403"/>
                  </a:lnTo>
                  <a:lnTo>
                    <a:pt x="48" y="401"/>
                  </a:lnTo>
                  <a:lnTo>
                    <a:pt x="48" y="401"/>
                  </a:lnTo>
                  <a:lnTo>
                    <a:pt x="39" y="403"/>
                  </a:lnTo>
                  <a:lnTo>
                    <a:pt x="30" y="405"/>
                  </a:lnTo>
                  <a:lnTo>
                    <a:pt x="22" y="410"/>
                  </a:lnTo>
                  <a:lnTo>
                    <a:pt x="15" y="416"/>
                  </a:lnTo>
                  <a:lnTo>
                    <a:pt x="9" y="423"/>
                  </a:lnTo>
                  <a:lnTo>
                    <a:pt x="4" y="431"/>
                  </a:lnTo>
                  <a:lnTo>
                    <a:pt x="2" y="440"/>
                  </a:lnTo>
                  <a:lnTo>
                    <a:pt x="0" y="449"/>
                  </a:lnTo>
                  <a:lnTo>
                    <a:pt x="0" y="449"/>
                  </a:lnTo>
                  <a:lnTo>
                    <a:pt x="2" y="460"/>
                  </a:lnTo>
                  <a:lnTo>
                    <a:pt x="4" y="469"/>
                  </a:lnTo>
                  <a:lnTo>
                    <a:pt x="9" y="477"/>
                  </a:lnTo>
                  <a:lnTo>
                    <a:pt x="15" y="484"/>
                  </a:lnTo>
                  <a:lnTo>
                    <a:pt x="22" y="490"/>
                  </a:lnTo>
                  <a:lnTo>
                    <a:pt x="30" y="493"/>
                  </a:lnTo>
                  <a:lnTo>
                    <a:pt x="39" y="497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63" y="497"/>
                  </a:lnTo>
                  <a:lnTo>
                    <a:pt x="74" y="491"/>
                  </a:lnTo>
                  <a:lnTo>
                    <a:pt x="85" y="482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96" y="464"/>
                  </a:lnTo>
                  <a:lnTo>
                    <a:pt x="100" y="462"/>
                  </a:lnTo>
                  <a:lnTo>
                    <a:pt x="105" y="460"/>
                  </a:lnTo>
                  <a:lnTo>
                    <a:pt x="105" y="460"/>
                  </a:lnTo>
                  <a:lnTo>
                    <a:pt x="120" y="460"/>
                  </a:lnTo>
                  <a:lnTo>
                    <a:pt x="120" y="460"/>
                  </a:lnTo>
                  <a:lnTo>
                    <a:pt x="128" y="462"/>
                  </a:lnTo>
                  <a:lnTo>
                    <a:pt x="131" y="466"/>
                  </a:lnTo>
                  <a:lnTo>
                    <a:pt x="135" y="469"/>
                  </a:lnTo>
                  <a:lnTo>
                    <a:pt x="137" y="471"/>
                  </a:lnTo>
                  <a:lnTo>
                    <a:pt x="137" y="471"/>
                  </a:lnTo>
                  <a:lnTo>
                    <a:pt x="144" y="482"/>
                  </a:lnTo>
                  <a:lnTo>
                    <a:pt x="155" y="491"/>
                  </a:lnTo>
                  <a:lnTo>
                    <a:pt x="166" y="497"/>
                  </a:lnTo>
                  <a:lnTo>
                    <a:pt x="181" y="499"/>
                  </a:lnTo>
                  <a:lnTo>
                    <a:pt x="181" y="499"/>
                  </a:lnTo>
                  <a:lnTo>
                    <a:pt x="188" y="499"/>
                  </a:lnTo>
                  <a:lnTo>
                    <a:pt x="194" y="501"/>
                  </a:lnTo>
                  <a:lnTo>
                    <a:pt x="200" y="506"/>
                  </a:lnTo>
                  <a:lnTo>
                    <a:pt x="200" y="506"/>
                  </a:lnTo>
                  <a:lnTo>
                    <a:pt x="229" y="558"/>
                  </a:lnTo>
                  <a:lnTo>
                    <a:pt x="229" y="558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1" y="573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4" y="591"/>
                  </a:lnTo>
                  <a:lnTo>
                    <a:pt x="220" y="604"/>
                  </a:lnTo>
                  <a:lnTo>
                    <a:pt x="220" y="604"/>
                  </a:lnTo>
                  <a:lnTo>
                    <a:pt x="222" y="615"/>
                  </a:lnTo>
                  <a:lnTo>
                    <a:pt x="225" y="626"/>
                  </a:lnTo>
                  <a:lnTo>
                    <a:pt x="225" y="626"/>
                  </a:lnTo>
                  <a:lnTo>
                    <a:pt x="229" y="634"/>
                  </a:lnTo>
                  <a:lnTo>
                    <a:pt x="229" y="639"/>
                  </a:lnTo>
                  <a:lnTo>
                    <a:pt x="227" y="645"/>
                  </a:lnTo>
                  <a:lnTo>
                    <a:pt x="227" y="645"/>
                  </a:lnTo>
                  <a:lnTo>
                    <a:pt x="220" y="661"/>
                  </a:lnTo>
                  <a:lnTo>
                    <a:pt x="220" y="661"/>
                  </a:lnTo>
                  <a:lnTo>
                    <a:pt x="214" y="665"/>
                  </a:lnTo>
                  <a:lnTo>
                    <a:pt x="211" y="667"/>
                  </a:lnTo>
                  <a:lnTo>
                    <a:pt x="203" y="665"/>
                  </a:lnTo>
                  <a:lnTo>
                    <a:pt x="203" y="665"/>
                  </a:lnTo>
                  <a:lnTo>
                    <a:pt x="196" y="665"/>
                  </a:lnTo>
                  <a:lnTo>
                    <a:pt x="188" y="667"/>
                  </a:lnTo>
                  <a:lnTo>
                    <a:pt x="181" y="669"/>
                  </a:lnTo>
                  <a:lnTo>
                    <a:pt x="176" y="671"/>
                  </a:lnTo>
                  <a:lnTo>
                    <a:pt x="176" y="671"/>
                  </a:lnTo>
                  <a:lnTo>
                    <a:pt x="168" y="676"/>
                  </a:lnTo>
                  <a:lnTo>
                    <a:pt x="163" y="682"/>
                  </a:lnTo>
                  <a:lnTo>
                    <a:pt x="159" y="687"/>
                  </a:lnTo>
                  <a:lnTo>
                    <a:pt x="155" y="693"/>
                  </a:lnTo>
                  <a:lnTo>
                    <a:pt x="155" y="693"/>
                  </a:lnTo>
                  <a:lnTo>
                    <a:pt x="150" y="700"/>
                  </a:lnTo>
                  <a:lnTo>
                    <a:pt x="146" y="702"/>
                  </a:lnTo>
                  <a:lnTo>
                    <a:pt x="140" y="704"/>
                  </a:lnTo>
                  <a:lnTo>
                    <a:pt x="140" y="704"/>
                  </a:lnTo>
                  <a:lnTo>
                    <a:pt x="129" y="704"/>
                  </a:lnTo>
                  <a:lnTo>
                    <a:pt x="129" y="704"/>
                  </a:lnTo>
                  <a:lnTo>
                    <a:pt x="124" y="702"/>
                  </a:lnTo>
                  <a:lnTo>
                    <a:pt x="120" y="700"/>
                  </a:lnTo>
                  <a:lnTo>
                    <a:pt x="113" y="691"/>
                  </a:lnTo>
                  <a:lnTo>
                    <a:pt x="113" y="691"/>
                  </a:lnTo>
                  <a:lnTo>
                    <a:pt x="105" y="680"/>
                  </a:lnTo>
                  <a:lnTo>
                    <a:pt x="96" y="672"/>
                  </a:lnTo>
                  <a:lnTo>
                    <a:pt x="83" y="667"/>
                  </a:lnTo>
                  <a:lnTo>
                    <a:pt x="70" y="665"/>
                  </a:lnTo>
                  <a:lnTo>
                    <a:pt x="70" y="665"/>
                  </a:lnTo>
                  <a:lnTo>
                    <a:pt x="61" y="667"/>
                  </a:lnTo>
                  <a:lnTo>
                    <a:pt x="52" y="669"/>
                  </a:lnTo>
                  <a:lnTo>
                    <a:pt x="43" y="672"/>
                  </a:lnTo>
                  <a:lnTo>
                    <a:pt x="37" y="680"/>
                  </a:lnTo>
                  <a:lnTo>
                    <a:pt x="30" y="687"/>
                  </a:lnTo>
                  <a:lnTo>
                    <a:pt x="26" y="695"/>
                  </a:lnTo>
                  <a:lnTo>
                    <a:pt x="22" y="704"/>
                  </a:lnTo>
                  <a:lnTo>
                    <a:pt x="22" y="713"/>
                  </a:lnTo>
                  <a:lnTo>
                    <a:pt x="22" y="713"/>
                  </a:lnTo>
                  <a:lnTo>
                    <a:pt x="22" y="722"/>
                  </a:lnTo>
                  <a:lnTo>
                    <a:pt x="26" y="732"/>
                  </a:lnTo>
                  <a:lnTo>
                    <a:pt x="30" y="741"/>
                  </a:lnTo>
                  <a:lnTo>
                    <a:pt x="37" y="748"/>
                  </a:lnTo>
                  <a:lnTo>
                    <a:pt x="43" y="754"/>
                  </a:lnTo>
                  <a:lnTo>
                    <a:pt x="52" y="757"/>
                  </a:lnTo>
                  <a:lnTo>
                    <a:pt x="61" y="761"/>
                  </a:lnTo>
                  <a:lnTo>
                    <a:pt x="70" y="761"/>
                  </a:lnTo>
                  <a:lnTo>
                    <a:pt x="70" y="761"/>
                  </a:lnTo>
                  <a:lnTo>
                    <a:pt x="83" y="759"/>
                  </a:lnTo>
                  <a:lnTo>
                    <a:pt x="94" y="756"/>
                  </a:lnTo>
                  <a:lnTo>
                    <a:pt x="105" y="748"/>
                  </a:lnTo>
                  <a:lnTo>
                    <a:pt x="113" y="737"/>
                  </a:lnTo>
                  <a:lnTo>
                    <a:pt x="113" y="737"/>
                  </a:lnTo>
                  <a:lnTo>
                    <a:pt x="115" y="733"/>
                  </a:lnTo>
                  <a:lnTo>
                    <a:pt x="118" y="730"/>
                  </a:lnTo>
                  <a:lnTo>
                    <a:pt x="124" y="726"/>
                  </a:lnTo>
                  <a:lnTo>
                    <a:pt x="128" y="726"/>
                  </a:lnTo>
                  <a:lnTo>
                    <a:pt x="128" y="726"/>
                  </a:lnTo>
                  <a:lnTo>
                    <a:pt x="140" y="726"/>
                  </a:lnTo>
                  <a:lnTo>
                    <a:pt x="140" y="726"/>
                  </a:lnTo>
                  <a:lnTo>
                    <a:pt x="146" y="728"/>
                  </a:lnTo>
                  <a:lnTo>
                    <a:pt x="152" y="730"/>
                  </a:lnTo>
                  <a:lnTo>
                    <a:pt x="157" y="737"/>
                  </a:lnTo>
                  <a:lnTo>
                    <a:pt x="157" y="737"/>
                  </a:lnTo>
                  <a:lnTo>
                    <a:pt x="164" y="748"/>
                  </a:lnTo>
                  <a:lnTo>
                    <a:pt x="174" y="756"/>
                  </a:lnTo>
                  <a:lnTo>
                    <a:pt x="185" y="759"/>
                  </a:lnTo>
                  <a:lnTo>
                    <a:pt x="198" y="761"/>
                  </a:lnTo>
                  <a:lnTo>
                    <a:pt x="198" y="761"/>
                  </a:lnTo>
                  <a:lnTo>
                    <a:pt x="207" y="763"/>
                  </a:lnTo>
                  <a:lnTo>
                    <a:pt x="211" y="765"/>
                  </a:lnTo>
                  <a:lnTo>
                    <a:pt x="212" y="770"/>
                  </a:lnTo>
                  <a:lnTo>
                    <a:pt x="218" y="778"/>
                  </a:lnTo>
                  <a:lnTo>
                    <a:pt x="218" y="778"/>
                  </a:lnTo>
                  <a:lnTo>
                    <a:pt x="218" y="781"/>
                  </a:lnTo>
                  <a:lnTo>
                    <a:pt x="218" y="787"/>
                  </a:lnTo>
                  <a:lnTo>
                    <a:pt x="211" y="798"/>
                  </a:lnTo>
                  <a:lnTo>
                    <a:pt x="211" y="798"/>
                  </a:lnTo>
                  <a:lnTo>
                    <a:pt x="207" y="807"/>
                  </a:lnTo>
                  <a:lnTo>
                    <a:pt x="205" y="817"/>
                  </a:lnTo>
                  <a:lnTo>
                    <a:pt x="205" y="826"/>
                  </a:lnTo>
                  <a:lnTo>
                    <a:pt x="207" y="835"/>
                  </a:lnTo>
                  <a:lnTo>
                    <a:pt x="209" y="842"/>
                  </a:lnTo>
                  <a:lnTo>
                    <a:pt x="214" y="852"/>
                  </a:lnTo>
                  <a:lnTo>
                    <a:pt x="222" y="859"/>
                  </a:lnTo>
                  <a:lnTo>
                    <a:pt x="229" y="865"/>
                  </a:lnTo>
                  <a:lnTo>
                    <a:pt x="229" y="865"/>
                  </a:lnTo>
                  <a:lnTo>
                    <a:pt x="238" y="868"/>
                  </a:lnTo>
                  <a:lnTo>
                    <a:pt x="248" y="870"/>
                  </a:lnTo>
                  <a:lnTo>
                    <a:pt x="257" y="870"/>
                  </a:lnTo>
                  <a:lnTo>
                    <a:pt x="266" y="868"/>
                  </a:lnTo>
                  <a:lnTo>
                    <a:pt x="273" y="865"/>
                  </a:lnTo>
                  <a:lnTo>
                    <a:pt x="283" y="861"/>
                  </a:lnTo>
                  <a:lnTo>
                    <a:pt x="290" y="853"/>
                  </a:lnTo>
                  <a:lnTo>
                    <a:pt x="296" y="846"/>
                  </a:lnTo>
                  <a:lnTo>
                    <a:pt x="296" y="846"/>
                  </a:lnTo>
                  <a:lnTo>
                    <a:pt x="299" y="837"/>
                  </a:lnTo>
                  <a:lnTo>
                    <a:pt x="301" y="828"/>
                  </a:lnTo>
                  <a:lnTo>
                    <a:pt x="301" y="818"/>
                  </a:lnTo>
                  <a:lnTo>
                    <a:pt x="299" y="809"/>
                  </a:lnTo>
                  <a:lnTo>
                    <a:pt x="296" y="802"/>
                  </a:lnTo>
                  <a:lnTo>
                    <a:pt x="292" y="793"/>
                  </a:lnTo>
                  <a:lnTo>
                    <a:pt x="284" y="785"/>
                  </a:lnTo>
                  <a:lnTo>
                    <a:pt x="277" y="780"/>
                  </a:lnTo>
                  <a:lnTo>
                    <a:pt x="277" y="780"/>
                  </a:lnTo>
                  <a:lnTo>
                    <a:pt x="266" y="776"/>
                  </a:lnTo>
                  <a:lnTo>
                    <a:pt x="255" y="774"/>
                  </a:lnTo>
                  <a:lnTo>
                    <a:pt x="255" y="774"/>
                  </a:lnTo>
                  <a:lnTo>
                    <a:pt x="244" y="772"/>
                  </a:lnTo>
                  <a:lnTo>
                    <a:pt x="240" y="770"/>
                  </a:lnTo>
                  <a:lnTo>
                    <a:pt x="238" y="769"/>
                  </a:lnTo>
                  <a:lnTo>
                    <a:pt x="233" y="759"/>
                  </a:lnTo>
                  <a:lnTo>
                    <a:pt x="233" y="759"/>
                  </a:lnTo>
                  <a:lnTo>
                    <a:pt x="231" y="756"/>
                  </a:lnTo>
                  <a:lnTo>
                    <a:pt x="231" y="752"/>
                  </a:lnTo>
                  <a:lnTo>
                    <a:pt x="233" y="748"/>
                  </a:lnTo>
                  <a:lnTo>
                    <a:pt x="236" y="743"/>
                  </a:lnTo>
                  <a:lnTo>
                    <a:pt x="236" y="743"/>
                  </a:lnTo>
                  <a:lnTo>
                    <a:pt x="244" y="732"/>
                  </a:lnTo>
                  <a:lnTo>
                    <a:pt x="248" y="717"/>
                  </a:lnTo>
                  <a:lnTo>
                    <a:pt x="246" y="702"/>
                  </a:lnTo>
                  <a:lnTo>
                    <a:pt x="244" y="697"/>
                  </a:lnTo>
                  <a:lnTo>
                    <a:pt x="240" y="689"/>
                  </a:lnTo>
                  <a:lnTo>
                    <a:pt x="240" y="689"/>
                  </a:lnTo>
                  <a:lnTo>
                    <a:pt x="236" y="682"/>
                  </a:lnTo>
                  <a:lnTo>
                    <a:pt x="236" y="678"/>
                  </a:lnTo>
                  <a:lnTo>
                    <a:pt x="238" y="672"/>
                  </a:lnTo>
                  <a:lnTo>
                    <a:pt x="238" y="672"/>
                  </a:lnTo>
                  <a:lnTo>
                    <a:pt x="248" y="656"/>
                  </a:lnTo>
                  <a:lnTo>
                    <a:pt x="248" y="656"/>
                  </a:lnTo>
                  <a:lnTo>
                    <a:pt x="251" y="654"/>
                  </a:lnTo>
                  <a:lnTo>
                    <a:pt x="255" y="652"/>
                  </a:lnTo>
                  <a:lnTo>
                    <a:pt x="270" y="652"/>
                  </a:lnTo>
                  <a:lnTo>
                    <a:pt x="270" y="652"/>
                  </a:lnTo>
                  <a:lnTo>
                    <a:pt x="283" y="650"/>
                  </a:lnTo>
                  <a:lnTo>
                    <a:pt x="296" y="645"/>
                  </a:lnTo>
                  <a:lnTo>
                    <a:pt x="305" y="636"/>
                  </a:lnTo>
                  <a:lnTo>
                    <a:pt x="312" y="624"/>
                  </a:lnTo>
                  <a:lnTo>
                    <a:pt x="312" y="624"/>
                  </a:lnTo>
                  <a:lnTo>
                    <a:pt x="316" y="619"/>
                  </a:lnTo>
                  <a:lnTo>
                    <a:pt x="320" y="617"/>
                  </a:lnTo>
                  <a:lnTo>
                    <a:pt x="323" y="615"/>
                  </a:lnTo>
                  <a:lnTo>
                    <a:pt x="323" y="615"/>
                  </a:lnTo>
                  <a:lnTo>
                    <a:pt x="395" y="615"/>
                  </a:lnTo>
                  <a:lnTo>
                    <a:pt x="395" y="615"/>
                  </a:lnTo>
                  <a:lnTo>
                    <a:pt x="399" y="617"/>
                  </a:lnTo>
                  <a:lnTo>
                    <a:pt x="401" y="619"/>
                  </a:lnTo>
                  <a:lnTo>
                    <a:pt x="406" y="624"/>
                  </a:lnTo>
                  <a:lnTo>
                    <a:pt x="406" y="624"/>
                  </a:lnTo>
                  <a:lnTo>
                    <a:pt x="414" y="636"/>
                  </a:lnTo>
                  <a:lnTo>
                    <a:pt x="423" y="645"/>
                  </a:lnTo>
                  <a:lnTo>
                    <a:pt x="436" y="650"/>
                  </a:lnTo>
                  <a:lnTo>
                    <a:pt x="449" y="652"/>
                  </a:lnTo>
                  <a:lnTo>
                    <a:pt x="449" y="652"/>
                  </a:lnTo>
                  <a:lnTo>
                    <a:pt x="456" y="652"/>
                  </a:lnTo>
                  <a:lnTo>
                    <a:pt x="460" y="654"/>
                  </a:lnTo>
                  <a:lnTo>
                    <a:pt x="462" y="658"/>
                  </a:lnTo>
                  <a:lnTo>
                    <a:pt x="462" y="658"/>
                  </a:lnTo>
                  <a:lnTo>
                    <a:pt x="471" y="674"/>
                  </a:lnTo>
                  <a:lnTo>
                    <a:pt x="471" y="674"/>
                  </a:lnTo>
                  <a:lnTo>
                    <a:pt x="473" y="680"/>
                  </a:lnTo>
                  <a:lnTo>
                    <a:pt x="473" y="684"/>
                  </a:lnTo>
                  <a:lnTo>
                    <a:pt x="471" y="689"/>
                  </a:lnTo>
                  <a:lnTo>
                    <a:pt x="469" y="693"/>
                  </a:lnTo>
                  <a:lnTo>
                    <a:pt x="469" y="693"/>
                  </a:lnTo>
                  <a:lnTo>
                    <a:pt x="464" y="706"/>
                  </a:lnTo>
                  <a:lnTo>
                    <a:pt x="462" y="713"/>
                  </a:lnTo>
                  <a:lnTo>
                    <a:pt x="460" y="721"/>
                  </a:lnTo>
                  <a:lnTo>
                    <a:pt x="460" y="721"/>
                  </a:lnTo>
                  <a:lnTo>
                    <a:pt x="462" y="730"/>
                  </a:lnTo>
                  <a:lnTo>
                    <a:pt x="464" y="739"/>
                  </a:lnTo>
                  <a:lnTo>
                    <a:pt x="469" y="746"/>
                  </a:lnTo>
                  <a:lnTo>
                    <a:pt x="475" y="754"/>
                  </a:lnTo>
                  <a:lnTo>
                    <a:pt x="482" y="759"/>
                  </a:lnTo>
                  <a:lnTo>
                    <a:pt x="490" y="765"/>
                  </a:lnTo>
                  <a:lnTo>
                    <a:pt x="499" y="767"/>
                  </a:lnTo>
                  <a:lnTo>
                    <a:pt x="510" y="769"/>
                  </a:lnTo>
                  <a:lnTo>
                    <a:pt x="510" y="769"/>
                  </a:lnTo>
                  <a:lnTo>
                    <a:pt x="517" y="767"/>
                  </a:lnTo>
                  <a:lnTo>
                    <a:pt x="525" y="765"/>
                  </a:lnTo>
                  <a:lnTo>
                    <a:pt x="530" y="763"/>
                  </a:lnTo>
                  <a:lnTo>
                    <a:pt x="538" y="759"/>
                  </a:lnTo>
                  <a:lnTo>
                    <a:pt x="547" y="748"/>
                  </a:lnTo>
                  <a:lnTo>
                    <a:pt x="552" y="743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8" y="730"/>
                  </a:lnTo>
                  <a:lnTo>
                    <a:pt x="562" y="728"/>
                  </a:lnTo>
                  <a:lnTo>
                    <a:pt x="565" y="726"/>
                  </a:lnTo>
                  <a:lnTo>
                    <a:pt x="565" y="726"/>
                  </a:lnTo>
                  <a:lnTo>
                    <a:pt x="584" y="726"/>
                  </a:lnTo>
                  <a:lnTo>
                    <a:pt x="584" y="726"/>
                  </a:lnTo>
                  <a:lnTo>
                    <a:pt x="587" y="728"/>
                  </a:lnTo>
                  <a:lnTo>
                    <a:pt x="591" y="730"/>
                  </a:lnTo>
                  <a:lnTo>
                    <a:pt x="595" y="735"/>
                  </a:lnTo>
                  <a:lnTo>
                    <a:pt x="595" y="735"/>
                  </a:lnTo>
                  <a:lnTo>
                    <a:pt x="598" y="743"/>
                  </a:lnTo>
                  <a:lnTo>
                    <a:pt x="602" y="748"/>
                  </a:lnTo>
                  <a:lnTo>
                    <a:pt x="608" y="754"/>
                  </a:lnTo>
                  <a:lnTo>
                    <a:pt x="613" y="759"/>
                  </a:lnTo>
                  <a:lnTo>
                    <a:pt x="619" y="763"/>
                  </a:lnTo>
                  <a:lnTo>
                    <a:pt x="626" y="765"/>
                  </a:lnTo>
                  <a:lnTo>
                    <a:pt x="634" y="767"/>
                  </a:lnTo>
                  <a:lnTo>
                    <a:pt x="641" y="769"/>
                  </a:lnTo>
                  <a:lnTo>
                    <a:pt x="641" y="769"/>
                  </a:lnTo>
                  <a:lnTo>
                    <a:pt x="650" y="767"/>
                  </a:lnTo>
                  <a:lnTo>
                    <a:pt x="659" y="765"/>
                  </a:lnTo>
                  <a:lnTo>
                    <a:pt x="669" y="759"/>
                  </a:lnTo>
                  <a:lnTo>
                    <a:pt x="676" y="754"/>
                  </a:lnTo>
                  <a:lnTo>
                    <a:pt x="682" y="746"/>
                  </a:lnTo>
                  <a:lnTo>
                    <a:pt x="685" y="739"/>
                  </a:lnTo>
                  <a:lnTo>
                    <a:pt x="689" y="730"/>
                  </a:lnTo>
                  <a:lnTo>
                    <a:pt x="689" y="721"/>
                  </a:lnTo>
                  <a:lnTo>
                    <a:pt x="689" y="721"/>
                  </a:lnTo>
                  <a:lnTo>
                    <a:pt x="689" y="709"/>
                  </a:lnTo>
                  <a:lnTo>
                    <a:pt x="685" y="700"/>
                  </a:lnTo>
                  <a:lnTo>
                    <a:pt x="682" y="693"/>
                  </a:lnTo>
                  <a:lnTo>
                    <a:pt x="676" y="685"/>
                  </a:lnTo>
                  <a:lnTo>
                    <a:pt x="669" y="680"/>
                  </a:lnTo>
                  <a:lnTo>
                    <a:pt x="659" y="674"/>
                  </a:lnTo>
                  <a:lnTo>
                    <a:pt x="650" y="672"/>
                  </a:lnTo>
                  <a:lnTo>
                    <a:pt x="641" y="671"/>
                  </a:lnTo>
                  <a:lnTo>
                    <a:pt x="641" y="671"/>
                  </a:lnTo>
                  <a:lnTo>
                    <a:pt x="628" y="672"/>
                  </a:lnTo>
                  <a:lnTo>
                    <a:pt x="617" y="678"/>
                  </a:lnTo>
                  <a:lnTo>
                    <a:pt x="606" y="685"/>
                  </a:lnTo>
                  <a:lnTo>
                    <a:pt x="598" y="697"/>
                  </a:lnTo>
                  <a:lnTo>
                    <a:pt x="598" y="697"/>
                  </a:lnTo>
                  <a:lnTo>
                    <a:pt x="597" y="700"/>
                  </a:lnTo>
                  <a:lnTo>
                    <a:pt x="595" y="702"/>
                  </a:lnTo>
                  <a:lnTo>
                    <a:pt x="586" y="704"/>
                  </a:lnTo>
                  <a:lnTo>
                    <a:pt x="586" y="704"/>
                  </a:lnTo>
                  <a:lnTo>
                    <a:pt x="565" y="704"/>
                  </a:lnTo>
                  <a:lnTo>
                    <a:pt x="565" y="704"/>
                  </a:lnTo>
                  <a:lnTo>
                    <a:pt x="558" y="702"/>
                  </a:lnTo>
                  <a:lnTo>
                    <a:pt x="554" y="700"/>
                  </a:lnTo>
                  <a:lnTo>
                    <a:pt x="550" y="695"/>
                  </a:lnTo>
                  <a:lnTo>
                    <a:pt x="550" y="695"/>
                  </a:lnTo>
                  <a:lnTo>
                    <a:pt x="543" y="685"/>
                  </a:lnTo>
                  <a:lnTo>
                    <a:pt x="534" y="678"/>
                  </a:lnTo>
                  <a:lnTo>
                    <a:pt x="523" y="672"/>
                  </a:lnTo>
                  <a:lnTo>
                    <a:pt x="510" y="671"/>
                  </a:lnTo>
                  <a:lnTo>
                    <a:pt x="510" y="671"/>
                  </a:lnTo>
                  <a:lnTo>
                    <a:pt x="499" y="671"/>
                  </a:lnTo>
                  <a:lnTo>
                    <a:pt x="495" y="669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84" y="650"/>
                  </a:lnTo>
                  <a:lnTo>
                    <a:pt x="484" y="650"/>
                  </a:lnTo>
                  <a:lnTo>
                    <a:pt x="482" y="645"/>
                  </a:lnTo>
                  <a:lnTo>
                    <a:pt x="482" y="641"/>
                  </a:lnTo>
                  <a:lnTo>
                    <a:pt x="486" y="636"/>
                  </a:lnTo>
                  <a:lnTo>
                    <a:pt x="486" y="636"/>
                  </a:lnTo>
                  <a:lnTo>
                    <a:pt x="491" y="628"/>
                  </a:lnTo>
                  <a:lnTo>
                    <a:pt x="495" y="621"/>
                  </a:lnTo>
                  <a:lnTo>
                    <a:pt x="497" y="613"/>
                  </a:lnTo>
                  <a:lnTo>
                    <a:pt x="499" y="604"/>
                  </a:lnTo>
                  <a:lnTo>
                    <a:pt x="499" y="604"/>
                  </a:lnTo>
                  <a:lnTo>
                    <a:pt x="497" y="597"/>
                  </a:lnTo>
                  <a:lnTo>
                    <a:pt x="495" y="589"/>
                  </a:lnTo>
                  <a:lnTo>
                    <a:pt x="493" y="582"/>
                  </a:lnTo>
                  <a:lnTo>
                    <a:pt x="488" y="575"/>
                  </a:lnTo>
                  <a:lnTo>
                    <a:pt x="488" y="575"/>
                  </a:lnTo>
                  <a:lnTo>
                    <a:pt x="484" y="571"/>
                  </a:lnTo>
                  <a:lnTo>
                    <a:pt x="484" y="565"/>
                  </a:lnTo>
                  <a:lnTo>
                    <a:pt x="488" y="560"/>
                  </a:lnTo>
                  <a:lnTo>
                    <a:pt x="488" y="560"/>
                  </a:lnTo>
                  <a:lnTo>
                    <a:pt x="519" y="504"/>
                  </a:lnTo>
                  <a:lnTo>
                    <a:pt x="519" y="504"/>
                  </a:lnTo>
                  <a:lnTo>
                    <a:pt x="523" y="501"/>
                  </a:lnTo>
                  <a:lnTo>
                    <a:pt x="526" y="499"/>
                  </a:lnTo>
                  <a:lnTo>
                    <a:pt x="538" y="499"/>
                  </a:lnTo>
                  <a:lnTo>
                    <a:pt x="538" y="499"/>
                  </a:lnTo>
                  <a:lnTo>
                    <a:pt x="552" y="495"/>
                  </a:lnTo>
                  <a:lnTo>
                    <a:pt x="563" y="490"/>
                  </a:lnTo>
                  <a:lnTo>
                    <a:pt x="574" y="480"/>
                  </a:lnTo>
                  <a:lnTo>
                    <a:pt x="582" y="469"/>
                  </a:lnTo>
                  <a:lnTo>
                    <a:pt x="582" y="469"/>
                  </a:lnTo>
                  <a:lnTo>
                    <a:pt x="586" y="464"/>
                  </a:lnTo>
                  <a:lnTo>
                    <a:pt x="589" y="462"/>
                  </a:lnTo>
                  <a:lnTo>
                    <a:pt x="593" y="460"/>
                  </a:lnTo>
                  <a:lnTo>
                    <a:pt x="593" y="460"/>
                  </a:lnTo>
                  <a:lnTo>
                    <a:pt x="611" y="460"/>
                  </a:lnTo>
                  <a:lnTo>
                    <a:pt x="611" y="460"/>
                  </a:lnTo>
                  <a:lnTo>
                    <a:pt x="617" y="460"/>
                  </a:lnTo>
                  <a:lnTo>
                    <a:pt x="621" y="464"/>
                  </a:lnTo>
                  <a:lnTo>
                    <a:pt x="626" y="471"/>
                  </a:lnTo>
                  <a:lnTo>
                    <a:pt x="626" y="471"/>
                  </a:lnTo>
                  <a:lnTo>
                    <a:pt x="634" y="482"/>
                  </a:lnTo>
                  <a:lnTo>
                    <a:pt x="643" y="490"/>
                  </a:lnTo>
                  <a:lnTo>
                    <a:pt x="656" y="495"/>
                  </a:lnTo>
                  <a:lnTo>
                    <a:pt x="669" y="499"/>
                  </a:lnTo>
                  <a:lnTo>
                    <a:pt x="669" y="499"/>
                  </a:lnTo>
                  <a:lnTo>
                    <a:pt x="680" y="497"/>
                  </a:lnTo>
                  <a:lnTo>
                    <a:pt x="685" y="499"/>
                  </a:lnTo>
                  <a:lnTo>
                    <a:pt x="689" y="504"/>
                  </a:lnTo>
                  <a:lnTo>
                    <a:pt x="689" y="504"/>
                  </a:lnTo>
                  <a:lnTo>
                    <a:pt x="707" y="538"/>
                  </a:lnTo>
                  <a:lnTo>
                    <a:pt x="707" y="538"/>
                  </a:lnTo>
                  <a:lnTo>
                    <a:pt x="709" y="543"/>
                  </a:lnTo>
                  <a:lnTo>
                    <a:pt x="709" y="545"/>
                  </a:lnTo>
                  <a:lnTo>
                    <a:pt x="709" y="549"/>
                  </a:lnTo>
                  <a:lnTo>
                    <a:pt x="706" y="552"/>
                  </a:lnTo>
                  <a:lnTo>
                    <a:pt x="706" y="552"/>
                  </a:lnTo>
                  <a:lnTo>
                    <a:pt x="700" y="560"/>
                  </a:lnTo>
                  <a:lnTo>
                    <a:pt x="696" y="567"/>
                  </a:lnTo>
                  <a:lnTo>
                    <a:pt x="695" y="576"/>
                  </a:lnTo>
                  <a:lnTo>
                    <a:pt x="693" y="586"/>
                  </a:lnTo>
                  <a:lnTo>
                    <a:pt x="693" y="586"/>
                  </a:lnTo>
                  <a:lnTo>
                    <a:pt x="695" y="595"/>
                  </a:lnTo>
                  <a:lnTo>
                    <a:pt x="696" y="604"/>
                  </a:lnTo>
                  <a:lnTo>
                    <a:pt x="702" y="612"/>
                  </a:lnTo>
                  <a:lnTo>
                    <a:pt x="707" y="619"/>
                  </a:lnTo>
                  <a:lnTo>
                    <a:pt x="715" y="624"/>
                  </a:lnTo>
                  <a:lnTo>
                    <a:pt x="722" y="630"/>
                  </a:lnTo>
                  <a:lnTo>
                    <a:pt x="731" y="632"/>
                  </a:lnTo>
                  <a:lnTo>
                    <a:pt x="741" y="634"/>
                  </a:lnTo>
                  <a:lnTo>
                    <a:pt x="741" y="634"/>
                  </a:lnTo>
                  <a:lnTo>
                    <a:pt x="752" y="632"/>
                  </a:lnTo>
                  <a:lnTo>
                    <a:pt x="761" y="630"/>
                  </a:lnTo>
                  <a:lnTo>
                    <a:pt x="768" y="624"/>
                  </a:lnTo>
                  <a:lnTo>
                    <a:pt x="776" y="619"/>
                  </a:lnTo>
                  <a:lnTo>
                    <a:pt x="781" y="612"/>
                  </a:lnTo>
                  <a:lnTo>
                    <a:pt x="787" y="604"/>
                  </a:lnTo>
                  <a:lnTo>
                    <a:pt x="789" y="595"/>
                  </a:lnTo>
                  <a:lnTo>
                    <a:pt x="791" y="586"/>
                  </a:lnTo>
                  <a:lnTo>
                    <a:pt x="791" y="586"/>
                  </a:lnTo>
                  <a:lnTo>
                    <a:pt x="789" y="575"/>
                  </a:lnTo>
                  <a:lnTo>
                    <a:pt x="787" y="565"/>
                  </a:lnTo>
                  <a:lnTo>
                    <a:pt x="781" y="558"/>
                  </a:lnTo>
                  <a:lnTo>
                    <a:pt x="776" y="551"/>
                  </a:lnTo>
                  <a:lnTo>
                    <a:pt x="768" y="545"/>
                  </a:lnTo>
                  <a:lnTo>
                    <a:pt x="761" y="540"/>
                  </a:lnTo>
                  <a:lnTo>
                    <a:pt x="752" y="538"/>
                  </a:lnTo>
                  <a:lnTo>
                    <a:pt x="741" y="536"/>
                  </a:lnTo>
                  <a:lnTo>
                    <a:pt x="741" y="536"/>
                  </a:lnTo>
                  <a:close/>
                  <a:moveTo>
                    <a:pt x="501" y="493"/>
                  </a:moveTo>
                  <a:lnTo>
                    <a:pt x="501" y="493"/>
                  </a:lnTo>
                  <a:lnTo>
                    <a:pt x="467" y="547"/>
                  </a:lnTo>
                  <a:lnTo>
                    <a:pt x="467" y="547"/>
                  </a:lnTo>
                  <a:lnTo>
                    <a:pt x="464" y="552"/>
                  </a:lnTo>
                  <a:lnTo>
                    <a:pt x="460" y="556"/>
                  </a:lnTo>
                  <a:lnTo>
                    <a:pt x="449" y="556"/>
                  </a:lnTo>
                  <a:lnTo>
                    <a:pt x="449" y="556"/>
                  </a:lnTo>
                  <a:lnTo>
                    <a:pt x="436" y="558"/>
                  </a:lnTo>
                  <a:lnTo>
                    <a:pt x="423" y="564"/>
                  </a:lnTo>
                  <a:lnTo>
                    <a:pt x="414" y="573"/>
                  </a:lnTo>
                  <a:lnTo>
                    <a:pt x="406" y="584"/>
                  </a:lnTo>
                  <a:lnTo>
                    <a:pt x="406" y="584"/>
                  </a:lnTo>
                  <a:lnTo>
                    <a:pt x="403" y="589"/>
                  </a:lnTo>
                  <a:lnTo>
                    <a:pt x="399" y="591"/>
                  </a:lnTo>
                  <a:lnTo>
                    <a:pt x="395" y="593"/>
                  </a:lnTo>
                  <a:lnTo>
                    <a:pt x="395" y="593"/>
                  </a:lnTo>
                  <a:lnTo>
                    <a:pt x="325" y="593"/>
                  </a:lnTo>
                  <a:lnTo>
                    <a:pt x="325" y="593"/>
                  </a:lnTo>
                  <a:lnTo>
                    <a:pt x="320" y="591"/>
                  </a:lnTo>
                  <a:lnTo>
                    <a:pt x="316" y="589"/>
                  </a:lnTo>
                  <a:lnTo>
                    <a:pt x="312" y="584"/>
                  </a:lnTo>
                  <a:lnTo>
                    <a:pt x="312" y="584"/>
                  </a:lnTo>
                  <a:lnTo>
                    <a:pt x="305" y="573"/>
                  </a:lnTo>
                  <a:lnTo>
                    <a:pt x="296" y="564"/>
                  </a:lnTo>
                  <a:lnTo>
                    <a:pt x="283" y="558"/>
                  </a:lnTo>
                  <a:lnTo>
                    <a:pt x="270" y="556"/>
                  </a:lnTo>
                  <a:lnTo>
                    <a:pt x="270" y="556"/>
                  </a:lnTo>
                  <a:lnTo>
                    <a:pt x="260" y="556"/>
                  </a:lnTo>
                  <a:lnTo>
                    <a:pt x="255" y="552"/>
                  </a:lnTo>
                  <a:lnTo>
                    <a:pt x="249" y="547"/>
                  </a:lnTo>
                  <a:lnTo>
                    <a:pt x="249" y="547"/>
                  </a:lnTo>
                  <a:lnTo>
                    <a:pt x="220" y="495"/>
                  </a:lnTo>
                  <a:lnTo>
                    <a:pt x="220" y="495"/>
                  </a:lnTo>
                  <a:lnTo>
                    <a:pt x="216" y="490"/>
                  </a:lnTo>
                  <a:lnTo>
                    <a:pt x="216" y="486"/>
                  </a:lnTo>
                  <a:lnTo>
                    <a:pt x="218" y="480"/>
                  </a:lnTo>
                  <a:lnTo>
                    <a:pt x="220" y="477"/>
                  </a:lnTo>
                  <a:lnTo>
                    <a:pt x="220" y="477"/>
                  </a:lnTo>
                  <a:lnTo>
                    <a:pt x="227" y="464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7" y="442"/>
                  </a:lnTo>
                  <a:lnTo>
                    <a:pt x="225" y="434"/>
                  </a:lnTo>
                  <a:lnTo>
                    <a:pt x="224" y="429"/>
                  </a:lnTo>
                  <a:lnTo>
                    <a:pt x="220" y="421"/>
                  </a:lnTo>
                  <a:lnTo>
                    <a:pt x="220" y="421"/>
                  </a:lnTo>
                  <a:lnTo>
                    <a:pt x="216" y="418"/>
                  </a:lnTo>
                  <a:lnTo>
                    <a:pt x="216" y="414"/>
                  </a:lnTo>
                  <a:lnTo>
                    <a:pt x="216" y="408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49" y="351"/>
                  </a:lnTo>
                  <a:lnTo>
                    <a:pt x="249" y="351"/>
                  </a:lnTo>
                  <a:lnTo>
                    <a:pt x="255" y="346"/>
                  </a:lnTo>
                  <a:lnTo>
                    <a:pt x="260" y="342"/>
                  </a:lnTo>
                  <a:lnTo>
                    <a:pt x="270" y="342"/>
                  </a:lnTo>
                  <a:lnTo>
                    <a:pt x="270" y="342"/>
                  </a:lnTo>
                  <a:lnTo>
                    <a:pt x="283" y="340"/>
                  </a:lnTo>
                  <a:lnTo>
                    <a:pt x="294" y="335"/>
                  </a:lnTo>
                  <a:lnTo>
                    <a:pt x="305" y="325"/>
                  </a:lnTo>
                  <a:lnTo>
                    <a:pt x="312" y="316"/>
                  </a:lnTo>
                  <a:lnTo>
                    <a:pt x="312" y="316"/>
                  </a:lnTo>
                  <a:lnTo>
                    <a:pt x="314" y="312"/>
                  </a:lnTo>
                  <a:lnTo>
                    <a:pt x="316" y="309"/>
                  </a:lnTo>
                  <a:lnTo>
                    <a:pt x="321" y="307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93" y="305"/>
                  </a:lnTo>
                  <a:lnTo>
                    <a:pt x="393" y="305"/>
                  </a:lnTo>
                  <a:lnTo>
                    <a:pt x="397" y="307"/>
                  </a:lnTo>
                  <a:lnTo>
                    <a:pt x="401" y="309"/>
                  </a:lnTo>
                  <a:lnTo>
                    <a:pt x="406" y="314"/>
                  </a:lnTo>
                  <a:lnTo>
                    <a:pt x="406" y="314"/>
                  </a:lnTo>
                  <a:lnTo>
                    <a:pt x="414" y="325"/>
                  </a:lnTo>
                  <a:lnTo>
                    <a:pt x="423" y="335"/>
                  </a:lnTo>
                  <a:lnTo>
                    <a:pt x="436" y="340"/>
                  </a:lnTo>
                  <a:lnTo>
                    <a:pt x="449" y="342"/>
                  </a:lnTo>
                  <a:lnTo>
                    <a:pt x="449" y="342"/>
                  </a:lnTo>
                  <a:lnTo>
                    <a:pt x="458" y="342"/>
                  </a:lnTo>
                  <a:lnTo>
                    <a:pt x="464" y="344"/>
                  </a:lnTo>
                  <a:lnTo>
                    <a:pt x="467" y="349"/>
                  </a:lnTo>
                  <a:lnTo>
                    <a:pt x="467" y="349"/>
                  </a:lnTo>
                  <a:lnTo>
                    <a:pt x="501" y="407"/>
                  </a:lnTo>
                  <a:lnTo>
                    <a:pt x="501" y="407"/>
                  </a:lnTo>
                  <a:lnTo>
                    <a:pt x="501" y="410"/>
                  </a:lnTo>
                  <a:lnTo>
                    <a:pt x="501" y="414"/>
                  </a:lnTo>
                  <a:lnTo>
                    <a:pt x="499" y="421"/>
                  </a:lnTo>
                  <a:lnTo>
                    <a:pt x="499" y="421"/>
                  </a:lnTo>
                  <a:lnTo>
                    <a:pt x="495" y="427"/>
                  </a:lnTo>
                  <a:lnTo>
                    <a:pt x="491" y="434"/>
                  </a:lnTo>
                  <a:lnTo>
                    <a:pt x="490" y="442"/>
                  </a:lnTo>
                  <a:lnTo>
                    <a:pt x="490" y="449"/>
                  </a:lnTo>
                  <a:lnTo>
                    <a:pt x="490" y="449"/>
                  </a:lnTo>
                  <a:lnTo>
                    <a:pt x="491" y="464"/>
                  </a:lnTo>
                  <a:lnTo>
                    <a:pt x="497" y="475"/>
                  </a:lnTo>
                  <a:lnTo>
                    <a:pt x="497" y="475"/>
                  </a:lnTo>
                  <a:lnTo>
                    <a:pt x="501" y="482"/>
                  </a:lnTo>
                  <a:lnTo>
                    <a:pt x="501" y="488"/>
                  </a:lnTo>
                  <a:lnTo>
                    <a:pt x="501" y="493"/>
                  </a:lnTo>
                  <a:lnTo>
                    <a:pt x="501" y="4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7"/>
            <p:cNvSpPr/>
            <p:nvPr/>
          </p:nvSpPr>
          <p:spPr bwMode="auto">
            <a:xfrm>
              <a:off x="8310563" y="26098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8 w 70"/>
                <a:gd name="T7" fmla="*/ 48 h 70"/>
                <a:gd name="T8" fmla="*/ 64 w 70"/>
                <a:gd name="T9" fmla="*/ 53 h 70"/>
                <a:gd name="T10" fmla="*/ 59 w 70"/>
                <a:gd name="T11" fmla="*/ 59 h 70"/>
                <a:gd name="T12" fmla="*/ 55 w 70"/>
                <a:gd name="T13" fmla="*/ 64 h 70"/>
                <a:gd name="T14" fmla="*/ 48 w 70"/>
                <a:gd name="T15" fmla="*/ 66 h 70"/>
                <a:gd name="T16" fmla="*/ 42 w 70"/>
                <a:gd name="T17" fmla="*/ 68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68 h 70"/>
                <a:gd name="T24" fmla="*/ 22 w 70"/>
                <a:gd name="T25" fmla="*/ 66 h 70"/>
                <a:gd name="T26" fmla="*/ 14 w 70"/>
                <a:gd name="T27" fmla="*/ 64 h 70"/>
                <a:gd name="T28" fmla="*/ 11 w 70"/>
                <a:gd name="T29" fmla="*/ 59 h 70"/>
                <a:gd name="T30" fmla="*/ 5 w 70"/>
                <a:gd name="T31" fmla="*/ 53 h 70"/>
                <a:gd name="T32" fmla="*/ 1 w 70"/>
                <a:gd name="T33" fmla="*/ 48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7 h 70"/>
                <a:gd name="T42" fmla="*/ 1 w 70"/>
                <a:gd name="T43" fmla="*/ 20 h 70"/>
                <a:gd name="T44" fmla="*/ 5 w 70"/>
                <a:gd name="T45" fmla="*/ 15 h 70"/>
                <a:gd name="T46" fmla="*/ 11 w 70"/>
                <a:gd name="T47" fmla="*/ 9 h 70"/>
                <a:gd name="T48" fmla="*/ 14 w 70"/>
                <a:gd name="T49" fmla="*/ 5 h 70"/>
                <a:gd name="T50" fmla="*/ 22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5 w 70"/>
                <a:gd name="T63" fmla="*/ 5 h 70"/>
                <a:gd name="T64" fmla="*/ 59 w 70"/>
                <a:gd name="T65" fmla="*/ 9 h 70"/>
                <a:gd name="T66" fmla="*/ 64 w 70"/>
                <a:gd name="T67" fmla="*/ 15 h 70"/>
                <a:gd name="T68" fmla="*/ 68 w 70"/>
                <a:gd name="T69" fmla="*/ 20 h 70"/>
                <a:gd name="T70" fmla="*/ 70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8" y="48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5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68"/>
                  </a:lnTo>
                  <a:lnTo>
                    <a:pt x="22" y="66"/>
                  </a:lnTo>
                  <a:lnTo>
                    <a:pt x="14" y="64"/>
                  </a:lnTo>
                  <a:lnTo>
                    <a:pt x="11" y="59"/>
                  </a:lnTo>
                  <a:lnTo>
                    <a:pt x="5" y="53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11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4" y="15"/>
                  </a:lnTo>
                  <a:lnTo>
                    <a:pt x="68" y="20"/>
                  </a:lnTo>
                  <a:lnTo>
                    <a:pt x="70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8"/>
            <p:cNvSpPr/>
            <p:nvPr/>
          </p:nvSpPr>
          <p:spPr bwMode="auto">
            <a:xfrm>
              <a:off x="8691563" y="3286125"/>
              <a:ext cx="111125" cy="112713"/>
            </a:xfrm>
            <a:custGeom>
              <a:avLst/>
              <a:gdLst>
                <a:gd name="T0" fmla="*/ 0 w 70"/>
                <a:gd name="T1" fmla="*/ 36 h 71"/>
                <a:gd name="T2" fmla="*/ 0 w 70"/>
                <a:gd name="T3" fmla="*/ 36 h 71"/>
                <a:gd name="T4" fmla="*/ 0 w 70"/>
                <a:gd name="T5" fmla="*/ 28 h 71"/>
                <a:gd name="T6" fmla="*/ 2 w 70"/>
                <a:gd name="T7" fmla="*/ 21 h 71"/>
                <a:gd name="T8" fmla="*/ 5 w 70"/>
                <a:gd name="T9" fmla="*/ 15 h 71"/>
                <a:gd name="T10" fmla="*/ 9 w 70"/>
                <a:gd name="T11" fmla="*/ 10 h 71"/>
                <a:gd name="T12" fmla="*/ 15 w 70"/>
                <a:gd name="T13" fmla="*/ 6 h 71"/>
                <a:gd name="T14" fmla="*/ 20 w 70"/>
                <a:gd name="T15" fmla="*/ 2 h 71"/>
                <a:gd name="T16" fmla="*/ 27 w 70"/>
                <a:gd name="T17" fmla="*/ 0 h 71"/>
                <a:gd name="T18" fmla="*/ 35 w 70"/>
                <a:gd name="T19" fmla="*/ 0 h 71"/>
                <a:gd name="T20" fmla="*/ 35 w 70"/>
                <a:gd name="T21" fmla="*/ 0 h 71"/>
                <a:gd name="T22" fmla="*/ 42 w 70"/>
                <a:gd name="T23" fmla="*/ 0 h 71"/>
                <a:gd name="T24" fmla="*/ 48 w 70"/>
                <a:gd name="T25" fmla="*/ 2 h 71"/>
                <a:gd name="T26" fmla="*/ 55 w 70"/>
                <a:gd name="T27" fmla="*/ 6 h 71"/>
                <a:gd name="T28" fmla="*/ 59 w 70"/>
                <a:gd name="T29" fmla="*/ 10 h 71"/>
                <a:gd name="T30" fmla="*/ 64 w 70"/>
                <a:gd name="T31" fmla="*/ 15 h 71"/>
                <a:gd name="T32" fmla="*/ 66 w 70"/>
                <a:gd name="T33" fmla="*/ 21 h 71"/>
                <a:gd name="T34" fmla="*/ 70 w 70"/>
                <a:gd name="T35" fmla="*/ 28 h 71"/>
                <a:gd name="T36" fmla="*/ 70 w 70"/>
                <a:gd name="T37" fmla="*/ 36 h 71"/>
                <a:gd name="T38" fmla="*/ 70 w 70"/>
                <a:gd name="T39" fmla="*/ 36 h 71"/>
                <a:gd name="T40" fmla="*/ 70 w 70"/>
                <a:gd name="T41" fmla="*/ 41 h 71"/>
                <a:gd name="T42" fmla="*/ 66 w 70"/>
                <a:gd name="T43" fmla="*/ 48 h 71"/>
                <a:gd name="T44" fmla="*/ 64 w 70"/>
                <a:gd name="T45" fmla="*/ 54 h 71"/>
                <a:gd name="T46" fmla="*/ 59 w 70"/>
                <a:gd name="T47" fmla="*/ 60 h 71"/>
                <a:gd name="T48" fmla="*/ 55 w 70"/>
                <a:gd name="T49" fmla="*/ 63 h 71"/>
                <a:gd name="T50" fmla="*/ 48 w 70"/>
                <a:gd name="T51" fmla="*/ 67 h 71"/>
                <a:gd name="T52" fmla="*/ 42 w 70"/>
                <a:gd name="T53" fmla="*/ 69 h 71"/>
                <a:gd name="T54" fmla="*/ 35 w 70"/>
                <a:gd name="T55" fmla="*/ 71 h 71"/>
                <a:gd name="T56" fmla="*/ 35 w 70"/>
                <a:gd name="T57" fmla="*/ 71 h 71"/>
                <a:gd name="T58" fmla="*/ 27 w 70"/>
                <a:gd name="T59" fmla="*/ 69 h 71"/>
                <a:gd name="T60" fmla="*/ 20 w 70"/>
                <a:gd name="T61" fmla="*/ 67 h 71"/>
                <a:gd name="T62" fmla="*/ 15 w 70"/>
                <a:gd name="T63" fmla="*/ 63 h 71"/>
                <a:gd name="T64" fmla="*/ 9 w 70"/>
                <a:gd name="T65" fmla="*/ 60 h 71"/>
                <a:gd name="T66" fmla="*/ 5 w 70"/>
                <a:gd name="T67" fmla="*/ 54 h 71"/>
                <a:gd name="T68" fmla="*/ 2 w 70"/>
                <a:gd name="T69" fmla="*/ 48 h 71"/>
                <a:gd name="T70" fmla="*/ 0 w 70"/>
                <a:gd name="T71" fmla="*/ 41 h 71"/>
                <a:gd name="T72" fmla="*/ 0 w 70"/>
                <a:gd name="T73" fmla="*/ 36 h 71"/>
                <a:gd name="T74" fmla="*/ 0 w 70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1">
                  <a:moveTo>
                    <a:pt x="0" y="36"/>
                  </a:moveTo>
                  <a:lnTo>
                    <a:pt x="0" y="36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6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70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59" y="60"/>
                  </a:lnTo>
                  <a:lnTo>
                    <a:pt x="55" y="63"/>
                  </a:lnTo>
                  <a:lnTo>
                    <a:pt x="48" y="67"/>
                  </a:lnTo>
                  <a:lnTo>
                    <a:pt x="42" y="69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7" y="69"/>
                  </a:lnTo>
                  <a:lnTo>
                    <a:pt x="20" y="67"/>
                  </a:lnTo>
                  <a:lnTo>
                    <a:pt x="15" y="63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9"/>
            <p:cNvSpPr/>
            <p:nvPr/>
          </p:nvSpPr>
          <p:spPr bwMode="auto">
            <a:xfrm>
              <a:off x="8705850" y="2433638"/>
              <a:ext cx="111125" cy="111125"/>
            </a:xfrm>
            <a:custGeom>
              <a:avLst/>
              <a:gdLst>
                <a:gd name="T0" fmla="*/ 54 w 70"/>
                <a:gd name="T1" fmla="*/ 65 h 70"/>
                <a:gd name="T2" fmla="*/ 54 w 70"/>
                <a:gd name="T3" fmla="*/ 65 h 70"/>
                <a:gd name="T4" fmla="*/ 46 w 70"/>
                <a:gd name="T5" fmla="*/ 68 h 70"/>
                <a:gd name="T6" fmla="*/ 41 w 70"/>
                <a:gd name="T7" fmla="*/ 70 h 70"/>
                <a:gd name="T8" fmla="*/ 33 w 70"/>
                <a:gd name="T9" fmla="*/ 70 h 70"/>
                <a:gd name="T10" fmla="*/ 26 w 70"/>
                <a:gd name="T11" fmla="*/ 68 h 70"/>
                <a:gd name="T12" fmla="*/ 20 w 70"/>
                <a:gd name="T13" fmla="*/ 66 h 70"/>
                <a:gd name="T14" fmla="*/ 15 w 70"/>
                <a:gd name="T15" fmla="*/ 63 h 70"/>
                <a:gd name="T16" fmla="*/ 9 w 70"/>
                <a:gd name="T17" fmla="*/ 59 h 70"/>
                <a:gd name="T18" fmla="*/ 6 w 70"/>
                <a:gd name="T19" fmla="*/ 52 h 70"/>
                <a:gd name="T20" fmla="*/ 6 w 70"/>
                <a:gd name="T21" fmla="*/ 52 h 70"/>
                <a:gd name="T22" fmla="*/ 2 w 70"/>
                <a:gd name="T23" fmla="*/ 46 h 70"/>
                <a:gd name="T24" fmla="*/ 0 w 70"/>
                <a:gd name="T25" fmla="*/ 39 h 70"/>
                <a:gd name="T26" fmla="*/ 0 w 70"/>
                <a:gd name="T27" fmla="*/ 33 h 70"/>
                <a:gd name="T28" fmla="*/ 2 w 70"/>
                <a:gd name="T29" fmla="*/ 26 h 70"/>
                <a:gd name="T30" fmla="*/ 4 w 70"/>
                <a:gd name="T31" fmla="*/ 20 h 70"/>
                <a:gd name="T32" fmla="*/ 7 w 70"/>
                <a:gd name="T33" fmla="*/ 13 h 70"/>
                <a:gd name="T34" fmla="*/ 11 w 70"/>
                <a:gd name="T35" fmla="*/ 9 h 70"/>
                <a:gd name="T36" fmla="*/ 18 w 70"/>
                <a:gd name="T37" fmla="*/ 4 h 70"/>
                <a:gd name="T38" fmla="*/ 18 w 70"/>
                <a:gd name="T39" fmla="*/ 4 h 70"/>
                <a:gd name="T40" fmla="*/ 24 w 70"/>
                <a:gd name="T41" fmla="*/ 2 h 70"/>
                <a:gd name="T42" fmla="*/ 31 w 70"/>
                <a:gd name="T43" fmla="*/ 0 h 70"/>
                <a:gd name="T44" fmla="*/ 37 w 70"/>
                <a:gd name="T45" fmla="*/ 0 h 70"/>
                <a:gd name="T46" fmla="*/ 44 w 70"/>
                <a:gd name="T47" fmla="*/ 2 h 70"/>
                <a:gd name="T48" fmla="*/ 52 w 70"/>
                <a:gd name="T49" fmla="*/ 4 h 70"/>
                <a:gd name="T50" fmla="*/ 57 w 70"/>
                <a:gd name="T51" fmla="*/ 7 h 70"/>
                <a:gd name="T52" fmla="*/ 61 w 70"/>
                <a:gd name="T53" fmla="*/ 11 h 70"/>
                <a:gd name="T54" fmla="*/ 66 w 70"/>
                <a:gd name="T55" fmla="*/ 17 h 70"/>
                <a:gd name="T56" fmla="*/ 66 w 70"/>
                <a:gd name="T57" fmla="*/ 17 h 70"/>
                <a:gd name="T58" fmla="*/ 68 w 70"/>
                <a:gd name="T59" fmla="*/ 24 h 70"/>
                <a:gd name="T60" fmla="*/ 70 w 70"/>
                <a:gd name="T61" fmla="*/ 31 h 70"/>
                <a:gd name="T62" fmla="*/ 70 w 70"/>
                <a:gd name="T63" fmla="*/ 37 h 70"/>
                <a:gd name="T64" fmla="*/ 70 w 70"/>
                <a:gd name="T65" fmla="*/ 44 h 70"/>
                <a:gd name="T66" fmla="*/ 66 w 70"/>
                <a:gd name="T67" fmla="*/ 50 h 70"/>
                <a:gd name="T68" fmla="*/ 63 w 70"/>
                <a:gd name="T69" fmla="*/ 55 h 70"/>
                <a:gd name="T70" fmla="*/ 59 w 70"/>
                <a:gd name="T71" fmla="*/ 61 h 70"/>
                <a:gd name="T72" fmla="*/ 54 w 70"/>
                <a:gd name="T73" fmla="*/ 65 h 70"/>
                <a:gd name="T74" fmla="*/ 54 w 70"/>
                <a:gd name="T75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54" y="65"/>
                  </a:moveTo>
                  <a:lnTo>
                    <a:pt x="54" y="65"/>
                  </a:lnTo>
                  <a:lnTo>
                    <a:pt x="46" y="68"/>
                  </a:lnTo>
                  <a:lnTo>
                    <a:pt x="41" y="70"/>
                  </a:lnTo>
                  <a:lnTo>
                    <a:pt x="33" y="70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5" y="63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7" y="13"/>
                  </a:lnTo>
                  <a:lnTo>
                    <a:pt x="11" y="9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57" y="7"/>
                  </a:lnTo>
                  <a:lnTo>
                    <a:pt x="61" y="11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24"/>
                  </a:lnTo>
                  <a:lnTo>
                    <a:pt x="70" y="31"/>
                  </a:lnTo>
                  <a:lnTo>
                    <a:pt x="70" y="37"/>
                  </a:lnTo>
                  <a:lnTo>
                    <a:pt x="70" y="44"/>
                  </a:lnTo>
                  <a:lnTo>
                    <a:pt x="66" y="50"/>
                  </a:lnTo>
                  <a:lnTo>
                    <a:pt x="63" y="55"/>
                  </a:lnTo>
                  <a:lnTo>
                    <a:pt x="59" y="61"/>
                  </a:lnTo>
                  <a:lnTo>
                    <a:pt x="54" y="65"/>
                  </a:lnTo>
                  <a:lnTo>
                    <a:pt x="5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0"/>
            <p:cNvSpPr/>
            <p:nvPr/>
          </p:nvSpPr>
          <p:spPr bwMode="auto">
            <a:xfrm>
              <a:off x="8213725" y="2424113"/>
              <a:ext cx="111125" cy="112713"/>
            </a:xfrm>
            <a:custGeom>
              <a:avLst/>
              <a:gdLst>
                <a:gd name="T0" fmla="*/ 70 w 70"/>
                <a:gd name="T1" fmla="*/ 36 h 71"/>
                <a:gd name="T2" fmla="*/ 70 w 70"/>
                <a:gd name="T3" fmla="*/ 36 h 71"/>
                <a:gd name="T4" fmla="*/ 70 w 70"/>
                <a:gd name="T5" fmla="*/ 43 h 71"/>
                <a:gd name="T6" fmla="*/ 68 w 70"/>
                <a:gd name="T7" fmla="*/ 48 h 71"/>
                <a:gd name="T8" fmla="*/ 64 w 70"/>
                <a:gd name="T9" fmla="*/ 56 h 71"/>
                <a:gd name="T10" fmla="*/ 61 w 70"/>
                <a:gd name="T11" fmla="*/ 60 h 71"/>
                <a:gd name="T12" fmla="*/ 55 w 70"/>
                <a:gd name="T13" fmla="*/ 65 h 71"/>
                <a:gd name="T14" fmla="*/ 50 w 70"/>
                <a:gd name="T15" fmla="*/ 67 h 71"/>
                <a:gd name="T16" fmla="*/ 42 w 70"/>
                <a:gd name="T17" fmla="*/ 71 h 71"/>
                <a:gd name="T18" fmla="*/ 35 w 70"/>
                <a:gd name="T19" fmla="*/ 71 h 71"/>
                <a:gd name="T20" fmla="*/ 35 w 70"/>
                <a:gd name="T21" fmla="*/ 71 h 71"/>
                <a:gd name="T22" fmla="*/ 27 w 70"/>
                <a:gd name="T23" fmla="*/ 71 h 71"/>
                <a:gd name="T24" fmla="*/ 22 w 70"/>
                <a:gd name="T25" fmla="*/ 67 h 71"/>
                <a:gd name="T26" fmla="*/ 16 w 70"/>
                <a:gd name="T27" fmla="*/ 65 h 71"/>
                <a:gd name="T28" fmla="*/ 11 w 70"/>
                <a:gd name="T29" fmla="*/ 60 h 71"/>
                <a:gd name="T30" fmla="*/ 5 w 70"/>
                <a:gd name="T31" fmla="*/ 56 h 71"/>
                <a:gd name="T32" fmla="*/ 3 w 70"/>
                <a:gd name="T33" fmla="*/ 48 h 71"/>
                <a:gd name="T34" fmla="*/ 2 w 70"/>
                <a:gd name="T35" fmla="*/ 43 h 71"/>
                <a:gd name="T36" fmla="*/ 0 w 70"/>
                <a:gd name="T37" fmla="*/ 36 h 71"/>
                <a:gd name="T38" fmla="*/ 0 w 70"/>
                <a:gd name="T39" fmla="*/ 36 h 71"/>
                <a:gd name="T40" fmla="*/ 2 w 70"/>
                <a:gd name="T41" fmla="*/ 28 h 71"/>
                <a:gd name="T42" fmla="*/ 3 w 70"/>
                <a:gd name="T43" fmla="*/ 21 h 71"/>
                <a:gd name="T44" fmla="*/ 5 w 70"/>
                <a:gd name="T45" fmla="*/ 15 h 71"/>
                <a:gd name="T46" fmla="*/ 11 w 70"/>
                <a:gd name="T47" fmla="*/ 10 h 71"/>
                <a:gd name="T48" fmla="*/ 16 w 70"/>
                <a:gd name="T49" fmla="*/ 6 h 71"/>
                <a:gd name="T50" fmla="*/ 22 w 70"/>
                <a:gd name="T51" fmla="*/ 2 h 71"/>
                <a:gd name="T52" fmla="*/ 27 w 70"/>
                <a:gd name="T53" fmla="*/ 0 h 71"/>
                <a:gd name="T54" fmla="*/ 35 w 70"/>
                <a:gd name="T55" fmla="*/ 0 h 71"/>
                <a:gd name="T56" fmla="*/ 35 w 70"/>
                <a:gd name="T57" fmla="*/ 0 h 71"/>
                <a:gd name="T58" fmla="*/ 42 w 70"/>
                <a:gd name="T59" fmla="*/ 0 h 71"/>
                <a:gd name="T60" fmla="*/ 50 w 70"/>
                <a:gd name="T61" fmla="*/ 2 h 71"/>
                <a:gd name="T62" fmla="*/ 55 w 70"/>
                <a:gd name="T63" fmla="*/ 6 h 71"/>
                <a:gd name="T64" fmla="*/ 61 w 70"/>
                <a:gd name="T65" fmla="*/ 10 h 71"/>
                <a:gd name="T66" fmla="*/ 64 w 70"/>
                <a:gd name="T67" fmla="*/ 15 h 71"/>
                <a:gd name="T68" fmla="*/ 68 w 70"/>
                <a:gd name="T69" fmla="*/ 21 h 71"/>
                <a:gd name="T70" fmla="*/ 70 w 70"/>
                <a:gd name="T71" fmla="*/ 28 h 71"/>
                <a:gd name="T72" fmla="*/ 70 w 70"/>
                <a:gd name="T73" fmla="*/ 36 h 71"/>
                <a:gd name="T74" fmla="*/ 70 w 70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1">
                  <a:moveTo>
                    <a:pt x="70" y="36"/>
                  </a:moveTo>
                  <a:lnTo>
                    <a:pt x="70" y="36"/>
                  </a:lnTo>
                  <a:lnTo>
                    <a:pt x="70" y="43"/>
                  </a:lnTo>
                  <a:lnTo>
                    <a:pt x="68" y="48"/>
                  </a:lnTo>
                  <a:lnTo>
                    <a:pt x="64" y="56"/>
                  </a:lnTo>
                  <a:lnTo>
                    <a:pt x="61" y="60"/>
                  </a:lnTo>
                  <a:lnTo>
                    <a:pt x="55" y="65"/>
                  </a:lnTo>
                  <a:lnTo>
                    <a:pt x="50" y="67"/>
                  </a:lnTo>
                  <a:lnTo>
                    <a:pt x="42" y="71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7" y="71"/>
                  </a:lnTo>
                  <a:lnTo>
                    <a:pt x="22" y="67"/>
                  </a:lnTo>
                  <a:lnTo>
                    <a:pt x="16" y="65"/>
                  </a:lnTo>
                  <a:lnTo>
                    <a:pt x="11" y="60"/>
                  </a:lnTo>
                  <a:lnTo>
                    <a:pt x="5" y="56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70" y="36"/>
                  </a:lnTo>
                  <a:lnTo>
                    <a:pt x="7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1"/>
            <p:cNvSpPr/>
            <p:nvPr/>
          </p:nvSpPr>
          <p:spPr bwMode="auto">
            <a:xfrm>
              <a:off x="8197850" y="3275013"/>
              <a:ext cx="112712" cy="111125"/>
            </a:xfrm>
            <a:custGeom>
              <a:avLst/>
              <a:gdLst>
                <a:gd name="T0" fmla="*/ 17 w 71"/>
                <a:gd name="T1" fmla="*/ 6 h 70"/>
                <a:gd name="T2" fmla="*/ 17 w 71"/>
                <a:gd name="T3" fmla="*/ 6 h 70"/>
                <a:gd name="T4" fmla="*/ 24 w 71"/>
                <a:gd name="T5" fmla="*/ 2 h 70"/>
                <a:gd name="T6" fmla="*/ 32 w 71"/>
                <a:gd name="T7" fmla="*/ 0 h 70"/>
                <a:gd name="T8" fmla="*/ 37 w 71"/>
                <a:gd name="T9" fmla="*/ 0 h 70"/>
                <a:gd name="T10" fmla="*/ 45 w 71"/>
                <a:gd name="T11" fmla="*/ 2 h 70"/>
                <a:gd name="T12" fmla="*/ 50 w 71"/>
                <a:gd name="T13" fmla="*/ 4 h 70"/>
                <a:gd name="T14" fmla="*/ 56 w 71"/>
                <a:gd name="T15" fmla="*/ 7 h 70"/>
                <a:gd name="T16" fmla="*/ 61 w 71"/>
                <a:gd name="T17" fmla="*/ 11 h 70"/>
                <a:gd name="T18" fmla="*/ 65 w 71"/>
                <a:gd name="T19" fmla="*/ 19 h 70"/>
                <a:gd name="T20" fmla="*/ 65 w 71"/>
                <a:gd name="T21" fmla="*/ 19 h 70"/>
                <a:gd name="T22" fmla="*/ 69 w 71"/>
                <a:gd name="T23" fmla="*/ 24 h 70"/>
                <a:gd name="T24" fmla="*/ 71 w 71"/>
                <a:gd name="T25" fmla="*/ 31 h 70"/>
                <a:gd name="T26" fmla="*/ 71 w 71"/>
                <a:gd name="T27" fmla="*/ 37 h 70"/>
                <a:gd name="T28" fmla="*/ 69 w 71"/>
                <a:gd name="T29" fmla="*/ 44 h 70"/>
                <a:gd name="T30" fmla="*/ 67 w 71"/>
                <a:gd name="T31" fmla="*/ 50 h 70"/>
                <a:gd name="T32" fmla="*/ 63 w 71"/>
                <a:gd name="T33" fmla="*/ 57 h 70"/>
                <a:gd name="T34" fmla="*/ 60 w 71"/>
                <a:gd name="T35" fmla="*/ 61 h 70"/>
                <a:gd name="T36" fmla="*/ 52 w 71"/>
                <a:gd name="T37" fmla="*/ 67 h 70"/>
                <a:gd name="T38" fmla="*/ 52 w 71"/>
                <a:gd name="T39" fmla="*/ 67 h 70"/>
                <a:gd name="T40" fmla="*/ 47 w 71"/>
                <a:gd name="T41" fmla="*/ 68 h 70"/>
                <a:gd name="T42" fmla="*/ 39 w 71"/>
                <a:gd name="T43" fmla="*/ 70 h 70"/>
                <a:gd name="T44" fmla="*/ 34 w 71"/>
                <a:gd name="T45" fmla="*/ 70 h 70"/>
                <a:gd name="T46" fmla="*/ 26 w 71"/>
                <a:gd name="T47" fmla="*/ 70 h 70"/>
                <a:gd name="T48" fmla="*/ 21 w 71"/>
                <a:gd name="T49" fmla="*/ 67 h 70"/>
                <a:gd name="T50" fmla="*/ 13 w 71"/>
                <a:gd name="T51" fmla="*/ 63 h 70"/>
                <a:gd name="T52" fmla="*/ 10 w 71"/>
                <a:gd name="T53" fmla="*/ 59 h 70"/>
                <a:gd name="T54" fmla="*/ 4 w 71"/>
                <a:gd name="T55" fmla="*/ 54 h 70"/>
                <a:gd name="T56" fmla="*/ 4 w 71"/>
                <a:gd name="T57" fmla="*/ 54 h 70"/>
                <a:gd name="T58" fmla="*/ 2 w 71"/>
                <a:gd name="T59" fmla="*/ 46 h 70"/>
                <a:gd name="T60" fmla="*/ 0 w 71"/>
                <a:gd name="T61" fmla="*/ 39 h 70"/>
                <a:gd name="T62" fmla="*/ 0 w 71"/>
                <a:gd name="T63" fmla="*/ 33 h 70"/>
                <a:gd name="T64" fmla="*/ 2 w 71"/>
                <a:gd name="T65" fmla="*/ 26 h 70"/>
                <a:gd name="T66" fmla="*/ 4 w 71"/>
                <a:gd name="T67" fmla="*/ 20 h 70"/>
                <a:gd name="T68" fmla="*/ 8 w 71"/>
                <a:gd name="T69" fmla="*/ 15 h 70"/>
                <a:gd name="T70" fmla="*/ 12 w 71"/>
                <a:gd name="T71" fmla="*/ 9 h 70"/>
                <a:gd name="T72" fmla="*/ 17 w 71"/>
                <a:gd name="T73" fmla="*/ 6 h 70"/>
                <a:gd name="T74" fmla="*/ 17 w 71"/>
                <a:gd name="T75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0">
                  <a:moveTo>
                    <a:pt x="17" y="6"/>
                  </a:moveTo>
                  <a:lnTo>
                    <a:pt x="17" y="6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0" y="4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24"/>
                  </a:lnTo>
                  <a:lnTo>
                    <a:pt x="71" y="31"/>
                  </a:lnTo>
                  <a:lnTo>
                    <a:pt x="71" y="37"/>
                  </a:lnTo>
                  <a:lnTo>
                    <a:pt x="69" y="44"/>
                  </a:lnTo>
                  <a:lnTo>
                    <a:pt x="67" y="50"/>
                  </a:lnTo>
                  <a:lnTo>
                    <a:pt x="63" y="57"/>
                  </a:lnTo>
                  <a:lnTo>
                    <a:pt x="60" y="61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7" y="68"/>
                  </a:lnTo>
                  <a:lnTo>
                    <a:pt x="39" y="70"/>
                  </a:lnTo>
                  <a:lnTo>
                    <a:pt x="34" y="70"/>
                  </a:lnTo>
                  <a:lnTo>
                    <a:pt x="26" y="70"/>
                  </a:lnTo>
                  <a:lnTo>
                    <a:pt x="21" y="67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7" y="6"/>
                  </a:lnTo>
                  <a:lnTo>
                    <a:pt x="1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2"/>
            <p:cNvSpPr/>
            <p:nvPr/>
          </p:nvSpPr>
          <p:spPr bwMode="auto">
            <a:xfrm>
              <a:off x="8310563" y="3101975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3 h 70"/>
                <a:gd name="T6" fmla="*/ 68 w 70"/>
                <a:gd name="T7" fmla="*/ 48 h 70"/>
                <a:gd name="T8" fmla="*/ 64 w 70"/>
                <a:gd name="T9" fmla="*/ 55 h 70"/>
                <a:gd name="T10" fmla="*/ 59 w 70"/>
                <a:gd name="T11" fmla="*/ 59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70 h 70"/>
                <a:gd name="T24" fmla="*/ 22 w 70"/>
                <a:gd name="T25" fmla="*/ 68 h 70"/>
                <a:gd name="T26" fmla="*/ 14 w 70"/>
                <a:gd name="T27" fmla="*/ 65 h 70"/>
                <a:gd name="T28" fmla="*/ 11 w 70"/>
                <a:gd name="T29" fmla="*/ 59 h 70"/>
                <a:gd name="T30" fmla="*/ 5 w 70"/>
                <a:gd name="T31" fmla="*/ 55 h 70"/>
                <a:gd name="T32" fmla="*/ 1 w 70"/>
                <a:gd name="T33" fmla="*/ 48 h 70"/>
                <a:gd name="T34" fmla="*/ 0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8 h 70"/>
                <a:gd name="T42" fmla="*/ 1 w 70"/>
                <a:gd name="T43" fmla="*/ 22 h 70"/>
                <a:gd name="T44" fmla="*/ 5 w 70"/>
                <a:gd name="T45" fmla="*/ 15 h 70"/>
                <a:gd name="T46" fmla="*/ 11 w 70"/>
                <a:gd name="T47" fmla="*/ 11 h 70"/>
                <a:gd name="T48" fmla="*/ 14 w 70"/>
                <a:gd name="T49" fmla="*/ 6 h 70"/>
                <a:gd name="T50" fmla="*/ 22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5 w 70"/>
                <a:gd name="T63" fmla="*/ 6 h 70"/>
                <a:gd name="T64" fmla="*/ 59 w 70"/>
                <a:gd name="T65" fmla="*/ 11 h 70"/>
                <a:gd name="T66" fmla="*/ 64 w 70"/>
                <a:gd name="T67" fmla="*/ 15 h 70"/>
                <a:gd name="T68" fmla="*/ 68 w 70"/>
                <a:gd name="T69" fmla="*/ 22 h 70"/>
                <a:gd name="T70" fmla="*/ 70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3"/>
                  </a:lnTo>
                  <a:lnTo>
                    <a:pt x="68" y="48"/>
                  </a:lnTo>
                  <a:lnTo>
                    <a:pt x="64" y="55"/>
                  </a:lnTo>
                  <a:lnTo>
                    <a:pt x="59" y="59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2" y="68"/>
                  </a:lnTo>
                  <a:lnTo>
                    <a:pt x="14" y="65"/>
                  </a:lnTo>
                  <a:lnTo>
                    <a:pt x="11" y="59"/>
                  </a:lnTo>
                  <a:lnTo>
                    <a:pt x="5" y="55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1" y="11"/>
                  </a:lnTo>
                  <a:lnTo>
                    <a:pt x="14" y="6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6"/>
                  </a:lnTo>
                  <a:lnTo>
                    <a:pt x="59" y="11"/>
                  </a:lnTo>
                  <a:lnTo>
                    <a:pt x="64" y="15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3"/>
            <p:cNvSpPr/>
            <p:nvPr/>
          </p:nvSpPr>
          <p:spPr bwMode="auto">
            <a:xfrm>
              <a:off x="8597900" y="26098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68 w 70"/>
                <a:gd name="T5" fmla="*/ 42 h 70"/>
                <a:gd name="T6" fmla="*/ 66 w 70"/>
                <a:gd name="T7" fmla="*/ 48 h 70"/>
                <a:gd name="T8" fmla="*/ 64 w 70"/>
                <a:gd name="T9" fmla="*/ 53 h 70"/>
                <a:gd name="T10" fmla="*/ 59 w 70"/>
                <a:gd name="T11" fmla="*/ 59 h 70"/>
                <a:gd name="T12" fmla="*/ 53 w 70"/>
                <a:gd name="T13" fmla="*/ 64 h 70"/>
                <a:gd name="T14" fmla="*/ 48 w 70"/>
                <a:gd name="T15" fmla="*/ 66 h 70"/>
                <a:gd name="T16" fmla="*/ 42 w 70"/>
                <a:gd name="T17" fmla="*/ 68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68 h 70"/>
                <a:gd name="T24" fmla="*/ 20 w 70"/>
                <a:gd name="T25" fmla="*/ 66 h 70"/>
                <a:gd name="T26" fmla="*/ 14 w 70"/>
                <a:gd name="T27" fmla="*/ 64 h 70"/>
                <a:gd name="T28" fmla="*/ 9 w 70"/>
                <a:gd name="T29" fmla="*/ 59 h 70"/>
                <a:gd name="T30" fmla="*/ 5 w 70"/>
                <a:gd name="T31" fmla="*/ 53 h 70"/>
                <a:gd name="T32" fmla="*/ 1 w 70"/>
                <a:gd name="T33" fmla="*/ 48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7 h 70"/>
                <a:gd name="T42" fmla="*/ 1 w 70"/>
                <a:gd name="T43" fmla="*/ 20 h 70"/>
                <a:gd name="T44" fmla="*/ 5 w 70"/>
                <a:gd name="T45" fmla="*/ 15 h 70"/>
                <a:gd name="T46" fmla="*/ 9 w 70"/>
                <a:gd name="T47" fmla="*/ 9 h 70"/>
                <a:gd name="T48" fmla="*/ 14 w 70"/>
                <a:gd name="T49" fmla="*/ 5 h 70"/>
                <a:gd name="T50" fmla="*/ 20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3 w 70"/>
                <a:gd name="T63" fmla="*/ 5 h 70"/>
                <a:gd name="T64" fmla="*/ 59 w 70"/>
                <a:gd name="T65" fmla="*/ 9 h 70"/>
                <a:gd name="T66" fmla="*/ 64 w 70"/>
                <a:gd name="T67" fmla="*/ 15 h 70"/>
                <a:gd name="T68" fmla="*/ 66 w 70"/>
                <a:gd name="T69" fmla="*/ 20 h 70"/>
                <a:gd name="T70" fmla="*/ 68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4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68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9" y="59"/>
                  </a:lnTo>
                  <a:lnTo>
                    <a:pt x="5" y="53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8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4"/>
            <p:cNvSpPr/>
            <p:nvPr/>
          </p:nvSpPr>
          <p:spPr bwMode="auto">
            <a:xfrm>
              <a:off x="8597900" y="3101975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68 w 70"/>
                <a:gd name="T5" fmla="*/ 43 h 70"/>
                <a:gd name="T6" fmla="*/ 66 w 70"/>
                <a:gd name="T7" fmla="*/ 48 h 70"/>
                <a:gd name="T8" fmla="*/ 64 w 70"/>
                <a:gd name="T9" fmla="*/ 55 h 70"/>
                <a:gd name="T10" fmla="*/ 59 w 70"/>
                <a:gd name="T11" fmla="*/ 59 h 70"/>
                <a:gd name="T12" fmla="*/ 53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7 w 70"/>
                <a:gd name="T23" fmla="*/ 70 h 70"/>
                <a:gd name="T24" fmla="*/ 20 w 70"/>
                <a:gd name="T25" fmla="*/ 68 h 70"/>
                <a:gd name="T26" fmla="*/ 14 w 70"/>
                <a:gd name="T27" fmla="*/ 65 h 70"/>
                <a:gd name="T28" fmla="*/ 9 w 70"/>
                <a:gd name="T29" fmla="*/ 59 h 70"/>
                <a:gd name="T30" fmla="*/ 5 w 70"/>
                <a:gd name="T31" fmla="*/ 55 h 70"/>
                <a:gd name="T32" fmla="*/ 1 w 70"/>
                <a:gd name="T33" fmla="*/ 48 h 70"/>
                <a:gd name="T34" fmla="*/ 0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8 h 70"/>
                <a:gd name="T42" fmla="*/ 1 w 70"/>
                <a:gd name="T43" fmla="*/ 22 h 70"/>
                <a:gd name="T44" fmla="*/ 5 w 70"/>
                <a:gd name="T45" fmla="*/ 15 h 70"/>
                <a:gd name="T46" fmla="*/ 9 w 70"/>
                <a:gd name="T47" fmla="*/ 11 h 70"/>
                <a:gd name="T48" fmla="*/ 14 w 70"/>
                <a:gd name="T49" fmla="*/ 6 h 70"/>
                <a:gd name="T50" fmla="*/ 20 w 70"/>
                <a:gd name="T51" fmla="*/ 2 h 70"/>
                <a:gd name="T52" fmla="*/ 27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0 h 70"/>
                <a:gd name="T60" fmla="*/ 48 w 70"/>
                <a:gd name="T61" fmla="*/ 2 h 70"/>
                <a:gd name="T62" fmla="*/ 53 w 70"/>
                <a:gd name="T63" fmla="*/ 6 h 70"/>
                <a:gd name="T64" fmla="*/ 59 w 70"/>
                <a:gd name="T65" fmla="*/ 11 h 70"/>
                <a:gd name="T66" fmla="*/ 64 w 70"/>
                <a:gd name="T67" fmla="*/ 15 h 70"/>
                <a:gd name="T68" fmla="*/ 66 w 70"/>
                <a:gd name="T69" fmla="*/ 22 h 70"/>
                <a:gd name="T70" fmla="*/ 68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68" y="43"/>
                  </a:lnTo>
                  <a:lnTo>
                    <a:pt x="66" y="48"/>
                  </a:lnTo>
                  <a:lnTo>
                    <a:pt x="64" y="55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7" y="70"/>
                  </a:lnTo>
                  <a:lnTo>
                    <a:pt x="20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5" y="55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9" y="11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5"/>
            <p:cNvSpPr/>
            <p:nvPr/>
          </p:nvSpPr>
          <p:spPr bwMode="auto">
            <a:xfrm>
              <a:off x="8169275" y="28559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6 w 70"/>
                <a:gd name="T7" fmla="*/ 50 h 70"/>
                <a:gd name="T8" fmla="*/ 65 w 70"/>
                <a:gd name="T9" fmla="*/ 55 h 70"/>
                <a:gd name="T10" fmla="*/ 59 w 70"/>
                <a:gd name="T11" fmla="*/ 61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8 w 70"/>
                <a:gd name="T23" fmla="*/ 70 h 70"/>
                <a:gd name="T24" fmla="*/ 22 w 70"/>
                <a:gd name="T25" fmla="*/ 68 h 70"/>
                <a:gd name="T26" fmla="*/ 15 w 70"/>
                <a:gd name="T27" fmla="*/ 65 h 70"/>
                <a:gd name="T28" fmla="*/ 9 w 70"/>
                <a:gd name="T29" fmla="*/ 61 h 70"/>
                <a:gd name="T30" fmla="*/ 6 w 70"/>
                <a:gd name="T31" fmla="*/ 55 h 70"/>
                <a:gd name="T32" fmla="*/ 2 w 70"/>
                <a:gd name="T33" fmla="*/ 50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9 h 70"/>
                <a:gd name="T42" fmla="*/ 2 w 70"/>
                <a:gd name="T43" fmla="*/ 22 h 70"/>
                <a:gd name="T44" fmla="*/ 6 w 70"/>
                <a:gd name="T45" fmla="*/ 17 h 70"/>
                <a:gd name="T46" fmla="*/ 9 w 70"/>
                <a:gd name="T47" fmla="*/ 11 h 70"/>
                <a:gd name="T48" fmla="*/ 15 w 70"/>
                <a:gd name="T49" fmla="*/ 7 h 70"/>
                <a:gd name="T50" fmla="*/ 22 w 70"/>
                <a:gd name="T51" fmla="*/ 4 h 70"/>
                <a:gd name="T52" fmla="*/ 28 w 70"/>
                <a:gd name="T53" fmla="*/ 2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2 h 70"/>
                <a:gd name="T60" fmla="*/ 48 w 70"/>
                <a:gd name="T61" fmla="*/ 4 h 70"/>
                <a:gd name="T62" fmla="*/ 55 w 70"/>
                <a:gd name="T63" fmla="*/ 7 h 70"/>
                <a:gd name="T64" fmla="*/ 59 w 70"/>
                <a:gd name="T65" fmla="*/ 11 h 70"/>
                <a:gd name="T66" fmla="*/ 65 w 70"/>
                <a:gd name="T67" fmla="*/ 17 h 70"/>
                <a:gd name="T68" fmla="*/ 66 w 70"/>
                <a:gd name="T69" fmla="*/ 22 h 70"/>
                <a:gd name="T70" fmla="*/ 70 w 70"/>
                <a:gd name="T71" fmla="*/ 29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6" y="50"/>
                  </a:lnTo>
                  <a:lnTo>
                    <a:pt x="65" y="55"/>
                  </a:lnTo>
                  <a:lnTo>
                    <a:pt x="59" y="61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5" y="65"/>
                  </a:lnTo>
                  <a:lnTo>
                    <a:pt x="9" y="61"/>
                  </a:lnTo>
                  <a:lnTo>
                    <a:pt x="6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5" y="17"/>
                  </a:lnTo>
                  <a:lnTo>
                    <a:pt x="66" y="22"/>
                  </a:lnTo>
                  <a:lnTo>
                    <a:pt x="70" y="29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6"/>
            <p:cNvSpPr/>
            <p:nvPr/>
          </p:nvSpPr>
          <p:spPr bwMode="auto">
            <a:xfrm>
              <a:off x="7961313" y="28559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6 w 70"/>
                <a:gd name="T7" fmla="*/ 50 h 70"/>
                <a:gd name="T8" fmla="*/ 64 w 70"/>
                <a:gd name="T9" fmla="*/ 55 h 70"/>
                <a:gd name="T10" fmla="*/ 59 w 70"/>
                <a:gd name="T11" fmla="*/ 61 h 70"/>
                <a:gd name="T12" fmla="*/ 55 w 70"/>
                <a:gd name="T13" fmla="*/ 65 h 70"/>
                <a:gd name="T14" fmla="*/ 48 w 70"/>
                <a:gd name="T15" fmla="*/ 68 h 70"/>
                <a:gd name="T16" fmla="*/ 42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28 w 70"/>
                <a:gd name="T23" fmla="*/ 70 h 70"/>
                <a:gd name="T24" fmla="*/ 20 w 70"/>
                <a:gd name="T25" fmla="*/ 68 h 70"/>
                <a:gd name="T26" fmla="*/ 15 w 70"/>
                <a:gd name="T27" fmla="*/ 65 h 70"/>
                <a:gd name="T28" fmla="*/ 9 w 70"/>
                <a:gd name="T29" fmla="*/ 61 h 70"/>
                <a:gd name="T30" fmla="*/ 5 w 70"/>
                <a:gd name="T31" fmla="*/ 55 h 70"/>
                <a:gd name="T32" fmla="*/ 2 w 70"/>
                <a:gd name="T33" fmla="*/ 50 h 70"/>
                <a:gd name="T34" fmla="*/ 0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0 w 70"/>
                <a:gd name="T41" fmla="*/ 29 h 70"/>
                <a:gd name="T42" fmla="*/ 2 w 70"/>
                <a:gd name="T43" fmla="*/ 22 h 70"/>
                <a:gd name="T44" fmla="*/ 5 w 70"/>
                <a:gd name="T45" fmla="*/ 17 h 70"/>
                <a:gd name="T46" fmla="*/ 9 w 70"/>
                <a:gd name="T47" fmla="*/ 11 h 70"/>
                <a:gd name="T48" fmla="*/ 15 w 70"/>
                <a:gd name="T49" fmla="*/ 7 h 70"/>
                <a:gd name="T50" fmla="*/ 20 w 70"/>
                <a:gd name="T51" fmla="*/ 4 h 70"/>
                <a:gd name="T52" fmla="*/ 28 w 70"/>
                <a:gd name="T53" fmla="*/ 2 h 70"/>
                <a:gd name="T54" fmla="*/ 35 w 70"/>
                <a:gd name="T55" fmla="*/ 0 h 70"/>
                <a:gd name="T56" fmla="*/ 35 w 70"/>
                <a:gd name="T57" fmla="*/ 0 h 70"/>
                <a:gd name="T58" fmla="*/ 42 w 70"/>
                <a:gd name="T59" fmla="*/ 2 h 70"/>
                <a:gd name="T60" fmla="*/ 48 w 70"/>
                <a:gd name="T61" fmla="*/ 4 h 70"/>
                <a:gd name="T62" fmla="*/ 55 w 70"/>
                <a:gd name="T63" fmla="*/ 7 h 70"/>
                <a:gd name="T64" fmla="*/ 59 w 70"/>
                <a:gd name="T65" fmla="*/ 11 h 70"/>
                <a:gd name="T66" fmla="*/ 64 w 70"/>
                <a:gd name="T67" fmla="*/ 17 h 70"/>
                <a:gd name="T68" fmla="*/ 66 w 70"/>
                <a:gd name="T69" fmla="*/ 22 h 70"/>
                <a:gd name="T70" fmla="*/ 70 w 70"/>
                <a:gd name="T71" fmla="*/ 29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6" y="50"/>
                  </a:lnTo>
                  <a:lnTo>
                    <a:pt x="64" y="55"/>
                  </a:lnTo>
                  <a:lnTo>
                    <a:pt x="59" y="61"/>
                  </a:lnTo>
                  <a:lnTo>
                    <a:pt x="55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5" y="65"/>
                  </a:lnTo>
                  <a:lnTo>
                    <a:pt x="9" y="61"/>
                  </a:lnTo>
                  <a:lnTo>
                    <a:pt x="5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5" y="7"/>
                  </a:lnTo>
                  <a:lnTo>
                    <a:pt x="59" y="11"/>
                  </a:lnTo>
                  <a:lnTo>
                    <a:pt x="64" y="17"/>
                  </a:lnTo>
                  <a:lnTo>
                    <a:pt x="66" y="22"/>
                  </a:lnTo>
                  <a:lnTo>
                    <a:pt x="70" y="29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7"/>
            <p:cNvSpPr/>
            <p:nvPr/>
          </p:nvSpPr>
          <p:spPr bwMode="auto">
            <a:xfrm>
              <a:off x="7993063" y="3275013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3 h 70"/>
                <a:gd name="T6" fmla="*/ 69 w 70"/>
                <a:gd name="T7" fmla="*/ 50 h 70"/>
                <a:gd name="T8" fmla="*/ 65 w 70"/>
                <a:gd name="T9" fmla="*/ 55 h 70"/>
                <a:gd name="T10" fmla="*/ 61 w 70"/>
                <a:gd name="T11" fmla="*/ 61 h 70"/>
                <a:gd name="T12" fmla="*/ 56 w 70"/>
                <a:gd name="T13" fmla="*/ 65 h 70"/>
                <a:gd name="T14" fmla="*/ 50 w 70"/>
                <a:gd name="T15" fmla="*/ 68 h 70"/>
                <a:gd name="T16" fmla="*/ 43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30 w 70"/>
                <a:gd name="T23" fmla="*/ 70 h 70"/>
                <a:gd name="T24" fmla="*/ 22 w 70"/>
                <a:gd name="T25" fmla="*/ 68 h 70"/>
                <a:gd name="T26" fmla="*/ 17 w 70"/>
                <a:gd name="T27" fmla="*/ 65 h 70"/>
                <a:gd name="T28" fmla="*/ 11 w 70"/>
                <a:gd name="T29" fmla="*/ 61 h 70"/>
                <a:gd name="T30" fmla="*/ 8 w 70"/>
                <a:gd name="T31" fmla="*/ 55 h 70"/>
                <a:gd name="T32" fmla="*/ 4 w 70"/>
                <a:gd name="T33" fmla="*/ 50 h 70"/>
                <a:gd name="T34" fmla="*/ 2 w 70"/>
                <a:gd name="T35" fmla="*/ 43 h 70"/>
                <a:gd name="T36" fmla="*/ 0 w 70"/>
                <a:gd name="T37" fmla="*/ 35 h 70"/>
                <a:gd name="T38" fmla="*/ 0 w 70"/>
                <a:gd name="T39" fmla="*/ 35 h 70"/>
                <a:gd name="T40" fmla="*/ 2 w 70"/>
                <a:gd name="T41" fmla="*/ 28 h 70"/>
                <a:gd name="T42" fmla="*/ 4 w 70"/>
                <a:gd name="T43" fmla="*/ 22 h 70"/>
                <a:gd name="T44" fmla="*/ 8 w 70"/>
                <a:gd name="T45" fmla="*/ 15 h 70"/>
                <a:gd name="T46" fmla="*/ 11 w 70"/>
                <a:gd name="T47" fmla="*/ 11 h 70"/>
                <a:gd name="T48" fmla="*/ 17 w 70"/>
                <a:gd name="T49" fmla="*/ 6 h 70"/>
                <a:gd name="T50" fmla="*/ 22 w 70"/>
                <a:gd name="T51" fmla="*/ 4 h 70"/>
                <a:gd name="T52" fmla="*/ 30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3 w 70"/>
                <a:gd name="T59" fmla="*/ 0 h 70"/>
                <a:gd name="T60" fmla="*/ 50 w 70"/>
                <a:gd name="T61" fmla="*/ 4 h 70"/>
                <a:gd name="T62" fmla="*/ 56 w 70"/>
                <a:gd name="T63" fmla="*/ 6 h 70"/>
                <a:gd name="T64" fmla="*/ 61 w 70"/>
                <a:gd name="T65" fmla="*/ 11 h 70"/>
                <a:gd name="T66" fmla="*/ 65 w 70"/>
                <a:gd name="T67" fmla="*/ 15 h 70"/>
                <a:gd name="T68" fmla="*/ 69 w 70"/>
                <a:gd name="T69" fmla="*/ 22 h 70"/>
                <a:gd name="T70" fmla="*/ 70 w 70"/>
                <a:gd name="T71" fmla="*/ 28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3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61" y="61"/>
                  </a:lnTo>
                  <a:lnTo>
                    <a:pt x="56" y="65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0" y="70"/>
                  </a:lnTo>
                  <a:lnTo>
                    <a:pt x="22" y="68"/>
                  </a:lnTo>
                  <a:lnTo>
                    <a:pt x="17" y="65"/>
                  </a:lnTo>
                  <a:lnTo>
                    <a:pt x="11" y="61"/>
                  </a:lnTo>
                  <a:lnTo>
                    <a:pt x="8" y="55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2" y="4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6" y="6"/>
                  </a:lnTo>
                  <a:lnTo>
                    <a:pt x="61" y="11"/>
                  </a:lnTo>
                  <a:lnTo>
                    <a:pt x="65" y="15"/>
                  </a:lnTo>
                  <a:lnTo>
                    <a:pt x="69" y="22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8"/>
            <p:cNvSpPr/>
            <p:nvPr/>
          </p:nvSpPr>
          <p:spPr bwMode="auto">
            <a:xfrm>
              <a:off x="8734425" y="2855913"/>
              <a:ext cx="114300" cy="111125"/>
            </a:xfrm>
            <a:custGeom>
              <a:avLst/>
              <a:gdLst>
                <a:gd name="T0" fmla="*/ 72 w 72"/>
                <a:gd name="T1" fmla="*/ 35 h 70"/>
                <a:gd name="T2" fmla="*/ 72 w 72"/>
                <a:gd name="T3" fmla="*/ 35 h 70"/>
                <a:gd name="T4" fmla="*/ 71 w 72"/>
                <a:gd name="T5" fmla="*/ 42 h 70"/>
                <a:gd name="T6" fmla="*/ 69 w 72"/>
                <a:gd name="T7" fmla="*/ 50 h 70"/>
                <a:gd name="T8" fmla="*/ 65 w 72"/>
                <a:gd name="T9" fmla="*/ 55 h 70"/>
                <a:gd name="T10" fmla="*/ 61 w 72"/>
                <a:gd name="T11" fmla="*/ 61 h 70"/>
                <a:gd name="T12" fmla="*/ 56 w 72"/>
                <a:gd name="T13" fmla="*/ 65 h 70"/>
                <a:gd name="T14" fmla="*/ 50 w 72"/>
                <a:gd name="T15" fmla="*/ 68 h 70"/>
                <a:gd name="T16" fmla="*/ 43 w 72"/>
                <a:gd name="T17" fmla="*/ 70 h 70"/>
                <a:gd name="T18" fmla="*/ 36 w 72"/>
                <a:gd name="T19" fmla="*/ 70 h 70"/>
                <a:gd name="T20" fmla="*/ 36 w 72"/>
                <a:gd name="T21" fmla="*/ 70 h 70"/>
                <a:gd name="T22" fmla="*/ 30 w 72"/>
                <a:gd name="T23" fmla="*/ 70 h 70"/>
                <a:gd name="T24" fmla="*/ 23 w 72"/>
                <a:gd name="T25" fmla="*/ 68 h 70"/>
                <a:gd name="T26" fmla="*/ 17 w 72"/>
                <a:gd name="T27" fmla="*/ 65 h 70"/>
                <a:gd name="T28" fmla="*/ 12 w 72"/>
                <a:gd name="T29" fmla="*/ 61 h 70"/>
                <a:gd name="T30" fmla="*/ 8 w 72"/>
                <a:gd name="T31" fmla="*/ 55 h 70"/>
                <a:gd name="T32" fmla="*/ 4 w 72"/>
                <a:gd name="T33" fmla="*/ 50 h 70"/>
                <a:gd name="T34" fmla="*/ 2 w 72"/>
                <a:gd name="T35" fmla="*/ 42 h 70"/>
                <a:gd name="T36" fmla="*/ 0 w 72"/>
                <a:gd name="T37" fmla="*/ 35 h 70"/>
                <a:gd name="T38" fmla="*/ 0 w 72"/>
                <a:gd name="T39" fmla="*/ 35 h 70"/>
                <a:gd name="T40" fmla="*/ 2 w 72"/>
                <a:gd name="T41" fmla="*/ 29 h 70"/>
                <a:gd name="T42" fmla="*/ 4 w 72"/>
                <a:gd name="T43" fmla="*/ 22 h 70"/>
                <a:gd name="T44" fmla="*/ 8 w 72"/>
                <a:gd name="T45" fmla="*/ 17 h 70"/>
                <a:gd name="T46" fmla="*/ 12 w 72"/>
                <a:gd name="T47" fmla="*/ 11 h 70"/>
                <a:gd name="T48" fmla="*/ 17 w 72"/>
                <a:gd name="T49" fmla="*/ 7 h 70"/>
                <a:gd name="T50" fmla="*/ 23 w 72"/>
                <a:gd name="T51" fmla="*/ 4 h 70"/>
                <a:gd name="T52" fmla="*/ 30 w 72"/>
                <a:gd name="T53" fmla="*/ 2 h 70"/>
                <a:gd name="T54" fmla="*/ 36 w 72"/>
                <a:gd name="T55" fmla="*/ 0 h 70"/>
                <a:gd name="T56" fmla="*/ 36 w 72"/>
                <a:gd name="T57" fmla="*/ 0 h 70"/>
                <a:gd name="T58" fmla="*/ 43 w 72"/>
                <a:gd name="T59" fmla="*/ 2 h 70"/>
                <a:gd name="T60" fmla="*/ 50 w 72"/>
                <a:gd name="T61" fmla="*/ 4 h 70"/>
                <a:gd name="T62" fmla="*/ 56 w 72"/>
                <a:gd name="T63" fmla="*/ 7 h 70"/>
                <a:gd name="T64" fmla="*/ 61 w 72"/>
                <a:gd name="T65" fmla="*/ 11 h 70"/>
                <a:gd name="T66" fmla="*/ 65 w 72"/>
                <a:gd name="T67" fmla="*/ 17 h 70"/>
                <a:gd name="T68" fmla="*/ 69 w 72"/>
                <a:gd name="T69" fmla="*/ 22 h 70"/>
                <a:gd name="T70" fmla="*/ 71 w 72"/>
                <a:gd name="T71" fmla="*/ 29 h 70"/>
                <a:gd name="T72" fmla="*/ 72 w 72"/>
                <a:gd name="T73" fmla="*/ 35 h 70"/>
                <a:gd name="T74" fmla="*/ 72 w 72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0">
                  <a:moveTo>
                    <a:pt x="72" y="35"/>
                  </a:moveTo>
                  <a:lnTo>
                    <a:pt x="72" y="35"/>
                  </a:lnTo>
                  <a:lnTo>
                    <a:pt x="71" y="42"/>
                  </a:lnTo>
                  <a:lnTo>
                    <a:pt x="69" y="50"/>
                  </a:lnTo>
                  <a:lnTo>
                    <a:pt x="65" y="55"/>
                  </a:lnTo>
                  <a:lnTo>
                    <a:pt x="61" y="61"/>
                  </a:lnTo>
                  <a:lnTo>
                    <a:pt x="56" y="65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0" y="70"/>
                  </a:lnTo>
                  <a:lnTo>
                    <a:pt x="23" y="68"/>
                  </a:lnTo>
                  <a:lnTo>
                    <a:pt x="17" y="65"/>
                  </a:lnTo>
                  <a:lnTo>
                    <a:pt x="12" y="61"/>
                  </a:lnTo>
                  <a:lnTo>
                    <a:pt x="8" y="55"/>
                  </a:lnTo>
                  <a:lnTo>
                    <a:pt x="4" y="50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0" y="4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9" y="22"/>
                  </a:lnTo>
                  <a:lnTo>
                    <a:pt x="71" y="29"/>
                  </a:lnTo>
                  <a:lnTo>
                    <a:pt x="72" y="35"/>
                  </a:lnTo>
                  <a:lnTo>
                    <a:pt x="7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9"/>
            <p:cNvSpPr/>
            <p:nvPr/>
          </p:nvSpPr>
          <p:spPr bwMode="auto">
            <a:xfrm>
              <a:off x="8943975" y="2855913"/>
              <a:ext cx="114300" cy="111125"/>
            </a:xfrm>
            <a:custGeom>
              <a:avLst/>
              <a:gdLst>
                <a:gd name="T0" fmla="*/ 72 w 72"/>
                <a:gd name="T1" fmla="*/ 35 h 70"/>
                <a:gd name="T2" fmla="*/ 72 w 72"/>
                <a:gd name="T3" fmla="*/ 35 h 70"/>
                <a:gd name="T4" fmla="*/ 70 w 72"/>
                <a:gd name="T5" fmla="*/ 42 h 70"/>
                <a:gd name="T6" fmla="*/ 68 w 72"/>
                <a:gd name="T7" fmla="*/ 50 h 70"/>
                <a:gd name="T8" fmla="*/ 64 w 72"/>
                <a:gd name="T9" fmla="*/ 55 h 70"/>
                <a:gd name="T10" fmla="*/ 61 w 72"/>
                <a:gd name="T11" fmla="*/ 61 h 70"/>
                <a:gd name="T12" fmla="*/ 55 w 72"/>
                <a:gd name="T13" fmla="*/ 65 h 70"/>
                <a:gd name="T14" fmla="*/ 49 w 72"/>
                <a:gd name="T15" fmla="*/ 68 h 70"/>
                <a:gd name="T16" fmla="*/ 42 w 72"/>
                <a:gd name="T17" fmla="*/ 70 h 70"/>
                <a:gd name="T18" fmla="*/ 37 w 72"/>
                <a:gd name="T19" fmla="*/ 70 h 70"/>
                <a:gd name="T20" fmla="*/ 37 w 72"/>
                <a:gd name="T21" fmla="*/ 70 h 70"/>
                <a:gd name="T22" fmla="*/ 29 w 72"/>
                <a:gd name="T23" fmla="*/ 70 h 70"/>
                <a:gd name="T24" fmla="*/ 22 w 72"/>
                <a:gd name="T25" fmla="*/ 68 h 70"/>
                <a:gd name="T26" fmla="*/ 16 w 72"/>
                <a:gd name="T27" fmla="*/ 65 h 70"/>
                <a:gd name="T28" fmla="*/ 11 w 72"/>
                <a:gd name="T29" fmla="*/ 61 h 70"/>
                <a:gd name="T30" fmla="*/ 7 w 72"/>
                <a:gd name="T31" fmla="*/ 55 h 70"/>
                <a:gd name="T32" fmla="*/ 3 w 72"/>
                <a:gd name="T33" fmla="*/ 50 h 70"/>
                <a:gd name="T34" fmla="*/ 1 w 72"/>
                <a:gd name="T35" fmla="*/ 42 h 70"/>
                <a:gd name="T36" fmla="*/ 0 w 72"/>
                <a:gd name="T37" fmla="*/ 35 h 70"/>
                <a:gd name="T38" fmla="*/ 0 w 72"/>
                <a:gd name="T39" fmla="*/ 35 h 70"/>
                <a:gd name="T40" fmla="*/ 1 w 72"/>
                <a:gd name="T41" fmla="*/ 29 h 70"/>
                <a:gd name="T42" fmla="*/ 3 w 72"/>
                <a:gd name="T43" fmla="*/ 22 h 70"/>
                <a:gd name="T44" fmla="*/ 7 w 72"/>
                <a:gd name="T45" fmla="*/ 17 h 70"/>
                <a:gd name="T46" fmla="*/ 11 w 72"/>
                <a:gd name="T47" fmla="*/ 11 h 70"/>
                <a:gd name="T48" fmla="*/ 16 w 72"/>
                <a:gd name="T49" fmla="*/ 7 h 70"/>
                <a:gd name="T50" fmla="*/ 22 w 72"/>
                <a:gd name="T51" fmla="*/ 4 h 70"/>
                <a:gd name="T52" fmla="*/ 29 w 72"/>
                <a:gd name="T53" fmla="*/ 2 h 70"/>
                <a:gd name="T54" fmla="*/ 37 w 72"/>
                <a:gd name="T55" fmla="*/ 0 h 70"/>
                <a:gd name="T56" fmla="*/ 37 w 72"/>
                <a:gd name="T57" fmla="*/ 0 h 70"/>
                <a:gd name="T58" fmla="*/ 42 w 72"/>
                <a:gd name="T59" fmla="*/ 2 h 70"/>
                <a:gd name="T60" fmla="*/ 49 w 72"/>
                <a:gd name="T61" fmla="*/ 4 h 70"/>
                <a:gd name="T62" fmla="*/ 55 w 72"/>
                <a:gd name="T63" fmla="*/ 7 h 70"/>
                <a:gd name="T64" fmla="*/ 61 w 72"/>
                <a:gd name="T65" fmla="*/ 11 h 70"/>
                <a:gd name="T66" fmla="*/ 64 w 72"/>
                <a:gd name="T67" fmla="*/ 17 h 70"/>
                <a:gd name="T68" fmla="*/ 68 w 72"/>
                <a:gd name="T69" fmla="*/ 22 h 70"/>
                <a:gd name="T70" fmla="*/ 70 w 72"/>
                <a:gd name="T71" fmla="*/ 29 h 70"/>
                <a:gd name="T72" fmla="*/ 72 w 72"/>
                <a:gd name="T73" fmla="*/ 35 h 70"/>
                <a:gd name="T74" fmla="*/ 72 w 72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0">
                  <a:moveTo>
                    <a:pt x="72" y="35"/>
                  </a:moveTo>
                  <a:lnTo>
                    <a:pt x="72" y="35"/>
                  </a:lnTo>
                  <a:lnTo>
                    <a:pt x="70" y="42"/>
                  </a:lnTo>
                  <a:lnTo>
                    <a:pt x="68" y="50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5" y="65"/>
                  </a:lnTo>
                  <a:lnTo>
                    <a:pt x="49" y="68"/>
                  </a:lnTo>
                  <a:lnTo>
                    <a:pt x="42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29" y="70"/>
                  </a:lnTo>
                  <a:lnTo>
                    <a:pt x="22" y="68"/>
                  </a:lnTo>
                  <a:lnTo>
                    <a:pt x="16" y="65"/>
                  </a:lnTo>
                  <a:lnTo>
                    <a:pt x="11" y="61"/>
                  </a:lnTo>
                  <a:lnTo>
                    <a:pt x="7" y="55"/>
                  </a:lnTo>
                  <a:lnTo>
                    <a:pt x="3" y="50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1"/>
                  </a:lnTo>
                  <a:lnTo>
                    <a:pt x="64" y="17"/>
                  </a:lnTo>
                  <a:lnTo>
                    <a:pt x="68" y="22"/>
                  </a:lnTo>
                  <a:lnTo>
                    <a:pt x="70" y="29"/>
                  </a:lnTo>
                  <a:lnTo>
                    <a:pt x="72" y="35"/>
                  </a:lnTo>
                  <a:lnTo>
                    <a:pt x="7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20"/>
            <p:cNvSpPr/>
            <p:nvPr/>
          </p:nvSpPr>
          <p:spPr bwMode="auto">
            <a:xfrm>
              <a:off x="9059863" y="3070225"/>
              <a:ext cx="112712" cy="114300"/>
            </a:xfrm>
            <a:custGeom>
              <a:avLst/>
              <a:gdLst>
                <a:gd name="T0" fmla="*/ 71 w 71"/>
                <a:gd name="T1" fmla="*/ 37 h 72"/>
                <a:gd name="T2" fmla="*/ 71 w 71"/>
                <a:gd name="T3" fmla="*/ 37 h 72"/>
                <a:gd name="T4" fmla="*/ 69 w 71"/>
                <a:gd name="T5" fmla="*/ 42 h 72"/>
                <a:gd name="T6" fmla="*/ 67 w 71"/>
                <a:gd name="T7" fmla="*/ 50 h 72"/>
                <a:gd name="T8" fmla="*/ 65 w 71"/>
                <a:gd name="T9" fmla="*/ 55 h 72"/>
                <a:gd name="T10" fmla="*/ 60 w 71"/>
                <a:gd name="T11" fmla="*/ 61 h 72"/>
                <a:gd name="T12" fmla="*/ 54 w 71"/>
                <a:gd name="T13" fmla="*/ 64 h 72"/>
                <a:gd name="T14" fmla="*/ 48 w 71"/>
                <a:gd name="T15" fmla="*/ 68 h 72"/>
                <a:gd name="T16" fmla="*/ 43 w 71"/>
                <a:gd name="T17" fmla="*/ 70 h 72"/>
                <a:gd name="T18" fmla="*/ 36 w 71"/>
                <a:gd name="T19" fmla="*/ 72 h 72"/>
                <a:gd name="T20" fmla="*/ 36 w 71"/>
                <a:gd name="T21" fmla="*/ 72 h 72"/>
                <a:gd name="T22" fmla="*/ 28 w 71"/>
                <a:gd name="T23" fmla="*/ 70 h 72"/>
                <a:gd name="T24" fmla="*/ 21 w 71"/>
                <a:gd name="T25" fmla="*/ 68 h 72"/>
                <a:gd name="T26" fmla="*/ 15 w 71"/>
                <a:gd name="T27" fmla="*/ 64 h 72"/>
                <a:gd name="T28" fmla="*/ 10 w 71"/>
                <a:gd name="T29" fmla="*/ 61 h 72"/>
                <a:gd name="T30" fmla="*/ 6 w 71"/>
                <a:gd name="T31" fmla="*/ 55 h 72"/>
                <a:gd name="T32" fmla="*/ 2 w 71"/>
                <a:gd name="T33" fmla="*/ 50 h 72"/>
                <a:gd name="T34" fmla="*/ 0 w 71"/>
                <a:gd name="T35" fmla="*/ 42 h 72"/>
                <a:gd name="T36" fmla="*/ 0 w 71"/>
                <a:gd name="T37" fmla="*/ 37 h 72"/>
                <a:gd name="T38" fmla="*/ 0 w 71"/>
                <a:gd name="T39" fmla="*/ 37 h 72"/>
                <a:gd name="T40" fmla="*/ 0 w 71"/>
                <a:gd name="T41" fmla="*/ 29 h 72"/>
                <a:gd name="T42" fmla="*/ 2 w 71"/>
                <a:gd name="T43" fmla="*/ 22 h 72"/>
                <a:gd name="T44" fmla="*/ 6 w 71"/>
                <a:gd name="T45" fmla="*/ 16 h 72"/>
                <a:gd name="T46" fmla="*/ 10 w 71"/>
                <a:gd name="T47" fmla="*/ 11 h 72"/>
                <a:gd name="T48" fmla="*/ 15 w 71"/>
                <a:gd name="T49" fmla="*/ 7 h 72"/>
                <a:gd name="T50" fmla="*/ 21 w 71"/>
                <a:gd name="T51" fmla="*/ 3 h 72"/>
                <a:gd name="T52" fmla="*/ 28 w 71"/>
                <a:gd name="T53" fmla="*/ 2 h 72"/>
                <a:gd name="T54" fmla="*/ 36 w 71"/>
                <a:gd name="T55" fmla="*/ 0 h 72"/>
                <a:gd name="T56" fmla="*/ 36 w 71"/>
                <a:gd name="T57" fmla="*/ 0 h 72"/>
                <a:gd name="T58" fmla="*/ 43 w 71"/>
                <a:gd name="T59" fmla="*/ 2 h 72"/>
                <a:gd name="T60" fmla="*/ 48 w 71"/>
                <a:gd name="T61" fmla="*/ 3 h 72"/>
                <a:gd name="T62" fmla="*/ 54 w 71"/>
                <a:gd name="T63" fmla="*/ 7 h 72"/>
                <a:gd name="T64" fmla="*/ 60 w 71"/>
                <a:gd name="T65" fmla="*/ 11 h 72"/>
                <a:gd name="T66" fmla="*/ 65 w 71"/>
                <a:gd name="T67" fmla="*/ 16 h 72"/>
                <a:gd name="T68" fmla="*/ 67 w 71"/>
                <a:gd name="T69" fmla="*/ 22 h 72"/>
                <a:gd name="T70" fmla="*/ 69 w 71"/>
                <a:gd name="T71" fmla="*/ 29 h 72"/>
                <a:gd name="T72" fmla="*/ 71 w 71"/>
                <a:gd name="T73" fmla="*/ 37 h 72"/>
                <a:gd name="T74" fmla="*/ 71 w 71"/>
                <a:gd name="T75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2">
                  <a:moveTo>
                    <a:pt x="71" y="37"/>
                  </a:moveTo>
                  <a:lnTo>
                    <a:pt x="71" y="37"/>
                  </a:lnTo>
                  <a:lnTo>
                    <a:pt x="69" y="42"/>
                  </a:lnTo>
                  <a:lnTo>
                    <a:pt x="67" y="50"/>
                  </a:lnTo>
                  <a:lnTo>
                    <a:pt x="65" y="55"/>
                  </a:lnTo>
                  <a:lnTo>
                    <a:pt x="60" y="61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1" y="68"/>
                  </a:lnTo>
                  <a:lnTo>
                    <a:pt x="15" y="64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2"/>
                  </a:lnTo>
                  <a:lnTo>
                    <a:pt x="69" y="29"/>
                  </a:lnTo>
                  <a:lnTo>
                    <a:pt x="71" y="37"/>
                  </a:lnTo>
                  <a:lnTo>
                    <a:pt x="7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21"/>
            <p:cNvSpPr/>
            <p:nvPr/>
          </p:nvSpPr>
          <p:spPr bwMode="auto">
            <a:xfrm>
              <a:off x="9059863" y="2641600"/>
              <a:ext cx="112712" cy="111125"/>
            </a:xfrm>
            <a:custGeom>
              <a:avLst/>
              <a:gdLst>
                <a:gd name="T0" fmla="*/ 71 w 71"/>
                <a:gd name="T1" fmla="*/ 35 h 70"/>
                <a:gd name="T2" fmla="*/ 71 w 71"/>
                <a:gd name="T3" fmla="*/ 35 h 70"/>
                <a:gd name="T4" fmla="*/ 69 w 71"/>
                <a:gd name="T5" fmla="*/ 28 h 70"/>
                <a:gd name="T6" fmla="*/ 67 w 71"/>
                <a:gd name="T7" fmla="*/ 22 h 70"/>
                <a:gd name="T8" fmla="*/ 65 w 71"/>
                <a:gd name="T9" fmla="*/ 17 h 70"/>
                <a:gd name="T10" fmla="*/ 60 w 71"/>
                <a:gd name="T11" fmla="*/ 11 h 70"/>
                <a:gd name="T12" fmla="*/ 54 w 71"/>
                <a:gd name="T13" fmla="*/ 6 h 70"/>
                <a:gd name="T14" fmla="*/ 48 w 71"/>
                <a:gd name="T15" fmla="*/ 4 h 70"/>
                <a:gd name="T16" fmla="*/ 43 w 71"/>
                <a:gd name="T17" fmla="*/ 2 h 70"/>
                <a:gd name="T18" fmla="*/ 36 w 71"/>
                <a:gd name="T19" fmla="*/ 0 h 70"/>
                <a:gd name="T20" fmla="*/ 36 w 71"/>
                <a:gd name="T21" fmla="*/ 0 h 70"/>
                <a:gd name="T22" fmla="*/ 28 w 71"/>
                <a:gd name="T23" fmla="*/ 2 h 70"/>
                <a:gd name="T24" fmla="*/ 21 w 71"/>
                <a:gd name="T25" fmla="*/ 4 h 70"/>
                <a:gd name="T26" fmla="*/ 15 w 71"/>
                <a:gd name="T27" fmla="*/ 6 h 70"/>
                <a:gd name="T28" fmla="*/ 10 w 71"/>
                <a:gd name="T29" fmla="*/ 11 h 70"/>
                <a:gd name="T30" fmla="*/ 6 w 71"/>
                <a:gd name="T31" fmla="*/ 17 h 70"/>
                <a:gd name="T32" fmla="*/ 2 w 71"/>
                <a:gd name="T33" fmla="*/ 22 h 70"/>
                <a:gd name="T34" fmla="*/ 0 w 71"/>
                <a:gd name="T35" fmla="*/ 28 h 70"/>
                <a:gd name="T36" fmla="*/ 0 w 71"/>
                <a:gd name="T37" fmla="*/ 35 h 70"/>
                <a:gd name="T38" fmla="*/ 0 w 71"/>
                <a:gd name="T39" fmla="*/ 35 h 70"/>
                <a:gd name="T40" fmla="*/ 0 w 71"/>
                <a:gd name="T41" fmla="*/ 43 h 70"/>
                <a:gd name="T42" fmla="*/ 2 w 71"/>
                <a:gd name="T43" fmla="*/ 50 h 70"/>
                <a:gd name="T44" fmla="*/ 6 w 71"/>
                <a:gd name="T45" fmla="*/ 56 h 70"/>
                <a:gd name="T46" fmla="*/ 10 w 71"/>
                <a:gd name="T47" fmla="*/ 61 h 70"/>
                <a:gd name="T48" fmla="*/ 15 w 71"/>
                <a:gd name="T49" fmla="*/ 65 h 70"/>
                <a:gd name="T50" fmla="*/ 21 w 71"/>
                <a:gd name="T51" fmla="*/ 68 h 70"/>
                <a:gd name="T52" fmla="*/ 28 w 71"/>
                <a:gd name="T53" fmla="*/ 70 h 70"/>
                <a:gd name="T54" fmla="*/ 36 w 71"/>
                <a:gd name="T55" fmla="*/ 70 h 70"/>
                <a:gd name="T56" fmla="*/ 36 w 71"/>
                <a:gd name="T57" fmla="*/ 70 h 70"/>
                <a:gd name="T58" fmla="*/ 43 w 71"/>
                <a:gd name="T59" fmla="*/ 70 h 70"/>
                <a:gd name="T60" fmla="*/ 48 w 71"/>
                <a:gd name="T61" fmla="*/ 68 h 70"/>
                <a:gd name="T62" fmla="*/ 54 w 71"/>
                <a:gd name="T63" fmla="*/ 65 h 70"/>
                <a:gd name="T64" fmla="*/ 60 w 71"/>
                <a:gd name="T65" fmla="*/ 61 h 70"/>
                <a:gd name="T66" fmla="*/ 65 w 71"/>
                <a:gd name="T67" fmla="*/ 56 h 70"/>
                <a:gd name="T68" fmla="*/ 67 w 71"/>
                <a:gd name="T69" fmla="*/ 50 h 70"/>
                <a:gd name="T70" fmla="*/ 69 w 71"/>
                <a:gd name="T71" fmla="*/ 43 h 70"/>
                <a:gd name="T72" fmla="*/ 71 w 71"/>
                <a:gd name="T73" fmla="*/ 35 h 70"/>
                <a:gd name="T74" fmla="*/ 71 w 71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0">
                  <a:moveTo>
                    <a:pt x="71" y="35"/>
                  </a:moveTo>
                  <a:lnTo>
                    <a:pt x="71" y="35"/>
                  </a:lnTo>
                  <a:lnTo>
                    <a:pt x="69" y="28"/>
                  </a:lnTo>
                  <a:lnTo>
                    <a:pt x="67" y="22"/>
                  </a:lnTo>
                  <a:lnTo>
                    <a:pt x="65" y="17"/>
                  </a:lnTo>
                  <a:lnTo>
                    <a:pt x="60" y="11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0" y="61"/>
                  </a:lnTo>
                  <a:lnTo>
                    <a:pt x="15" y="65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43" y="70"/>
                  </a:lnTo>
                  <a:lnTo>
                    <a:pt x="48" y="68"/>
                  </a:lnTo>
                  <a:lnTo>
                    <a:pt x="54" y="65"/>
                  </a:lnTo>
                  <a:lnTo>
                    <a:pt x="60" y="61"/>
                  </a:lnTo>
                  <a:lnTo>
                    <a:pt x="65" y="56"/>
                  </a:lnTo>
                  <a:lnTo>
                    <a:pt x="67" y="50"/>
                  </a:lnTo>
                  <a:lnTo>
                    <a:pt x="69" y="43"/>
                  </a:lnTo>
                  <a:lnTo>
                    <a:pt x="71" y="35"/>
                  </a:lnTo>
                  <a:lnTo>
                    <a:pt x="7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22"/>
            <p:cNvSpPr/>
            <p:nvPr/>
          </p:nvSpPr>
          <p:spPr bwMode="auto">
            <a:xfrm>
              <a:off x="8335963" y="2222500"/>
              <a:ext cx="111125" cy="111125"/>
            </a:xfrm>
            <a:custGeom>
              <a:avLst/>
              <a:gdLst>
                <a:gd name="T0" fmla="*/ 17 w 70"/>
                <a:gd name="T1" fmla="*/ 4 h 70"/>
                <a:gd name="T2" fmla="*/ 17 w 70"/>
                <a:gd name="T3" fmla="*/ 4 h 70"/>
                <a:gd name="T4" fmla="*/ 24 w 70"/>
                <a:gd name="T5" fmla="*/ 0 h 70"/>
                <a:gd name="T6" fmla="*/ 30 w 70"/>
                <a:gd name="T7" fmla="*/ 0 h 70"/>
                <a:gd name="T8" fmla="*/ 37 w 70"/>
                <a:gd name="T9" fmla="*/ 0 h 70"/>
                <a:gd name="T10" fmla="*/ 45 w 70"/>
                <a:gd name="T11" fmla="*/ 0 h 70"/>
                <a:gd name="T12" fmla="*/ 50 w 70"/>
                <a:gd name="T13" fmla="*/ 2 h 70"/>
                <a:gd name="T14" fmla="*/ 56 w 70"/>
                <a:gd name="T15" fmla="*/ 6 h 70"/>
                <a:gd name="T16" fmla="*/ 61 w 70"/>
                <a:gd name="T17" fmla="*/ 11 h 70"/>
                <a:gd name="T18" fmla="*/ 65 w 70"/>
                <a:gd name="T19" fmla="*/ 17 h 70"/>
                <a:gd name="T20" fmla="*/ 65 w 70"/>
                <a:gd name="T21" fmla="*/ 17 h 70"/>
                <a:gd name="T22" fmla="*/ 69 w 70"/>
                <a:gd name="T23" fmla="*/ 24 h 70"/>
                <a:gd name="T24" fmla="*/ 70 w 70"/>
                <a:gd name="T25" fmla="*/ 30 h 70"/>
                <a:gd name="T26" fmla="*/ 70 w 70"/>
                <a:gd name="T27" fmla="*/ 37 h 70"/>
                <a:gd name="T28" fmla="*/ 69 w 70"/>
                <a:gd name="T29" fmla="*/ 42 h 70"/>
                <a:gd name="T30" fmla="*/ 67 w 70"/>
                <a:gd name="T31" fmla="*/ 50 h 70"/>
                <a:gd name="T32" fmla="*/ 63 w 70"/>
                <a:gd name="T33" fmla="*/ 55 h 70"/>
                <a:gd name="T34" fmla="*/ 58 w 70"/>
                <a:gd name="T35" fmla="*/ 61 h 70"/>
                <a:gd name="T36" fmla="*/ 52 w 70"/>
                <a:gd name="T37" fmla="*/ 65 h 70"/>
                <a:gd name="T38" fmla="*/ 52 w 70"/>
                <a:gd name="T39" fmla="*/ 65 h 70"/>
                <a:gd name="T40" fmla="*/ 46 w 70"/>
                <a:gd name="T41" fmla="*/ 68 h 70"/>
                <a:gd name="T42" fmla="*/ 39 w 70"/>
                <a:gd name="T43" fmla="*/ 68 h 70"/>
                <a:gd name="T44" fmla="*/ 32 w 70"/>
                <a:gd name="T45" fmla="*/ 70 h 70"/>
                <a:gd name="T46" fmla="*/ 26 w 70"/>
                <a:gd name="T47" fmla="*/ 68 h 70"/>
                <a:gd name="T48" fmla="*/ 19 w 70"/>
                <a:gd name="T49" fmla="*/ 66 h 70"/>
                <a:gd name="T50" fmla="*/ 13 w 70"/>
                <a:gd name="T51" fmla="*/ 63 h 70"/>
                <a:gd name="T52" fmla="*/ 8 w 70"/>
                <a:gd name="T53" fmla="*/ 57 h 70"/>
                <a:gd name="T54" fmla="*/ 4 w 70"/>
                <a:gd name="T55" fmla="*/ 52 h 70"/>
                <a:gd name="T56" fmla="*/ 4 w 70"/>
                <a:gd name="T57" fmla="*/ 52 h 70"/>
                <a:gd name="T58" fmla="*/ 2 w 70"/>
                <a:gd name="T59" fmla="*/ 46 h 70"/>
                <a:gd name="T60" fmla="*/ 0 w 70"/>
                <a:gd name="T61" fmla="*/ 39 h 70"/>
                <a:gd name="T62" fmla="*/ 0 w 70"/>
                <a:gd name="T63" fmla="*/ 31 h 70"/>
                <a:gd name="T64" fmla="*/ 0 w 70"/>
                <a:gd name="T65" fmla="*/ 26 h 70"/>
                <a:gd name="T66" fmla="*/ 4 w 70"/>
                <a:gd name="T67" fmla="*/ 18 h 70"/>
                <a:gd name="T68" fmla="*/ 6 w 70"/>
                <a:gd name="T69" fmla="*/ 13 h 70"/>
                <a:gd name="T70" fmla="*/ 11 w 70"/>
                <a:gd name="T71" fmla="*/ 7 h 70"/>
                <a:gd name="T72" fmla="*/ 17 w 70"/>
                <a:gd name="T73" fmla="*/ 4 h 70"/>
                <a:gd name="T74" fmla="*/ 17 w 70"/>
                <a:gd name="T7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17" y="4"/>
                  </a:moveTo>
                  <a:lnTo>
                    <a:pt x="17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9" y="24"/>
                  </a:lnTo>
                  <a:lnTo>
                    <a:pt x="70" y="30"/>
                  </a:lnTo>
                  <a:lnTo>
                    <a:pt x="70" y="37"/>
                  </a:lnTo>
                  <a:lnTo>
                    <a:pt x="69" y="42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8" y="61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46" y="68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68"/>
                  </a:lnTo>
                  <a:lnTo>
                    <a:pt x="19" y="66"/>
                  </a:lnTo>
                  <a:lnTo>
                    <a:pt x="13" y="63"/>
                  </a:lnTo>
                  <a:lnTo>
                    <a:pt x="8" y="57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6" y="13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23"/>
            <p:cNvSpPr/>
            <p:nvPr/>
          </p:nvSpPr>
          <p:spPr bwMode="auto">
            <a:xfrm>
              <a:off x="7993063" y="2419350"/>
              <a:ext cx="111125" cy="111125"/>
            </a:xfrm>
            <a:custGeom>
              <a:avLst/>
              <a:gdLst>
                <a:gd name="T0" fmla="*/ 70 w 70"/>
                <a:gd name="T1" fmla="*/ 35 h 70"/>
                <a:gd name="T2" fmla="*/ 70 w 70"/>
                <a:gd name="T3" fmla="*/ 35 h 70"/>
                <a:gd name="T4" fmla="*/ 70 w 70"/>
                <a:gd name="T5" fmla="*/ 42 h 70"/>
                <a:gd name="T6" fmla="*/ 69 w 70"/>
                <a:gd name="T7" fmla="*/ 48 h 70"/>
                <a:gd name="T8" fmla="*/ 65 w 70"/>
                <a:gd name="T9" fmla="*/ 55 h 70"/>
                <a:gd name="T10" fmla="*/ 61 w 70"/>
                <a:gd name="T11" fmla="*/ 59 h 70"/>
                <a:gd name="T12" fmla="*/ 56 w 70"/>
                <a:gd name="T13" fmla="*/ 64 h 70"/>
                <a:gd name="T14" fmla="*/ 50 w 70"/>
                <a:gd name="T15" fmla="*/ 68 h 70"/>
                <a:gd name="T16" fmla="*/ 43 w 70"/>
                <a:gd name="T17" fmla="*/ 70 h 70"/>
                <a:gd name="T18" fmla="*/ 35 w 70"/>
                <a:gd name="T19" fmla="*/ 70 h 70"/>
                <a:gd name="T20" fmla="*/ 35 w 70"/>
                <a:gd name="T21" fmla="*/ 70 h 70"/>
                <a:gd name="T22" fmla="*/ 30 w 70"/>
                <a:gd name="T23" fmla="*/ 70 h 70"/>
                <a:gd name="T24" fmla="*/ 22 w 70"/>
                <a:gd name="T25" fmla="*/ 68 h 70"/>
                <a:gd name="T26" fmla="*/ 17 w 70"/>
                <a:gd name="T27" fmla="*/ 64 h 70"/>
                <a:gd name="T28" fmla="*/ 11 w 70"/>
                <a:gd name="T29" fmla="*/ 59 h 70"/>
                <a:gd name="T30" fmla="*/ 8 w 70"/>
                <a:gd name="T31" fmla="*/ 55 h 70"/>
                <a:gd name="T32" fmla="*/ 4 w 70"/>
                <a:gd name="T33" fmla="*/ 48 h 70"/>
                <a:gd name="T34" fmla="*/ 2 w 70"/>
                <a:gd name="T35" fmla="*/ 42 h 70"/>
                <a:gd name="T36" fmla="*/ 0 w 70"/>
                <a:gd name="T37" fmla="*/ 35 h 70"/>
                <a:gd name="T38" fmla="*/ 0 w 70"/>
                <a:gd name="T39" fmla="*/ 35 h 70"/>
                <a:gd name="T40" fmla="*/ 2 w 70"/>
                <a:gd name="T41" fmla="*/ 27 h 70"/>
                <a:gd name="T42" fmla="*/ 4 w 70"/>
                <a:gd name="T43" fmla="*/ 22 h 70"/>
                <a:gd name="T44" fmla="*/ 8 w 70"/>
                <a:gd name="T45" fmla="*/ 15 h 70"/>
                <a:gd name="T46" fmla="*/ 11 w 70"/>
                <a:gd name="T47" fmla="*/ 11 h 70"/>
                <a:gd name="T48" fmla="*/ 17 w 70"/>
                <a:gd name="T49" fmla="*/ 5 h 70"/>
                <a:gd name="T50" fmla="*/ 22 w 70"/>
                <a:gd name="T51" fmla="*/ 2 h 70"/>
                <a:gd name="T52" fmla="*/ 30 w 70"/>
                <a:gd name="T53" fmla="*/ 0 h 70"/>
                <a:gd name="T54" fmla="*/ 35 w 70"/>
                <a:gd name="T55" fmla="*/ 0 h 70"/>
                <a:gd name="T56" fmla="*/ 35 w 70"/>
                <a:gd name="T57" fmla="*/ 0 h 70"/>
                <a:gd name="T58" fmla="*/ 43 w 70"/>
                <a:gd name="T59" fmla="*/ 0 h 70"/>
                <a:gd name="T60" fmla="*/ 50 w 70"/>
                <a:gd name="T61" fmla="*/ 2 h 70"/>
                <a:gd name="T62" fmla="*/ 56 w 70"/>
                <a:gd name="T63" fmla="*/ 5 h 70"/>
                <a:gd name="T64" fmla="*/ 61 w 70"/>
                <a:gd name="T65" fmla="*/ 11 h 70"/>
                <a:gd name="T66" fmla="*/ 65 w 70"/>
                <a:gd name="T67" fmla="*/ 15 h 70"/>
                <a:gd name="T68" fmla="*/ 69 w 70"/>
                <a:gd name="T69" fmla="*/ 22 h 70"/>
                <a:gd name="T70" fmla="*/ 70 w 70"/>
                <a:gd name="T71" fmla="*/ 27 h 70"/>
                <a:gd name="T72" fmla="*/ 70 w 70"/>
                <a:gd name="T73" fmla="*/ 35 h 70"/>
                <a:gd name="T74" fmla="*/ 70 w 70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70" y="35"/>
                  </a:lnTo>
                  <a:lnTo>
                    <a:pt x="70" y="42"/>
                  </a:lnTo>
                  <a:lnTo>
                    <a:pt x="69" y="48"/>
                  </a:lnTo>
                  <a:lnTo>
                    <a:pt x="65" y="55"/>
                  </a:lnTo>
                  <a:lnTo>
                    <a:pt x="61" y="59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0" y="70"/>
                  </a:lnTo>
                  <a:lnTo>
                    <a:pt x="22" y="68"/>
                  </a:lnTo>
                  <a:lnTo>
                    <a:pt x="17" y="64"/>
                  </a:lnTo>
                  <a:lnTo>
                    <a:pt x="11" y="59"/>
                  </a:lnTo>
                  <a:lnTo>
                    <a:pt x="8" y="55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1" y="11"/>
                  </a:lnTo>
                  <a:lnTo>
                    <a:pt x="65" y="15"/>
                  </a:lnTo>
                  <a:lnTo>
                    <a:pt x="69" y="22"/>
                  </a:lnTo>
                  <a:lnTo>
                    <a:pt x="70" y="27"/>
                  </a:lnTo>
                  <a:lnTo>
                    <a:pt x="70" y="35"/>
                  </a:lnTo>
                  <a:lnTo>
                    <a:pt x="7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24"/>
            <p:cNvSpPr/>
            <p:nvPr/>
          </p:nvSpPr>
          <p:spPr bwMode="auto">
            <a:xfrm>
              <a:off x="8283575" y="3448050"/>
              <a:ext cx="111125" cy="111125"/>
            </a:xfrm>
            <a:custGeom>
              <a:avLst/>
              <a:gdLst>
                <a:gd name="T0" fmla="*/ 54 w 70"/>
                <a:gd name="T1" fmla="*/ 4 h 70"/>
                <a:gd name="T2" fmla="*/ 54 w 70"/>
                <a:gd name="T3" fmla="*/ 4 h 70"/>
                <a:gd name="T4" fmla="*/ 46 w 70"/>
                <a:gd name="T5" fmla="*/ 2 h 70"/>
                <a:gd name="T6" fmla="*/ 41 w 70"/>
                <a:gd name="T7" fmla="*/ 0 h 70"/>
                <a:gd name="T8" fmla="*/ 33 w 70"/>
                <a:gd name="T9" fmla="*/ 0 h 70"/>
                <a:gd name="T10" fmla="*/ 26 w 70"/>
                <a:gd name="T11" fmla="*/ 2 h 70"/>
                <a:gd name="T12" fmla="*/ 20 w 70"/>
                <a:gd name="T13" fmla="*/ 4 h 70"/>
                <a:gd name="T14" fmla="*/ 15 w 70"/>
                <a:gd name="T15" fmla="*/ 7 h 70"/>
                <a:gd name="T16" fmla="*/ 9 w 70"/>
                <a:gd name="T17" fmla="*/ 11 h 70"/>
                <a:gd name="T18" fmla="*/ 6 w 70"/>
                <a:gd name="T19" fmla="*/ 17 h 70"/>
                <a:gd name="T20" fmla="*/ 6 w 70"/>
                <a:gd name="T21" fmla="*/ 17 h 70"/>
                <a:gd name="T22" fmla="*/ 2 w 70"/>
                <a:gd name="T23" fmla="*/ 24 h 70"/>
                <a:gd name="T24" fmla="*/ 0 w 70"/>
                <a:gd name="T25" fmla="*/ 31 h 70"/>
                <a:gd name="T26" fmla="*/ 0 w 70"/>
                <a:gd name="T27" fmla="*/ 37 h 70"/>
                <a:gd name="T28" fmla="*/ 2 w 70"/>
                <a:gd name="T29" fmla="*/ 44 h 70"/>
                <a:gd name="T30" fmla="*/ 4 w 70"/>
                <a:gd name="T31" fmla="*/ 50 h 70"/>
                <a:gd name="T32" fmla="*/ 7 w 70"/>
                <a:gd name="T33" fmla="*/ 55 h 70"/>
                <a:gd name="T34" fmla="*/ 13 w 70"/>
                <a:gd name="T35" fmla="*/ 61 h 70"/>
                <a:gd name="T36" fmla="*/ 18 w 70"/>
                <a:gd name="T37" fmla="*/ 65 h 70"/>
                <a:gd name="T38" fmla="*/ 18 w 70"/>
                <a:gd name="T39" fmla="*/ 65 h 70"/>
                <a:gd name="T40" fmla="*/ 24 w 70"/>
                <a:gd name="T41" fmla="*/ 68 h 70"/>
                <a:gd name="T42" fmla="*/ 31 w 70"/>
                <a:gd name="T43" fmla="*/ 70 h 70"/>
                <a:gd name="T44" fmla="*/ 39 w 70"/>
                <a:gd name="T45" fmla="*/ 70 h 70"/>
                <a:gd name="T46" fmla="*/ 44 w 70"/>
                <a:gd name="T47" fmla="*/ 68 h 70"/>
                <a:gd name="T48" fmla="*/ 52 w 70"/>
                <a:gd name="T49" fmla="*/ 66 h 70"/>
                <a:gd name="T50" fmla="*/ 57 w 70"/>
                <a:gd name="T51" fmla="*/ 63 h 70"/>
                <a:gd name="T52" fmla="*/ 63 w 70"/>
                <a:gd name="T53" fmla="*/ 59 h 70"/>
                <a:gd name="T54" fmla="*/ 66 w 70"/>
                <a:gd name="T55" fmla="*/ 54 h 70"/>
                <a:gd name="T56" fmla="*/ 66 w 70"/>
                <a:gd name="T57" fmla="*/ 54 h 70"/>
                <a:gd name="T58" fmla="*/ 68 w 70"/>
                <a:gd name="T59" fmla="*/ 46 h 70"/>
                <a:gd name="T60" fmla="*/ 70 w 70"/>
                <a:gd name="T61" fmla="*/ 39 h 70"/>
                <a:gd name="T62" fmla="*/ 70 w 70"/>
                <a:gd name="T63" fmla="*/ 33 h 70"/>
                <a:gd name="T64" fmla="*/ 70 w 70"/>
                <a:gd name="T65" fmla="*/ 26 h 70"/>
                <a:gd name="T66" fmla="*/ 66 w 70"/>
                <a:gd name="T67" fmla="*/ 20 h 70"/>
                <a:gd name="T68" fmla="*/ 65 w 70"/>
                <a:gd name="T69" fmla="*/ 13 h 70"/>
                <a:gd name="T70" fmla="*/ 59 w 70"/>
                <a:gd name="T71" fmla="*/ 9 h 70"/>
                <a:gd name="T72" fmla="*/ 54 w 70"/>
                <a:gd name="T73" fmla="*/ 4 h 70"/>
                <a:gd name="T74" fmla="*/ 54 w 70"/>
                <a:gd name="T75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0">
                  <a:moveTo>
                    <a:pt x="54" y="4"/>
                  </a:moveTo>
                  <a:lnTo>
                    <a:pt x="54" y="4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44" y="68"/>
                  </a:lnTo>
                  <a:lnTo>
                    <a:pt x="52" y="66"/>
                  </a:lnTo>
                  <a:lnTo>
                    <a:pt x="57" y="63"/>
                  </a:lnTo>
                  <a:lnTo>
                    <a:pt x="63" y="59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8" y="46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70" y="26"/>
                  </a:lnTo>
                  <a:lnTo>
                    <a:pt x="66" y="20"/>
                  </a:lnTo>
                  <a:lnTo>
                    <a:pt x="65" y="13"/>
                  </a:lnTo>
                  <a:lnTo>
                    <a:pt x="59" y="9"/>
                  </a:lnTo>
                  <a:lnTo>
                    <a:pt x="54" y="4"/>
                  </a:lnTo>
                  <a:lnTo>
                    <a:pt x="5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5"/>
            <p:cNvSpPr/>
            <p:nvPr/>
          </p:nvSpPr>
          <p:spPr bwMode="auto">
            <a:xfrm>
              <a:off x="8899525" y="3286125"/>
              <a:ext cx="114300" cy="112713"/>
            </a:xfrm>
            <a:custGeom>
              <a:avLst/>
              <a:gdLst>
                <a:gd name="T0" fmla="*/ 72 w 72"/>
                <a:gd name="T1" fmla="*/ 36 h 71"/>
                <a:gd name="T2" fmla="*/ 72 w 72"/>
                <a:gd name="T3" fmla="*/ 36 h 71"/>
                <a:gd name="T4" fmla="*/ 70 w 72"/>
                <a:gd name="T5" fmla="*/ 41 h 71"/>
                <a:gd name="T6" fmla="*/ 68 w 72"/>
                <a:gd name="T7" fmla="*/ 48 h 71"/>
                <a:gd name="T8" fmla="*/ 65 w 72"/>
                <a:gd name="T9" fmla="*/ 54 h 71"/>
                <a:gd name="T10" fmla="*/ 61 w 72"/>
                <a:gd name="T11" fmla="*/ 60 h 71"/>
                <a:gd name="T12" fmla="*/ 55 w 72"/>
                <a:gd name="T13" fmla="*/ 63 h 71"/>
                <a:gd name="T14" fmla="*/ 50 w 72"/>
                <a:gd name="T15" fmla="*/ 67 h 71"/>
                <a:gd name="T16" fmla="*/ 42 w 72"/>
                <a:gd name="T17" fmla="*/ 69 h 71"/>
                <a:gd name="T18" fmla="*/ 35 w 72"/>
                <a:gd name="T19" fmla="*/ 71 h 71"/>
                <a:gd name="T20" fmla="*/ 35 w 72"/>
                <a:gd name="T21" fmla="*/ 71 h 71"/>
                <a:gd name="T22" fmla="*/ 29 w 72"/>
                <a:gd name="T23" fmla="*/ 69 h 71"/>
                <a:gd name="T24" fmla="*/ 22 w 72"/>
                <a:gd name="T25" fmla="*/ 67 h 71"/>
                <a:gd name="T26" fmla="*/ 16 w 72"/>
                <a:gd name="T27" fmla="*/ 63 h 71"/>
                <a:gd name="T28" fmla="*/ 11 w 72"/>
                <a:gd name="T29" fmla="*/ 60 h 71"/>
                <a:gd name="T30" fmla="*/ 7 w 72"/>
                <a:gd name="T31" fmla="*/ 54 h 71"/>
                <a:gd name="T32" fmla="*/ 4 w 72"/>
                <a:gd name="T33" fmla="*/ 48 h 71"/>
                <a:gd name="T34" fmla="*/ 2 w 72"/>
                <a:gd name="T35" fmla="*/ 41 h 71"/>
                <a:gd name="T36" fmla="*/ 0 w 72"/>
                <a:gd name="T37" fmla="*/ 36 h 71"/>
                <a:gd name="T38" fmla="*/ 0 w 72"/>
                <a:gd name="T39" fmla="*/ 36 h 71"/>
                <a:gd name="T40" fmla="*/ 2 w 72"/>
                <a:gd name="T41" fmla="*/ 28 h 71"/>
                <a:gd name="T42" fmla="*/ 4 w 72"/>
                <a:gd name="T43" fmla="*/ 21 h 71"/>
                <a:gd name="T44" fmla="*/ 7 w 72"/>
                <a:gd name="T45" fmla="*/ 15 h 71"/>
                <a:gd name="T46" fmla="*/ 11 w 72"/>
                <a:gd name="T47" fmla="*/ 10 h 71"/>
                <a:gd name="T48" fmla="*/ 16 w 72"/>
                <a:gd name="T49" fmla="*/ 6 h 71"/>
                <a:gd name="T50" fmla="*/ 22 w 72"/>
                <a:gd name="T51" fmla="*/ 2 h 71"/>
                <a:gd name="T52" fmla="*/ 29 w 72"/>
                <a:gd name="T53" fmla="*/ 0 h 71"/>
                <a:gd name="T54" fmla="*/ 35 w 72"/>
                <a:gd name="T55" fmla="*/ 0 h 71"/>
                <a:gd name="T56" fmla="*/ 35 w 72"/>
                <a:gd name="T57" fmla="*/ 0 h 71"/>
                <a:gd name="T58" fmla="*/ 42 w 72"/>
                <a:gd name="T59" fmla="*/ 0 h 71"/>
                <a:gd name="T60" fmla="*/ 50 w 72"/>
                <a:gd name="T61" fmla="*/ 2 h 71"/>
                <a:gd name="T62" fmla="*/ 55 w 72"/>
                <a:gd name="T63" fmla="*/ 6 h 71"/>
                <a:gd name="T64" fmla="*/ 61 w 72"/>
                <a:gd name="T65" fmla="*/ 10 h 71"/>
                <a:gd name="T66" fmla="*/ 65 w 72"/>
                <a:gd name="T67" fmla="*/ 15 h 71"/>
                <a:gd name="T68" fmla="*/ 68 w 72"/>
                <a:gd name="T69" fmla="*/ 21 h 71"/>
                <a:gd name="T70" fmla="*/ 70 w 72"/>
                <a:gd name="T71" fmla="*/ 28 h 71"/>
                <a:gd name="T72" fmla="*/ 72 w 72"/>
                <a:gd name="T73" fmla="*/ 36 h 71"/>
                <a:gd name="T74" fmla="*/ 72 w 72"/>
                <a:gd name="T75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1">
                  <a:moveTo>
                    <a:pt x="72" y="36"/>
                  </a:moveTo>
                  <a:lnTo>
                    <a:pt x="72" y="36"/>
                  </a:lnTo>
                  <a:lnTo>
                    <a:pt x="70" y="41"/>
                  </a:lnTo>
                  <a:lnTo>
                    <a:pt x="68" y="48"/>
                  </a:lnTo>
                  <a:lnTo>
                    <a:pt x="65" y="54"/>
                  </a:lnTo>
                  <a:lnTo>
                    <a:pt x="61" y="60"/>
                  </a:lnTo>
                  <a:lnTo>
                    <a:pt x="55" y="63"/>
                  </a:lnTo>
                  <a:lnTo>
                    <a:pt x="50" y="67"/>
                  </a:lnTo>
                  <a:lnTo>
                    <a:pt x="42" y="69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29" y="69"/>
                  </a:lnTo>
                  <a:lnTo>
                    <a:pt x="22" y="67"/>
                  </a:lnTo>
                  <a:lnTo>
                    <a:pt x="16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6"/>
                  </a:lnTo>
                  <a:lnTo>
                    <a:pt x="61" y="10"/>
                  </a:lnTo>
                  <a:lnTo>
                    <a:pt x="65" y="15"/>
                  </a:lnTo>
                  <a:lnTo>
                    <a:pt x="68" y="21"/>
                  </a:lnTo>
                  <a:lnTo>
                    <a:pt x="70" y="28"/>
                  </a:lnTo>
                  <a:lnTo>
                    <a:pt x="72" y="36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3" name="矩形 392"/>
          <p:cNvSpPr/>
          <p:nvPr/>
        </p:nvSpPr>
        <p:spPr>
          <a:xfrm>
            <a:off x="6896555" y="1416893"/>
            <a:ext cx="481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</p:txBody>
      </p:sp>
      <p:sp>
        <p:nvSpPr>
          <p:cNvPr id="394" name="矩形 393"/>
          <p:cNvSpPr/>
          <p:nvPr/>
        </p:nvSpPr>
        <p:spPr>
          <a:xfrm>
            <a:off x="1162172" y="1416893"/>
            <a:ext cx="481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请输入内容请输入内容请输入内容请输入内容</a:t>
            </a:r>
          </a:p>
        </p:txBody>
      </p:sp>
      <p:sp>
        <p:nvSpPr>
          <p:cNvPr id="397" name="矩形 396"/>
          <p:cNvSpPr/>
          <p:nvPr/>
        </p:nvSpPr>
        <p:spPr>
          <a:xfrm>
            <a:off x="641445" y="1583140"/>
            <a:ext cx="395785" cy="6414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398" name="矩形 397"/>
          <p:cNvSpPr/>
          <p:nvPr/>
        </p:nvSpPr>
        <p:spPr>
          <a:xfrm>
            <a:off x="6438141" y="1583140"/>
            <a:ext cx="395785" cy="6414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white"/>
                </a:solidFill>
              </a:rPr>
              <a:t>请输入图表结论</a:t>
            </a:r>
            <a:endParaRPr lang="zh-CN" altLang="en-US" dirty="0"/>
          </a:p>
        </p:txBody>
      </p:sp>
      <p:graphicFrame>
        <p:nvGraphicFramePr>
          <p:cNvPr id="7" name="图表 6"/>
          <p:cNvGraphicFramePr/>
          <p:nvPr/>
        </p:nvGraphicFramePr>
        <p:xfrm>
          <a:off x="571122" y="1460311"/>
          <a:ext cx="5270120" cy="44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7030708" y="4556046"/>
            <a:ext cx="4815864" cy="1385193"/>
            <a:chOff x="7139892" y="4556046"/>
            <a:chExt cx="4815864" cy="138519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301552" y="4817659"/>
              <a:ext cx="360000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139892" y="5017909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926867" y="455604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rgbClr val="144E95"/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rgbClr val="144E95"/>
                </a:solidFill>
                <a:ea typeface="华康俪金黑W8" panose="020B0809000000000000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30708" y="2956979"/>
            <a:ext cx="4815864" cy="1362582"/>
            <a:chOff x="7139892" y="3254825"/>
            <a:chExt cx="4815864" cy="13625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301552" y="3493826"/>
              <a:ext cx="3600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139892" y="3694077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926867" y="325482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rgbClr val="C00000"/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rgbClr val="C00000"/>
                </a:solidFill>
                <a:ea typeface="华康俪金黑W8" panose="020B0809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30708" y="1335302"/>
            <a:ext cx="4815864" cy="1385192"/>
            <a:chOff x="7139892" y="1335302"/>
            <a:chExt cx="4815864" cy="138519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301552" y="1596913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7139892" y="1797164"/>
              <a:ext cx="48158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  <a:endParaRPr lang="en-US" altLang="zh-CN" dirty="0"/>
            </a:p>
            <a:p>
              <a:pPr>
                <a:lnSpc>
                  <a:spcPct val="150000"/>
                </a:lnSpc>
              </a:pPr>
              <a:r>
                <a:rPr lang="zh-CN" altLang="en-US" dirty="0"/>
                <a:t>请输入内容请输入内容请输入内容请输入内容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926867" y="133530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康俪金黑W8" panose="020B0809000000000000" charset="-122"/>
                </a:rPr>
                <a:t>内容结论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a typeface="华康俪金黑W8" panose="020B08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9" r="43717"/>
          <a:stretch>
            <a:fillRect/>
          </a:stretch>
        </p:blipFill>
        <p:spPr>
          <a:xfrm>
            <a:off x="-42204" y="0"/>
            <a:ext cx="429064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17376" r="50853"/>
          <a:stretch>
            <a:fillRect/>
          </a:stretch>
        </p:blipFill>
        <p:spPr>
          <a:xfrm>
            <a:off x="-346654" y="471247"/>
            <a:ext cx="4899546" cy="638675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8443" y="0"/>
            <a:ext cx="0" cy="6858000"/>
          </a:xfrm>
          <a:prstGeom prst="line">
            <a:avLst/>
          </a:prstGeom>
          <a:ln w="762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319091" y="2890984"/>
            <a:ext cx="5421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n w="19050">
                  <a:noFill/>
                  <a:prstDash val="sysDot"/>
                </a:ln>
                <a:solidFill>
                  <a:srgbClr val="144E9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文字章节一</a:t>
            </a:r>
            <a:endParaRPr lang="zh-CN" altLang="en-US" dirty="0">
              <a:ln w="19050">
                <a:noFill/>
                <a:prstDash val="sysDot"/>
              </a:ln>
              <a:solidFill>
                <a:srgbClr val="144E9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29939" y="2890984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29939" y="4214423"/>
            <a:ext cx="540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39090" y="4476032"/>
            <a:ext cx="2201898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①</a:t>
            </a:r>
            <a:r>
              <a:rPr lang="en-US" altLang="zh-CN" sz="2000" dirty="0">
                <a:solidFill>
                  <a:srgbClr val="595959"/>
                </a:solidFill>
              </a:rPr>
              <a:t> </a:t>
            </a:r>
            <a:r>
              <a:rPr lang="zh-CN" altLang="en-US" sz="2000" dirty="0">
                <a:solidFill>
                  <a:srgbClr val="595959"/>
                </a:solidFill>
              </a:rPr>
              <a:t>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② 章节内容提要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</a:rPr>
              <a:t>③ 章节内容提要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8812" r="15087" b="5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0655" y="4922221"/>
            <a:ext cx="7051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dirty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俪金黑W8" panose="020B0809000000000000" charset="-122"/>
                <a:cs typeface="+mj-cs"/>
              </a:rPr>
              <a:t>谢谢观看</a:t>
            </a:r>
            <a:endParaRPr lang="zh-CN" altLang="en-US" sz="2400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89009" y="5017757"/>
            <a:ext cx="583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89009" y="6341196"/>
            <a:ext cx="5832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29" y="1778611"/>
            <a:ext cx="3390107" cy="42362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46076" y="3614177"/>
            <a:ext cx="55264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请输入内容请输入内容请输入内容请输入内容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请输入内容请输入内容请输入内容请输入内容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请输入内容请输入内容请输入内容请输入内容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请输入内容请输入内容请输入内容请输入内容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请输入内容请输入内容请输入内容请输入内容</a:t>
            </a:r>
            <a:endParaRPr lang="en-US" altLang="zh-CN" sz="2000" dirty="0"/>
          </a:p>
        </p:txBody>
      </p:sp>
      <p:sp>
        <p:nvSpPr>
          <p:cNvPr id="10" name="圆角矩形 9"/>
          <p:cNvSpPr/>
          <p:nvPr/>
        </p:nvSpPr>
        <p:spPr>
          <a:xfrm>
            <a:off x="5255259" y="2374710"/>
            <a:ext cx="5212573" cy="8461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472255" y="2488850"/>
            <a:ext cx="481815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关键词 内容说明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87" y="1428882"/>
            <a:ext cx="1800735" cy="11601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54" y="4017147"/>
            <a:ext cx="1803141" cy="118004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14558" y="3630306"/>
            <a:ext cx="867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7454" y="2730833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1824" y="5318292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4207" y="1838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39454" y="44257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prstClr val="black"/>
                </a:solidFill>
              </a:rPr>
              <a:t>请输入内容请输入内容请输入内容请输入内容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sp>
        <p:nvSpPr>
          <p:cNvPr id="2" name="饼形 1"/>
          <p:cNvSpPr/>
          <p:nvPr/>
        </p:nvSpPr>
        <p:spPr>
          <a:xfrm flipV="1">
            <a:off x="90075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144E95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饼形 3"/>
          <p:cNvSpPr/>
          <p:nvPr/>
        </p:nvSpPr>
        <p:spPr>
          <a:xfrm>
            <a:off x="449011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C000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饼形 4"/>
          <p:cNvSpPr/>
          <p:nvPr/>
        </p:nvSpPr>
        <p:spPr>
          <a:xfrm flipV="1">
            <a:off x="8079474" y="1951628"/>
            <a:ext cx="3589360" cy="3589360"/>
          </a:xfrm>
          <a:prstGeom prst="pie">
            <a:avLst>
              <a:gd name="adj1" fmla="val 0"/>
              <a:gd name="adj2" fmla="val 10751356"/>
            </a:avLst>
          </a:prstGeom>
          <a:solidFill>
            <a:srgbClr val="144E95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zh-CN" altLang="en-US" sz="32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5234" y="3017435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94594" y="3852223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3954" y="3017435"/>
            <a:ext cx="2780400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关键词说明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8688" y="3916155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05681" y="3916155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144E95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16321" y="1781167"/>
            <a:ext cx="2936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请输入内容请输入内容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1" y="2283122"/>
            <a:ext cx="977806" cy="690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68" y="2263926"/>
            <a:ext cx="999172" cy="7284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78" y="4593328"/>
            <a:ext cx="976632" cy="75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1993" y="4701816"/>
            <a:ext cx="1501253" cy="1501253"/>
            <a:chOff x="723331" y="3971499"/>
            <a:chExt cx="2333767" cy="2333767"/>
          </a:xfrm>
        </p:grpSpPr>
        <p:sp>
          <p:nvSpPr>
            <p:cNvPr id="2" name="椭圆 1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8940" y="2687401"/>
            <a:ext cx="2167720" cy="2167720"/>
            <a:chOff x="723331" y="3971499"/>
            <a:chExt cx="2333767" cy="2333767"/>
          </a:xfrm>
        </p:grpSpPr>
        <p:sp>
          <p:nvSpPr>
            <p:cNvPr id="8" name="椭圆 7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01621" y="1386313"/>
            <a:ext cx="2602175" cy="2602175"/>
            <a:chOff x="723331" y="3971499"/>
            <a:chExt cx="2333767" cy="2333767"/>
          </a:xfrm>
        </p:grpSpPr>
        <p:sp>
          <p:nvSpPr>
            <p:cNvPr id="11" name="椭圆 10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42633" y="4348319"/>
            <a:ext cx="1501253" cy="1501253"/>
            <a:chOff x="723331" y="3971499"/>
            <a:chExt cx="2333767" cy="2333767"/>
          </a:xfrm>
        </p:grpSpPr>
        <p:sp>
          <p:nvSpPr>
            <p:cNvPr id="14" name="椭圆 13"/>
            <p:cNvSpPr/>
            <p:nvPr/>
          </p:nvSpPr>
          <p:spPr>
            <a:xfrm>
              <a:off x="723331" y="3971499"/>
              <a:ext cx="2333767" cy="2333767"/>
            </a:xfrm>
            <a:prstGeom prst="ellipse">
              <a:avLst/>
            </a:prstGeom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60945" y="4109113"/>
              <a:ext cx="2058538" cy="2058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44E95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34" y="1980176"/>
            <a:ext cx="1598438" cy="1539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5" y="3183266"/>
            <a:ext cx="1207948" cy="11759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36" y="4646466"/>
            <a:ext cx="742133" cy="8916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52" y="4907288"/>
            <a:ext cx="742133" cy="109030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411770" y="5281929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1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04250" y="5874068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83056" y="3204738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3700" y="3796877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592980" y="4660814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 algn="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4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03624" y="5252953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953667" y="1399800"/>
            <a:ext cx="285759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3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关键词说明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46148" y="1991939"/>
            <a:ext cx="26212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2298634" y="4397234"/>
            <a:ext cx="1054218" cy="71030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392280" y="3225708"/>
            <a:ext cx="862782" cy="27141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693462" y="3346915"/>
            <a:ext cx="467424" cy="11166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274256" y="1378423"/>
            <a:ext cx="1179245" cy="2284788"/>
            <a:chOff x="5533564" y="1378423"/>
            <a:chExt cx="1179245" cy="2284788"/>
          </a:xfrm>
        </p:grpSpPr>
        <p:sp>
          <p:nvSpPr>
            <p:cNvPr id="3" name="Freeform 5"/>
            <p:cNvSpPr/>
            <p:nvPr/>
          </p:nvSpPr>
          <p:spPr bwMode="auto">
            <a:xfrm>
              <a:off x="5689474" y="1378423"/>
              <a:ext cx="796558" cy="1148063"/>
            </a:xfrm>
            <a:custGeom>
              <a:avLst/>
              <a:gdLst>
                <a:gd name="T0" fmla="*/ 266 w 562"/>
                <a:gd name="T1" fmla="*/ 0 h 810"/>
                <a:gd name="T2" fmla="*/ 266 w 562"/>
                <a:gd name="T3" fmla="*/ 0 h 810"/>
                <a:gd name="T4" fmla="*/ 262 w 562"/>
                <a:gd name="T5" fmla="*/ 0 h 810"/>
                <a:gd name="T6" fmla="*/ 262 w 562"/>
                <a:gd name="T7" fmla="*/ 0 h 810"/>
                <a:gd name="T8" fmla="*/ 254 w 562"/>
                <a:gd name="T9" fmla="*/ 2 h 810"/>
                <a:gd name="T10" fmla="*/ 246 w 562"/>
                <a:gd name="T11" fmla="*/ 6 h 810"/>
                <a:gd name="T12" fmla="*/ 240 w 562"/>
                <a:gd name="T13" fmla="*/ 12 h 810"/>
                <a:gd name="T14" fmla="*/ 236 w 562"/>
                <a:gd name="T15" fmla="*/ 20 h 810"/>
                <a:gd name="T16" fmla="*/ 0 w 562"/>
                <a:gd name="T17" fmla="*/ 810 h 810"/>
                <a:gd name="T18" fmla="*/ 230 w 562"/>
                <a:gd name="T19" fmla="*/ 806 h 810"/>
                <a:gd name="T20" fmla="*/ 230 w 562"/>
                <a:gd name="T21" fmla="*/ 786 h 810"/>
                <a:gd name="T22" fmla="*/ 230 w 562"/>
                <a:gd name="T23" fmla="*/ 786 h 810"/>
                <a:gd name="T24" fmla="*/ 228 w 562"/>
                <a:gd name="T25" fmla="*/ 780 h 810"/>
                <a:gd name="T26" fmla="*/ 216 w 562"/>
                <a:gd name="T27" fmla="*/ 766 h 810"/>
                <a:gd name="T28" fmla="*/ 216 w 562"/>
                <a:gd name="T29" fmla="*/ 766 h 810"/>
                <a:gd name="T30" fmla="*/ 210 w 562"/>
                <a:gd name="T31" fmla="*/ 756 h 810"/>
                <a:gd name="T32" fmla="*/ 204 w 562"/>
                <a:gd name="T33" fmla="*/ 744 h 810"/>
                <a:gd name="T34" fmla="*/ 198 w 562"/>
                <a:gd name="T35" fmla="*/ 730 h 810"/>
                <a:gd name="T36" fmla="*/ 196 w 562"/>
                <a:gd name="T37" fmla="*/ 714 h 810"/>
                <a:gd name="T38" fmla="*/ 196 w 562"/>
                <a:gd name="T39" fmla="*/ 714 h 810"/>
                <a:gd name="T40" fmla="*/ 196 w 562"/>
                <a:gd name="T41" fmla="*/ 700 h 810"/>
                <a:gd name="T42" fmla="*/ 200 w 562"/>
                <a:gd name="T43" fmla="*/ 684 h 810"/>
                <a:gd name="T44" fmla="*/ 206 w 562"/>
                <a:gd name="T45" fmla="*/ 670 h 810"/>
                <a:gd name="T46" fmla="*/ 214 w 562"/>
                <a:gd name="T47" fmla="*/ 656 h 810"/>
                <a:gd name="T48" fmla="*/ 214 w 562"/>
                <a:gd name="T49" fmla="*/ 656 h 810"/>
                <a:gd name="T50" fmla="*/ 226 w 562"/>
                <a:gd name="T51" fmla="*/ 646 h 810"/>
                <a:gd name="T52" fmla="*/ 242 w 562"/>
                <a:gd name="T53" fmla="*/ 636 h 810"/>
                <a:gd name="T54" fmla="*/ 260 w 562"/>
                <a:gd name="T55" fmla="*/ 630 h 810"/>
                <a:gd name="T56" fmla="*/ 280 w 562"/>
                <a:gd name="T57" fmla="*/ 628 h 810"/>
                <a:gd name="T58" fmla="*/ 280 w 562"/>
                <a:gd name="T59" fmla="*/ 628 h 810"/>
                <a:gd name="T60" fmla="*/ 302 w 562"/>
                <a:gd name="T61" fmla="*/ 630 h 810"/>
                <a:gd name="T62" fmla="*/ 320 w 562"/>
                <a:gd name="T63" fmla="*/ 636 h 810"/>
                <a:gd name="T64" fmla="*/ 336 w 562"/>
                <a:gd name="T65" fmla="*/ 646 h 810"/>
                <a:gd name="T66" fmla="*/ 348 w 562"/>
                <a:gd name="T67" fmla="*/ 656 h 810"/>
                <a:gd name="T68" fmla="*/ 348 w 562"/>
                <a:gd name="T69" fmla="*/ 656 h 810"/>
                <a:gd name="T70" fmla="*/ 356 w 562"/>
                <a:gd name="T71" fmla="*/ 670 h 810"/>
                <a:gd name="T72" fmla="*/ 362 w 562"/>
                <a:gd name="T73" fmla="*/ 686 h 810"/>
                <a:gd name="T74" fmla="*/ 366 w 562"/>
                <a:gd name="T75" fmla="*/ 700 h 810"/>
                <a:gd name="T76" fmla="*/ 366 w 562"/>
                <a:gd name="T77" fmla="*/ 714 h 810"/>
                <a:gd name="T78" fmla="*/ 366 w 562"/>
                <a:gd name="T79" fmla="*/ 714 h 810"/>
                <a:gd name="T80" fmla="*/ 364 w 562"/>
                <a:gd name="T81" fmla="*/ 730 h 810"/>
                <a:gd name="T82" fmla="*/ 360 w 562"/>
                <a:gd name="T83" fmla="*/ 744 h 810"/>
                <a:gd name="T84" fmla="*/ 354 w 562"/>
                <a:gd name="T85" fmla="*/ 756 h 810"/>
                <a:gd name="T86" fmla="*/ 348 w 562"/>
                <a:gd name="T87" fmla="*/ 766 h 810"/>
                <a:gd name="T88" fmla="*/ 348 w 562"/>
                <a:gd name="T89" fmla="*/ 766 h 810"/>
                <a:gd name="T90" fmla="*/ 338 w 562"/>
                <a:gd name="T91" fmla="*/ 778 h 810"/>
                <a:gd name="T92" fmla="*/ 336 w 562"/>
                <a:gd name="T93" fmla="*/ 782 h 810"/>
                <a:gd name="T94" fmla="*/ 336 w 562"/>
                <a:gd name="T95" fmla="*/ 804 h 810"/>
                <a:gd name="T96" fmla="*/ 562 w 562"/>
                <a:gd name="T97" fmla="*/ 800 h 810"/>
                <a:gd name="T98" fmla="*/ 292 w 562"/>
                <a:gd name="T99" fmla="*/ 20 h 810"/>
                <a:gd name="T100" fmla="*/ 292 w 562"/>
                <a:gd name="T101" fmla="*/ 20 h 810"/>
                <a:gd name="T102" fmla="*/ 288 w 562"/>
                <a:gd name="T103" fmla="*/ 12 h 810"/>
                <a:gd name="T104" fmla="*/ 282 w 562"/>
                <a:gd name="T105" fmla="*/ 6 h 810"/>
                <a:gd name="T106" fmla="*/ 274 w 562"/>
                <a:gd name="T107" fmla="*/ 2 h 810"/>
                <a:gd name="T108" fmla="*/ 266 w 562"/>
                <a:gd name="T109" fmla="*/ 0 h 810"/>
                <a:gd name="T110" fmla="*/ 266 w 562"/>
                <a:gd name="T11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2" h="810">
                  <a:moveTo>
                    <a:pt x="266" y="0"/>
                  </a:moveTo>
                  <a:lnTo>
                    <a:pt x="266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54" y="2"/>
                  </a:lnTo>
                  <a:lnTo>
                    <a:pt x="246" y="6"/>
                  </a:lnTo>
                  <a:lnTo>
                    <a:pt x="240" y="12"/>
                  </a:lnTo>
                  <a:lnTo>
                    <a:pt x="236" y="20"/>
                  </a:lnTo>
                  <a:lnTo>
                    <a:pt x="0" y="810"/>
                  </a:lnTo>
                  <a:lnTo>
                    <a:pt x="230" y="806"/>
                  </a:lnTo>
                  <a:lnTo>
                    <a:pt x="230" y="786"/>
                  </a:lnTo>
                  <a:lnTo>
                    <a:pt x="230" y="786"/>
                  </a:lnTo>
                  <a:lnTo>
                    <a:pt x="228" y="780"/>
                  </a:lnTo>
                  <a:lnTo>
                    <a:pt x="216" y="766"/>
                  </a:lnTo>
                  <a:lnTo>
                    <a:pt x="216" y="766"/>
                  </a:lnTo>
                  <a:lnTo>
                    <a:pt x="210" y="756"/>
                  </a:lnTo>
                  <a:lnTo>
                    <a:pt x="204" y="744"/>
                  </a:lnTo>
                  <a:lnTo>
                    <a:pt x="198" y="730"/>
                  </a:lnTo>
                  <a:lnTo>
                    <a:pt x="196" y="714"/>
                  </a:lnTo>
                  <a:lnTo>
                    <a:pt x="196" y="714"/>
                  </a:lnTo>
                  <a:lnTo>
                    <a:pt x="196" y="700"/>
                  </a:lnTo>
                  <a:lnTo>
                    <a:pt x="200" y="684"/>
                  </a:lnTo>
                  <a:lnTo>
                    <a:pt x="206" y="670"/>
                  </a:lnTo>
                  <a:lnTo>
                    <a:pt x="214" y="656"/>
                  </a:lnTo>
                  <a:lnTo>
                    <a:pt x="214" y="656"/>
                  </a:lnTo>
                  <a:lnTo>
                    <a:pt x="226" y="646"/>
                  </a:lnTo>
                  <a:lnTo>
                    <a:pt x="242" y="636"/>
                  </a:lnTo>
                  <a:lnTo>
                    <a:pt x="260" y="630"/>
                  </a:lnTo>
                  <a:lnTo>
                    <a:pt x="280" y="628"/>
                  </a:lnTo>
                  <a:lnTo>
                    <a:pt x="280" y="628"/>
                  </a:lnTo>
                  <a:lnTo>
                    <a:pt x="302" y="630"/>
                  </a:lnTo>
                  <a:lnTo>
                    <a:pt x="320" y="636"/>
                  </a:lnTo>
                  <a:lnTo>
                    <a:pt x="336" y="646"/>
                  </a:lnTo>
                  <a:lnTo>
                    <a:pt x="348" y="656"/>
                  </a:lnTo>
                  <a:lnTo>
                    <a:pt x="348" y="656"/>
                  </a:lnTo>
                  <a:lnTo>
                    <a:pt x="356" y="670"/>
                  </a:lnTo>
                  <a:lnTo>
                    <a:pt x="362" y="686"/>
                  </a:lnTo>
                  <a:lnTo>
                    <a:pt x="366" y="700"/>
                  </a:lnTo>
                  <a:lnTo>
                    <a:pt x="366" y="714"/>
                  </a:lnTo>
                  <a:lnTo>
                    <a:pt x="366" y="714"/>
                  </a:lnTo>
                  <a:lnTo>
                    <a:pt x="364" y="730"/>
                  </a:lnTo>
                  <a:lnTo>
                    <a:pt x="360" y="744"/>
                  </a:lnTo>
                  <a:lnTo>
                    <a:pt x="354" y="756"/>
                  </a:lnTo>
                  <a:lnTo>
                    <a:pt x="348" y="766"/>
                  </a:lnTo>
                  <a:lnTo>
                    <a:pt x="348" y="766"/>
                  </a:lnTo>
                  <a:lnTo>
                    <a:pt x="338" y="778"/>
                  </a:lnTo>
                  <a:lnTo>
                    <a:pt x="336" y="782"/>
                  </a:lnTo>
                  <a:lnTo>
                    <a:pt x="336" y="804"/>
                  </a:lnTo>
                  <a:lnTo>
                    <a:pt x="562" y="80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4" y="2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33564" y="2316717"/>
              <a:ext cx="1179245" cy="1346494"/>
            </a:xfrm>
            <a:custGeom>
              <a:avLst/>
              <a:gdLst>
                <a:gd name="T0" fmla="*/ 798 w 832"/>
                <a:gd name="T1" fmla="*/ 742 h 950"/>
                <a:gd name="T2" fmla="*/ 772 w 832"/>
                <a:gd name="T3" fmla="*/ 740 h 950"/>
                <a:gd name="T4" fmla="*/ 730 w 832"/>
                <a:gd name="T5" fmla="*/ 736 h 950"/>
                <a:gd name="T6" fmla="*/ 674 w 832"/>
                <a:gd name="T7" fmla="*/ 698 h 950"/>
                <a:gd name="T8" fmla="*/ 412 w 832"/>
                <a:gd name="T9" fmla="*/ 182 h 950"/>
                <a:gd name="T10" fmla="*/ 414 w 832"/>
                <a:gd name="T11" fmla="*/ 110 h 950"/>
                <a:gd name="T12" fmla="*/ 430 w 832"/>
                <a:gd name="T13" fmla="*/ 84 h 950"/>
                <a:gd name="T14" fmla="*/ 442 w 832"/>
                <a:gd name="T15" fmla="*/ 52 h 950"/>
                <a:gd name="T16" fmla="*/ 440 w 832"/>
                <a:gd name="T17" fmla="*/ 32 h 950"/>
                <a:gd name="T18" fmla="*/ 432 w 832"/>
                <a:gd name="T19" fmla="*/ 16 h 950"/>
                <a:gd name="T20" fmla="*/ 406 w 832"/>
                <a:gd name="T21" fmla="*/ 2 h 950"/>
                <a:gd name="T22" fmla="*/ 392 w 832"/>
                <a:gd name="T23" fmla="*/ 0 h 950"/>
                <a:gd name="T24" fmla="*/ 356 w 832"/>
                <a:gd name="T25" fmla="*/ 10 h 950"/>
                <a:gd name="T26" fmla="*/ 346 w 832"/>
                <a:gd name="T27" fmla="*/ 24 h 950"/>
                <a:gd name="T28" fmla="*/ 340 w 832"/>
                <a:gd name="T29" fmla="*/ 52 h 950"/>
                <a:gd name="T30" fmla="*/ 344 w 832"/>
                <a:gd name="T31" fmla="*/ 70 h 950"/>
                <a:gd name="T32" fmla="*/ 366 w 832"/>
                <a:gd name="T33" fmla="*/ 100 h 950"/>
                <a:gd name="T34" fmla="*/ 374 w 832"/>
                <a:gd name="T35" fmla="*/ 122 h 950"/>
                <a:gd name="T36" fmla="*/ 98 w 832"/>
                <a:gd name="T37" fmla="*/ 190 h 950"/>
                <a:gd name="T38" fmla="*/ 116 w 832"/>
                <a:gd name="T39" fmla="*/ 668 h 950"/>
                <a:gd name="T40" fmla="*/ 122 w 832"/>
                <a:gd name="T41" fmla="*/ 644 h 950"/>
                <a:gd name="T42" fmla="*/ 132 w 832"/>
                <a:gd name="T43" fmla="*/ 620 h 950"/>
                <a:gd name="T44" fmla="*/ 150 w 832"/>
                <a:gd name="T45" fmla="*/ 596 h 950"/>
                <a:gd name="T46" fmla="*/ 192 w 832"/>
                <a:gd name="T47" fmla="*/ 576 h 950"/>
                <a:gd name="T48" fmla="*/ 224 w 832"/>
                <a:gd name="T49" fmla="*/ 578 h 950"/>
                <a:gd name="T50" fmla="*/ 270 w 832"/>
                <a:gd name="T51" fmla="*/ 610 h 950"/>
                <a:gd name="T52" fmla="*/ 288 w 832"/>
                <a:gd name="T53" fmla="*/ 646 h 950"/>
                <a:gd name="T54" fmla="*/ 290 w 832"/>
                <a:gd name="T55" fmla="*/ 680 h 950"/>
                <a:gd name="T56" fmla="*/ 266 w 832"/>
                <a:gd name="T57" fmla="*/ 720 h 950"/>
                <a:gd name="T58" fmla="*/ 242 w 832"/>
                <a:gd name="T59" fmla="*/ 738 h 950"/>
                <a:gd name="T60" fmla="*/ 204 w 832"/>
                <a:gd name="T61" fmla="*/ 746 h 950"/>
                <a:gd name="T62" fmla="*/ 184 w 832"/>
                <a:gd name="T63" fmla="*/ 748 h 950"/>
                <a:gd name="T64" fmla="*/ 294 w 832"/>
                <a:gd name="T65" fmla="*/ 940 h 950"/>
                <a:gd name="T66" fmla="*/ 524 w 832"/>
                <a:gd name="T67" fmla="*/ 946 h 950"/>
                <a:gd name="T68" fmla="*/ 654 w 832"/>
                <a:gd name="T69" fmla="*/ 732 h 950"/>
                <a:gd name="T70" fmla="*/ 716 w 832"/>
                <a:gd name="T71" fmla="*/ 776 h 950"/>
                <a:gd name="T72" fmla="*/ 728 w 832"/>
                <a:gd name="T73" fmla="*/ 804 h 950"/>
                <a:gd name="T74" fmla="*/ 748 w 832"/>
                <a:gd name="T75" fmla="*/ 832 h 950"/>
                <a:gd name="T76" fmla="*/ 766 w 832"/>
                <a:gd name="T77" fmla="*/ 840 h 950"/>
                <a:gd name="T78" fmla="*/ 784 w 832"/>
                <a:gd name="T79" fmla="*/ 842 h 950"/>
                <a:gd name="T80" fmla="*/ 812 w 832"/>
                <a:gd name="T81" fmla="*/ 830 h 950"/>
                <a:gd name="T82" fmla="*/ 826 w 832"/>
                <a:gd name="T83" fmla="*/ 806 h 950"/>
                <a:gd name="T84" fmla="*/ 830 w 832"/>
                <a:gd name="T85" fmla="*/ 776 h 950"/>
                <a:gd name="T86" fmla="*/ 820 w 832"/>
                <a:gd name="T87" fmla="*/ 760 h 950"/>
                <a:gd name="T88" fmla="*/ 804 w 832"/>
                <a:gd name="T89" fmla="*/ 746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2" h="950">
                  <a:moveTo>
                    <a:pt x="804" y="746"/>
                  </a:moveTo>
                  <a:lnTo>
                    <a:pt x="804" y="746"/>
                  </a:lnTo>
                  <a:lnTo>
                    <a:pt x="798" y="742"/>
                  </a:lnTo>
                  <a:lnTo>
                    <a:pt x="790" y="740"/>
                  </a:lnTo>
                  <a:lnTo>
                    <a:pt x="772" y="740"/>
                  </a:lnTo>
                  <a:lnTo>
                    <a:pt x="772" y="740"/>
                  </a:lnTo>
                  <a:lnTo>
                    <a:pt x="752" y="742"/>
                  </a:lnTo>
                  <a:lnTo>
                    <a:pt x="740" y="740"/>
                  </a:lnTo>
                  <a:lnTo>
                    <a:pt x="730" y="736"/>
                  </a:lnTo>
                  <a:lnTo>
                    <a:pt x="730" y="736"/>
                  </a:lnTo>
                  <a:lnTo>
                    <a:pt x="728" y="736"/>
                  </a:lnTo>
                  <a:lnTo>
                    <a:pt x="674" y="698"/>
                  </a:lnTo>
                  <a:lnTo>
                    <a:pt x="796" y="498"/>
                  </a:lnTo>
                  <a:lnTo>
                    <a:pt x="686" y="178"/>
                  </a:lnTo>
                  <a:lnTo>
                    <a:pt x="412" y="18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4" y="110"/>
                  </a:lnTo>
                  <a:lnTo>
                    <a:pt x="418" y="100"/>
                  </a:lnTo>
                  <a:lnTo>
                    <a:pt x="430" y="84"/>
                  </a:lnTo>
                  <a:lnTo>
                    <a:pt x="430" y="84"/>
                  </a:lnTo>
                  <a:lnTo>
                    <a:pt x="440" y="70"/>
                  </a:lnTo>
                  <a:lnTo>
                    <a:pt x="442" y="62"/>
                  </a:lnTo>
                  <a:lnTo>
                    <a:pt x="442" y="52"/>
                  </a:lnTo>
                  <a:lnTo>
                    <a:pt x="442" y="52"/>
                  </a:lnTo>
                  <a:lnTo>
                    <a:pt x="442" y="42"/>
                  </a:lnTo>
                  <a:lnTo>
                    <a:pt x="440" y="32"/>
                  </a:lnTo>
                  <a:lnTo>
                    <a:pt x="436" y="24"/>
                  </a:lnTo>
                  <a:lnTo>
                    <a:pt x="432" y="16"/>
                  </a:lnTo>
                  <a:lnTo>
                    <a:pt x="432" y="16"/>
                  </a:lnTo>
                  <a:lnTo>
                    <a:pt x="426" y="10"/>
                  </a:lnTo>
                  <a:lnTo>
                    <a:pt x="416" y="4"/>
                  </a:lnTo>
                  <a:lnTo>
                    <a:pt x="406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76" y="2"/>
                  </a:lnTo>
                  <a:lnTo>
                    <a:pt x="366" y="4"/>
                  </a:lnTo>
                  <a:lnTo>
                    <a:pt x="356" y="10"/>
                  </a:lnTo>
                  <a:lnTo>
                    <a:pt x="350" y="16"/>
                  </a:lnTo>
                  <a:lnTo>
                    <a:pt x="350" y="16"/>
                  </a:lnTo>
                  <a:lnTo>
                    <a:pt x="346" y="24"/>
                  </a:lnTo>
                  <a:lnTo>
                    <a:pt x="342" y="32"/>
                  </a:lnTo>
                  <a:lnTo>
                    <a:pt x="340" y="42"/>
                  </a:lnTo>
                  <a:lnTo>
                    <a:pt x="340" y="52"/>
                  </a:lnTo>
                  <a:lnTo>
                    <a:pt x="340" y="52"/>
                  </a:lnTo>
                  <a:lnTo>
                    <a:pt x="340" y="62"/>
                  </a:lnTo>
                  <a:lnTo>
                    <a:pt x="344" y="70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66" y="100"/>
                  </a:lnTo>
                  <a:lnTo>
                    <a:pt x="372" y="110"/>
                  </a:lnTo>
                  <a:lnTo>
                    <a:pt x="374" y="122"/>
                  </a:lnTo>
                  <a:lnTo>
                    <a:pt x="374" y="122"/>
                  </a:lnTo>
                  <a:lnTo>
                    <a:pt x="374" y="122"/>
                  </a:lnTo>
                  <a:lnTo>
                    <a:pt x="374" y="184"/>
                  </a:lnTo>
                  <a:lnTo>
                    <a:pt x="98" y="190"/>
                  </a:lnTo>
                  <a:lnTo>
                    <a:pt x="0" y="516"/>
                  </a:lnTo>
                  <a:lnTo>
                    <a:pt x="108" y="672"/>
                  </a:lnTo>
                  <a:lnTo>
                    <a:pt x="116" y="668"/>
                  </a:lnTo>
                  <a:lnTo>
                    <a:pt x="116" y="668"/>
                  </a:lnTo>
                  <a:lnTo>
                    <a:pt x="118" y="662"/>
                  </a:lnTo>
                  <a:lnTo>
                    <a:pt x="122" y="644"/>
                  </a:lnTo>
                  <a:lnTo>
                    <a:pt x="122" y="644"/>
                  </a:lnTo>
                  <a:lnTo>
                    <a:pt x="126" y="632"/>
                  </a:lnTo>
                  <a:lnTo>
                    <a:pt x="132" y="620"/>
                  </a:lnTo>
                  <a:lnTo>
                    <a:pt x="140" y="608"/>
                  </a:lnTo>
                  <a:lnTo>
                    <a:pt x="150" y="596"/>
                  </a:lnTo>
                  <a:lnTo>
                    <a:pt x="150" y="596"/>
                  </a:lnTo>
                  <a:lnTo>
                    <a:pt x="162" y="588"/>
                  </a:lnTo>
                  <a:lnTo>
                    <a:pt x="176" y="580"/>
                  </a:lnTo>
                  <a:lnTo>
                    <a:pt x="192" y="576"/>
                  </a:lnTo>
                  <a:lnTo>
                    <a:pt x="208" y="574"/>
                  </a:lnTo>
                  <a:lnTo>
                    <a:pt x="208" y="574"/>
                  </a:lnTo>
                  <a:lnTo>
                    <a:pt x="224" y="578"/>
                  </a:lnTo>
                  <a:lnTo>
                    <a:pt x="240" y="584"/>
                  </a:lnTo>
                  <a:lnTo>
                    <a:pt x="256" y="594"/>
                  </a:lnTo>
                  <a:lnTo>
                    <a:pt x="270" y="610"/>
                  </a:lnTo>
                  <a:lnTo>
                    <a:pt x="270" y="610"/>
                  </a:lnTo>
                  <a:lnTo>
                    <a:pt x="282" y="626"/>
                  </a:lnTo>
                  <a:lnTo>
                    <a:pt x="288" y="646"/>
                  </a:lnTo>
                  <a:lnTo>
                    <a:pt x="292" y="664"/>
                  </a:lnTo>
                  <a:lnTo>
                    <a:pt x="290" y="680"/>
                  </a:lnTo>
                  <a:lnTo>
                    <a:pt x="290" y="680"/>
                  </a:lnTo>
                  <a:lnTo>
                    <a:pt x="284" y="696"/>
                  </a:lnTo>
                  <a:lnTo>
                    <a:pt x="276" y="708"/>
                  </a:lnTo>
                  <a:lnTo>
                    <a:pt x="266" y="720"/>
                  </a:lnTo>
                  <a:lnTo>
                    <a:pt x="256" y="730"/>
                  </a:lnTo>
                  <a:lnTo>
                    <a:pt x="256" y="730"/>
                  </a:lnTo>
                  <a:lnTo>
                    <a:pt x="242" y="738"/>
                  </a:lnTo>
                  <a:lnTo>
                    <a:pt x="228" y="742"/>
                  </a:lnTo>
                  <a:lnTo>
                    <a:pt x="216" y="746"/>
                  </a:lnTo>
                  <a:lnTo>
                    <a:pt x="204" y="746"/>
                  </a:lnTo>
                  <a:lnTo>
                    <a:pt x="204" y="746"/>
                  </a:lnTo>
                  <a:lnTo>
                    <a:pt x="188" y="746"/>
                  </a:lnTo>
                  <a:lnTo>
                    <a:pt x="184" y="748"/>
                  </a:lnTo>
                  <a:lnTo>
                    <a:pt x="168" y="760"/>
                  </a:lnTo>
                  <a:lnTo>
                    <a:pt x="294" y="940"/>
                  </a:lnTo>
                  <a:lnTo>
                    <a:pt x="294" y="940"/>
                  </a:lnTo>
                  <a:lnTo>
                    <a:pt x="298" y="946"/>
                  </a:lnTo>
                  <a:lnTo>
                    <a:pt x="300" y="950"/>
                  </a:lnTo>
                  <a:lnTo>
                    <a:pt x="524" y="946"/>
                  </a:lnTo>
                  <a:lnTo>
                    <a:pt x="524" y="946"/>
                  </a:lnTo>
                  <a:lnTo>
                    <a:pt x="526" y="938"/>
                  </a:lnTo>
                  <a:lnTo>
                    <a:pt x="654" y="732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6" y="776"/>
                  </a:lnTo>
                  <a:lnTo>
                    <a:pt x="722" y="786"/>
                  </a:lnTo>
                  <a:lnTo>
                    <a:pt x="728" y="804"/>
                  </a:lnTo>
                  <a:lnTo>
                    <a:pt x="728" y="804"/>
                  </a:lnTo>
                  <a:lnTo>
                    <a:pt x="736" y="820"/>
                  </a:lnTo>
                  <a:lnTo>
                    <a:pt x="742" y="826"/>
                  </a:lnTo>
                  <a:lnTo>
                    <a:pt x="748" y="832"/>
                  </a:lnTo>
                  <a:lnTo>
                    <a:pt x="748" y="832"/>
                  </a:lnTo>
                  <a:lnTo>
                    <a:pt x="756" y="836"/>
                  </a:lnTo>
                  <a:lnTo>
                    <a:pt x="766" y="840"/>
                  </a:lnTo>
                  <a:lnTo>
                    <a:pt x="776" y="842"/>
                  </a:lnTo>
                  <a:lnTo>
                    <a:pt x="784" y="842"/>
                  </a:lnTo>
                  <a:lnTo>
                    <a:pt x="784" y="842"/>
                  </a:lnTo>
                  <a:lnTo>
                    <a:pt x="794" y="842"/>
                  </a:lnTo>
                  <a:lnTo>
                    <a:pt x="802" y="836"/>
                  </a:lnTo>
                  <a:lnTo>
                    <a:pt x="812" y="830"/>
                  </a:lnTo>
                  <a:lnTo>
                    <a:pt x="820" y="818"/>
                  </a:lnTo>
                  <a:lnTo>
                    <a:pt x="820" y="818"/>
                  </a:lnTo>
                  <a:lnTo>
                    <a:pt x="826" y="806"/>
                  </a:lnTo>
                  <a:lnTo>
                    <a:pt x="830" y="794"/>
                  </a:lnTo>
                  <a:lnTo>
                    <a:pt x="832" y="784"/>
                  </a:lnTo>
                  <a:lnTo>
                    <a:pt x="830" y="776"/>
                  </a:lnTo>
                  <a:lnTo>
                    <a:pt x="830" y="776"/>
                  </a:lnTo>
                  <a:lnTo>
                    <a:pt x="826" y="768"/>
                  </a:lnTo>
                  <a:lnTo>
                    <a:pt x="820" y="760"/>
                  </a:lnTo>
                  <a:lnTo>
                    <a:pt x="814" y="752"/>
                  </a:lnTo>
                  <a:lnTo>
                    <a:pt x="804" y="746"/>
                  </a:lnTo>
                  <a:lnTo>
                    <a:pt x="804" y="7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56640" y="3016894"/>
            <a:ext cx="2151556" cy="1301139"/>
            <a:chOff x="6315948" y="3016894"/>
            <a:chExt cx="2151556" cy="1301139"/>
          </a:xfrm>
        </p:grpSpPr>
        <p:sp>
          <p:nvSpPr>
            <p:cNvPr id="5" name="Freeform 7"/>
            <p:cNvSpPr/>
            <p:nvPr/>
          </p:nvSpPr>
          <p:spPr bwMode="auto">
            <a:xfrm>
              <a:off x="7211721" y="3016894"/>
              <a:ext cx="1255783" cy="805062"/>
            </a:xfrm>
            <a:custGeom>
              <a:avLst/>
              <a:gdLst>
                <a:gd name="T0" fmla="*/ 856 w 886"/>
                <a:gd name="T1" fmla="*/ 0 h 568"/>
                <a:gd name="T2" fmla="*/ 856 w 886"/>
                <a:gd name="T3" fmla="*/ 0 h 568"/>
                <a:gd name="T4" fmla="*/ 0 w 886"/>
                <a:gd name="T5" fmla="*/ 20 h 568"/>
                <a:gd name="T6" fmla="*/ 86 w 886"/>
                <a:gd name="T7" fmla="*/ 262 h 568"/>
                <a:gd name="T8" fmla="*/ 122 w 886"/>
                <a:gd name="T9" fmla="*/ 252 h 568"/>
                <a:gd name="T10" fmla="*/ 122 w 886"/>
                <a:gd name="T11" fmla="*/ 252 h 568"/>
                <a:gd name="T12" fmla="*/ 126 w 886"/>
                <a:gd name="T13" fmla="*/ 246 h 568"/>
                <a:gd name="T14" fmla="*/ 136 w 886"/>
                <a:gd name="T15" fmla="*/ 232 h 568"/>
                <a:gd name="T16" fmla="*/ 136 w 886"/>
                <a:gd name="T17" fmla="*/ 232 h 568"/>
                <a:gd name="T18" fmla="*/ 142 w 886"/>
                <a:gd name="T19" fmla="*/ 222 h 568"/>
                <a:gd name="T20" fmla="*/ 152 w 886"/>
                <a:gd name="T21" fmla="*/ 212 h 568"/>
                <a:gd name="T22" fmla="*/ 164 w 886"/>
                <a:gd name="T23" fmla="*/ 204 h 568"/>
                <a:gd name="T24" fmla="*/ 178 w 886"/>
                <a:gd name="T25" fmla="*/ 196 h 568"/>
                <a:gd name="T26" fmla="*/ 178 w 886"/>
                <a:gd name="T27" fmla="*/ 196 h 568"/>
                <a:gd name="T28" fmla="*/ 194 w 886"/>
                <a:gd name="T29" fmla="*/ 192 h 568"/>
                <a:gd name="T30" fmla="*/ 208 w 886"/>
                <a:gd name="T31" fmla="*/ 190 h 568"/>
                <a:gd name="T32" fmla="*/ 224 w 886"/>
                <a:gd name="T33" fmla="*/ 192 h 568"/>
                <a:gd name="T34" fmla="*/ 240 w 886"/>
                <a:gd name="T35" fmla="*/ 196 h 568"/>
                <a:gd name="T36" fmla="*/ 240 w 886"/>
                <a:gd name="T37" fmla="*/ 196 h 568"/>
                <a:gd name="T38" fmla="*/ 254 w 886"/>
                <a:gd name="T39" fmla="*/ 204 h 568"/>
                <a:gd name="T40" fmla="*/ 268 w 886"/>
                <a:gd name="T41" fmla="*/ 216 h 568"/>
                <a:gd name="T42" fmla="*/ 278 w 886"/>
                <a:gd name="T43" fmla="*/ 232 h 568"/>
                <a:gd name="T44" fmla="*/ 286 w 886"/>
                <a:gd name="T45" fmla="*/ 250 h 568"/>
                <a:gd name="T46" fmla="*/ 286 w 886"/>
                <a:gd name="T47" fmla="*/ 250 h 568"/>
                <a:gd name="T48" fmla="*/ 292 w 886"/>
                <a:gd name="T49" fmla="*/ 270 h 568"/>
                <a:gd name="T50" fmla="*/ 292 w 886"/>
                <a:gd name="T51" fmla="*/ 290 h 568"/>
                <a:gd name="T52" fmla="*/ 288 w 886"/>
                <a:gd name="T53" fmla="*/ 308 h 568"/>
                <a:gd name="T54" fmla="*/ 282 w 886"/>
                <a:gd name="T55" fmla="*/ 322 h 568"/>
                <a:gd name="T56" fmla="*/ 282 w 886"/>
                <a:gd name="T57" fmla="*/ 322 h 568"/>
                <a:gd name="T58" fmla="*/ 270 w 886"/>
                <a:gd name="T59" fmla="*/ 336 h 568"/>
                <a:gd name="T60" fmla="*/ 258 w 886"/>
                <a:gd name="T61" fmla="*/ 346 h 568"/>
                <a:gd name="T62" fmla="*/ 246 w 886"/>
                <a:gd name="T63" fmla="*/ 352 h 568"/>
                <a:gd name="T64" fmla="*/ 232 w 886"/>
                <a:gd name="T65" fmla="*/ 358 h 568"/>
                <a:gd name="T66" fmla="*/ 232 w 886"/>
                <a:gd name="T67" fmla="*/ 358 h 568"/>
                <a:gd name="T68" fmla="*/ 216 w 886"/>
                <a:gd name="T69" fmla="*/ 362 h 568"/>
                <a:gd name="T70" fmla="*/ 202 w 886"/>
                <a:gd name="T71" fmla="*/ 362 h 568"/>
                <a:gd name="T72" fmla="*/ 188 w 886"/>
                <a:gd name="T73" fmla="*/ 360 h 568"/>
                <a:gd name="T74" fmla="*/ 178 w 886"/>
                <a:gd name="T75" fmla="*/ 356 h 568"/>
                <a:gd name="T76" fmla="*/ 178 w 886"/>
                <a:gd name="T77" fmla="*/ 356 h 568"/>
                <a:gd name="T78" fmla="*/ 162 w 886"/>
                <a:gd name="T79" fmla="*/ 352 h 568"/>
                <a:gd name="T80" fmla="*/ 158 w 886"/>
                <a:gd name="T81" fmla="*/ 350 h 568"/>
                <a:gd name="T82" fmla="*/ 120 w 886"/>
                <a:gd name="T83" fmla="*/ 362 h 568"/>
                <a:gd name="T84" fmla="*/ 192 w 886"/>
                <a:gd name="T85" fmla="*/ 568 h 568"/>
                <a:gd name="T86" fmla="*/ 874 w 886"/>
                <a:gd name="T87" fmla="*/ 52 h 568"/>
                <a:gd name="T88" fmla="*/ 874 w 886"/>
                <a:gd name="T89" fmla="*/ 52 h 568"/>
                <a:gd name="T90" fmla="*/ 882 w 886"/>
                <a:gd name="T91" fmla="*/ 44 h 568"/>
                <a:gd name="T92" fmla="*/ 886 w 886"/>
                <a:gd name="T93" fmla="*/ 34 h 568"/>
                <a:gd name="T94" fmla="*/ 884 w 886"/>
                <a:gd name="T95" fmla="*/ 22 h 568"/>
                <a:gd name="T96" fmla="*/ 880 w 886"/>
                <a:gd name="T97" fmla="*/ 12 h 568"/>
                <a:gd name="T98" fmla="*/ 880 w 886"/>
                <a:gd name="T99" fmla="*/ 12 h 568"/>
                <a:gd name="T100" fmla="*/ 874 w 886"/>
                <a:gd name="T101" fmla="*/ 8 h 568"/>
                <a:gd name="T102" fmla="*/ 870 w 886"/>
                <a:gd name="T103" fmla="*/ 4 h 568"/>
                <a:gd name="T104" fmla="*/ 862 w 886"/>
                <a:gd name="T105" fmla="*/ 2 h 568"/>
                <a:gd name="T106" fmla="*/ 856 w 886"/>
                <a:gd name="T107" fmla="*/ 0 h 568"/>
                <a:gd name="T108" fmla="*/ 856 w 886"/>
                <a:gd name="T10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6" h="568">
                  <a:moveTo>
                    <a:pt x="856" y="0"/>
                  </a:moveTo>
                  <a:lnTo>
                    <a:pt x="856" y="0"/>
                  </a:lnTo>
                  <a:lnTo>
                    <a:pt x="0" y="20"/>
                  </a:lnTo>
                  <a:lnTo>
                    <a:pt x="86" y="262"/>
                  </a:lnTo>
                  <a:lnTo>
                    <a:pt x="122" y="252"/>
                  </a:lnTo>
                  <a:lnTo>
                    <a:pt x="122" y="252"/>
                  </a:lnTo>
                  <a:lnTo>
                    <a:pt x="126" y="246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42" y="222"/>
                  </a:lnTo>
                  <a:lnTo>
                    <a:pt x="152" y="212"/>
                  </a:lnTo>
                  <a:lnTo>
                    <a:pt x="164" y="204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94" y="192"/>
                  </a:lnTo>
                  <a:lnTo>
                    <a:pt x="208" y="190"/>
                  </a:lnTo>
                  <a:lnTo>
                    <a:pt x="224" y="192"/>
                  </a:lnTo>
                  <a:lnTo>
                    <a:pt x="240" y="196"/>
                  </a:lnTo>
                  <a:lnTo>
                    <a:pt x="240" y="196"/>
                  </a:lnTo>
                  <a:lnTo>
                    <a:pt x="254" y="204"/>
                  </a:lnTo>
                  <a:lnTo>
                    <a:pt x="268" y="216"/>
                  </a:lnTo>
                  <a:lnTo>
                    <a:pt x="278" y="232"/>
                  </a:lnTo>
                  <a:lnTo>
                    <a:pt x="286" y="250"/>
                  </a:lnTo>
                  <a:lnTo>
                    <a:pt x="286" y="250"/>
                  </a:lnTo>
                  <a:lnTo>
                    <a:pt x="292" y="270"/>
                  </a:lnTo>
                  <a:lnTo>
                    <a:pt x="292" y="290"/>
                  </a:lnTo>
                  <a:lnTo>
                    <a:pt x="288" y="308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70" y="336"/>
                  </a:lnTo>
                  <a:lnTo>
                    <a:pt x="258" y="346"/>
                  </a:lnTo>
                  <a:lnTo>
                    <a:pt x="246" y="352"/>
                  </a:lnTo>
                  <a:lnTo>
                    <a:pt x="232" y="358"/>
                  </a:lnTo>
                  <a:lnTo>
                    <a:pt x="232" y="358"/>
                  </a:lnTo>
                  <a:lnTo>
                    <a:pt x="216" y="362"/>
                  </a:lnTo>
                  <a:lnTo>
                    <a:pt x="202" y="362"/>
                  </a:lnTo>
                  <a:lnTo>
                    <a:pt x="188" y="360"/>
                  </a:lnTo>
                  <a:lnTo>
                    <a:pt x="178" y="356"/>
                  </a:lnTo>
                  <a:lnTo>
                    <a:pt x="178" y="356"/>
                  </a:lnTo>
                  <a:lnTo>
                    <a:pt x="162" y="352"/>
                  </a:lnTo>
                  <a:lnTo>
                    <a:pt x="158" y="350"/>
                  </a:lnTo>
                  <a:lnTo>
                    <a:pt x="120" y="362"/>
                  </a:lnTo>
                  <a:lnTo>
                    <a:pt x="192" y="568"/>
                  </a:lnTo>
                  <a:lnTo>
                    <a:pt x="874" y="52"/>
                  </a:lnTo>
                  <a:lnTo>
                    <a:pt x="874" y="52"/>
                  </a:lnTo>
                  <a:lnTo>
                    <a:pt x="882" y="44"/>
                  </a:lnTo>
                  <a:lnTo>
                    <a:pt x="886" y="34"/>
                  </a:lnTo>
                  <a:lnTo>
                    <a:pt x="884" y="22"/>
                  </a:lnTo>
                  <a:lnTo>
                    <a:pt x="880" y="12"/>
                  </a:lnTo>
                  <a:lnTo>
                    <a:pt x="880" y="12"/>
                  </a:lnTo>
                  <a:lnTo>
                    <a:pt x="874" y="8"/>
                  </a:lnTo>
                  <a:lnTo>
                    <a:pt x="870" y="4"/>
                  </a:lnTo>
                  <a:lnTo>
                    <a:pt x="862" y="2"/>
                  </a:lnTo>
                  <a:lnTo>
                    <a:pt x="856" y="0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315948" y="3048076"/>
              <a:ext cx="1119716" cy="1269957"/>
            </a:xfrm>
            <a:custGeom>
              <a:avLst/>
              <a:gdLst>
                <a:gd name="T0" fmla="*/ 172 w 790"/>
                <a:gd name="T1" fmla="*/ 176 h 896"/>
                <a:gd name="T2" fmla="*/ 194 w 790"/>
                <a:gd name="T3" fmla="*/ 190 h 896"/>
                <a:gd name="T4" fmla="*/ 218 w 790"/>
                <a:gd name="T5" fmla="*/ 190 h 896"/>
                <a:gd name="T6" fmla="*/ 230 w 790"/>
                <a:gd name="T7" fmla="*/ 190 h 896"/>
                <a:gd name="T8" fmla="*/ 258 w 790"/>
                <a:gd name="T9" fmla="*/ 194 h 896"/>
                <a:gd name="T10" fmla="*/ 272 w 790"/>
                <a:gd name="T11" fmla="*/ 202 h 896"/>
                <a:gd name="T12" fmla="*/ 294 w 790"/>
                <a:gd name="T13" fmla="*/ 222 h 896"/>
                <a:gd name="T14" fmla="*/ 310 w 790"/>
                <a:gd name="T15" fmla="*/ 250 h 896"/>
                <a:gd name="T16" fmla="*/ 312 w 790"/>
                <a:gd name="T17" fmla="*/ 266 h 896"/>
                <a:gd name="T18" fmla="*/ 306 w 790"/>
                <a:gd name="T19" fmla="*/ 302 h 896"/>
                <a:gd name="T20" fmla="*/ 296 w 790"/>
                <a:gd name="T21" fmla="*/ 320 h 896"/>
                <a:gd name="T22" fmla="*/ 268 w 790"/>
                <a:gd name="T23" fmla="*/ 348 h 896"/>
                <a:gd name="T24" fmla="*/ 236 w 790"/>
                <a:gd name="T25" fmla="*/ 360 h 896"/>
                <a:gd name="T26" fmla="*/ 218 w 790"/>
                <a:gd name="T27" fmla="*/ 360 h 896"/>
                <a:gd name="T28" fmla="*/ 190 w 790"/>
                <a:gd name="T29" fmla="*/ 350 h 896"/>
                <a:gd name="T30" fmla="*/ 176 w 790"/>
                <a:gd name="T31" fmla="*/ 342 h 896"/>
                <a:gd name="T32" fmla="*/ 156 w 790"/>
                <a:gd name="T33" fmla="*/ 322 h 896"/>
                <a:gd name="T34" fmla="*/ 146 w 790"/>
                <a:gd name="T35" fmla="*/ 300 h 896"/>
                <a:gd name="T36" fmla="*/ 140 w 790"/>
                <a:gd name="T37" fmla="*/ 284 h 896"/>
                <a:gd name="T38" fmla="*/ 118 w 790"/>
                <a:gd name="T39" fmla="*/ 266 h 896"/>
                <a:gd name="T40" fmla="*/ 8 w 790"/>
                <a:gd name="T41" fmla="*/ 442 h 896"/>
                <a:gd name="T42" fmla="*/ 0 w 790"/>
                <a:gd name="T43" fmla="*/ 452 h 896"/>
                <a:gd name="T44" fmla="*/ 76 w 790"/>
                <a:gd name="T45" fmla="*/ 668 h 896"/>
                <a:gd name="T46" fmla="*/ 80 w 790"/>
                <a:gd name="T47" fmla="*/ 666 h 896"/>
                <a:gd name="T48" fmla="*/ 314 w 790"/>
                <a:gd name="T49" fmla="*/ 714 h 896"/>
                <a:gd name="T50" fmla="*/ 298 w 790"/>
                <a:gd name="T51" fmla="*/ 770 h 896"/>
                <a:gd name="T52" fmla="*/ 286 w 790"/>
                <a:gd name="T53" fmla="*/ 790 h 896"/>
                <a:gd name="T54" fmla="*/ 272 w 790"/>
                <a:gd name="T55" fmla="*/ 802 h 896"/>
                <a:gd name="T56" fmla="*/ 254 w 790"/>
                <a:gd name="T57" fmla="*/ 820 h 896"/>
                <a:gd name="T58" fmla="*/ 252 w 790"/>
                <a:gd name="T59" fmla="*/ 828 h 896"/>
                <a:gd name="T60" fmla="*/ 248 w 790"/>
                <a:gd name="T61" fmla="*/ 848 h 896"/>
                <a:gd name="T62" fmla="*/ 252 w 790"/>
                <a:gd name="T63" fmla="*/ 866 h 896"/>
                <a:gd name="T64" fmla="*/ 256 w 790"/>
                <a:gd name="T65" fmla="*/ 874 h 896"/>
                <a:gd name="T66" fmla="*/ 272 w 790"/>
                <a:gd name="T67" fmla="*/ 888 h 896"/>
                <a:gd name="T68" fmla="*/ 286 w 790"/>
                <a:gd name="T69" fmla="*/ 892 h 896"/>
                <a:gd name="T70" fmla="*/ 312 w 790"/>
                <a:gd name="T71" fmla="*/ 896 h 896"/>
                <a:gd name="T72" fmla="*/ 330 w 790"/>
                <a:gd name="T73" fmla="*/ 888 h 896"/>
                <a:gd name="T74" fmla="*/ 336 w 790"/>
                <a:gd name="T75" fmla="*/ 882 h 896"/>
                <a:gd name="T76" fmla="*/ 346 w 790"/>
                <a:gd name="T77" fmla="*/ 866 h 896"/>
                <a:gd name="T78" fmla="*/ 350 w 790"/>
                <a:gd name="T79" fmla="*/ 856 h 896"/>
                <a:gd name="T80" fmla="*/ 350 w 790"/>
                <a:gd name="T81" fmla="*/ 840 h 896"/>
                <a:gd name="T82" fmla="*/ 346 w 790"/>
                <a:gd name="T83" fmla="*/ 822 h 896"/>
                <a:gd name="T84" fmla="*/ 336 w 790"/>
                <a:gd name="T85" fmla="*/ 792 h 896"/>
                <a:gd name="T86" fmla="*/ 336 w 790"/>
                <a:gd name="T87" fmla="*/ 780 h 896"/>
                <a:gd name="T88" fmla="*/ 352 w 790"/>
                <a:gd name="T89" fmla="*/ 722 h 896"/>
                <a:gd name="T90" fmla="*/ 790 w 790"/>
                <a:gd name="T91" fmla="*/ 572 h 896"/>
                <a:gd name="T92" fmla="*/ 276 w 790"/>
                <a:gd name="T93" fmla="*/ 8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0" h="896">
                  <a:moveTo>
                    <a:pt x="276" y="8"/>
                  </a:moveTo>
                  <a:lnTo>
                    <a:pt x="172" y="176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200" y="192"/>
                  </a:lnTo>
                  <a:lnTo>
                    <a:pt x="218" y="190"/>
                  </a:lnTo>
                  <a:lnTo>
                    <a:pt x="218" y="190"/>
                  </a:lnTo>
                  <a:lnTo>
                    <a:pt x="230" y="190"/>
                  </a:lnTo>
                  <a:lnTo>
                    <a:pt x="244" y="190"/>
                  </a:lnTo>
                  <a:lnTo>
                    <a:pt x="258" y="194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84" y="212"/>
                  </a:lnTo>
                  <a:lnTo>
                    <a:pt x="294" y="222"/>
                  </a:lnTo>
                  <a:lnTo>
                    <a:pt x="304" y="234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2" y="266"/>
                  </a:lnTo>
                  <a:lnTo>
                    <a:pt x="312" y="284"/>
                  </a:lnTo>
                  <a:lnTo>
                    <a:pt x="306" y="302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284" y="336"/>
                  </a:lnTo>
                  <a:lnTo>
                    <a:pt x="268" y="348"/>
                  </a:lnTo>
                  <a:lnTo>
                    <a:pt x="252" y="358"/>
                  </a:lnTo>
                  <a:lnTo>
                    <a:pt x="236" y="360"/>
                  </a:lnTo>
                  <a:lnTo>
                    <a:pt x="236" y="360"/>
                  </a:lnTo>
                  <a:lnTo>
                    <a:pt x="218" y="360"/>
                  </a:lnTo>
                  <a:lnTo>
                    <a:pt x="204" y="356"/>
                  </a:lnTo>
                  <a:lnTo>
                    <a:pt x="190" y="350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66" y="332"/>
                  </a:lnTo>
                  <a:lnTo>
                    <a:pt x="156" y="322"/>
                  </a:lnTo>
                  <a:lnTo>
                    <a:pt x="150" y="310"/>
                  </a:lnTo>
                  <a:lnTo>
                    <a:pt x="146" y="300"/>
                  </a:lnTo>
                  <a:lnTo>
                    <a:pt x="146" y="300"/>
                  </a:lnTo>
                  <a:lnTo>
                    <a:pt x="140" y="284"/>
                  </a:lnTo>
                  <a:lnTo>
                    <a:pt x="138" y="280"/>
                  </a:lnTo>
                  <a:lnTo>
                    <a:pt x="118" y="266"/>
                  </a:lnTo>
                  <a:lnTo>
                    <a:pt x="8" y="442"/>
                  </a:lnTo>
                  <a:lnTo>
                    <a:pt x="8" y="442"/>
                  </a:lnTo>
                  <a:lnTo>
                    <a:pt x="6" y="448"/>
                  </a:lnTo>
                  <a:lnTo>
                    <a:pt x="0" y="452"/>
                  </a:lnTo>
                  <a:lnTo>
                    <a:pt x="76" y="668"/>
                  </a:lnTo>
                  <a:lnTo>
                    <a:pt x="76" y="668"/>
                  </a:lnTo>
                  <a:lnTo>
                    <a:pt x="80" y="666"/>
                  </a:lnTo>
                  <a:lnTo>
                    <a:pt x="80" y="666"/>
                  </a:lnTo>
                  <a:lnTo>
                    <a:pt x="86" y="666"/>
                  </a:lnTo>
                  <a:lnTo>
                    <a:pt x="314" y="714"/>
                  </a:lnTo>
                  <a:lnTo>
                    <a:pt x="298" y="770"/>
                  </a:lnTo>
                  <a:lnTo>
                    <a:pt x="298" y="770"/>
                  </a:lnTo>
                  <a:lnTo>
                    <a:pt x="294" y="782"/>
                  </a:lnTo>
                  <a:lnTo>
                    <a:pt x="286" y="790"/>
                  </a:lnTo>
                  <a:lnTo>
                    <a:pt x="272" y="802"/>
                  </a:lnTo>
                  <a:lnTo>
                    <a:pt x="272" y="802"/>
                  </a:lnTo>
                  <a:lnTo>
                    <a:pt x="260" y="814"/>
                  </a:lnTo>
                  <a:lnTo>
                    <a:pt x="254" y="820"/>
                  </a:lnTo>
                  <a:lnTo>
                    <a:pt x="252" y="828"/>
                  </a:lnTo>
                  <a:lnTo>
                    <a:pt x="252" y="82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8" y="858"/>
                  </a:lnTo>
                  <a:lnTo>
                    <a:pt x="252" y="866"/>
                  </a:lnTo>
                  <a:lnTo>
                    <a:pt x="252" y="866"/>
                  </a:lnTo>
                  <a:lnTo>
                    <a:pt x="256" y="874"/>
                  </a:lnTo>
                  <a:lnTo>
                    <a:pt x="262" y="882"/>
                  </a:lnTo>
                  <a:lnTo>
                    <a:pt x="272" y="888"/>
                  </a:lnTo>
                  <a:lnTo>
                    <a:pt x="286" y="892"/>
                  </a:lnTo>
                  <a:lnTo>
                    <a:pt x="286" y="892"/>
                  </a:lnTo>
                  <a:lnTo>
                    <a:pt x="300" y="896"/>
                  </a:lnTo>
                  <a:lnTo>
                    <a:pt x="312" y="896"/>
                  </a:lnTo>
                  <a:lnTo>
                    <a:pt x="322" y="892"/>
                  </a:lnTo>
                  <a:lnTo>
                    <a:pt x="330" y="888"/>
                  </a:lnTo>
                  <a:lnTo>
                    <a:pt x="330" y="888"/>
                  </a:lnTo>
                  <a:lnTo>
                    <a:pt x="336" y="882"/>
                  </a:lnTo>
                  <a:lnTo>
                    <a:pt x="342" y="876"/>
                  </a:lnTo>
                  <a:lnTo>
                    <a:pt x="346" y="866"/>
                  </a:lnTo>
                  <a:lnTo>
                    <a:pt x="350" y="856"/>
                  </a:lnTo>
                  <a:lnTo>
                    <a:pt x="350" y="856"/>
                  </a:lnTo>
                  <a:lnTo>
                    <a:pt x="352" y="848"/>
                  </a:lnTo>
                  <a:lnTo>
                    <a:pt x="350" y="840"/>
                  </a:lnTo>
                  <a:lnTo>
                    <a:pt x="346" y="822"/>
                  </a:lnTo>
                  <a:lnTo>
                    <a:pt x="346" y="822"/>
                  </a:lnTo>
                  <a:lnTo>
                    <a:pt x="338" y="804"/>
                  </a:lnTo>
                  <a:lnTo>
                    <a:pt x="336" y="792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36" y="780"/>
                  </a:lnTo>
                  <a:lnTo>
                    <a:pt x="352" y="722"/>
                  </a:lnTo>
                  <a:lnTo>
                    <a:pt x="542" y="760"/>
                  </a:lnTo>
                  <a:lnTo>
                    <a:pt x="790" y="572"/>
                  </a:lnTo>
                  <a:lnTo>
                    <a:pt x="590" y="0"/>
                  </a:lnTo>
                  <a:lnTo>
                    <a:pt x="276" y="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7296763" y="3334383"/>
              <a:ext cx="280638" cy="170083"/>
            </a:xfrm>
            <a:custGeom>
              <a:avLst/>
              <a:gdLst>
                <a:gd name="T0" fmla="*/ 168 w 198"/>
                <a:gd name="T1" fmla="*/ 4 h 120"/>
                <a:gd name="T2" fmla="*/ 168 w 198"/>
                <a:gd name="T3" fmla="*/ 4 h 120"/>
                <a:gd name="T4" fmla="*/ 158 w 198"/>
                <a:gd name="T5" fmla="*/ 2 h 120"/>
                <a:gd name="T6" fmla="*/ 150 w 198"/>
                <a:gd name="T7" fmla="*/ 0 h 120"/>
                <a:gd name="T8" fmla="*/ 150 w 198"/>
                <a:gd name="T9" fmla="*/ 0 h 120"/>
                <a:gd name="T10" fmla="*/ 150 w 198"/>
                <a:gd name="T11" fmla="*/ 0 h 120"/>
                <a:gd name="T12" fmla="*/ 140 w 198"/>
                <a:gd name="T13" fmla="*/ 2 h 120"/>
                <a:gd name="T14" fmla="*/ 130 w 198"/>
                <a:gd name="T15" fmla="*/ 4 h 120"/>
                <a:gd name="T16" fmla="*/ 130 w 198"/>
                <a:gd name="T17" fmla="*/ 4 h 120"/>
                <a:gd name="T18" fmla="*/ 122 w 198"/>
                <a:gd name="T19" fmla="*/ 8 h 120"/>
                <a:gd name="T20" fmla="*/ 114 w 198"/>
                <a:gd name="T21" fmla="*/ 14 h 120"/>
                <a:gd name="T22" fmla="*/ 104 w 198"/>
                <a:gd name="T23" fmla="*/ 26 h 120"/>
                <a:gd name="T24" fmla="*/ 104 w 198"/>
                <a:gd name="T25" fmla="*/ 26 h 120"/>
                <a:gd name="T26" fmla="*/ 92 w 198"/>
                <a:gd name="T27" fmla="*/ 44 h 120"/>
                <a:gd name="T28" fmla="*/ 84 w 198"/>
                <a:gd name="T29" fmla="*/ 52 h 120"/>
                <a:gd name="T30" fmla="*/ 74 w 198"/>
                <a:gd name="T31" fmla="*/ 58 h 120"/>
                <a:gd name="T32" fmla="*/ 74 w 198"/>
                <a:gd name="T33" fmla="*/ 58 h 120"/>
                <a:gd name="T34" fmla="*/ 74 w 198"/>
                <a:gd name="T35" fmla="*/ 58 h 120"/>
                <a:gd name="T36" fmla="*/ 0 w 198"/>
                <a:gd name="T37" fmla="*/ 82 h 120"/>
                <a:gd name="T38" fmla="*/ 12 w 198"/>
                <a:gd name="T39" fmla="*/ 120 h 120"/>
                <a:gd name="T40" fmla="*/ 88 w 198"/>
                <a:gd name="T41" fmla="*/ 94 h 120"/>
                <a:gd name="T42" fmla="*/ 88 w 198"/>
                <a:gd name="T43" fmla="*/ 94 h 120"/>
                <a:gd name="T44" fmla="*/ 98 w 198"/>
                <a:gd name="T45" fmla="*/ 92 h 120"/>
                <a:gd name="T46" fmla="*/ 110 w 198"/>
                <a:gd name="T47" fmla="*/ 94 h 120"/>
                <a:gd name="T48" fmla="*/ 128 w 198"/>
                <a:gd name="T49" fmla="*/ 100 h 120"/>
                <a:gd name="T50" fmla="*/ 128 w 198"/>
                <a:gd name="T51" fmla="*/ 100 h 120"/>
                <a:gd name="T52" fmla="*/ 144 w 198"/>
                <a:gd name="T53" fmla="*/ 104 h 120"/>
                <a:gd name="T54" fmla="*/ 152 w 198"/>
                <a:gd name="T55" fmla="*/ 104 h 120"/>
                <a:gd name="T56" fmla="*/ 160 w 198"/>
                <a:gd name="T57" fmla="*/ 102 h 120"/>
                <a:gd name="T58" fmla="*/ 160 w 198"/>
                <a:gd name="T59" fmla="*/ 102 h 120"/>
                <a:gd name="T60" fmla="*/ 170 w 198"/>
                <a:gd name="T61" fmla="*/ 98 h 120"/>
                <a:gd name="T62" fmla="*/ 180 w 198"/>
                <a:gd name="T63" fmla="*/ 94 h 120"/>
                <a:gd name="T64" fmla="*/ 186 w 198"/>
                <a:gd name="T65" fmla="*/ 88 h 120"/>
                <a:gd name="T66" fmla="*/ 192 w 198"/>
                <a:gd name="T67" fmla="*/ 80 h 120"/>
                <a:gd name="T68" fmla="*/ 192 w 198"/>
                <a:gd name="T69" fmla="*/ 80 h 120"/>
                <a:gd name="T70" fmla="*/ 196 w 198"/>
                <a:gd name="T71" fmla="*/ 72 h 120"/>
                <a:gd name="T72" fmla="*/ 198 w 198"/>
                <a:gd name="T73" fmla="*/ 62 h 120"/>
                <a:gd name="T74" fmla="*/ 198 w 198"/>
                <a:gd name="T75" fmla="*/ 52 h 120"/>
                <a:gd name="T76" fmla="*/ 194 w 198"/>
                <a:gd name="T77" fmla="*/ 38 h 120"/>
                <a:gd name="T78" fmla="*/ 194 w 198"/>
                <a:gd name="T79" fmla="*/ 38 h 120"/>
                <a:gd name="T80" fmla="*/ 190 w 198"/>
                <a:gd name="T81" fmla="*/ 24 h 120"/>
                <a:gd name="T82" fmla="*/ 182 w 198"/>
                <a:gd name="T83" fmla="*/ 14 h 120"/>
                <a:gd name="T84" fmla="*/ 176 w 198"/>
                <a:gd name="T85" fmla="*/ 8 h 120"/>
                <a:gd name="T86" fmla="*/ 168 w 198"/>
                <a:gd name="T87" fmla="*/ 4 h 120"/>
                <a:gd name="T88" fmla="*/ 168 w 198"/>
                <a:gd name="T8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8" h="120">
                  <a:moveTo>
                    <a:pt x="168" y="4"/>
                  </a:moveTo>
                  <a:lnTo>
                    <a:pt x="168" y="4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2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14" y="1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92" y="44"/>
                  </a:lnTo>
                  <a:lnTo>
                    <a:pt x="84" y="52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0" y="82"/>
                  </a:lnTo>
                  <a:lnTo>
                    <a:pt x="12" y="120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98" y="92"/>
                  </a:lnTo>
                  <a:lnTo>
                    <a:pt x="110" y="94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44" y="104"/>
                  </a:lnTo>
                  <a:lnTo>
                    <a:pt x="152" y="104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70" y="98"/>
                  </a:lnTo>
                  <a:lnTo>
                    <a:pt x="180" y="94"/>
                  </a:lnTo>
                  <a:lnTo>
                    <a:pt x="186" y="88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6" y="72"/>
                  </a:lnTo>
                  <a:lnTo>
                    <a:pt x="198" y="62"/>
                  </a:lnTo>
                  <a:lnTo>
                    <a:pt x="198" y="52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0" y="24"/>
                  </a:lnTo>
                  <a:lnTo>
                    <a:pt x="182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8" y="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4206" y="3084927"/>
            <a:ext cx="2182738" cy="1082865"/>
            <a:chOff x="3733514" y="3084927"/>
            <a:chExt cx="2182738" cy="1082865"/>
          </a:xfrm>
        </p:grpSpPr>
        <p:sp>
          <p:nvSpPr>
            <p:cNvPr id="9" name="Freeform 10"/>
            <p:cNvSpPr/>
            <p:nvPr/>
          </p:nvSpPr>
          <p:spPr bwMode="auto">
            <a:xfrm>
              <a:off x="4666138" y="3084927"/>
              <a:ext cx="1250114" cy="1082865"/>
            </a:xfrm>
            <a:custGeom>
              <a:avLst/>
              <a:gdLst>
                <a:gd name="T0" fmla="*/ 774 w 882"/>
                <a:gd name="T1" fmla="*/ 180 h 764"/>
                <a:gd name="T2" fmla="*/ 796 w 882"/>
                <a:gd name="T3" fmla="*/ 172 h 764"/>
                <a:gd name="T4" fmla="*/ 832 w 882"/>
                <a:gd name="T5" fmla="*/ 168 h 764"/>
                <a:gd name="T6" fmla="*/ 846 w 882"/>
                <a:gd name="T7" fmla="*/ 162 h 764"/>
                <a:gd name="T8" fmla="*/ 866 w 882"/>
                <a:gd name="T9" fmla="*/ 138 h 764"/>
                <a:gd name="T10" fmla="*/ 870 w 882"/>
                <a:gd name="T11" fmla="*/ 120 h 764"/>
                <a:gd name="T12" fmla="*/ 856 w 882"/>
                <a:gd name="T13" fmla="*/ 88 h 764"/>
                <a:gd name="T14" fmla="*/ 836 w 882"/>
                <a:gd name="T15" fmla="*/ 72 h 764"/>
                <a:gd name="T16" fmla="*/ 818 w 882"/>
                <a:gd name="T17" fmla="*/ 66 h 764"/>
                <a:gd name="T18" fmla="*/ 792 w 882"/>
                <a:gd name="T19" fmla="*/ 74 h 764"/>
                <a:gd name="T20" fmla="*/ 776 w 882"/>
                <a:gd name="T21" fmla="*/ 86 h 764"/>
                <a:gd name="T22" fmla="*/ 766 w 882"/>
                <a:gd name="T23" fmla="*/ 110 h 764"/>
                <a:gd name="T24" fmla="*/ 750 w 882"/>
                <a:gd name="T25" fmla="*/ 150 h 764"/>
                <a:gd name="T26" fmla="*/ 708 w 882"/>
                <a:gd name="T27" fmla="*/ 182 h 764"/>
                <a:gd name="T28" fmla="*/ 178 w 882"/>
                <a:gd name="T29" fmla="*/ 288 h 764"/>
                <a:gd name="T30" fmla="*/ 114 w 882"/>
                <a:gd name="T31" fmla="*/ 264 h 764"/>
                <a:gd name="T32" fmla="*/ 94 w 882"/>
                <a:gd name="T33" fmla="*/ 242 h 764"/>
                <a:gd name="T34" fmla="*/ 68 w 882"/>
                <a:gd name="T35" fmla="*/ 220 h 764"/>
                <a:gd name="T36" fmla="*/ 48 w 882"/>
                <a:gd name="T37" fmla="*/ 216 h 764"/>
                <a:gd name="T38" fmla="*/ 30 w 882"/>
                <a:gd name="T39" fmla="*/ 220 h 764"/>
                <a:gd name="T40" fmla="*/ 8 w 882"/>
                <a:gd name="T41" fmla="*/ 240 h 764"/>
                <a:gd name="T42" fmla="*/ 0 w 882"/>
                <a:gd name="T43" fmla="*/ 268 h 764"/>
                <a:gd name="T44" fmla="*/ 6 w 882"/>
                <a:gd name="T45" fmla="*/ 296 h 764"/>
                <a:gd name="T46" fmla="*/ 18 w 882"/>
                <a:gd name="T47" fmla="*/ 310 h 764"/>
                <a:gd name="T48" fmla="*/ 36 w 882"/>
                <a:gd name="T49" fmla="*/ 318 h 764"/>
                <a:gd name="T50" fmla="*/ 70 w 882"/>
                <a:gd name="T51" fmla="*/ 314 h 764"/>
                <a:gd name="T52" fmla="*/ 100 w 882"/>
                <a:gd name="T53" fmla="*/ 306 h 764"/>
                <a:gd name="T54" fmla="*/ 114 w 882"/>
                <a:gd name="T55" fmla="*/ 308 h 764"/>
                <a:gd name="T56" fmla="*/ 352 w 882"/>
                <a:gd name="T57" fmla="*/ 764 h 764"/>
                <a:gd name="T58" fmla="*/ 490 w 882"/>
                <a:gd name="T59" fmla="*/ 726 h 764"/>
                <a:gd name="T60" fmla="*/ 472 w 882"/>
                <a:gd name="T61" fmla="*/ 712 h 764"/>
                <a:gd name="T62" fmla="*/ 442 w 882"/>
                <a:gd name="T63" fmla="*/ 684 h 764"/>
                <a:gd name="T64" fmla="*/ 430 w 882"/>
                <a:gd name="T65" fmla="*/ 656 h 764"/>
                <a:gd name="T66" fmla="*/ 432 w 882"/>
                <a:gd name="T67" fmla="*/ 610 h 764"/>
                <a:gd name="T68" fmla="*/ 450 w 882"/>
                <a:gd name="T69" fmla="*/ 582 h 764"/>
                <a:gd name="T70" fmla="*/ 484 w 882"/>
                <a:gd name="T71" fmla="*/ 560 h 764"/>
                <a:gd name="T72" fmla="*/ 542 w 882"/>
                <a:gd name="T73" fmla="*/ 556 h 764"/>
                <a:gd name="T74" fmla="*/ 570 w 882"/>
                <a:gd name="T75" fmla="*/ 574 h 764"/>
                <a:gd name="T76" fmla="*/ 594 w 882"/>
                <a:gd name="T77" fmla="*/ 612 h 764"/>
                <a:gd name="T78" fmla="*/ 598 w 882"/>
                <a:gd name="T79" fmla="*/ 642 h 764"/>
                <a:gd name="T80" fmla="*/ 594 w 882"/>
                <a:gd name="T81" fmla="*/ 666 h 764"/>
                <a:gd name="T82" fmla="*/ 596 w 882"/>
                <a:gd name="T83" fmla="*/ 704 h 764"/>
                <a:gd name="T84" fmla="*/ 814 w 882"/>
                <a:gd name="T85" fmla="*/ 652 h 764"/>
                <a:gd name="T86" fmla="*/ 882 w 882"/>
                <a:gd name="T87" fmla="*/ 430 h 764"/>
                <a:gd name="T88" fmla="*/ 874 w 882"/>
                <a:gd name="T89" fmla="*/ 42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2" h="764">
                  <a:moveTo>
                    <a:pt x="874" y="422"/>
                  </a:moveTo>
                  <a:lnTo>
                    <a:pt x="730" y="214"/>
                  </a:lnTo>
                  <a:lnTo>
                    <a:pt x="774" y="180"/>
                  </a:lnTo>
                  <a:lnTo>
                    <a:pt x="774" y="180"/>
                  </a:lnTo>
                  <a:lnTo>
                    <a:pt x="784" y="174"/>
                  </a:lnTo>
                  <a:lnTo>
                    <a:pt x="796" y="172"/>
                  </a:lnTo>
                  <a:lnTo>
                    <a:pt x="814" y="170"/>
                  </a:lnTo>
                  <a:lnTo>
                    <a:pt x="814" y="170"/>
                  </a:lnTo>
                  <a:lnTo>
                    <a:pt x="832" y="168"/>
                  </a:lnTo>
                  <a:lnTo>
                    <a:pt x="840" y="166"/>
                  </a:lnTo>
                  <a:lnTo>
                    <a:pt x="846" y="162"/>
                  </a:lnTo>
                  <a:lnTo>
                    <a:pt x="846" y="162"/>
                  </a:lnTo>
                  <a:lnTo>
                    <a:pt x="854" y="154"/>
                  </a:lnTo>
                  <a:lnTo>
                    <a:pt x="860" y="146"/>
                  </a:lnTo>
                  <a:lnTo>
                    <a:pt x="866" y="138"/>
                  </a:lnTo>
                  <a:lnTo>
                    <a:pt x="870" y="130"/>
                  </a:lnTo>
                  <a:lnTo>
                    <a:pt x="870" y="130"/>
                  </a:lnTo>
                  <a:lnTo>
                    <a:pt x="870" y="120"/>
                  </a:lnTo>
                  <a:lnTo>
                    <a:pt x="868" y="112"/>
                  </a:lnTo>
                  <a:lnTo>
                    <a:pt x="864" y="100"/>
                  </a:lnTo>
                  <a:lnTo>
                    <a:pt x="856" y="88"/>
                  </a:lnTo>
                  <a:lnTo>
                    <a:pt x="856" y="88"/>
                  </a:lnTo>
                  <a:lnTo>
                    <a:pt x="846" y="78"/>
                  </a:lnTo>
                  <a:lnTo>
                    <a:pt x="836" y="72"/>
                  </a:lnTo>
                  <a:lnTo>
                    <a:pt x="828" y="68"/>
                  </a:lnTo>
                  <a:lnTo>
                    <a:pt x="818" y="66"/>
                  </a:lnTo>
                  <a:lnTo>
                    <a:pt x="818" y="66"/>
                  </a:lnTo>
                  <a:lnTo>
                    <a:pt x="810" y="68"/>
                  </a:lnTo>
                  <a:lnTo>
                    <a:pt x="800" y="70"/>
                  </a:lnTo>
                  <a:lnTo>
                    <a:pt x="792" y="74"/>
                  </a:lnTo>
                  <a:lnTo>
                    <a:pt x="784" y="80"/>
                  </a:lnTo>
                  <a:lnTo>
                    <a:pt x="784" y="80"/>
                  </a:lnTo>
                  <a:lnTo>
                    <a:pt x="776" y="86"/>
                  </a:lnTo>
                  <a:lnTo>
                    <a:pt x="772" y="94"/>
                  </a:lnTo>
                  <a:lnTo>
                    <a:pt x="766" y="110"/>
                  </a:lnTo>
                  <a:lnTo>
                    <a:pt x="766" y="110"/>
                  </a:lnTo>
                  <a:lnTo>
                    <a:pt x="762" y="130"/>
                  </a:lnTo>
                  <a:lnTo>
                    <a:pt x="758" y="140"/>
                  </a:lnTo>
                  <a:lnTo>
                    <a:pt x="750" y="150"/>
                  </a:lnTo>
                  <a:lnTo>
                    <a:pt x="750" y="150"/>
                  </a:lnTo>
                  <a:lnTo>
                    <a:pt x="750" y="150"/>
                  </a:lnTo>
                  <a:lnTo>
                    <a:pt x="708" y="182"/>
                  </a:lnTo>
                  <a:lnTo>
                    <a:pt x="580" y="0"/>
                  </a:lnTo>
                  <a:lnTo>
                    <a:pt x="264" y="6"/>
                  </a:lnTo>
                  <a:lnTo>
                    <a:pt x="178" y="288"/>
                  </a:lnTo>
                  <a:lnTo>
                    <a:pt x="124" y="270"/>
                  </a:lnTo>
                  <a:lnTo>
                    <a:pt x="124" y="270"/>
                  </a:lnTo>
                  <a:lnTo>
                    <a:pt x="114" y="264"/>
                  </a:lnTo>
                  <a:lnTo>
                    <a:pt x="106" y="258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82" y="228"/>
                  </a:lnTo>
                  <a:lnTo>
                    <a:pt x="76" y="224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58" y="218"/>
                  </a:lnTo>
                  <a:lnTo>
                    <a:pt x="48" y="216"/>
                  </a:lnTo>
                  <a:lnTo>
                    <a:pt x="38" y="218"/>
                  </a:lnTo>
                  <a:lnTo>
                    <a:pt x="30" y="220"/>
                  </a:lnTo>
                  <a:lnTo>
                    <a:pt x="30" y="220"/>
                  </a:lnTo>
                  <a:lnTo>
                    <a:pt x="22" y="224"/>
                  </a:lnTo>
                  <a:lnTo>
                    <a:pt x="14" y="230"/>
                  </a:lnTo>
                  <a:lnTo>
                    <a:pt x="8" y="240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0" y="268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6"/>
                  </a:lnTo>
                  <a:lnTo>
                    <a:pt x="6" y="296"/>
                  </a:lnTo>
                  <a:lnTo>
                    <a:pt x="10" y="304"/>
                  </a:lnTo>
                  <a:lnTo>
                    <a:pt x="18" y="310"/>
                  </a:lnTo>
                  <a:lnTo>
                    <a:pt x="26" y="314"/>
                  </a:lnTo>
                  <a:lnTo>
                    <a:pt x="36" y="318"/>
                  </a:lnTo>
                  <a:lnTo>
                    <a:pt x="36" y="318"/>
                  </a:lnTo>
                  <a:lnTo>
                    <a:pt x="46" y="320"/>
                  </a:lnTo>
                  <a:lnTo>
                    <a:pt x="54" y="32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90" y="308"/>
                  </a:lnTo>
                  <a:lnTo>
                    <a:pt x="100" y="306"/>
                  </a:lnTo>
                  <a:lnTo>
                    <a:pt x="112" y="306"/>
                  </a:lnTo>
                  <a:lnTo>
                    <a:pt x="112" y="306"/>
                  </a:lnTo>
                  <a:lnTo>
                    <a:pt x="114" y="308"/>
                  </a:lnTo>
                  <a:lnTo>
                    <a:pt x="168" y="324"/>
                  </a:lnTo>
                  <a:lnTo>
                    <a:pt x="90" y="584"/>
                  </a:lnTo>
                  <a:lnTo>
                    <a:pt x="352" y="764"/>
                  </a:lnTo>
                  <a:lnTo>
                    <a:pt x="492" y="730"/>
                  </a:lnTo>
                  <a:lnTo>
                    <a:pt x="490" y="726"/>
                  </a:lnTo>
                  <a:lnTo>
                    <a:pt x="490" y="726"/>
                  </a:lnTo>
                  <a:lnTo>
                    <a:pt x="486" y="72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62" y="706"/>
                  </a:lnTo>
                  <a:lnTo>
                    <a:pt x="450" y="696"/>
                  </a:lnTo>
                  <a:lnTo>
                    <a:pt x="442" y="684"/>
                  </a:lnTo>
                  <a:lnTo>
                    <a:pt x="434" y="670"/>
                  </a:lnTo>
                  <a:lnTo>
                    <a:pt x="434" y="670"/>
                  </a:lnTo>
                  <a:lnTo>
                    <a:pt x="430" y="656"/>
                  </a:lnTo>
                  <a:lnTo>
                    <a:pt x="428" y="640"/>
                  </a:lnTo>
                  <a:lnTo>
                    <a:pt x="428" y="626"/>
                  </a:lnTo>
                  <a:lnTo>
                    <a:pt x="432" y="610"/>
                  </a:lnTo>
                  <a:lnTo>
                    <a:pt x="432" y="610"/>
                  </a:lnTo>
                  <a:lnTo>
                    <a:pt x="438" y="594"/>
                  </a:lnTo>
                  <a:lnTo>
                    <a:pt x="450" y="582"/>
                  </a:lnTo>
                  <a:lnTo>
                    <a:pt x="466" y="570"/>
                  </a:lnTo>
                  <a:lnTo>
                    <a:pt x="484" y="560"/>
                  </a:lnTo>
                  <a:lnTo>
                    <a:pt x="484" y="560"/>
                  </a:lnTo>
                  <a:lnTo>
                    <a:pt x="504" y="554"/>
                  </a:lnTo>
                  <a:lnTo>
                    <a:pt x="524" y="554"/>
                  </a:lnTo>
                  <a:lnTo>
                    <a:pt x="542" y="556"/>
                  </a:lnTo>
                  <a:lnTo>
                    <a:pt x="556" y="564"/>
                  </a:lnTo>
                  <a:lnTo>
                    <a:pt x="556" y="564"/>
                  </a:lnTo>
                  <a:lnTo>
                    <a:pt x="570" y="574"/>
                  </a:lnTo>
                  <a:lnTo>
                    <a:pt x="580" y="586"/>
                  </a:lnTo>
                  <a:lnTo>
                    <a:pt x="588" y="598"/>
                  </a:lnTo>
                  <a:lnTo>
                    <a:pt x="594" y="612"/>
                  </a:lnTo>
                  <a:lnTo>
                    <a:pt x="594" y="612"/>
                  </a:lnTo>
                  <a:lnTo>
                    <a:pt x="598" y="628"/>
                  </a:lnTo>
                  <a:lnTo>
                    <a:pt x="598" y="642"/>
                  </a:lnTo>
                  <a:lnTo>
                    <a:pt x="596" y="654"/>
                  </a:lnTo>
                  <a:lnTo>
                    <a:pt x="594" y="666"/>
                  </a:lnTo>
                  <a:lnTo>
                    <a:pt x="594" y="666"/>
                  </a:lnTo>
                  <a:lnTo>
                    <a:pt x="590" y="680"/>
                  </a:lnTo>
                  <a:lnTo>
                    <a:pt x="588" y="686"/>
                  </a:lnTo>
                  <a:lnTo>
                    <a:pt x="596" y="704"/>
                  </a:lnTo>
                  <a:lnTo>
                    <a:pt x="814" y="652"/>
                  </a:lnTo>
                  <a:lnTo>
                    <a:pt x="814" y="652"/>
                  </a:lnTo>
                  <a:lnTo>
                    <a:pt x="814" y="652"/>
                  </a:lnTo>
                  <a:lnTo>
                    <a:pt x="816" y="652"/>
                  </a:lnTo>
                  <a:lnTo>
                    <a:pt x="882" y="430"/>
                  </a:lnTo>
                  <a:lnTo>
                    <a:pt x="882" y="430"/>
                  </a:lnTo>
                  <a:lnTo>
                    <a:pt x="878" y="426"/>
                  </a:lnTo>
                  <a:lnTo>
                    <a:pt x="874" y="422"/>
                  </a:lnTo>
                  <a:lnTo>
                    <a:pt x="874" y="4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733514" y="3093431"/>
              <a:ext cx="1247279" cy="785219"/>
            </a:xfrm>
            <a:custGeom>
              <a:avLst/>
              <a:gdLst>
                <a:gd name="T0" fmla="*/ 0 w 880"/>
                <a:gd name="T1" fmla="*/ 46 h 554"/>
                <a:gd name="T2" fmla="*/ 0 w 880"/>
                <a:gd name="T3" fmla="*/ 46 h 554"/>
                <a:gd name="T4" fmla="*/ 2 w 880"/>
                <a:gd name="T5" fmla="*/ 54 h 554"/>
                <a:gd name="T6" fmla="*/ 4 w 880"/>
                <a:gd name="T7" fmla="*/ 60 h 554"/>
                <a:gd name="T8" fmla="*/ 8 w 880"/>
                <a:gd name="T9" fmla="*/ 66 h 554"/>
                <a:gd name="T10" fmla="*/ 12 w 880"/>
                <a:gd name="T11" fmla="*/ 70 h 554"/>
                <a:gd name="T12" fmla="*/ 714 w 880"/>
                <a:gd name="T13" fmla="*/ 554 h 554"/>
                <a:gd name="T14" fmla="*/ 778 w 880"/>
                <a:gd name="T15" fmla="*/ 338 h 554"/>
                <a:gd name="T16" fmla="*/ 762 w 880"/>
                <a:gd name="T17" fmla="*/ 334 h 554"/>
                <a:gd name="T18" fmla="*/ 762 w 880"/>
                <a:gd name="T19" fmla="*/ 334 h 554"/>
                <a:gd name="T20" fmla="*/ 756 w 880"/>
                <a:gd name="T21" fmla="*/ 334 h 554"/>
                <a:gd name="T22" fmla="*/ 740 w 880"/>
                <a:gd name="T23" fmla="*/ 340 h 554"/>
                <a:gd name="T24" fmla="*/ 740 w 880"/>
                <a:gd name="T25" fmla="*/ 340 h 554"/>
                <a:gd name="T26" fmla="*/ 728 w 880"/>
                <a:gd name="T27" fmla="*/ 344 h 554"/>
                <a:gd name="T28" fmla="*/ 716 w 880"/>
                <a:gd name="T29" fmla="*/ 346 h 554"/>
                <a:gd name="T30" fmla="*/ 700 w 880"/>
                <a:gd name="T31" fmla="*/ 348 h 554"/>
                <a:gd name="T32" fmla="*/ 684 w 880"/>
                <a:gd name="T33" fmla="*/ 344 h 554"/>
                <a:gd name="T34" fmla="*/ 684 w 880"/>
                <a:gd name="T35" fmla="*/ 344 h 554"/>
                <a:gd name="T36" fmla="*/ 670 w 880"/>
                <a:gd name="T37" fmla="*/ 338 h 554"/>
                <a:gd name="T38" fmla="*/ 656 w 880"/>
                <a:gd name="T39" fmla="*/ 332 h 554"/>
                <a:gd name="T40" fmla="*/ 644 w 880"/>
                <a:gd name="T41" fmla="*/ 322 h 554"/>
                <a:gd name="T42" fmla="*/ 634 w 880"/>
                <a:gd name="T43" fmla="*/ 308 h 554"/>
                <a:gd name="T44" fmla="*/ 634 w 880"/>
                <a:gd name="T45" fmla="*/ 308 h 554"/>
                <a:gd name="T46" fmla="*/ 628 w 880"/>
                <a:gd name="T47" fmla="*/ 294 h 554"/>
                <a:gd name="T48" fmla="*/ 624 w 880"/>
                <a:gd name="T49" fmla="*/ 276 h 554"/>
                <a:gd name="T50" fmla="*/ 624 w 880"/>
                <a:gd name="T51" fmla="*/ 258 h 554"/>
                <a:gd name="T52" fmla="*/ 628 w 880"/>
                <a:gd name="T53" fmla="*/ 238 h 554"/>
                <a:gd name="T54" fmla="*/ 628 w 880"/>
                <a:gd name="T55" fmla="*/ 238 h 554"/>
                <a:gd name="T56" fmla="*/ 636 w 880"/>
                <a:gd name="T57" fmla="*/ 218 h 554"/>
                <a:gd name="T58" fmla="*/ 648 w 880"/>
                <a:gd name="T59" fmla="*/ 202 h 554"/>
                <a:gd name="T60" fmla="*/ 662 w 880"/>
                <a:gd name="T61" fmla="*/ 190 h 554"/>
                <a:gd name="T62" fmla="*/ 676 w 880"/>
                <a:gd name="T63" fmla="*/ 182 h 554"/>
                <a:gd name="T64" fmla="*/ 676 w 880"/>
                <a:gd name="T65" fmla="*/ 182 h 554"/>
                <a:gd name="T66" fmla="*/ 692 w 880"/>
                <a:gd name="T67" fmla="*/ 178 h 554"/>
                <a:gd name="T68" fmla="*/ 708 w 880"/>
                <a:gd name="T69" fmla="*/ 176 h 554"/>
                <a:gd name="T70" fmla="*/ 722 w 880"/>
                <a:gd name="T71" fmla="*/ 178 h 554"/>
                <a:gd name="T72" fmla="*/ 736 w 880"/>
                <a:gd name="T73" fmla="*/ 182 h 554"/>
                <a:gd name="T74" fmla="*/ 736 w 880"/>
                <a:gd name="T75" fmla="*/ 182 h 554"/>
                <a:gd name="T76" fmla="*/ 752 w 880"/>
                <a:gd name="T77" fmla="*/ 190 h 554"/>
                <a:gd name="T78" fmla="*/ 762 w 880"/>
                <a:gd name="T79" fmla="*/ 198 h 554"/>
                <a:gd name="T80" fmla="*/ 772 w 880"/>
                <a:gd name="T81" fmla="*/ 206 h 554"/>
                <a:gd name="T82" fmla="*/ 780 w 880"/>
                <a:gd name="T83" fmla="*/ 216 h 554"/>
                <a:gd name="T84" fmla="*/ 780 w 880"/>
                <a:gd name="T85" fmla="*/ 216 h 554"/>
                <a:gd name="T86" fmla="*/ 788 w 880"/>
                <a:gd name="T87" fmla="*/ 228 h 554"/>
                <a:gd name="T88" fmla="*/ 792 w 880"/>
                <a:gd name="T89" fmla="*/ 232 h 554"/>
                <a:gd name="T90" fmla="*/ 808 w 880"/>
                <a:gd name="T91" fmla="*/ 238 h 554"/>
                <a:gd name="T92" fmla="*/ 880 w 880"/>
                <a:gd name="T93" fmla="*/ 0 h 554"/>
                <a:gd name="T94" fmla="*/ 28 w 880"/>
                <a:gd name="T95" fmla="*/ 18 h 554"/>
                <a:gd name="T96" fmla="*/ 28 w 880"/>
                <a:gd name="T97" fmla="*/ 18 h 554"/>
                <a:gd name="T98" fmla="*/ 18 w 880"/>
                <a:gd name="T99" fmla="*/ 20 h 554"/>
                <a:gd name="T100" fmla="*/ 8 w 880"/>
                <a:gd name="T101" fmla="*/ 26 h 554"/>
                <a:gd name="T102" fmla="*/ 2 w 880"/>
                <a:gd name="T103" fmla="*/ 36 h 554"/>
                <a:gd name="T104" fmla="*/ 0 w 880"/>
                <a:gd name="T105" fmla="*/ 46 h 554"/>
                <a:gd name="T106" fmla="*/ 0 w 880"/>
                <a:gd name="T107" fmla="*/ 4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0" h="554">
                  <a:moveTo>
                    <a:pt x="0" y="46"/>
                  </a:moveTo>
                  <a:lnTo>
                    <a:pt x="0" y="46"/>
                  </a:lnTo>
                  <a:lnTo>
                    <a:pt x="2" y="54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714" y="554"/>
                  </a:lnTo>
                  <a:lnTo>
                    <a:pt x="778" y="338"/>
                  </a:lnTo>
                  <a:lnTo>
                    <a:pt x="762" y="334"/>
                  </a:lnTo>
                  <a:lnTo>
                    <a:pt x="762" y="334"/>
                  </a:lnTo>
                  <a:lnTo>
                    <a:pt x="756" y="334"/>
                  </a:lnTo>
                  <a:lnTo>
                    <a:pt x="740" y="340"/>
                  </a:lnTo>
                  <a:lnTo>
                    <a:pt x="740" y="340"/>
                  </a:lnTo>
                  <a:lnTo>
                    <a:pt x="728" y="344"/>
                  </a:lnTo>
                  <a:lnTo>
                    <a:pt x="716" y="346"/>
                  </a:lnTo>
                  <a:lnTo>
                    <a:pt x="700" y="348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0" y="338"/>
                  </a:lnTo>
                  <a:lnTo>
                    <a:pt x="656" y="332"/>
                  </a:lnTo>
                  <a:lnTo>
                    <a:pt x="644" y="322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28" y="294"/>
                  </a:lnTo>
                  <a:lnTo>
                    <a:pt x="624" y="276"/>
                  </a:lnTo>
                  <a:lnTo>
                    <a:pt x="624" y="258"/>
                  </a:lnTo>
                  <a:lnTo>
                    <a:pt x="628" y="238"/>
                  </a:lnTo>
                  <a:lnTo>
                    <a:pt x="628" y="238"/>
                  </a:lnTo>
                  <a:lnTo>
                    <a:pt x="636" y="218"/>
                  </a:lnTo>
                  <a:lnTo>
                    <a:pt x="648" y="202"/>
                  </a:lnTo>
                  <a:lnTo>
                    <a:pt x="662" y="190"/>
                  </a:lnTo>
                  <a:lnTo>
                    <a:pt x="676" y="182"/>
                  </a:lnTo>
                  <a:lnTo>
                    <a:pt x="676" y="182"/>
                  </a:lnTo>
                  <a:lnTo>
                    <a:pt x="692" y="178"/>
                  </a:lnTo>
                  <a:lnTo>
                    <a:pt x="708" y="176"/>
                  </a:lnTo>
                  <a:lnTo>
                    <a:pt x="722" y="178"/>
                  </a:lnTo>
                  <a:lnTo>
                    <a:pt x="736" y="182"/>
                  </a:lnTo>
                  <a:lnTo>
                    <a:pt x="736" y="182"/>
                  </a:lnTo>
                  <a:lnTo>
                    <a:pt x="752" y="190"/>
                  </a:lnTo>
                  <a:lnTo>
                    <a:pt x="762" y="198"/>
                  </a:lnTo>
                  <a:lnTo>
                    <a:pt x="772" y="206"/>
                  </a:lnTo>
                  <a:lnTo>
                    <a:pt x="780" y="216"/>
                  </a:lnTo>
                  <a:lnTo>
                    <a:pt x="780" y="216"/>
                  </a:lnTo>
                  <a:lnTo>
                    <a:pt x="788" y="228"/>
                  </a:lnTo>
                  <a:lnTo>
                    <a:pt x="792" y="232"/>
                  </a:lnTo>
                  <a:lnTo>
                    <a:pt x="808" y="238"/>
                  </a:lnTo>
                  <a:lnTo>
                    <a:pt x="880" y="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18" y="20"/>
                  </a:lnTo>
                  <a:lnTo>
                    <a:pt x="8" y="26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9779" y="4034560"/>
            <a:ext cx="1717842" cy="1817058"/>
            <a:chOff x="5919087" y="4034560"/>
            <a:chExt cx="1717842" cy="1817058"/>
          </a:xfrm>
        </p:grpSpPr>
        <p:sp>
          <p:nvSpPr>
            <p:cNvPr id="11" name="Freeform 12"/>
            <p:cNvSpPr/>
            <p:nvPr/>
          </p:nvSpPr>
          <p:spPr bwMode="auto">
            <a:xfrm>
              <a:off x="5919087" y="4034560"/>
              <a:ext cx="1272791" cy="1048848"/>
            </a:xfrm>
            <a:custGeom>
              <a:avLst/>
              <a:gdLst>
                <a:gd name="T0" fmla="*/ 648 w 898"/>
                <a:gd name="T1" fmla="*/ 92 h 740"/>
                <a:gd name="T2" fmla="*/ 656 w 898"/>
                <a:gd name="T3" fmla="*/ 114 h 740"/>
                <a:gd name="T4" fmla="*/ 664 w 898"/>
                <a:gd name="T5" fmla="*/ 138 h 740"/>
                <a:gd name="T6" fmla="*/ 662 w 898"/>
                <a:gd name="T7" fmla="*/ 170 h 740"/>
                <a:gd name="T8" fmla="*/ 642 w 898"/>
                <a:gd name="T9" fmla="*/ 210 h 740"/>
                <a:gd name="T10" fmla="*/ 614 w 898"/>
                <a:gd name="T11" fmla="*/ 228 h 740"/>
                <a:gd name="T12" fmla="*/ 558 w 898"/>
                <a:gd name="T13" fmla="*/ 230 h 740"/>
                <a:gd name="T14" fmla="*/ 522 w 898"/>
                <a:gd name="T15" fmla="*/ 210 h 740"/>
                <a:gd name="T16" fmla="*/ 500 w 898"/>
                <a:gd name="T17" fmla="*/ 184 h 740"/>
                <a:gd name="T18" fmla="*/ 496 w 898"/>
                <a:gd name="T19" fmla="*/ 138 h 740"/>
                <a:gd name="T20" fmla="*/ 504 w 898"/>
                <a:gd name="T21" fmla="*/ 108 h 740"/>
                <a:gd name="T22" fmla="*/ 530 w 898"/>
                <a:gd name="T23" fmla="*/ 80 h 740"/>
                <a:gd name="T24" fmla="*/ 546 w 898"/>
                <a:gd name="T25" fmla="*/ 66 h 740"/>
                <a:gd name="T26" fmla="*/ 358 w 898"/>
                <a:gd name="T27" fmla="*/ 10 h 740"/>
                <a:gd name="T28" fmla="*/ 168 w 898"/>
                <a:gd name="T29" fmla="*/ 134 h 740"/>
                <a:gd name="T30" fmla="*/ 174 w 898"/>
                <a:gd name="T31" fmla="*/ 382 h 740"/>
                <a:gd name="T32" fmla="*/ 108 w 898"/>
                <a:gd name="T33" fmla="*/ 382 h 740"/>
                <a:gd name="T34" fmla="*/ 82 w 898"/>
                <a:gd name="T35" fmla="*/ 368 h 740"/>
                <a:gd name="T36" fmla="*/ 50 w 898"/>
                <a:gd name="T37" fmla="*/ 356 h 740"/>
                <a:gd name="T38" fmla="*/ 30 w 898"/>
                <a:gd name="T39" fmla="*/ 360 h 740"/>
                <a:gd name="T40" fmla="*/ 14 w 898"/>
                <a:gd name="T41" fmla="*/ 368 h 740"/>
                <a:gd name="T42" fmla="*/ 0 w 898"/>
                <a:gd name="T43" fmla="*/ 394 h 740"/>
                <a:gd name="T44" fmla="*/ 2 w 898"/>
                <a:gd name="T45" fmla="*/ 424 h 740"/>
                <a:gd name="T46" fmla="*/ 18 w 898"/>
                <a:gd name="T47" fmla="*/ 450 h 740"/>
                <a:gd name="T48" fmla="*/ 34 w 898"/>
                <a:gd name="T49" fmla="*/ 456 h 740"/>
                <a:gd name="T50" fmla="*/ 54 w 898"/>
                <a:gd name="T51" fmla="*/ 458 h 740"/>
                <a:gd name="T52" fmla="*/ 84 w 898"/>
                <a:gd name="T53" fmla="*/ 444 h 740"/>
                <a:gd name="T54" fmla="*/ 110 w 898"/>
                <a:gd name="T55" fmla="*/ 426 h 740"/>
                <a:gd name="T56" fmla="*/ 122 w 898"/>
                <a:gd name="T57" fmla="*/ 422 h 740"/>
                <a:gd name="T58" fmla="*/ 396 w 898"/>
                <a:gd name="T59" fmla="*/ 740 h 740"/>
                <a:gd name="T60" fmla="*/ 682 w 898"/>
                <a:gd name="T61" fmla="*/ 618 h 740"/>
                <a:gd name="T62" fmla="*/ 690 w 898"/>
                <a:gd name="T63" fmla="*/ 658 h 740"/>
                <a:gd name="T64" fmla="*/ 694 w 898"/>
                <a:gd name="T65" fmla="*/ 682 h 740"/>
                <a:gd name="T66" fmla="*/ 704 w 898"/>
                <a:gd name="T67" fmla="*/ 698 h 740"/>
                <a:gd name="T68" fmla="*/ 728 w 898"/>
                <a:gd name="T69" fmla="*/ 714 h 740"/>
                <a:gd name="T70" fmla="*/ 746 w 898"/>
                <a:gd name="T71" fmla="*/ 714 h 740"/>
                <a:gd name="T72" fmla="*/ 770 w 898"/>
                <a:gd name="T73" fmla="*/ 702 h 740"/>
                <a:gd name="T74" fmla="*/ 792 w 898"/>
                <a:gd name="T75" fmla="*/ 674 h 740"/>
                <a:gd name="T76" fmla="*/ 794 w 898"/>
                <a:gd name="T77" fmla="*/ 656 h 740"/>
                <a:gd name="T78" fmla="*/ 780 w 898"/>
                <a:gd name="T79" fmla="*/ 630 h 740"/>
                <a:gd name="T80" fmla="*/ 768 w 898"/>
                <a:gd name="T81" fmla="*/ 618 h 740"/>
                <a:gd name="T82" fmla="*/ 732 w 898"/>
                <a:gd name="T83" fmla="*/ 606 h 740"/>
                <a:gd name="T84" fmla="*/ 712 w 898"/>
                <a:gd name="T85" fmla="*/ 594 h 740"/>
                <a:gd name="T86" fmla="*/ 898 w 898"/>
                <a:gd name="T87" fmla="*/ 35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8" h="740">
                  <a:moveTo>
                    <a:pt x="810" y="102"/>
                  </a:moveTo>
                  <a:lnTo>
                    <a:pt x="654" y="70"/>
                  </a:lnTo>
                  <a:lnTo>
                    <a:pt x="648" y="92"/>
                  </a:lnTo>
                  <a:lnTo>
                    <a:pt x="648" y="92"/>
                  </a:lnTo>
                  <a:lnTo>
                    <a:pt x="650" y="98"/>
                  </a:lnTo>
                  <a:lnTo>
                    <a:pt x="656" y="114"/>
                  </a:lnTo>
                  <a:lnTo>
                    <a:pt x="656" y="114"/>
                  </a:lnTo>
                  <a:lnTo>
                    <a:pt x="660" y="126"/>
                  </a:lnTo>
                  <a:lnTo>
                    <a:pt x="664" y="138"/>
                  </a:lnTo>
                  <a:lnTo>
                    <a:pt x="664" y="154"/>
                  </a:lnTo>
                  <a:lnTo>
                    <a:pt x="662" y="170"/>
                  </a:lnTo>
                  <a:lnTo>
                    <a:pt x="662" y="170"/>
                  </a:lnTo>
                  <a:lnTo>
                    <a:pt x="658" y="184"/>
                  </a:lnTo>
                  <a:lnTo>
                    <a:pt x="650" y="198"/>
                  </a:lnTo>
                  <a:lnTo>
                    <a:pt x="642" y="210"/>
                  </a:lnTo>
                  <a:lnTo>
                    <a:pt x="628" y="220"/>
                  </a:lnTo>
                  <a:lnTo>
                    <a:pt x="628" y="220"/>
                  </a:lnTo>
                  <a:lnTo>
                    <a:pt x="614" y="228"/>
                  </a:lnTo>
                  <a:lnTo>
                    <a:pt x="596" y="232"/>
                  </a:lnTo>
                  <a:lnTo>
                    <a:pt x="578" y="232"/>
                  </a:lnTo>
                  <a:lnTo>
                    <a:pt x="558" y="230"/>
                  </a:lnTo>
                  <a:lnTo>
                    <a:pt x="558" y="230"/>
                  </a:lnTo>
                  <a:lnTo>
                    <a:pt x="538" y="222"/>
                  </a:lnTo>
                  <a:lnTo>
                    <a:pt x="522" y="210"/>
                  </a:lnTo>
                  <a:lnTo>
                    <a:pt x="508" y="198"/>
                  </a:lnTo>
                  <a:lnTo>
                    <a:pt x="500" y="184"/>
                  </a:lnTo>
                  <a:lnTo>
                    <a:pt x="500" y="184"/>
                  </a:lnTo>
                  <a:lnTo>
                    <a:pt x="496" y="168"/>
                  </a:lnTo>
                  <a:lnTo>
                    <a:pt x="494" y="152"/>
                  </a:lnTo>
                  <a:lnTo>
                    <a:pt x="496" y="138"/>
                  </a:lnTo>
                  <a:lnTo>
                    <a:pt x="498" y="122"/>
                  </a:lnTo>
                  <a:lnTo>
                    <a:pt x="498" y="122"/>
                  </a:lnTo>
                  <a:lnTo>
                    <a:pt x="504" y="108"/>
                  </a:lnTo>
                  <a:lnTo>
                    <a:pt x="512" y="96"/>
                  </a:lnTo>
                  <a:lnTo>
                    <a:pt x="522" y="86"/>
                  </a:lnTo>
                  <a:lnTo>
                    <a:pt x="530" y="80"/>
                  </a:lnTo>
                  <a:lnTo>
                    <a:pt x="530" y="80"/>
                  </a:lnTo>
                  <a:lnTo>
                    <a:pt x="542" y="70"/>
                  </a:lnTo>
                  <a:lnTo>
                    <a:pt x="546" y="66"/>
                  </a:lnTo>
                  <a:lnTo>
                    <a:pt x="550" y="50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0" y="6"/>
                  </a:lnTo>
                  <a:lnTo>
                    <a:pt x="344" y="0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42"/>
                  </a:lnTo>
                  <a:lnTo>
                    <a:pt x="174" y="382"/>
                  </a:lnTo>
                  <a:lnTo>
                    <a:pt x="120" y="384"/>
                  </a:lnTo>
                  <a:lnTo>
                    <a:pt x="120" y="384"/>
                  </a:lnTo>
                  <a:lnTo>
                    <a:pt x="108" y="382"/>
                  </a:lnTo>
                  <a:lnTo>
                    <a:pt x="98" y="378"/>
                  </a:lnTo>
                  <a:lnTo>
                    <a:pt x="82" y="368"/>
                  </a:lnTo>
                  <a:lnTo>
                    <a:pt x="82" y="368"/>
                  </a:lnTo>
                  <a:lnTo>
                    <a:pt x="68" y="358"/>
                  </a:lnTo>
                  <a:lnTo>
                    <a:pt x="60" y="356"/>
                  </a:lnTo>
                  <a:lnTo>
                    <a:pt x="50" y="356"/>
                  </a:lnTo>
                  <a:lnTo>
                    <a:pt x="50" y="356"/>
                  </a:lnTo>
                  <a:lnTo>
                    <a:pt x="40" y="358"/>
                  </a:lnTo>
                  <a:lnTo>
                    <a:pt x="30" y="360"/>
                  </a:lnTo>
                  <a:lnTo>
                    <a:pt x="22" y="364"/>
                  </a:lnTo>
                  <a:lnTo>
                    <a:pt x="14" y="368"/>
                  </a:lnTo>
                  <a:lnTo>
                    <a:pt x="14" y="368"/>
                  </a:lnTo>
                  <a:lnTo>
                    <a:pt x="8" y="374"/>
                  </a:lnTo>
                  <a:lnTo>
                    <a:pt x="4" y="384"/>
                  </a:lnTo>
                  <a:lnTo>
                    <a:pt x="0" y="394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2" y="424"/>
                  </a:lnTo>
                  <a:lnTo>
                    <a:pt x="6" y="434"/>
                  </a:lnTo>
                  <a:lnTo>
                    <a:pt x="10" y="444"/>
                  </a:lnTo>
                  <a:lnTo>
                    <a:pt x="18" y="450"/>
                  </a:lnTo>
                  <a:lnTo>
                    <a:pt x="18" y="450"/>
                  </a:lnTo>
                  <a:lnTo>
                    <a:pt x="26" y="454"/>
                  </a:lnTo>
                  <a:lnTo>
                    <a:pt x="34" y="456"/>
                  </a:lnTo>
                  <a:lnTo>
                    <a:pt x="44" y="458"/>
                  </a:lnTo>
                  <a:lnTo>
                    <a:pt x="54" y="458"/>
                  </a:lnTo>
                  <a:lnTo>
                    <a:pt x="54" y="458"/>
                  </a:lnTo>
                  <a:lnTo>
                    <a:pt x="64" y="458"/>
                  </a:lnTo>
                  <a:lnTo>
                    <a:pt x="70" y="454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100" y="430"/>
                  </a:lnTo>
                  <a:lnTo>
                    <a:pt x="110" y="426"/>
                  </a:lnTo>
                  <a:lnTo>
                    <a:pt x="122" y="422"/>
                  </a:lnTo>
                  <a:lnTo>
                    <a:pt x="122" y="422"/>
                  </a:lnTo>
                  <a:lnTo>
                    <a:pt x="122" y="422"/>
                  </a:lnTo>
                  <a:lnTo>
                    <a:pt x="174" y="420"/>
                  </a:lnTo>
                  <a:lnTo>
                    <a:pt x="176" y="586"/>
                  </a:lnTo>
                  <a:lnTo>
                    <a:pt x="396" y="740"/>
                  </a:lnTo>
                  <a:lnTo>
                    <a:pt x="638" y="556"/>
                  </a:lnTo>
                  <a:lnTo>
                    <a:pt x="682" y="618"/>
                  </a:lnTo>
                  <a:lnTo>
                    <a:pt x="682" y="618"/>
                  </a:lnTo>
                  <a:lnTo>
                    <a:pt x="688" y="628"/>
                  </a:lnTo>
                  <a:lnTo>
                    <a:pt x="690" y="638"/>
                  </a:lnTo>
                  <a:lnTo>
                    <a:pt x="690" y="658"/>
                  </a:lnTo>
                  <a:lnTo>
                    <a:pt x="690" y="658"/>
                  </a:lnTo>
                  <a:lnTo>
                    <a:pt x="690" y="674"/>
                  </a:lnTo>
                  <a:lnTo>
                    <a:pt x="694" y="682"/>
                  </a:lnTo>
                  <a:lnTo>
                    <a:pt x="698" y="690"/>
                  </a:lnTo>
                  <a:lnTo>
                    <a:pt x="698" y="690"/>
                  </a:lnTo>
                  <a:lnTo>
                    <a:pt x="704" y="698"/>
                  </a:lnTo>
                  <a:lnTo>
                    <a:pt x="712" y="704"/>
                  </a:lnTo>
                  <a:lnTo>
                    <a:pt x="720" y="710"/>
                  </a:lnTo>
                  <a:lnTo>
                    <a:pt x="728" y="714"/>
                  </a:lnTo>
                  <a:lnTo>
                    <a:pt x="728" y="714"/>
                  </a:lnTo>
                  <a:lnTo>
                    <a:pt x="738" y="714"/>
                  </a:lnTo>
                  <a:lnTo>
                    <a:pt x="746" y="714"/>
                  </a:lnTo>
                  <a:lnTo>
                    <a:pt x="758" y="710"/>
                  </a:lnTo>
                  <a:lnTo>
                    <a:pt x="770" y="702"/>
                  </a:lnTo>
                  <a:lnTo>
                    <a:pt x="770" y="702"/>
                  </a:lnTo>
                  <a:lnTo>
                    <a:pt x="780" y="692"/>
                  </a:lnTo>
                  <a:lnTo>
                    <a:pt x="788" y="682"/>
                  </a:lnTo>
                  <a:lnTo>
                    <a:pt x="792" y="674"/>
                  </a:lnTo>
                  <a:lnTo>
                    <a:pt x="794" y="664"/>
                  </a:lnTo>
                  <a:lnTo>
                    <a:pt x="794" y="664"/>
                  </a:lnTo>
                  <a:lnTo>
                    <a:pt x="794" y="656"/>
                  </a:lnTo>
                  <a:lnTo>
                    <a:pt x="790" y="648"/>
                  </a:lnTo>
                  <a:lnTo>
                    <a:pt x="786" y="638"/>
                  </a:lnTo>
                  <a:lnTo>
                    <a:pt x="780" y="630"/>
                  </a:lnTo>
                  <a:lnTo>
                    <a:pt x="780" y="630"/>
                  </a:lnTo>
                  <a:lnTo>
                    <a:pt x="774" y="622"/>
                  </a:lnTo>
                  <a:lnTo>
                    <a:pt x="768" y="618"/>
                  </a:lnTo>
                  <a:lnTo>
                    <a:pt x="752" y="612"/>
                  </a:lnTo>
                  <a:lnTo>
                    <a:pt x="752" y="612"/>
                  </a:lnTo>
                  <a:lnTo>
                    <a:pt x="732" y="606"/>
                  </a:lnTo>
                  <a:lnTo>
                    <a:pt x="722" y="602"/>
                  </a:lnTo>
                  <a:lnTo>
                    <a:pt x="712" y="594"/>
                  </a:lnTo>
                  <a:lnTo>
                    <a:pt x="712" y="594"/>
                  </a:lnTo>
                  <a:lnTo>
                    <a:pt x="712" y="592"/>
                  </a:lnTo>
                  <a:lnTo>
                    <a:pt x="668" y="532"/>
                  </a:lnTo>
                  <a:lnTo>
                    <a:pt x="898" y="356"/>
                  </a:lnTo>
                  <a:lnTo>
                    <a:pt x="810" y="1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528552" y="4595835"/>
              <a:ext cx="1108377" cy="1255783"/>
            </a:xfrm>
            <a:custGeom>
              <a:avLst/>
              <a:gdLst>
                <a:gd name="T0" fmla="*/ 482 w 782"/>
                <a:gd name="T1" fmla="*/ 0 h 886"/>
                <a:gd name="T2" fmla="*/ 288 w 782"/>
                <a:gd name="T3" fmla="*/ 148 h 886"/>
                <a:gd name="T4" fmla="*/ 308 w 782"/>
                <a:gd name="T5" fmla="*/ 176 h 886"/>
                <a:gd name="T6" fmla="*/ 308 w 782"/>
                <a:gd name="T7" fmla="*/ 176 h 886"/>
                <a:gd name="T8" fmla="*/ 314 w 782"/>
                <a:gd name="T9" fmla="*/ 178 h 886"/>
                <a:gd name="T10" fmla="*/ 330 w 782"/>
                <a:gd name="T11" fmla="*/ 184 h 886"/>
                <a:gd name="T12" fmla="*/ 330 w 782"/>
                <a:gd name="T13" fmla="*/ 184 h 886"/>
                <a:gd name="T14" fmla="*/ 342 w 782"/>
                <a:gd name="T15" fmla="*/ 188 h 886"/>
                <a:gd name="T16" fmla="*/ 354 w 782"/>
                <a:gd name="T17" fmla="*/ 194 h 886"/>
                <a:gd name="T18" fmla="*/ 366 w 782"/>
                <a:gd name="T19" fmla="*/ 202 h 886"/>
                <a:gd name="T20" fmla="*/ 378 w 782"/>
                <a:gd name="T21" fmla="*/ 214 h 886"/>
                <a:gd name="T22" fmla="*/ 378 w 782"/>
                <a:gd name="T23" fmla="*/ 214 h 886"/>
                <a:gd name="T24" fmla="*/ 386 w 782"/>
                <a:gd name="T25" fmla="*/ 226 h 886"/>
                <a:gd name="T26" fmla="*/ 392 w 782"/>
                <a:gd name="T27" fmla="*/ 240 h 886"/>
                <a:gd name="T28" fmla="*/ 396 w 782"/>
                <a:gd name="T29" fmla="*/ 256 h 886"/>
                <a:gd name="T30" fmla="*/ 398 w 782"/>
                <a:gd name="T31" fmla="*/ 272 h 886"/>
                <a:gd name="T32" fmla="*/ 398 w 782"/>
                <a:gd name="T33" fmla="*/ 272 h 886"/>
                <a:gd name="T34" fmla="*/ 394 w 782"/>
                <a:gd name="T35" fmla="*/ 288 h 886"/>
                <a:gd name="T36" fmla="*/ 386 w 782"/>
                <a:gd name="T37" fmla="*/ 304 h 886"/>
                <a:gd name="T38" fmla="*/ 376 w 782"/>
                <a:gd name="T39" fmla="*/ 320 h 886"/>
                <a:gd name="T40" fmla="*/ 360 w 782"/>
                <a:gd name="T41" fmla="*/ 332 h 886"/>
                <a:gd name="T42" fmla="*/ 360 w 782"/>
                <a:gd name="T43" fmla="*/ 332 h 886"/>
                <a:gd name="T44" fmla="*/ 342 w 782"/>
                <a:gd name="T45" fmla="*/ 344 h 886"/>
                <a:gd name="T46" fmla="*/ 324 w 782"/>
                <a:gd name="T47" fmla="*/ 350 h 886"/>
                <a:gd name="T48" fmla="*/ 306 w 782"/>
                <a:gd name="T49" fmla="*/ 352 h 886"/>
                <a:gd name="T50" fmla="*/ 290 w 782"/>
                <a:gd name="T51" fmla="*/ 350 h 886"/>
                <a:gd name="T52" fmla="*/ 290 w 782"/>
                <a:gd name="T53" fmla="*/ 350 h 886"/>
                <a:gd name="T54" fmla="*/ 274 w 782"/>
                <a:gd name="T55" fmla="*/ 344 h 886"/>
                <a:gd name="T56" fmla="*/ 260 w 782"/>
                <a:gd name="T57" fmla="*/ 336 h 886"/>
                <a:gd name="T58" fmla="*/ 250 w 782"/>
                <a:gd name="T59" fmla="*/ 324 h 886"/>
                <a:gd name="T60" fmla="*/ 240 w 782"/>
                <a:gd name="T61" fmla="*/ 314 h 886"/>
                <a:gd name="T62" fmla="*/ 240 w 782"/>
                <a:gd name="T63" fmla="*/ 314 h 886"/>
                <a:gd name="T64" fmla="*/ 232 w 782"/>
                <a:gd name="T65" fmla="*/ 300 h 886"/>
                <a:gd name="T66" fmla="*/ 228 w 782"/>
                <a:gd name="T67" fmla="*/ 286 h 886"/>
                <a:gd name="T68" fmla="*/ 226 w 782"/>
                <a:gd name="T69" fmla="*/ 272 h 886"/>
                <a:gd name="T70" fmla="*/ 226 w 782"/>
                <a:gd name="T71" fmla="*/ 262 h 886"/>
                <a:gd name="T72" fmla="*/ 226 w 782"/>
                <a:gd name="T73" fmla="*/ 262 h 886"/>
                <a:gd name="T74" fmla="*/ 226 w 782"/>
                <a:gd name="T75" fmla="*/ 246 h 886"/>
                <a:gd name="T76" fmla="*/ 224 w 782"/>
                <a:gd name="T77" fmla="*/ 242 h 886"/>
                <a:gd name="T78" fmla="*/ 204 w 782"/>
                <a:gd name="T79" fmla="*/ 212 h 886"/>
                <a:gd name="T80" fmla="*/ 0 w 782"/>
                <a:gd name="T81" fmla="*/ 368 h 886"/>
                <a:gd name="T82" fmla="*/ 736 w 782"/>
                <a:gd name="T83" fmla="*/ 882 h 886"/>
                <a:gd name="T84" fmla="*/ 736 w 782"/>
                <a:gd name="T85" fmla="*/ 882 h 886"/>
                <a:gd name="T86" fmla="*/ 748 w 782"/>
                <a:gd name="T87" fmla="*/ 886 h 886"/>
                <a:gd name="T88" fmla="*/ 758 w 782"/>
                <a:gd name="T89" fmla="*/ 886 h 886"/>
                <a:gd name="T90" fmla="*/ 768 w 782"/>
                <a:gd name="T91" fmla="*/ 882 h 886"/>
                <a:gd name="T92" fmla="*/ 778 w 782"/>
                <a:gd name="T93" fmla="*/ 874 h 886"/>
                <a:gd name="T94" fmla="*/ 778 w 782"/>
                <a:gd name="T95" fmla="*/ 874 h 886"/>
                <a:gd name="T96" fmla="*/ 780 w 782"/>
                <a:gd name="T97" fmla="*/ 868 h 886"/>
                <a:gd name="T98" fmla="*/ 782 w 782"/>
                <a:gd name="T99" fmla="*/ 862 h 886"/>
                <a:gd name="T100" fmla="*/ 782 w 782"/>
                <a:gd name="T101" fmla="*/ 854 h 886"/>
                <a:gd name="T102" fmla="*/ 780 w 782"/>
                <a:gd name="T103" fmla="*/ 848 h 886"/>
                <a:gd name="T104" fmla="*/ 482 w 782"/>
                <a:gd name="T105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2" h="886">
                  <a:moveTo>
                    <a:pt x="482" y="0"/>
                  </a:moveTo>
                  <a:lnTo>
                    <a:pt x="288" y="148"/>
                  </a:lnTo>
                  <a:lnTo>
                    <a:pt x="308" y="176"/>
                  </a:lnTo>
                  <a:lnTo>
                    <a:pt x="308" y="176"/>
                  </a:lnTo>
                  <a:lnTo>
                    <a:pt x="314" y="178"/>
                  </a:lnTo>
                  <a:lnTo>
                    <a:pt x="330" y="184"/>
                  </a:lnTo>
                  <a:lnTo>
                    <a:pt x="330" y="184"/>
                  </a:lnTo>
                  <a:lnTo>
                    <a:pt x="342" y="188"/>
                  </a:lnTo>
                  <a:lnTo>
                    <a:pt x="354" y="194"/>
                  </a:lnTo>
                  <a:lnTo>
                    <a:pt x="366" y="202"/>
                  </a:lnTo>
                  <a:lnTo>
                    <a:pt x="378" y="214"/>
                  </a:lnTo>
                  <a:lnTo>
                    <a:pt x="378" y="214"/>
                  </a:lnTo>
                  <a:lnTo>
                    <a:pt x="386" y="226"/>
                  </a:lnTo>
                  <a:lnTo>
                    <a:pt x="392" y="240"/>
                  </a:lnTo>
                  <a:lnTo>
                    <a:pt x="396" y="256"/>
                  </a:lnTo>
                  <a:lnTo>
                    <a:pt x="398" y="272"/>
                  </a:lnTo>
                  <a:lnTo>
                    <a:pt x="398" y="272"/>
                  </a:lnTo>
                  <a:lnTo>
                    <a:pt x="394" y="288"/>
                  </a:lnTo>
                  <a:lnTo>
                    <a:pt x="386" y="304"/>
                  </a:lnTo>
                  <a:lnTo>
                    <a:pt x="376" y="320"/>
                  </a:lnTo>
                  <a:lnTo>
                    <a:pt x="360" y="332"/>
                  </a:lnTo>
                  <a:lnTo>
                    <a:pt x="360" y="332"/>
                  </a:lnTo>
                  <a:lnTo>
                    <a:pt x="342" y="344"/>
                  </a:lnTo>
                  <a:lnTo>
                    <a:pt x="324" y="350"/>
                  </a:lnTo>
                  <a:lnTo>
                    <a:pt x="306" y="352"/>
                  </a:lnTo>
                  <a:lnTo>
                    <a:pt x="290" y="350"/>
                  </a:lnTo>
                  <a:lnTo>
                    <a:pt x="290" y="350"/>
                  </a:lnTo>
                  <a:lnTo>
                    <a:pt x="274" y="344"/>
                  </a:lnTo>
                  <a:lnTo>
                    <a:pt x="260" y="336"/>
                  </a:lnTo>
                  <a:lnTo>
                    <a:pt x="250" y="324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32" y="300"/>
                  </a:lnTo>
                  <a:lnTo>
                    <a:pt x="228" y="286"/>
                  </a:lnTo>
                  <a:lnTo>
                    <a:pt x="226" y="272"/>
                  </a:lnTo>
                  <a:lnTo>
                    <a:pt x="226" y="262"/>
                  </a:lnTo>
                  <a:lnTo>
                    <a:pt x="226" y="262"/>
                  </a:lnTo>
                  <a:lnTo>
                    <a:pt x="226" y="246"/>
                  </a:lnTo>
                  <a:lnTo>
                    <a:pt x="224" y="242"/>
                  </a:lnTo>
                  <a:lnTo>
                    <a:pt x="204" y="212"/>
                  </a:lnTo>
                  <a:lnTo>
                    <a:pt x="0" y="368"/>
                  </a:lnTo>
                  <a:lnTo>
                    <a:pt x="736" y="882"/>
                  </a:lnTo>
                  <a:lnTo>
                    <a:pt x="736" y="882"/>
                  </a:lnTo>
                  <a:lnTo>
                    <a:pt x="748" y="886"/>
                  </a:lnTo>
                  <a:lnTo>
                    <a:pt x="758" y="886"/>
                  </a:lnTo>
                  <a:lnTo>
                    <a:pt x="768" y="882"/>
                  </a:lnTo>
                  <a:lnTo>
                    <a:pt x="778" y="874"/>
                  </a:lnTo>
                  <a:lnTo>
                    <a:pt x="778" y="874"/>
                  </a:lnTo>
                  <a:lnTo>
                    <a:pt x="780" y="868"/>
                  </a:lnTo>
                  <a:lnTo>
                    <a:pt x="782" y="862"/>
                  </a:lnTo>
                  <a:lnTo>
                    <a:pt x="782" y="854"/>
                  </a:lnTo>
                  <a:lnTo>
                    <a:pt x="780" y="84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1004" y="3915501"/>
            <a:ext cx="1431536" cy="1998481"/>
            <a:chOff x="4680312" y="3915501"/>
            <a:chExt cx="1431536" cy="1998481"/>
          </a:xfrm>
        </p:grpSpPr>
        <p:sp>
          <p:nvSpPr>
            <p:cNvPr id="12" name="Freeform 14"/>
            <p:cNvSpPr/>
            <p:nvPr/>
          </p:nvSpPr>
          <p:spPr bwMode="auto">
            <a:xfrm>
              <a:off x="5068669" y="3915501"/>
              <a:ext cx="1043179" cy="1184915"/>
            </a:xfrm>
            <a:custGeom>
              <a:avLst/>
              <a:gdLst>
                <a:gd name="T0" fmla="*/ 720 w 736"/>
                <a:gd name="T1" fmla="*/ 542 h 836"/>
                <a:gd name="T2" fmla="*/ 698 w 736"/>
                <a:gd name="T3" fmla="*/ 562 h 836"/>
                <a:gd name="T4" fmla="*/ 656 w 736"/>
                <a:gd name="T5" fmla="*/ 576 h 836"/>
                <a:gd name="T6" fmla="*/ 626 w 736"/>
                <a:gd name="T7" fmla="*/ 574 h 836"/>
                <a:gd name="T8" fmla="*/ 596 w 736"/>
                <a:gd name="T9" fmla="*/ 560 h 836"/>
                <a:gd name="T10" fmla="*/ 570 w 736"/>
                <a:gd name="T11" fmla="*/ 516 h 836"/>
                <a:gd name="T12" fmla="*/ 568 w 736"/>
                <a:gd name="T13" fmla="*/ 474 h 836"/>
                <a:gd name="T14" fmla="*/ 592 w 736"/>
                <a:gd name="T15" fmla="*/ 426 h 836"/>
                <a:gd name="T16" fmla="*/ 620 w 736"/>
                <a:gd name="T17" fmla="*/ 412 h 836"/>
                <a:gd name="T18" fmla="*/ 650 w 736"/>
                <a:gd name="T19" fmla="*/ 406 h 836"/>
                <a:gd name="T20" fmla="*/ 690 w 736"/>
                <a:gd name="T21" fmla="*/ 418 h 836"/>
                <a:gd name="T22" fmla="*/ 714 w 736"/>
                <a:gd name="T23" fmla="*/ 432 h 836"/>
                <a:gd name="T24" fmla="*/ 730 w 736"/>
                <a:gd name="T25" fmla="*/ 226 h 836"/>
                <a:gd name="T26" fmla="*/ 552 w 736"/>
                <a:gd name="T27" fmla="*/ 98 h 836"/>
                <a:gd name="T28" fmla="*/ 540 w 736"/>
                <a:gd name="T29" fmla="*/ 106 h 836"/>
                <a:gd name="T30" fmla="*/ 274 w 736"/>
                <a:gd name="T31" fmla="*/ 112 h 836"/>
                <a:gd name="T32" fmla="*/ 278 w 736"/>
                <a:gd name="T33" fmla="*/ 70 h 836"/>
                <a:gd name="T34" fmla="*/ 280 w 736"/>
                <a:gd name="T35" fmla="*/ 46 h 836"/>
                <a:gd name="T36" fmla="*/ 274 w 736"/>
                <a:gd name="T37" fmla="*/ 28 h 836"/>
                <a:gd name="T38" fmla="*/ 256 w 736"/>
                <a:gd name="T39" fmla="*/ 6 h 836"/>
                <a:gd name="T40" fmla="*/ 232 w 736"/>
                <a:gd name="T41" fmla="*/ 0 h 836"/>
                <a:gd name="T42" fmla="*/ 212 w 736"/>
                <a:gd name="T43" fmla="*/ 6 h 836"/>
                <a:gd name="T44" fmla="*/ 190 w 736"/>
                <a:gd name="T45" fmla="*/ 20 h 836"/>
                <a:gd name="T46" fmla="*/ 180 w 736"/>
                <a:gd name="T47" fmla="*/ 34 h 836"/>
                <a:gd name="T48" fmla="*/ 178 w 736"/>
                <a:gd name="T49" fmla="*/ 62 h 836"/>
                <a:gd name="T50" fmla="*/ 186 w 736"/>
                <a:gd name="T51" fmla="*/ 80 h 836"/>
                <a:gd name="T52" fmla="*/ 204 w 736"/>
                <a:gd name="T53" fmla="*/ 98 h 836"/>
                <a:gd name="T54" fmla="*/ 238 w 736"/>
                <a:gd name="T55" fmla="*/ 126 h 836"/>
                <a:gd name="T56" fmla="*/ 256 w 736"/>
                <a:gd name="T57" fmla="*/ 174 h 836"/>
                <a:gd name="T58" fmla="*/ 252 w 736"/>
                <a:gd name="T59" fmla="*/ 652 h 836"/>
                <a:gd name="T60" fmla="*/ 210 w 736"/>
                <a:gd name="T61" fmla="*/ 708 h 836"/>
                <a:gd name="T62" fmla="*/ 182 w 736"/>
                <a:gd name="T63" fmla="*/ 718 h 836"/>
                <a:gd name="T64" fmla="*/ 154 w 736"/>
                <a:gd name="T65" fmla="*/ 736 h 836"/>
                <a:gd name="T66" fmla="*/ 144 w 736"/>
                <a:gd name="T67" fmla="*/ 754 h 836"/>
                <a:gd name="T68" fmla="*/ 140 w 736"/>
                <a:gd name="T69" fmla="*/ 774 h 836"/>
                <a:gd name="T70" fmla="*/ 152 w 736"/>
                <a:gd name="T71" fmla="*/ 800 h 836"/>
                <a:gd name="T72" fmla="*/ 176 w 736"/>
                <a:gd name="T73" fmla="*/ 816 h 836"/>
                <a:gd name="T74" fmla="*/ 206 w 736"/>
                <a:gd name="T75" fmla="*/ 820 h 836"/>
                <a:gd name="T76" fmla="*/ 222 w 736"/>
                <a:gd name="T77" fmla="*/ 812 h 836"/>
                <a:gd name="T78" fmla="*/ 236 w 736"/>
                <a:gd name="T79" fmla="*/ 798 h 836"/>
                <a:gd name="T80" fmla="*/ 244 w 736"/>
                <a:gd name="T81" fmla="*/ 764 h 836"/>
                <a:gd name="T82" fmla="*/ 244 w 736"/>
                <a:gd name="T83" fmla="*/ 732 h 836"/>
                <a:gd name="T84" fmla="*/ 250 w 736"/>
                <a:gd name="T85" fmla="*/ 720 h 836"/>
                <a:gd name="T86" fmla="*/ 736 w 736"/>
                <a:gd name="T87" fmla="*/ 67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6" h="836">
                  <a:moveTo>
                    <a:pt x="726" y="540"/>
                  </a:moveTo>
                  <a:lnTo>
                    <a:pt x="726" y="540"/>
                  </a:lnTo>
                  <a:lnTo>
                    <a:pt x="720" y="542"/>
                  </a:lnTo>
                  <a:lnTo>
                    <a:pt x="706" y="554"/>
                  </a:lnTo>
                  <a:lnTo>
                    <a:pt x="706" y="554"/>
                  </a:lnTo>
                  <a:lnTo>
                    <a:pt x="698" y="562"/>
                  </a:lnTo>
                  <a:lnTo>
                    <a:pt x="686" y="568"/>
                  </a:lnTo>
                  <a:lnTo>
                    <a:pt x="672" y="574"/>
                  </a:lnTo>
                  <a:lnTo>
                    <a:pt x="656" y="576"/>
                  </a:lnTo>
                  <a:lnTo>
                    <a:pt x="656" y="576"/>
                  </a:lnTo>
                  <a:lnTo>
                    <a:pt x="640" y="576"/>
                  </a:lnTo>
                  <a:lnTo>
                    <a:pt x="626" y="574"/>
                  </a:lnTo>
                  <a:lnTo>
                    <a:pt x="610" y="568"/>
                  </a:lnTo>
                  <a:lnTo>
                    <a:pt x="596" y="560"/>
                  </a:lnTo>
                  <a:lnTo>
                    <a:pt x="596" y="560"/>
                  </a:lnTo>
                  <a:lnTo>
                    <a:pt x="586" y="548"/>
                  </a:lnTo>
                  <a:lnTo>
                    <a:pt x="576" y="534"/>
                  </a:lnTo>
                  <a:lnTo>
                    <a:pt x="570" y="516"/>
                  </a:lnTo>
                  <a:lnTo>
                    <a:pt x="566" y="494"/>
                  </a:lnTo>
                  <a:lnTo>
                    <a:pt x="566" y="494"/>
                  </a:lnTo>
                  <a:lnTo>
                    <a:pt x="568" y="474"/>
                  </a:lnTo>
                  <a:lnTo>
                    <a:pt x="572" y="456"/>
                  </a:lnTo>
                  <a:lnTo>
                    <a:pt x="582" y="440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606" y="418"/>
                  </a:lnTo>
                  <a:lnTo>
                    <a:pt x="620" y="412"/>
                  </a:lnTo>
                  <a:lnTo>
                    <a:pt x="634" y="408"/>
                  </a:lnTo>
                  <a:lnTo>
                    <a:pt x="650" y="406"/>
                  </a:lnTo>
                  <a:lnTo>
                    <a:pt x="650" y="406"/>
                  </a:lnTo>
                  <a:lnTo>
                    <a:pt x="666" y="408"/>
                  </a:lnTo>
                  <a:lnTo>
                    <a:pt x="678" y="412"/>
                  </a:lnTo>
                  <a:lnTo>
                    <a:pt x="690" y="418"/>
                  </a:lnTo>
                  <a:lnTo>
                    <a:pt x="700" y="424"/>
                  </a:lnTo>
                  <a:lnTo>
                    <a:pt x="700" y="424"/>
                  </a:lnTo>
                  <a:lnTo>
                    <a:pt x="714" y="432"/>
                  </a:lnTo>
                  <a:lnTo>
                    <a:pt x="718" y="434"/>
                  </a:lnTo>
                  <a:lnTo>
                    <a:pt x="732" y="434"/>
                  </a:lnTo>
                  <a:lnTo>
                    <a:pt x="730" y="226"/>
                  </a:lnTo>
                  <a:lnTo>
                    <a:pt x="730" y="226"/>
                  </a:lnTo>
                  <a:lnTo>
                    <a:pt x="730" y="22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6" y="102"/>
                  </a:lnTo>
                  <a:lnTo>
                    <a:pt x="540" y="106"/>
                  </a:lnTo>
                  <a:lnTo>
                    <a:pt x="292" y="164"/>
                  </a:lnTo>
                  <a:lnTo>
                    <a:pt x="274" y="112"/>
                  </a:lnTo>
                  <a:lnTo>
                    <a:pt x="274" y="112"/>
                  </a:lnTo>
                  <a:lnTo>
                    <a:pt x="270" y="100"/>
                  </a:lnTo>
                  <a:lnTo>
                    <a:pt x="272" y="90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54"/>
                  </a:lnTo>
                  <a:lnTo>
                    <a:pt x="280" y="46"/>
                  </a:lnTo>
                  <a:lnTo>
                    <a:pt x="278" y="38"/>
                  </a:lnTo>
                  <a:lnTo>
                    <a:pt x="278" y="38"/>
                  </a:lnTo>
                  <a:lnTo>
                    <a:pt x="274" y="28"/>
                  </a:lnTo>
                  <a:lnTo>
                    <a:pt x="268" y="20"/>
                  </a:lnTo>
                  <a:lnTo>
                    <a:pt x="262" y="12"/>
                  </a:lnTo>
                  <a:lnTo>
                    <a:pt x="256" y="6"/>
                  </a:lnTo>
                  <a:lnTo>
                    <a:pt x="256" y="6"/>
                  </a:lnTo>
                  <a:lnTo>
                    <a:pt x="244" y="2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2" y="2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198" y="12"/>
                  </a:lnTo>
                  <a:lnTo>
                    <a:pt x="190" y="20"/>
                  </a:lnTo>
                  <a:lnTo>
                    <a:pt x="184" y="26"/>
                  </a:lnTo>
                  <a:lnTo>
                    <a:pt x="180" y="34"/>
                  </a:lnTo>
                  <a:lnTo>
                    <a:pt x="180" y="34"/>
                  </a:lnTo>
                  <a:lnTo>
                    <a:pt x="178" y="44"/>
                  </a:lnTo>
                  <a:lnTo>
                    <a:pt x="178" y="52"/>
                  </a:lnTo>
                  <a:lnTo>
                    <a:pt x="178" y="62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6" y="80"/>
                  </a:lnTo>
                  <a:lnTo>
                    <a:pt x="190" y="86"/>
                  </a:lnTo>
                  <a:lnTo>
                    <a:pt x="204" y="98"/>
                  </a:lnTo>
                  <a:lnTo>
                    <a:pt x="204" y="98"/>
                  </a:lnTo>
                  <a:lnTo>
                    <a:pt x="222" y="108"/>
                  </a:lnTo>
                  <a:lnTo>
                    <a:pt x="230" y="11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56" y="174"/>
                  </a:lnTo>
                  <a:lnTo>
                    <a:pt x="78" y="216"/>
                  </a:lnTo>
                  <a:lnTo>
                    <a:pt x="0" y="476"/>
                  </a:lnTo>
                  <a:lnTo>
                    <a:pt x="252" y="652"/>
                  </a:lnTo>
                  <a:lnTo>
                    <a:pt x="218" y="700"/>
                  </a:lnTo>
                  <a:lnTo>
                    <a:pt x="218" y="700"/>
                  </a:lnTo>
                  <a:lnTo>
                    <a:pt x="210" y="708"/>
                  </a:lnTo>
                  <a:lnTo>
                    <a:pt x="200" y="712"/>
                  </a:lnTo>
                  <a:lnTo>
                    <a:pt x="182" y="718"/>
                  </a:lnTo>
                  <a:lnTo>
                    <a:pt x="182" y="718"/>
                  </a:lnTo>
                  <a:lnTo>
                    <a:pt x="166" y="726"/>
                  </a:lnTo>
                  <a:lnTo>
                    <a:pt x="160" y="730"/>
                  </a:lnTo>
                  <a:lnTo>
                    <a:pt x="154" y="736"/>
                  </a:lnTo>
                  <a:lnTo>
                    <a:pt x="154" y="736"/>
                  </a:lnTo>
                  <a:lnTo>
                    <a:pt x="148" y="746"/>
                  </a:lnTo>
                  <a:lnTo>
                    <a:pt x="144" y="754"/>
                  </a:lnTo>
                  <a:lnTo>
                    <a:pt x="140" y="764"/>
                  </a:lnTo>
                  <a:lnTo>
                    <a:pt x="140" y="774"/>
                  </a:lnTo>
                  <a:lnTo>
                    <a:pt x="140" y="774"/>
                  </a:lnTo>
                  <a:lnTo>
                    <a:pt x="142" y="782"/>
                  </a:lnTo>
                  <a:lnTo>
                    <a:pt x="146" y="792"/>
                  </a:lnTo>
                  <a:lnTo>
                    <a:pt x="152" y="800"/>
                  </a:lnTo>
                  <a:lnTo>
                    <a:pt x="164" y="810"/>
                  </a:lnTo>
                  <a:lnTo>
                    <a:pt x="164" y="810"/>
                  </a:lnTo>
                  <a:lnTo>
                    <a:pt x="176" y="816"/>
                  </a:lnTo>
                  <a:lnTo>
                    <a:pt x="188" y="820"/>
                  </a:lnTo>
                  <a:lnTo>
                    <a:pt x="198" y="822"/>
                  </a:lnTo>
                  <a:lnTo>
                    <a:pt x="206" y="820"/>
                  </a:lnTo>
                  <a:lnTo>
                    <a:pt x="206" y="820"/>
                  </a:lnTo>
                  <a:lnTo>
                    <a:pt x="214" y="818"/>
                  </a:lnTo>
                  <a:lnTo>
                    <a:pt x="222" y="812"/>
                  </a:lnTo>
                  <a:lnTo>
                    <a:pt x="230" y="806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40" y="790"/>
                  </a:lnTo>
                  <a:lnTo>
                    <a:pt x="244" y="782"/>
                  </a:lnTo>
                  <a:lnTo>
                    <a:pt x="244" y="764"/>
                  </a:lnTo>
                  <a:lnTo>
                    <a:pt x="244" y="764"/>
                  </a:lnTo>
                  <a:lnTo>
                    <a:pt x="244" y="744"/>
                  </a:lnTo>
                  <a:lnTo>
                    <a:pt x="244" y="732"/>
                  </a:lnTo>
                  <a:lnTo>
                    <a:pt x="248" y="722"/>
                  </a:lnTo>
                  <a:lnTo>
                    <a:pt x="248" y="722"/>
                  </a:lnTo>
                  <a:lnTo>
                    <a:pt x="250" y="720"/>
                  </a:lnTo>
                  <a:lnTo>
                    <a:pt x="284" y="674"/>
                  </a:lnTo>
                  <a:lnTo>
                    <a:pt x="516" y="836"/>
                  </a:lnTo>
                  <a:lnTo>
                    <a:pt x="736" y="670"/>
                  </a:lnTo>
                  <a:lnTo>
                    <a:pt x="734" y="540"/>
                  </a:lnTo>
                  <a:lnTo>
                    <a:pt x="726" y="5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680312" y="4646860"/>
              <a:ext cx="1074361" cy="1267122"/>
            </a:xfrm>
            <a:custGeom>
              <a:avLst/>
              <a:gdLst>
                <a:gd name="T0" fmla="*/ 552 w 758"/>
                <a:gd name="T1" fmla="*/ 222 h 894"/>
                <a:gd name="T2" fmla="*/ 552 w 758"/>
                <a:gd name="T3" fmla="*/ 222 h 894"/>
                <a:gd name="T4" fmla="*/ 550 w 758"/>
                <a:gd name="T5" fmla="*/ 230 h 894"/>
                <a:gd name="T6" fmla="*/ 552 w 758"/>
                <a:gd name="T7" fmla="*/ 246 h 894"/>
                <a:gd name="T8" fmla="*/ 552 w 758"/>
                <a:gd name="T9" fmla="*/ 246 h 894"/>
                <a:gd name="T10" fmla="*/ 552 w 758"/>
                <a:gd name="T11" fmla="*/ 258 h 894"/>
                <a:gd name="T12" fmla="*/ 550 w 758"/>
                <a:gd name="T13" fmla="*/ 272 h 894"/>
                <a:gd name="T14" fmla="*/ 546 w 758"/>
                <a:gd name="T15" fmla="*/ 286 h 894"/>
                <a:gd name="T16" fmla="*/ 538 w 758"/>
                <a:gd name="T17" fmla="*/ 300 h 894"/>
                <a:gd name="T18" fmla="*/ 538 w 758"/>
                <a:gd name="T19" fmla="*/ 300 h 894"/>
                <a:gd name="T20" fmla="*/ 528 w 758"/>
                <a:gd name="T21" fmla="*/ 312 h 894"/>
                <a:gd name="T22" fmla="*/ 518 w 758"/>
                <a:gd name="T23" fmla="*/ 322 h 894"/>
                <a:gd name="T24" fmla="*/ 504 w 758"/>
                <a:gd name="T25" fmla="*/ 332 h 894"/>
                <a:gd name="T26" fmla="*/ 488 w 758"/>
                <a:gd name="T27" fmla="*/ 338 h 894"/>
                <a:gd name="T28" fmla="*/ 488 w 758"/>
                <a:gd name="T29" fmla="*/ 338 h 894"/>
                <a:gd name="T30" fmla="*/ 472 w 758"/>
                <a:gd name="T31" fmla="*/ 340 h 894"/>
                <a:gd name="T32" fmla="*/ 454 w 758"/>
                <a:gd name="T33" fmla="*/ 338 h 894"/>
                <a:gd name="T34" fmla="*/ 436 w 758"/>
                <a:gd name="T35" fmla="*/ 332 h 894"/>
                <a:gd name="T36" fmla="*/ 418 w 758"/>
                <a:gd name="T37" fmla="*/ 320 h 894"/>
                <a:gd name="T38" fmla="*/ 418 w 758"/>
                <a:gd name="T39" fmla="*/ 320 h 894"/>
                <a:gd name="T40" fmla="*/ 402 w 758"/>
                <a:gd name="T41" fmla="*/ 308 h 894"/>
                <a:gd name="T42" fmla="*/ 392 w 758"/>
                <a:gd name="T43" fmla="*/ 292 h 894"/>
                <a:gd name="T44" fmla="*/ 384 w 758"/>
                <a:gd name="T45" fmla="*/ 274 h 894"/>
                <a:gd name="T46" fmla="*/ 380 w 758"/>
                <a:gd name="T47" fmla="*/ 258 h 894"/>
                <a:gd name="T48" fmla="*/ 380 w 758"/>
                <a:gd name="T49" fmla="*/ 258 h 894"/>
                <a:gd name="T50" fmla="*/ 382 w 758"/>
                <a:gd name="T51" fmla="*/ 242 h 894"/>
                <a:gd name="T52" fmla="*/ 386 w 758"/>
                <a:gd name="T53" fmla="*/ 228 h 894"/>
                <a:gd name="T54" fmla="*/ 392 w 758"/>
                <a:gd name="T55" fmla="*/ 214 h 894"/>
                <a:gd name="T56" fmla="*/ 400 w 758"/>
                <a:gd name="T57" fmla="*/ 200 h 894"/>
                <a:gd name="T58" fmla="*/ 400 w 758"/>
                <a:gd name="T59" fmla="*/ 200 h 894"/>
                <a:gd name="T60" fmla="*/ 410 w 758"/>
                <a:gd name="T61" fmla="*/ 190 h 894"/>
                <a:gd name="T62" fmla="*/ 422 w 758"/>
                <a:gd name="T63" fmla="*/ 182 h 894"/>
                <a:gd name="T64" fmla="*/ 434 w 758"/>
                <a:gd name="T65" fmla="*/ 176 h 894"/>
                <a:gd name="T66" fmla="*/ 444 w 758"/>
                <a:gd name="T67" fmla="*/ 172 h 894"/>
                <a:gd name="T68" fmla="*/ 444 w 758"/>
                <a:gd name="T69" fmla="*/ 172 h 894"/>
                <a:gd name="T70" fmla="*/ 460 w 758"/>
                <a:gd name="T71" fmla="*/ 166 h 894"/>
                <a:gd name="T72" fmla="*/ 464 w 758"/>
                <a:gd name="T73" fmla="*/ 164 h 894"/>
                <a:gd name="T74" fmla="*/ 474 w 758"/>
                <a:gd name="T75" fmla="*/ 148 h 894"/>
                <a:gd name="T76" fmla="*/ 262 w 758"/>
                <a:gd name="T77" fmla="*/ 0 h 894"/>
                <a:gd name="T78" fmla="*/ 2 w 758"/>
                <a:gd name="T79" fmla="*/ 856 h 894"/>
                <a:gd name="T80" fmla="*/ 2 w 758"/>
                <a:gd name="T81" fmla="*/ 856 h 894"/>
                <a:gd name="T82" fmla="*/ 0 w 758"/>
                <a:gd name="T83" fmla="*/ 868 h 894"/>
                <a:gd name="T84" fmla="*/ 4 w 758"/>
                <a:gd name="T85" fmla="*/ 878 h 894"/>
                <a:gd name="T86" fmla="*/ 12 w 758"/>
                <a:gd name="T87" fmla="*/ 888 h 894"/>
                <a:gd name="T88" fmla="*/ 22 w 758"/>
                <a:gd name="T89" fmla="*/ 892 h 894"/>
                <a:gd name="T90" fmla="*/ 22 w 758"/>
                <a:gd name="T91" fmla="*/ 892 h 894"/>
                <a:gd name="T92" fmla="*/ 28 w 758"/>
                <a:gd name="T93" fmla="*/ 894 h 894"/>
                <a:gd name="T94" fmla="*/ 34 w 758"/>
                <a:gd name="T95" fmla="*/ 894 h 894"/>
                <a:gd name="T96" fmla="*/ 42 w 758"/>
                <a:gd name="T97" fmla="*/ 892 h 894"/>
                <a:gd name="T98" fmla="*/ 48 w 758"/>
                <a:gd name="T99" fmla="*/ 888 h 894"/>
                <a:gd name="T100" fmla="*/ 758 w 758"/>
                <a:gd name="T101" fmla="*/ 346 h 894"/>
                <a:gd name="T102" fmla="*/ 562 w 758"/>
                <a:gd name="T103" fmla="*/ 210 h 894"/>
                <a:gd name="T104" fmla="*/ 552 w 758"/>
                <a:gd name="T105" fmla="*/ 22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8" h="894">
                  <a:moveTo>
                    <a:pt x="552" y="222"/>
                  </a:moveTo>
                  <a:lnTo>
                    <a:pt x="552" y="222"/>
                  </a:lnTo>
                  <a:lnTo>
                    <a:pt x="550" y="230"/>
                  </a:lnTo>
                  <a:lnTo>
                    <a:pt x="552" y="246"/>
                  </a:lnTo>
                  <a:lnTo>
                    <a:pt x="552" y="246"/>
                  </a:lnTo>
                  <a:lnTo>
                    <a:pt x="552" y="258"/>
                  </a:lnTo>
                  <a:lnTo>
                    <a:pt x="550" y="272"/>
                  </a:lnTo>
                  <a:lnTo>
                    <a:pt x="546" y="286"/>
                  </a:lnTo>
                  <a:lnTo>
                    <a:pt x="538" y="300"/>
                  </a:lnTo>
                  <a:lnTo>
                    <a:pt x="538" y="300"/>
                  </a:lnTo>
                  <a:lnTo>
                    <a:pt x="528" y="312"/>
                  </a:lnTo>
                  <a:lnTo>
                    <a:pt x="518" y="322"/>
                  </a:lnTo>
                  <a:lnTo>
                    <a:pt x="504" y="332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72" y="340"/>
                  </a:lnTo>
                  <a:lnTo>
                    <a:pt x="454" y="338"/>
                  </a:lnTo>
                  <a:lnTo>
                    <a:pt x="436" y="33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02" y="308"/>
                  </a:lnTo>
                  <a:lnTo>
                    <a:pt x="392" y="292"/>
                  </a:lnTo>
                  <a:lnTo>
                    <a:pt x="384" y="274"/>
                  </a:lnTo>
                  <a:lnTo>
                    <a:pt x="380" y="258"/>
                  </a:lnTo>
                  <a:lnTo>
                    <a:pt x="380" y="258"/>
                  </a:lnTo>
                  <a:lnTo>
                    <a:pt x="382" y="242"/>
                  </a:lnTo>
                  <a:lnTo>
                    <a:pt x="386" y="228"/>
                  </a:lnTo>
                  <a:lnTo>
                    <a:pt x="392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10" y="190"/>
                  </a:lnTo>
                  <a:lnTo>
                    <a:pt x="422" y="182"/>
                  </a:lnTo>
                  <a:lnTo>
                    <a:pt x="434" y="176"/>
                  </a:lnTo>
                  <a:lnTo>
                    <a:pt x="444" y="172"/>
                  </a:lnTo>
                  <a:lnTo>
                    <a:pt x="444" y="172"/>
                  </a:lnTo>
                  <a:lnTo>
                    <a:pt x="460" y="166"/>
                  </a:lnTo>
                  <a:lnTo>
                    <a:pt x="464" y="164"/>
                  </a:lnTo>
                  <a:lnTo>
                    <a:pt x="474" y="148"/>
                  </a:lnTo>
                  <a:lnTo>
                    <a:pt x="262" y="0"/>
                  </a:lnTo>
                  <a:lnTo>
                    <a:pt x="2" y="856"/>
                  </a:lnTo>
                  <a:lnTo>
                    <a:pt x="2" y="856"/>
                  </a:lnTo>
                  <a:lnTo>
                    <a:pt x="0" y="868"/>
                  </a:lnTo>
                  <a:lnTo>
                    <a:pt x="4" y="878"/>
                  </a:lnTo>
                  <a:lnTo>
                    <a:pt x="12" y="888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8" y="894"/>
                  </a:lnTo>
                  <a:lnTo>
                    <a:pt x="34" y="894"/>
                  </a:lnTo>
                  <a:lnTo>
                    <a:pt x="42" y="892"/>
                  </a:lnTo>
                  <a:lnTo>
                    <a:pt x="48" y="888"/>
                  </a:lnTo>
                  <a:lnTo>
                    <a:pt x="758" y="346"/>
                  </a:lnTo>
                  <a:lnTo>
                    <a:pt x="562" y="210"/>
                  </a:lnTo>
                  <a:lnTo>
                    <a:pt x="552" y="22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12055" y="2743200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46657" y="3235791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56007" y="4235818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6613" y="4235818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7453" y="3252721"/>
            <a:ext cx="62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5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82481" y="1129457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C00000"/>
                </a:solidFill>
                <a:latin typeface="+mj-lt"/>
                <a:ea typeface="+mj-ea"/>
              </a:rPr>
              <a:t>1 </a:t>
            </a:r>
            <a:r>
              <a:rPr lang="zh-CN" altLang="en-US" sz="3200" dirty="0">
                <a:solidFill>
                  <a:srgbClr val="C0000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74961" y="1626060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553553" y="2941015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2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46033" y="3437618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533256" y="4654246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0070C0"/>
                </a:solidFill>
                <a:latin typeface="+mj-lt"/>
                <a:ea typeface="+mj-ea"/>
              </a:rPr>
              <a:t>3 </a:t>
            </a:r>
            <a:r>
              <a:rPr lang="zh-CN" altLang="en-US" sz="3200" dirty="0">
                <a:solidFill>
                  <a:srgbClr val="0070C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25736" y="5150849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56197" y="2432119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5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8677" y="2928722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703827" y="4361858"/>
            <a:ext cx="2231874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altLang="zh-CN" sz="3200" dirty="0">
                <a:solidFill>
                  <a:srgbClr val="0070C0"/>
                </a:solidFill>
                <a:latin typeface="+mj-lt"/>
                <a:ea typeface="+mj-ea"/>
              </a:rPr>
              <a:t>4 </a:t>
            </a:r>
            <a:r>
              <a:rPr lang="zh-CN" altLang="en-US" sz="3200" dirty="0">
                <a:solidFill>
                  <a:srgbClr val="0070C0"/>
                </a:solidFill>
                <a:latin typeface="+mj-lt"/>
                <a:ea typeface="+mj-ea"/>
              </a:rPr>
              <a:t>关键词</a:t>
            </a:r>
            <a:endParaRPr lang="en-US" altLang="zh-CN" sz="3200" dirty="0">
              <a:solidFill>
                <a:srgbClr val="0070C0"/>
              </a:solidFill>
              <a:latin typeface="+mj-lt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96307" y="4858461"/>
            <a:ext cx="26212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标题内容说明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90910" y="1152753"/>
            <a:ext cx="5019899" cy="5029163"/>
            <a:chOff x="3837320" y="1207344"/>
            <a:chExt cx="4501461" cy="4509768"/>
          </a:xfrm>
        </p:grpSpPr>
        <p:grpSp>
          <p:nvGrpSpPr>
            <p:cNvPr id="3" name="组合 2"/>
            <p:cNvGrpSpPr/>
            <p:nvPr/>
          </p:nvGrpSpPr>
          <p:grpSpPr>
            <a:xfrm>
              <a:off x="3837320" y="1207344"/>
              <a:ext cx="4501461" cy="4509768"/>
              <a:chOff x="3878263" y="5441951"/>
              <a:chExt cx="860425" cy="862013"/>
            </a:xfrm>
          </p:grpSpPr>
          <p:sp>
            <p:nvSpPr>
              <p:cNvPr id="4" name="Freeform 36"/>
              <p:cNvSpPr>
                <a:spLocks noEditPoints="1"/>
              </p:cNvSpPr>
              <p:nvPr/>
            </p:nvSpPr>
            <p:spPr bwMode="auto">
              <a:xfrm>
                <a:off x="3878263" y="5913438"/>
                <a:ext cx="241300" cy="242888"/>
              </a:xfrm>
              <a:custGeom>
                <a:avLst/>
                <a:gdLst>
                  <a:gd name="T0" fmla="*/ 168 w 305"/>
                  <a:gd name="T1" fmla="*/ 1 h 306"/>
                  <a:gd name="T2" fmla="*/ 212 w 305"/>
                  <a:gd name="T3" fmla="*/ 12 h 306"/>
                  <a:gd name="T4" fmla="*/ 251 w 305"/>
                  <a:gd name="T5" fmla="*/ 35 h 306"/>
                  <a:gd name="T6" fmla="*/ 279 w 305"/>
                  <a:gd name="T7" fmla="*/ 68 h 306"/>
                  <a:gd name="T8" fmla="*/ 298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5 h 306"/>
                  <a:gd name="T14" fmla="*/ 287 w 305"/>
                  <a:gd name="T15" fmla="*/ 226 h 306"/>
                  <a:gd name="T16" fmla="*/ 260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3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4 w 305"/>
                  <a:gd name="T29" fmla="*/ 251 h 306"/>
                  <a:gd name="T30" fmla="*/ 12 w 305"/>
                  <a:gd name="T31" fmla="*/ 212 h 306"/>
                  <a:gd name="T32" fmla="*/ 0 w 305"/>
                  <a:gd name="T33" fmla="*/ 169 h 306"/>
                  <a:gd name="T34" fmla="*/ 0 w 305"/>
                  <a:gd name="T35" fmla="*/ 137 h 306"/>
                  <a:gd name="T36" fmla="*/ 12 w 305"/>
                  <a:gd name="T37" fmla="*/ 94 h 306"/>
                  <a:gd name="T38" fmla="*/ 35 w 305"/>
                  <a:gd name="T39" fmla="*/ 55 h 306"/>
                  <a:gd name="T40" fmla="*/ 67 w 305"/>
                  <a:gd name="T41" fmla="*/ 27 h 306"/>
                  <a:gd name="T42" fmla="*/ 107 w 305"/>
                  <a:gd name="T43" fmla="*/ 8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30 w 305"/>
                  <a:gd name="T49" fmla="*/ 54 h 306"/>
                  <a:gd name="T50" fmla="*/ 103 w 305"/>
                  <a:gd name="T51" fmla="*/ 64 h 306"/>
                  <a:gd name="T52" fmla="*/ 81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5 w 305"/>
                  <a:gd name="T61" fmla="*/ 186 h 306"/>
                  <a:gd name="T62" fmla="*/ 70 w 305"/>
                  <a:gd name="T63" fmla="*/ 214 h 306"/>
                  <a:gd name="T64" fmla="*/ 91 w 305"/>
                  <a:gd name="T65" fmla="*/ 235 h 306"/>
                  <a:gd name="T66" fmla="*/ 118 w 305"/>
                  <a:gd name="T67" fmla="*/ 249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8 w 305"/>
                  <a:gd name="T75" fmla="*/ 232 h 306"/>
                  <a:gd name="T76" fmla="*/ 237 w 305"/>
                  <a:gd name="T77" fmla="*/ 210 h 306"/>
                  <a:gd name="T78" fmla="*/ 250 w 305"/>
                  <a:gd name="T79" fmla="*/ 185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0 w 305"/>
                  <a:gd name="T85" fmla="*/ 101 h 306"/>
                  <a:gd name="T86" fmla="*/ 221 w 305"/>
                  <a:gd name="T87" fmla="*/ 78 h 306"/>
                  <a:gd name="T88" fmla="*/ 196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lnTo>
                      <a:pt x="168" y="1"/>
                    </a:lnTo>
                    <a:lnTo>
                      <a:pt x="184" y="3"/>
                    </a:lnTo>
                    <a:lnTo>
                      <a:pt x="199" y="8"/>
                    </a:lnTo>
                    <a:lnTo>
                      <a:pt x="212" y="12"/>
                    </a:lnTo>
                    <a:lnTo>
                      <a:pt x="226" y="19"/>
                    </a:lnTo>
                    <a:lnTo>
                      <a:pt x="238" y="27"/>
                    </a:lnTo>
                    <a:lnTo>
                      <a:pt x="251" y="35"/>
                    </a:lnTo>
                    <a:lnTo>
                      <a:pt x="261" y="45"/>
                    </a:lnTo>
                    <a:lnTo>
                      <a:pt x="271" y="56"/>
                    </a:lnTo>
                    <a:lnTo>
                      <a:pt x="279" y="68"/>
                    </a:lnTo>
                    <a:lnTo>
                      <a:pt x="287" y="81"/>
                    </a:lnTo>
                    <a:lnTo>
                      <a:pt x="293" y="94"/>
                    </a:lnTo>
                    <a:lnTo>
                      <a:pt x="298" y="107"/>
                    </a:lnTo>
                    <a:lnTo>
                      <a:pt x="302" y="122"/>
                    </a:lnTo>
                    <a:lnTo>
                      <a:pt x="305" y="138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9"/>
                    </a:lnTo>
                    <a:lnTo>
                      <a:pt x="302" y="185"/>
                    </a:lnTo>
                    <a:lnTo>
                      <a:pt x="298" y="199"/>
                    </a:lnTo>
                    <a:lnTo>
                      <a:pt x="293" y="214"/>
                    </a:lnTo>
                    <a:lnTo>
                      <a:pt x="287" y="226"/>
                    </a:lnTo>
                    <a:lnTo>
                      <a:pt x="279" y="239"/>
                    </a:lnTo>
                    <a:lnTo>
                      <a:pt x="270" y="251"/>
                    </a:lnTo>
                    <a:lnTo>
                      <a:pt x="260" y="261"/>
                    </a:lnTo>
                    <a:lnTo>
                      <a:pt x="250" y="272"/>
                    </a:lnTo>
                    <a:lnTo>
                      <a:pt x="238" y="280"/>
                    </a:lnTo>
                    <a:lnTo>
                      <a:pt x="225" y="288"/>
                    </a:lnTo>
                    <a:lnTo>
                      <a:pt x="211" y="294"/>
                    </a:lnTo>
                    <a:lnTo>
                      <a:pt x="198" y="299"/>
                    </a:lnTo>
                    <a:lnTo>
                      <a:pt x="183" y="303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6"/>
                    </a:lnTo>
                    <a:lnTo>
                      <a:pt x="121" y="303"/>
                    </a:lnTo>
                    <a:lnTo>
                      <a:pt x="107" y="299"/>
                    </a:lnTo>
                    <a:lnTo>
                      <a:pt x="92" y="294"/>
                    </a:lnTo>
                    <a:lnTo>
                      <a:pt x="80" y="288"/>
                    </a:lnTo>
                    <a:lnTo>
                      <a:pt x="67" y="280"/>
                    </a:lnTo>
                    <a:lnTo>
                      <a:pt x="55" y="272"/>
                    </a:lnTo>
                    <a:lnTo>
                      <a:pt x="45" y="261"/>
                    </a:lnTo>
                    <a:lnTo>
                      <a:pt x="34" y="251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9"/>
                    </a:lnTo>
                    <a:lnTo>
                      <a:pt x="2" y="184"/>
                    </a:lnTo>
                    <a:lnTo>
                      <a:pt x="0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5"/>
                    </a:lnTo>
                    <a:lnTo>
                      <a:pt x="55" y="35"/>
                    </a:lnTo>
                    <a:lnTo>
                      <a:pt x="67" y="27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7" y="8"/>
                    </a:lnTo>
                    <a:lnTo>
                      <a:pt x="121" y="3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8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60"/>
                    </a:lnTo>
                    <a:lnTo>
                      <a:pt x="103" y="64"/>
                    </a:lnTo>
                    <a:lnTo>
                      <a:pt x="95" y="69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8" y="96"/>
                    </a:lnTo>
                    <a:lnTo>
                      <a:pt x="63" y="104"/>
                    </a:lnTo>
                    <a:lnTo>
                      <a:pt x="59" y="113"/>
                    </a:lnTo>
                    <a:lnTo>
                      <a:pt x="55" y="122"/>
                    </a:lnTo>
                    <a:lnTo>
                      <a:pt x="53" y="132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5"/>
                    </a:lnTo>
                    <a:lnTo>
                      <a:pt x="53" y="175"/>
                    </a:lnTo>
                    <a:lnTo>
                      <a:pt x="55" y="186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4"/>
                    </a:lnTo>
                    <a:lnTo>
                      <a:pt x="77" y="221"/>
                    </a:lnTo>
                    <a:lnTo>
                      <a:pt x="84" y="228"/>
                    </a:lnTo>
                    <a:lnTo>
                      <a:pt x="91" y="235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9"/>
                    </a:lnTo>
                    <a:lnTo>
                      <a:pt x="128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5" y="253"/>
                    </a:lnTo>
                    <a:lnTo>
                      <a:pt x="185" y="250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09" y="237"/>
                    </a:lnTo>
                    <a:lnTo>
                      <a:pt x="218" y="232"/>
                    </a:lnTo>
                    <a:lnTo>
                      <a:pt x="224" y="225"/>
                    </a:lnTo>
                    <a:lnTo>
                      <a:pt x="230" y="219"/>
                    </a:lnTo>
                    <a:lnTo>
                      <a:pt x="237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50" y="185"/>
                    </a:lnTo>
                    <a:lnTo>
                      <a:pt x="252" y="174"/>
                    </a:lnTo>
                    <a:lnTo>
                      <a:pt x="254" y="164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1"/>
                    </a:lnTo>
                    <a:lnTo>
                      <a:pt x="248" y="120"/>
                    </a:lnTo>
                    <a:lnTo>
                      <a:pt x="245" y="111"/>
                    </a:lnTo>
                    <a:lnTo>
                      <a:pt x="240" y="101"/>
                    </a:lnTo>
                    <a:lnTo>
                      <a:pt x="235" y="93"/>
                    </a:lnTo>
                    <a:lnTo>
                      <a:pt x="228" y="85"/>
                    </a:lnTo>
                    <a:lnTo>
                      <a:pt x="221" y="78"/>
                    </a:lnTo>
                    <a:lnTo>
                      <a:pt x="213" y="71"/>
                    </a:lnTo>
                    <a:lnTo>
                      <a:pt x="205" y="66"/>
                    </a:lnTo>
                    <a:lnTo>
                      <a:pt x="196" y="62"/>
                    </a:lnTo>
                    <a:lnTo>
                      <a:pt x="187" y="58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" name="Freeform 37"/>
              <p:cNvSpPr>
                <a:spLocks noEditPoints="1"/>
              </p:cNvSpPr>
              <p:nvPr/>
            </p:nvSpPr>
            <p:spPr bwMode="auto">
              <a:xfrm>
                <a:off x="4187825" y="6061076"/>
                <a:ext cx="242888" cy="242888"/>
              </a:xfrm>
              <a:custGeom>
                <a:avLst/>
                <a:gdLst>
                  <a:gd name="T0" fmla="*/ 168 w 305"/>
                  <a:gd name="T1" fmla="*/ 1 h 306"/>
                  <a:gd name="T2" fmla="*/ 213 w 305"/>
                  <a:gd name="T3" fmla="*/ 12 h 306"/>
                  <a:gd name="T4" fmla="*/ 250 w 305"/>
                  <a:gd name="T5" fmla="*/ 35 h 306"/>
                  <a:gd name="T6" fmla="*/ 280 w 305"/>
                  <a:gd name="T7" fmla="*/ 68 h 306"/>
                  <a:gd name="T8" fmla="*/ 299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4 h 306"/>
                  <a:gd name="T14" fmla="*/ 286 w 305"/>
                  <a:gd name="T15" fmla="*/ 226 h 306"/>
                  <a:gd name="T16" fmla="*/ 261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2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5 w 305"/>
                  <a:gd name="T29" fmla="*/ 250 h 306"/>
                  <a:gd name="T30" fmla="*/ 11 w 305"/>
                  <a:gd name="T31" fmla="*/ 212 h 306"/>
                  <a:gd name="T32" fmla="*/ 1 w 305"/>
                  <a:gd name="T33" fmla="*/ 169 h 306"/>
                  <a:gd name="T34" fmla="*/ 1 w 305"/>
                  <a:gd name="T35" fmla="*/ 137 h 306"/>
                  <a:gd name="T36" fmla="*/ 12 w 305"/>
                  <a:gd name="T37" fmla="*/ 92 h 306"/>
                  <a:gd name="T38" fmla="*/ 35 w 305"/>
                  <a:gd name="T39" fmla="*/ 55 h 306"/>
                  <a:gd name="T40" fmla="*/ 68 w 305"/>
                  <a:gd name="T41" fmla="*/ 25 h 306"/>
                  <a:gd name="T42" fmla="*/ 107 w 305"/>
                  <a:gd name="T43" fmla="*/ 6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29 w 305"/>
                  <a:gd name="T49" fmla="*/ 54 h 306"/>
                  <a:gd name="T50" fmla="*/ 104 w 305"/>
                  <a:gd name="T51" fmla="*/ 64 h 306"/>
                  <a:gd name="T52" fmla="*/ 80 w 305"/>
                  <a:gd name="T53" fmla="*/ 81 h 306"/>
                  <a:gd name="T54" fmla="*/ 63 w 305"/>
                  <a:gd name="T55" fmla="*/ 103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3 h 306"/>
                  <a:gd name="T64" fmla="*/ 91 w 305"/>
                  <a:gd name="T65" fmla="*/ 235 h 306"/>
                  <a:gd name="T66" fmla="*/ 117 w 305"/>
                  <a:gd name="T67" fmla="*/ 248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7 w 305"/>
                  <a:gd name="T75" fmla="*/ 231 h 306"/>
                  <a:gd name="T76" fmla="*/ 236 w 305"/>
                  <a:gd name="T77" fmla="*/ 210 h 306"/>
                  <a:gd name="T78" fmla="*/ 249 w 305"/>
                  <a:gd name="T79" fmla="*/ 184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1 w 305"/>
                  <a:gd name="T85" fmla="*/ 101 h 306"/>
                  <a:gd name="T86" fmla="*/ 221 w 305"/>
                  <a:gd name="T87" fmla="*/ 77 h 306"/>
                  <a:gd name="T88" fmla="*/ 196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2" y="0"/>
                    </a:moveTo>
                    <a:lnTo>
                      <a:pt x="152" y="0"/>
                    </a:lnTo>
                    <a:lnTo>
                      <a:pt x="168" y="1"/>
                    </a:lnTo>
                    <a:lnTo>
                      <a:pt x="183" y="3"/>
                    </a:lnTo>
                    <a:lnTo>
                      <a:pt x="198" y="6"/>
                    </a:lnTo>
                    <a:lnTo>
                      <a:pt x="213" y="12"/>
                    </a:lnTo>
                    <a:lnTo>
                      <a:pt x="226" y="18"/>
                    </a:lnTo>
                    <a:lnTo>
                      <a:pt x="238" y="27"/>
                    </a:lnTo>
                    <a:lnTo>
                      <a:pt x="250" y="35"/>
                    </a:lnTo>
                    <a:lnTo>
                      <a:pt x="261" y="45"/>
                    </a:lnTo>
                    <a:lnTo>
                      <a:pt x="270" y="55"/>
                    </a:lnTo>
                    <a:lnTo>
                      <a:pt x="280" y="68"/>
                    </a:lnTo>
                    <a:lnTo>
                      <a:pt x="287" y="80"/>
                    </a:lnTo>
                    <a:lnTo>
                      <a:pt x="294" y="93"/>
                    </a:lnTo>
                    <a:lnTo>
                      <a:pt x="299" y="107"/>
                    </a:lnTo>
                    <a:lnTo>
                      <a:pt x="302" y="122"/>
                    </a:lnTo>
                    <a:lnTo>
                      <a:pt x="304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4" y="169"/>
                    </a:lnTo>
                    <a:lnTo>
                      <a:pt x="302" y="184"/>
                    </a:lnTo>
                    <a:lnTo>
                      <a:pt x="298" y="198"/>
                    </a:lnTo>
                    <a:lnTo>
                      <a:pt x="294" y="213"/>
                    </a:lnTo>
                    <a:lnTo>
                      <a:pt x="286" y="226"/>
                    </a:lnTo>
                    <a:lnTo>
                      <a:pt x="279" y="239"/>
                    </a:lnTo>
                    <a:lnTo>
                      <a:pt x="270" y="250"/>
                    </a:lnTo>
                    <a:lnTo>
                      <a:pt x="261" y="261"/>
                    </a:lnTo>
                    <a:lnTo>
                      <a:pt x="249" y="271"/>
                    </a:lnTo>
                    <a:lnTo>
                      <a:pt x="237" y="280"/>
                    </a:lnTo>
                    <a:lnTo>
                      <a:pt x="225" y="288"/>
                    </a:lnTo>
                    <a:lnTo>
                      <a:pt x="212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5"/>
                    </a:lnTo>
                    <a:lnTo>
                      <a:pt x="122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79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4" y="261"/>
                    </a:lnTo>
                    <a:lnTo>
                      <a:pt x="35" y="250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1" y="212"/>
                    </a:lnTo>
                    <a:lnTo>
                      <a:pt x="7" y="198"/>
                    </a:lnTo>
                    <a:lnTo>
                      <a:pt x="3" y="184"/>
                    </a:lnTo>
                    <a:lnTo>
                      <a:pt x="1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9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4" y="45"/>
                    </a:lnTo>
                    <a:lnTo>
                      <a:pt x="56" y="35"/>
                    </a:lnTo>
                    <a:lnTo>
                      <a:pt x="68" y="25"/>
                    </a:lnTo>
                    <a:lnTo>
                      <a:pt x="80" y="18"/>
                    </a:lnTo>
                    <a:lnTo>
                      <a:pt x="93" y="12"/>
                    </a:lnTo>
                    <a:lnTo>
                      <a:pt x="107" y="6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29" y="54"/>
                    </a:lnTo>
                    <a:lnTo>
                      <a:pt x="121" y="56"/>
                    </a:lnTo>
                    <a:lnTo>
                      <a:pt x="112" y="59"/>
                    </a:lnTo>
                    <a:lnTo>
                      <a:pt x="104" y="64"/>
                    </a:lnTo>
                    <a:lnTo>
                      <a:pt x="95" y="69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4" y="88"/>
                    </a:lnTo>
                    <a:lnTo>
                      <a:pt x="69" y="96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6" y="122"/>
                    </a:lnTo>
                    <a:lnTo>
                      <a:pt x="53" y="132"/>
                    </a:lnTo>
                    <a:lnTo>
                      <a:pt x="52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4" y="205"/>
                    </a:lnTo>
                    <a:lnTo>
                      <a:pt x="70" y="213"/>
                    </a:lnTo>
                    <a:lnTo>
                      <a:pt x="76" y="221"/>
                    </a:lnTo>
                    <a:lnTo>
                      <a:pt x="83" y="228"/>
                    </a:lnTo>
                    <a:lnTo>
                      <a:pt x="91" y="235"/>
                    </a:lnTo>
                    <a:lnTo>
                      <a:pt x="99" y="240"/>
                    </a:lnTo>
                    <a:lnTo>
                      <a:pt x="109" y="244"/>
                    </a:lnTo>
                    <a:lnTo>
                      <a:pt x="117" y="248"/>
                    </a:lnTo>
                    <a:lnTo>
                      <a:pt x="127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6" y="252"/>
                    </a:lnTo>
                    <a:lnTo>
                      <a:pt x="184" y="249"/>
                    </a:lnTo>
                    <a:lnTo>
                      <a:pt x="193" y="246"/>
                    </a:lnTo>
                    <a:lnTo>
                      <a:pt x="201" y="242"/>
                    </a:lnTo>
                    <a:lnTo>
                      <a:pt x="210" y="237"/>
                    </a:lnTo>
                    <a:lnTo>
                      <a:pt x="217" y="231"/>
                    </a:lnTo>
                    <a:lnTo>
                      <a:pt x="225" y="225"/>
                    </a:lnTo>
                    <a:lnTo>
                      <a:pt x="231" y="218"/>
                    </a:lnTo>
                    <a:lnTo>
                      <a:pt x="236" y="210"/>
                    </a:lnTo>
                    <a:lnTo>
                      <a:pt x="242" y="202"/>
                    </a:lnTo>
                    <a:lnTo>
                      <a:pt x="246" y="193"/>
                    </a:lnTo>
                    <a:lnTo>
                      <a:pt x="249" y="184"/>
                    </a:lnTo>
                    <a:lnTo>
                      <a:pt x="252" y="174"/>
                    </a:lnTo>
                    <a:lnTo>
                      <a:pt x="253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3" y="141"/>
                    </a:lnTo>
                    <a:lnTo>
                      <a:pt x="252" y="131"/>
                    </a:lnTo>
                    <a:lnTo>
                      <a:pt x="249" y="120"/>
                    </a:lnTo>
                    <a:lnTo>
                      <a:pt x="245" y="110"/>
                    </a:lnTo>
                    <a:lnTo>
                      <a:pt x="241" y="101"/>
                    </a:lnTo>
                    <a:lnTo>
                      <a:pt x="235" y="92"/>
                    </a:lnTo>
                    <a:lnTo>
                      <a:pt x="229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6" y="66"/>
                    </a:lnTo>
                    <a:lnTo>
                      <a:pt x="196" y="62"/>
                    </a:lnTo>
                    <a:lnTo>
                      <a:pt x="187" y="57"/>
                    </a:lnTo>
                    <a:lnTo>
                      <a:pt x="178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8"/>
              <p:cNvSpPr>
                <a:spLocks noEditPoints="1"/>
              </p:cNvSpPr>
              <p:nvPr/>
            </p:nvSpPr>
            <p:spPr bwMode="auto">
              <a:xfrm>
                <a:off x="4497388" y="5913438"/>
                <a:ext cx="241300" cy="242888"/>
              </a:xfrm>
              <a:custGeom>
                <a:avLst/>
                <a:gdLst>
                  <a:gd name="T0" fmla="*/ 169 w 305"/>
                  <a:gd name="T1" fmla="*/ 1 h 306"/>
                  <a:gd name="T2" fmla="*/ 212 w 305"/>
                  <a:gd name="T3" fmla="*/ 12 h 306"/>
                  <a:gd name="T4" fmla="*/ 251 w 305"/>
                  <a:gd name="T5" fmla="*/ 35 h 306"/>
                  <a:gd name="T6" fmla="*/ 279 w 305"/>
                  <a:gd name="T7" fmla="*/ 68 h 306"/>
                  <a:gd name="T8" fmla="*/ 298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5 h 306"/>
                  <a:gd name="T14" fmla="*/ 287 w 305"/>
                  <a:gd name="T15" fmla="*/ 226 h 306"/>
                  <a:gd name="T16" fmla="*/ 260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3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4 w 305"/>
                  <a:gd name="T29" fmla="*/ 251 h 306"/>
                  <a:gd name="T30" fmla="*/ 12 w 305"/>
                  <a:gd name="T31" fmla="*/ 212 h 306"/>
                  <a:gd name="T32" fmla="*/ 0 w 305"/>
                  <a:gd name="T33" fmla="*/ 169 h 306"/>
                  <a:gd name="T34" fmla="*/ 0 w 305"/>
                  <a:gd name="T35" fmla="*/ 137 h 306"/>
                  <a:gd name="T36" fmla="*/ 12 w 305"/>
                  <a:gd name="T37" fmla="*/ 94 h 306"/>
                  <a:gd name="T38" fmla="*/ 35 w 305"/>
                  <a:gd name="T39" fmla="*/ 55 h 306"/>
                  <a:gd name="T40" fmla="*/ 67 w 305"/>
                  <a:gd name="T41" fmla="*/ 27 h 306"/>
                  <a:gd name="T42" fmla="*/ 107 w 305"/>
                  <a:gd name="T43" fmla="*/ 8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30 w 305"/>
                  <a:gd name="T49" fmla="*/ 54 h 306"/>
                  <a:gd name="T50" fmla="*/ 103 w 305"/>
                  <a:gd name="T51" fmla="*/ 64 h 306"/>
                  <a:gd name="T52" fmla="*/ 81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2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4 h 306"/>
                  <a:gd name="T64" fmla="*/ 91 w 305"/>
                  <a:gd name="T65" fmla="*/ 235 h 306"/>
                  <a:gd name="T66" fmla="*/ 118 w 305"/>
                  <a:gd name="T67" fmla="*/ 249 h 306"/>
                  <a:gd name="T68" fmla="*/ 147 w 305"/>
                  <a:gd name="T69" fmla="*/ 255 h 306"/>
                  <a:gd name="T70" fmla="*/ 167 w 305"/>
                  <a:gd name="T71" fmla="*/ 254 h 306"/>
                  <a:gd name="T72" fmla="*/ 193 w 305"/>
                  <a:gd name="T73" fmla="*/ 246 h 306"/>
                  <a:gd name="T74" fmla="*/ 218 w 305"/>
                  <a:gd name="T75" fmla="*/ 232 h 306"/>
                  <a:gd name="T76" fmla="*/ 237 w 305"/>
                  <a:gd name="T77" fmla="*/ 210 h 306"/>
                  <a:gd name="T78" fmla="*/ 250 w 305"/>
                  <a:gd name="T79" fmla="*/ 184 h 306"/>
                  <a:gd name="T80" fmla="*/ 254 w 305"/>
                  <a:gd name="T81" fmla="*/ 153 h 306"/>
                  <a:gd name="T82" fmla="*/ 252 w 305"/>
                  <a:gd name="T83" fmla="*/ 131 h 306"/>
                  <a:gd name="T84" fmla="*/ 240 w 305"/>
                  <a:gd name="T85" fmla="*/ 101 h 306"/>
                  <a:gd name="T86" fmla="*/ 221 w 305"/>
                  <a:gd name="T87" fmla="*/ 78 h 306"/>
                  <a:gd name="T88" fmla="*/ 197 w 305"/>
                  <a:gd name="T89" fmla="*/ 62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lnTo>
                      <a:pt x="169" y="1"/>
                    </a:lnTo>
                    <a:lnTo>
                      <a:pt x="184" y="3"/>
                    </a:lnTo>
                    <a:lnTo>
                      <a:pt x="199" y="8"/>
                    </a:lnTo>
                    <a:lnTo>
                      <a:pt x="212" y="12"/>
                    </a:lnTo>
                    <a:lnTo>
                      <a:pt x="226" y="19"/>
                    </a:lnTo>
                    <a:lnTo>
                      <a:pt x="239" y="27"/>
                    </a:lnTo>
                    <a:lnTo>
                      <a:pt x="251" y="35"/>
                    </a:lnTo>
                    <a:lnTo>
                      <a:pt x="261" y="45"/>
                    </a:lnTo>
                    <a:lnTo>
                      <a:pt x="271" y="56"/>
                    </a:lnTo>
                    <a:lnTo>
                      <a:pt x="279" y="68"/>
                    </a:lnTo>
                    <a:lnTo>
                      <a:pt x="287" y="81"/>
                    </a:lnTo>
                    <a:lnTo>
                      <a:pt x="293" y="94"/>
                    </a:lnTo>
                    <a:lnTo>
                      <a:pt x="298" y="107"/>
                    </a:lnTo>
                    <a:lnTo>
                      <a:pt x="303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9"/>
                    </a:lnTo>
                    <a:lnTo>
                      <a:pt x="302" y="185"/>
                    </a:lnTo>
                    <a:lnTo>
                      <a:pt x="298" y="199"/>
                    </a:lnTo>
                    <a:lnTo>
                      <a:pt x="293" y="214"/>
                    </a:lnTo>
                    <a:lnTo>
                      <a:pt x="287" y="226"/>
                    </a:lnTo>
                    <a:lnTo>
                      <a:pt x="279" y="239"/>
                    </a:lnTo>
                    <a:lnTo>
                      <a:pt x="270" y="251"/>
                    </a:lnTo>
                    <a:lnTo>
                      <a:pt x="260" y="261"/>
                    </a:lnTo>
                    <a:lnTo>
                      <a:pt x="250" y="271"/>
                    </a:lnTo>
                    <a:lnTo>
                      <a:pt x="238" y="280"/>
                    </a:lnTo>
                    <a:lnTo>
                      <a:pt x="225" y="288"/>
                    </a:lnTo>
                    <a:lnTo>
                      <a:pt x="211" y="294"/>
                    </a:lnTo>
                    <a:lnTo>
                      <a:pt x="198" y="299"/>
                    </a:lnTo>
                    <a:lnTo>
                      <a:pt x="183" y="303"/>
                    </a:lnTo>
                    <a:lnTo>
                      <a:pt x="168" y="305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5"/>
                    </a:lnTo>
                    <a:lnTo>
                      <a:pt x="121" y="303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80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5" y="261"/>
                    </a:lnTo>
                    <a:lnTo>
                      <a:pt x="34" y="251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9"/>
                    </a:lnTo>
                    <a:lnTo>
                      <a:pt x="3" y="184"/>
                    </a:lnTo>
                    <a:lnTo>
                      <a:pt x="0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4"/>
                    </a:lnTo>
                    <a:lnTo>
                      <a:pt x="18" y="80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5"/>
                    </a:lnTo>
                    <a:lnTo>
                      <a:pt x="55" y="35"/>
                    </a:lnTo>
                    <a:lnTo>
                      <a:pt x="67" y="27"/>
                    </a:lnTo>
                    <a:lnTo>
                      <a:pt x="80" y="18"/>
                    </a:lnTo>
                    <a:lnTo>
                      <a:pt x="94" y="12"/>
                    </a:lnTo>
                    <a:lnTo>
                      <a:pt x="107" y="8"/>
                    </a:lnTo>
                    <a:lnTo>
                      <a:pt x="121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60"/>
                    </a:lnTo>
                    <a:lnTo>
                      <a:pt x="103" y="64"/>
                    </a:lnTo>
                    <a:lnTo>
                      <a:pt x="96" y="69"/>
                    </a:lnTo>
                    <a:lnTo>
                      <a:pt x="87" y="74"/>
                    </a:lnTo>
                    <a:lnTo>
                      <a:pt x="81" y="81"/>
                    </a:lnTo>
                    <a:lnTo>
                      <a:pt x="74" y="88"/>
                    </a:lnTo>
                    <a:lnTo>
                      <a:pt x="68" y="96"/>
                    </a:lnTo>
                    <a:lnTo>
                      <a:pt x="63" y="104"/>
                    </a:lnTo>
                    <a:lnTo>
                      <a:pt x="59" y="113"/>
                    </a:lnTo>
                    <a:lnTo>
                      <a:pt x="55" y="122"/>
                    </a:lnTo>
                    <a:lnTo>
                      <a:pt x="53" y="132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5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4"/>
                    </a:lnTo>
                    <a:lnTo>
                      <a:pt x="77" y="221"/>
                    </a:lnTo>
                    <a:lnTo>
                      <a:pt x="84" y="228"/>
                    </a:lnTo>
                    <a:lnTo>
                      <a:pt x="91" y="235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9"/>
                    </a:lnTo>
                    <a:lnTo>
                      <a:pt x="128" y="252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7" y="254"/>
                    </a:lnTo>
                    <a:lnTo>
                      <a:pt x="175" y="252"/>
                    </a:lnTo>
                    <a:lnTo>
                      <a:pt x="185" y="250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10" y="237"/>
                    </a:lnTo>
                    <a:lnTo>
                      <a:pt x="218" y="232"/>
                    </a:lnTo>
                    <a:lnTo>
                      <a:pt x="224" y="225"/>
                    </a:lnTo>
                    <a:lnTo>
                      <a:pt x="231" y="218"/>
                    </a:lnTo>
                    <a:lnTo>
                      <a:pt x="237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50" y="184"/>
                    </a:lnTo>
                    <a:lnTo>
                      <a:pt x="252" y="174"/>
                    </a:lnTo>
                    <a:lnTo>
                      <a:pt x="254" y="164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1"/>
                    </a:lnTo>
                    <a:lnTo>
                      <a:pt x="250" y="120"/>
                    </a:lnTo>
                    <a:lnTo>
                      <a:pt x="245" y="111"/>
                    </a:lnTo>
                    <a:lnTo>
                      <a:pt x="240" y="101"/>
                    </a:lnTo>
                    <a:lnTo>
                      <a:pt x="235" y="93"/>
                    </a:lnTo>
                    <a:lnTo>
                      <a:pt x="228" y="85"/>
                    </a:lnTo>
                    <a:lnTo>
                      <a:pt x="221" y="78"/>
                    </a:lnTo>
                    <a:lnTo>
                      <a:pt x="214" y="71"/>
                    </a:lnTo>
                    <a:lnTo>
                      <a:pt x="205" y="66"/>
                    </a:lnTo>
                    <a:lnTo>
                      <a:pt x="197" y="62"/>
                    </a:lnTo>
                    <a:lnTo>
                      <a:pt x="187" y="58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4497388" y="5589588"/>
                <a:ext cx="241300" cy="242888"/>
              </a:xfrm>
              <a:custGeom>
                <a:avLst/>
                <a:gdLst>
                  <a:gd name="T0" fmla="*/ 169 w 305"/>
                  <a:gd name="T1" fmla="*/ 1 h 305"/>
                  <a:gd name="T2" fmla="*/ 212 w 305"/>
                  <a:gd name="T3" fmla="*/ 11 h 305"/>
                  <a:gd name="T4" fmla="*/ 251 w 305"/>
                  <a:gd name="T5" fmla="*/ 35 h 305"/>
                  <a:gd name="T6" fmla="*/ 279 w 305"/>
                  <a:gd name="T7" fmla="*/ 67 h 305"/>
                  <a:gd name="T8" fmla="*/ 298 w 305"/>
                  <a:gd name="T9" fmla="*/ 107 h 305"/>
                  <a:gd name="T10" fmla="*/ 305 w 305"/>
                  <a:gd name="T11" fmla="*/ 153 h 305"/>
                  <a:gd name="T12" fmla="*/ 302 w 305"/>
                  <a:gd name="T13" fmla="*/ 183 h 305"/>
                  <a:gd name="T14" fmla="*/ 287 w 305"/>
                  <a:gd name="T15" fmla="*/ 226 h 305"/>
                  <a:gd name="T16" fmla="*/ 260 w 305"/>
                  <a:gd name="T17" fmla="*/ 261 h 305"/>
                  <a:gd name="T18" fmla="*/ 225 w 305"/>
                  <a:gd name="T19" fmla="*/ 287 h 305"/>
                  <a:gd name="T20" fmla="*/ 183 w 305"/>
                  <a:gd name="T21" fmla="*/ 302 h 305"/>
                  <a:gd name="T22" fmla="*/ 152 w 305"/>
                  <a:gd name="T23" fmla="*/ 305 h 305"/>
                  <a:gd name="T24" fmla="*/ 107 w 305"/>
                  <a:gd name="T25" fmla="*/ 299 h 305"/>
                  <a:gd name="T26" fmla="*/ 67 w 305"/>
                  <a:gd name="T27" fmla="*/ 280 h 305"/>
                  <a:gd name="T28" fmla="*/ 34 w 305"/>
                  <a:gd name="T29" fmla="*/ 250 h 305"/>
                  <a:gd name="T30" fmla="*/ 12 w 305"/>
                  <a:gd name="T31" fmla="*/ 212 h 305"/>
                  <a:gd name="T32" fmla="*/ 0 w 305"/>
                  <a:gd name="T33" fmla="*/ 168 h 305"/>
                  <a:gd name="T34" fmla="*/ 0 w 305"/>
                  <a:gd name="T35" fmla="*/ 137 h 305"/>
                  <a:gd name="T36" fmla="*/ 12 w 305"/>
                  <a:gd name="T37" fmla="*/ 92 h 305"/>
                  <a:gd name="T38" fmla="*/ 35 w 305"/>
                  <a:gd name="T39" fmla="*/ 55 h 305"/>
                  <a:gd name="T40" fmla="*/ 67 w 305"/>
                  <a:gd name="T41" fmla="*/ 25 h 305"/>
                  <a:gd name="T42" fmla="*/ 107 w 305"/>
                  <a:gd name="T43" fmla="*/ 6 h 305"/>
                  <a:gd name="T44" fmla="*/ 152 w 305"/>
                  <a:gd name="T45" fmla="*/ 0 h 305"/>
                  <a:gd name="T46" fmla="*/ 148 w 305"/>
                  <a:gd name="T47" fmla="*/ 51 h 305"/>
                  <a:gd name="T48" fmla="*/ 130 w 305"/>
                  <a:gd name="T49" fmla="*/ 53 h 305"/>
                  <a:gd name="T50" fmla="*/ 103 w 305"/>
                  <a:gd name="T51" fmla="*/ 63 h 305"/>
                  <a:gd name="T52" fmla="*/ 81 w 305"/>
                  <a:gd name="T53" fmla="*/ 80 h 305"/>
                  <a:gd name="T54" fmla="*/ 63 w 305"/>
                  <a:gd name="T55" fmla="*/ 103 h 305"/>
                  <a:gd name="T56" fmla="*/ 53 w 305"/>
                  <a:gd name="T57" fmla="*/ 131 h 305"/>
                  <a:gd name="T58" fmla="*/ 51 w 305"/>
                  <a:gd name="T59" fmla="*/ 153 h 305"/>
                  <a:gd name="T60" fmla="*/ 56 w 305"/>
                  <a:gd name="T61" fmla="*/ 185 h 305"/>
                  <a:gd name="T62" fmla="*/ 70 w 305"/>
                  <a:gd name="T63" fmla="*/ 213 h 305"/>
                  <a:gd name="T64" fmla="*/ 91 w 305"/>
                  <a:gd name="T65" fmla="*/ 234 h 305"/>
                  <a:gd name="T66" fmla="*/ 118 w 305"/>
                  <a:gd name="T67" fmla="*/ 248 h 305"/>
                  <a:gd name="T68" fmla="*/ 147 w 305"/>
                  <a:gd name="T69" fmla="*/ 254 h 305"/>
                  <a:gd name="T70" fmla="*/ 167 w 305"/>
                  <a:gd name="T71" fmla="*/ 253 h 305"/>
                  <a:gd name="T72" fmla="*/ 193 w 305"/>
                  <a:gd name="T73" fmla="*/ 246 h 305"/>
                  <a:gd name="T74" fmla="*/ 218 w 305"/>
                  <a:gd name="T75" fmla="*/ 231 h 305"/>
                  <a:gd name="T76" fmla="*/ 237 w 305"/>
                  <a:gd name="T77" fmla="*/ 210 h 305"/>
                  <a:gd name="T78" fmla="*/ 250 w 305"/>
                  <a:gd name="T79" fmla="*/ 183 h 305"/>
                  <a:gd name="T80" fmla="*/ 254 w 305"/>
                  <a:gd name="T81" fmla="*/ 153 h 305"/>
                  <a:gd name="T82" fmla="*/ 252 w 305"/>
                  <a:gd name="T83" fmla="*/ 130 h 305"/>
                  <a:gd name="T84" fmla="*/ 240 w 305"/>
                  <a:gd name="T85" fmla="*/ 101 h 305"/>
                  <a:gd name="T86" fmla="*/ 221 w 305"/>
                  <a:gd name="T87" fmla="*/ 77 h 305"/>
                  <a:gd name="T88" fmla="*/ 197 w 305"/>
                  <a:gd name="T89" fmla="*/ 61 h 305"/>
                  <a:gd name="T90" fmla="*/ 168 w 305"/>
                  <a:gd name="T91" fmla="*/ 52 h 305"/>
                  <a:gd name="T92" fmla="*/ 148 w 305"/>
                  <a:gd name="T93" fmla="*/ 5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5">
                    <a:moveTo>
                      <a:pt x="153" y="0"/>
                    </a:moveTo>
                    <a:lnTo>
                      <a:pt x="153" y="0"/>
                    </a:lnTo>
                    <a:lnTo>
                      <a:pt x="169" y="1"/>
                    </a:lnTo>
                    <a:lnTo>
                      <a:pt x="184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6" y="18"/>
                    </a:lnTo>
                    <a:lnTo>
                      <a:pt x="239" y="26"/>
                    </a:lnTo>
                    <a:lnTo>
                      <a:pt x="251" y="35"/>
                    </a:lnTo>
                    <a:lnTo>
                      <a:pt x="261" y="44"/>
                    </a:lnTo>
                    <a:lnTo>
                      <a:pt x="271" y="55"/>
                    </a:lnTo>
                    <a:lnTo>
                      <a:pt x="279" y="67"/>
                    </a:lnTo>
                    <a:lnTo>
                      <a:pt x="287" y="79"/>
                    </a:lnTo>
                    <a:lnTo>
                      <a:pt x="293" y="93"/>
                    </a:lnTo>
                    <a:lnTo>
                      <a:pt x="298" y="107"/>
                    </a:lnTo>
                    <a:lnTo>
                      <a:pt x="303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8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3" y="212"/>
                    </a:lnTo>
                    <a:lnTo>
                      <a:pt x="287" y="226"/>
                    </a:lnTo>
                    <a:lnTo>
                      <a:pt x="279" y="238"/>
                    </a:lnTo>
                    <a:lnTo>
                      <a:pt x="270" y="250"/>
                    </a:lnTo>
                    <a:lnTo>
                      <a:pt x="260" y="261"/>
                    </a:lnTo>
                    <a:lnTo>
                      <a:pt x="250" y="270"/>
                    </a:lnTo>
                    <a:lnTo>
                      <a:pt x="238" y="279"/>
                    </a:lnTo>
                    <a:lnTo>
                      <a:pt x="225" y="287"/>
                    </a:lnTo>
                    <a:lnTo>
                      <a:pt x="211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5"/>
                    </a:lnTo>
                    <a:lnTo>
                      <a:pt x="152" y="305"/>
                    </a:lnTo>
                    <a:lnTo>
                      <a:pt x="137" y="304"/>
                    </a:lnTo>
                    <a:lnTo>
                      <a:pt x="121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80" y="287"/>
                    </a:lnTo>
                    <a:lnTo>
                      <a:pt x="67" y="280"/>
                    </a:lnTo>
                    <a:lnTo>
                      <a:pt x="55" y="270"/>
                    </a:lnTo>
                    <a:lnTo>
                      <a:pt x="45" y="261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8"/>
                    </a:lnTo>
                    <a:lnTo>
                      <a:pt x="3" y="183"/>
                    </a:lnTo>
                    <a:lnTo>
                      <a:pt x="0" y="168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4"/>
                    </a:lnTo>
                    <a:lnTo>
                      <a:pt x="55" y="35"/>
                    </a:lnTo>
                    <a:lnTo>
                      <a:pt x="67" y="25"/>
                    </a:lnTo>
                    <a:lnTo>
                      <a:pt x="80" y="18"/>
                    </a:lnTo>
                    <a:lnTo>
                      <a:pt x="94" y="11"/>
                    </a:lnTo>
                    <a:lnTo>
                      <a:pt x="107" y="6"/>
                    </a:lnTo>
                    <a:lnTo>
                      <a:pt x="121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30" y="53"/>
                    </a:lnTo>
                    <a:lnTo>
                      <a:pt x="120" y="56"/>
                    </a:lnTo>
                    <a:lnTo>
                      <a:pt x="112" y="59"/>
                    </a:lnTo>
                    <a:lnTo>
                      <a:pt x="103" y="63"/>
                    </a:lnTo>
                    <a:lnTo>
                      <a:pt x="96" y="69"/>
                    </a:lnTo>
                    <a:lnTo>
                      <a:pt x="87" y="74"/>
                    </a:lnTo>
                    <a:lnTo>
                      <a:pt x="81" y="80"/>
                    </a:lnTo>
                    <a:lnTo>
                      <a:pt x="74" y="87"/>
                    </a:lnTo>
                    <a:lnTo>
                      <a:pt x="68" y="95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5" y="121"/>
                    </a:lnTo>
                    <a:lnTo>
                      <a:pt x="53" y="131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4"/>
                    </a:lnTo>
                    <a:lnTo>
                      <a:pt x="53" y="175"/>
                    </a:lnTo>
                    <a:lnTo>
                      <a:pt x="56" y="185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3"/>
                    </a:lnTo>
                    <a:lnTo>
                      <a:pt x="77" y="220"/>
                    </a:lnTo>
                    <a:lnTo>
                      <a:pt x="84" y="228"/>
                    </a:lnTo>
                    <a:lnTo>
                      <a:pt x="91" y="234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8"/>
                    </a:lnTo>
                    <a:lnTo>
                      <a:pt x="128" y="251"/>
                    </a:lnTo>
                    <a:lnTo>
                      <a:pt x="137" y="253"/>
                    </a:lnTo>
                    <a:lnTo>
                      <a:pt x="147" y="254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67" y="253"/>
                    </a:lnTo>
                    <a:lnTo>
                      <a:pt x="175" y="251"/>
                    </a:lnTo>
                    <a:lnTo>
                      <a:pt x="185" y="249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10" y="236"/>
                    </a:lnTo>
                    <a:lnTo>
                      <a:pt x="218" y="231"/>
                    </a:lnTo>
                    <a:lnTo>
                      <a:pt x="224" y="225"/>
                    </a:lnTo>
                    <a:lnTo>
                      <a:pt x="231" y="217"/>
                    </a:lnTo>
                    <a:lnTo>
                      <a:pt x="237" y="210"/>
                    </a:lnTo>
                    <a:lnTo>
                      <a:pt x="242" y="201"/>
                    </a:lnTo>
                    <a:lnTo>
                      <a:pt x="246" y="193"/>
                    </a:lnTo>
                    <a:lnTo>
                      <a:pt x="250" y="183"/>
                    </a:lnTo>
                    <a:lnTo>
                      <a:pt x="252" y="174"/>
                    </a:lnTo>
                    <a:lnTo>
                      <a:pt x="254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0"/>
                    </a:lnTo>
                    <a:lnTo>
                      <a:pt x="250" y="120"/>
                    </a:lnTo>
                    <a:lnTo>
                      <a:pt x="245" y="110"/>
                    </a:lnTo>
                    <a:lnTo>
                      <a:pt x="240" y="101"/>
                    </a:lnTo>
                    <a:lnTo>
                      <a:pt x="235" y="92"/>
                    </a:lnTo>
                    <a:lnTo>
                      <a:pt x="228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5" y="65"/>
                    </a:lnTo>
                    <a:lnTo>
                      <a:pt x="197" y="61"/>
                    </a:lnTo>
                    <a:lnTo>
                      <a:pt x="187" y="57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40"/>
              <p:cNvSpPr>
                <a:spLocks noEditPoints="1"/>
              </p:cNvSpPr>
              <p:nvPr/>
            </p:nvSpPr>
            <p:spPr bwMode="auto">
              <a:xfrm>
                <a:off x="4187825" y="5441951"/>
                <a:ext cx="242888" cy="242888"/>
              </a:xfrm>
              <a:custGeom>
                <a:avLst/>
                <a:gdLst>
                  <a:gd name="T0" fmla="*/ 168 w 305"/>
                  <a:gd name="T1" fmla="*/ 1 h 306"/>
                  <a:gd name="T2" fmla="*/ 213 w 305"/>
                  <a:gd name="T3" fmla="*/ 12 h 306"/>
                  <a:gd name="T4" fmla="*/ 250 w 305"/>
                  <a:gd name="T5" fmla="*/ 35 h 306"/>
                  <a:gd name="T6" fmla="*/ 280 w 305"/>
                  <a:gd name="T7" fmla="*/ 68 h 306"/>
                  <a:gd name="T8" fmla="*/ 299 w 305"/>
                  <a:gd name="T9" fmla="*/ 107 h 306"/>
                  <a:gd name="T10" fmla="*/ 305 w 305"/>
                  <a:gd name="T11" fmla="*/ 153 h 306"/>
                  <a:gd name="T12" fmla="*/ 302 w 305"/>
                  <a:gd name="T13" fmla="*/ 183 h 306"/>
                  <a:gd name="T14" fmla="*/ 286 w 305"/>
                  <a:gd name="T15" fmla="*/ 226 h 306"/>
                  <a:gd name="T16" fmla="*/ 261 w 305"/>
                  <a:gd name="T17" fmla="*/ 261 h 306"/>
                  <a:gd name="T18" fmla="*/ 225 w 305"/>
                  <a:gd name="T19" fmla="*/ 288 h 306"/>
                  <a:gd name="T20" fmla="*/ 183 w 305"/>
                  <a:gd name="T21" fmla="*/ 302 h 306"/>
                  <a:gd name="T22" fmla="*/ 152 w 305"/>
                  <a:gd name="T23" fmla="*/ 306 h 306"/>
                  <a:gd name="T24" fmla="*/ 107 w 305"/>
                  <a:gd name="T25" fmla="*/ 299 h 306"/>
                  <a:gd name="T26" fmla="*/ 67 w 305"/>
                  <a:gd name="T27" fmla="*/ 280 h 306"/>
                  <a:gd name="T28" fmla="*/ 35 w 305"/>
                  <a:gd name="T29" fmla="*/ 250 h 306"/>
                  <a:gd name="T30" fmla="*/ 11 w 305"/>
                  <a:gd name="T31" fmla="*/ 212 h 306"/>
                  <a:gd name="T32" fmla="*/ 1 w 305"/>
                  <a:gd name="T33" fmla="*/ 169 h 306"/>
                  <a:gd name="T34" fmla="*/ 1 w 305"/>
                  <a:gd name="T35" fmla="*/ 137 h 306"/>
                  <a:gd name="T36" fmla="*/ 12 w 305"/>
                  <a:gd name="T37" fmla="*/ 93 h 306"/>
                  <a:gd name="T38" fmla="*/ 35 w 305"/>
                  <a:gd name="T39" fmla="*/ 55 h 306"/>
                  <a:gd name="T40" fmla="*/ 68 w 305"/>
                  <a:gd name="T41" fmla="*/ 26 h 306"/>
                  <a:gd name="T42" fmla="*/ 107 w 305"/>
                  <a:gd name="T43" fmla="*/ 7 h 306"/>
                  <a:gd name="T44" fmla="*/ 152 w 305"/>
                  <a:gd name="T45" fmla="*/ 0 h 306"/>
                  <a:gd name="T46" fmla="*/ 148 w 305"/>
                  <a:gd name="T47" fmla="*/ 51 h 306"/>
                  <a:gd name="T48" fmla="*/ 129 w 305"/>
                  <a:gd name="T49" fmla="*/ 54 h 306"/>
                  <a:gd name="T50" fmla="*/ 104 w 305"/>
                  <a:gd name="T51" fmla="*/ 64 h 306"/>
                  <a:gd name="T52" fmla="*/ 80 w 305"/>
                  <a:gd name="T53" fmla="*/ 81 h 306"/>
                  <a:gd name="T54" fmla="*/ 63 w 305"/>
                  <a:gd name="T55" fmla="*/ 104 h 306"/>
                  <a:gd name="T56" fmla="*/ 53 w 305"/>
                  <a:gd name="T57" fmla="*/ 131 h 306"/>
                  <a:gd name="T58" fmla="*/ 51 w 305"/>
                  <a:gd name="T59" fmla="*/ 153 h 306"/>
                  <a:gd name="T60" fmla="*/ 56 w 305"/>
                  <a:gd name="T61" fmla="*/ 186 h 306"/>
                  <a:gd name="T62" fmla="*/ 70 w 305"/>
                  <a:gd name="T63" fmla="*/ 213 h 306"/>
                  <a:gd name="T64" fmla="*/ 91 w 305"/>
                  <a:gd name="T65" fmla="*/ 234 h 306"/>
                  <a:gd name="T66" fmla="*/ 117 w 305"/>
                  <a:gd name="T67" fmla="*/ 248 h 306"/>
                  <a:gd name="T68" fmla="*/ 147 w 305"/>
                  <a:gd name="T69" fmla="*/ 255 h 306"/>
                  <a:gd name="T70" fmla="*/ 166 w 305"/>
                  <a:gd name="T71" fmla="*/ 254 h 306"/>
                  <a:gd name="T72" fmla="*/ 193 w 305"/>
                  <a:gd name="T73" fmla="*/ 246 h 306"/>
                  <a:gd name="T74" fmla="*/ 217 w 305"/>
                  <a:gd name="T75" fmla="*/ 231 h 306"/>
                  <a:gd name="T76" fmla="*/ 236 w 305"/>
                  <a:gd name="T77" fmla="*/ 210 h 306"/>
                  <a:gd name="T78" fmla="*/ 249 w 305"/>
                  <a:gd name="T79" fmla="*/ 183 h 306"/>
                  <a:gd name="T80" fmla="*/ 254 w 305"/>
                  <a:gd name="T81" fmla="*/ 153 h 306"/>
                  <a:gd name="T82" fmla="*/ 252 w 305"/>
                  <a:gd name="T83" fmla="*/ 130 h 306"/>
                  <a:gd name="T84" fmla="*/ 241 w 305"/>
                  <a:gd name="T85" fmla="*/ 101 h 306"/>
                  <a:gd name="T86" fmla="*/ 221 w 305"/>
                  <a:gd name="T87" fmla="*/ 77 h 306"/>
                  <a:gd name="T88" fmla="*/ 196 w 305"/>
                  <a:gd name="T89" fmla="*/ 61 h 306"/>
                  <a:gd name="T90" fmla="*/ 168 w 305"/>
                  <a:gd name="T91" fmla="*/ 52 h 306"/>
                  <a:gd name="T92" fmla="*/ 148 w 305"/>
                  <a:gd name="T93" fmla="*/ 5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6">
                    <a:moveTo>
                      <a:pt x="152" y="0"/>
                    </a:moveTo>
                    <a:lnTo>
                      <a:pt x="152" y="0"/>
                    </a:lnTo>
                    <a:lnTo>
                      <a:pt x="168" y="1"/>
                    </a:lnTo>
                    <a:lnTo>
                      <a:pt x="183" y="3"/>
                    </a:lnTo>
                    <a:lnTo>
                      <a:pt x="198" y="7"/>
                    </a:lnTo>
                    <a:lnTo>
                      <a:pt x="213" y="12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0" y="35"/>
                    </a:lnTo>
                    <a:lnTo>
                      <a:pt x="261" y="44"/>
                    </a:lnTo>
                    <a:lnTo>
                      <a:pt x="270" y="56"/>
                    </a:lnTo>
                    <a:lnTo>
                      <a:pt x="280" y="68"/>
                    </a:lnTo>
                    <a:lnTo>
                      <a:pt x="287" y="81"/>
                    </a:lnTo>
                    <a:lnTo>
                      <a:pt x="294" y="93"/>
                    </a:lnTo>
                    <a:lnTo>
                      <a:pt x="299" y="107"/>
                    </a:lnTo>
                    <a:lnTo>
                      <a:pt x="302" y="122"/>
                    </a:lnTo>
                    <a:lnTo>
                      <a:pt x="304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4" y="169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4" y="213"/>
                    </a:lnTo>
                    <a:lnTo>
                      <a:pt x="286" y="226"/>
                    </a:lnTo>
                    <a:lnTo>
                      <a:pt x="279" y="239"/>
                    </a:lnTo>
                    <a:lnTo>
                      <a:pt x="270" y="250"/>
                    </a:lnTo>
                    <a:lnTo>
                      <a:pt x="261" y="261"/>
                    </a:lnTo>
                    <a:lnTo>
                      <a:pt x="249" y="271"/>
                    </a:lnTo>
                    <a:lnTo>
                      <a:pt x="237" y="280"/>
                    </a:lnTo>
                    <a:lnTo>
                      <a:pt x="225" y="288"/>
                    </a:lnTo>
                    <a:lnTo>
                      <a:pt x="212" y="294"/>
                    </a:lnTo>
                    <a:lnTo>
                      <a:pt x="198" y="299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6"/>
                    </a:lnTo>
                    <a:lnTo>
                      <a:pt x="152" y="306"/>
                    </a:lnTo>
                    <a:lnTo>
                      <a:pt x="137" y="304"/>
                    </a:lnTo>
                    <a:lnTo>
                      <a:pt x="122" y="302"/>
                    </a:lnTo>
                    <a:lnTo>
                      <a:pt x="107" y="299"/>
                    </a:lnTo>
                    <a:lnTo>
                      <a:pt x="93" y="294"/>
                    </a:lnTo>
                    <a:lnTo>
                      <a:pt x="79" y="288"/>
                    </a:lnTo>
                    <a:lnTo>
                      <a:pt x="67" y="280"/>
                    </a:lnTo>
                    <a:lnTo>
                      <a:pt x="55" y="271"/>
                    </a:lnTo>
                    <a:lnTo>
                      <a:pt x="44" y="261"/>
                    </a:lnTo>
                    <a:lnTo>
                      <a:pt x="35" y="250"/>
                    </a:lnTo>
                    <a:lnTo>
                      <a:pt x="26" y="239"/>
                    </a:lnTo>
                    <a:lnTo>
                      <a:pt x="18" y="226"/>
                    </a:lnTo>
                    <a:lnTo>
                      <a:pt x="11" y="212"/>
                    </a:lnTo>
                    <a:lnTo>
                      <a:pt x="7" y="198"/>
                    </a:lnTo>
                    <a:lnTo>
                      <a:pt x="3" y="183"/>
                    </a:lnTo>
                    <a:lnTo>
                      <a:pt x="1" y="169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1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3"/>
                    </a:lnTo>
                    <a:lnTo>
                      <a:pt x="19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4" y="44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0" y="18"/>
                    </a:lnTo>
                    <a:lnTo>
                      <a:pt x="93" y="12"/>
                    </a:lnTo>
                    <a:lnTo>
                      <a:pt x="107" y="7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9" y="52"/>
                    </a:lnTo>
                    <a:lnTo>
                      <a:pt x="129" y="54"/>
                    </a:lnTo>
                    <a:lnTo>
                      <a:pt x="121" y="56"/>
                    </a:lnTo>
                    <a:lnTo>
                      <a:pt x="112" y="59"/>
                    </a:lnTo>
                    <a:lnTo>
                      <a:pt x="104" y="64"/>
                    </a:lnTo>
                    <a:lnTo>
                      <a:pt x="95" y="69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4" y="88"/>
                    </a:lnTo>
                    <a:lnTo>
                      <a:pt x="69" y="95"/>
                    </a:lnTo>
                    <a:lnTo>
                      <a:pt x="63" y="104"/>
                    </a:lnTo>
                    <a:lnTo>
                      <a:pt x="59" y="112"/>
                    </a:lnTo>
                    <a:lnTo>
                      <a:pt x="56" y="122"/>
                    </a:lnTo>
                    <a:lnTo>
                      <a:pt x="53" y="131"/>
                    </a:lnTo>
                    <a:lnTo>
                      <a:pt x="52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2" y="164"/>
                    </a:lnTo>
                    <a:lnTo>
                      <a:pt x="53" y="175"/>
                    </a:lnTo>
                    <a:lnTo>
                      <a:pt x="56" y="186"/>
                    </a:lnTo>
                    <a:lnTo>
                      <a:pt x="60" y="195"/>
                    </a:lnTo>
                    <a:lnTo>
                      <a:pt x="64" y="205"/>
                    </a:lnTo>
                    <a:lnTo>
                      <a:pt x="70" y="213"/>
                    </a:lnTo>
                    <a:lnTo>
                      <a:pt x="76" y="221"/>
                    </a:lnTo>
                    <a:lnTo>
                      <a:pt x="83" y="228"/>
                    </a:lnTo>
                    <a:lnTo>
                      <a:pt x="91" y="234"/>
                    </a:lnTo>
                    <a:lnTo>
                      <a:pt x="99" y="240"/>
                    </a:lnTo>
                    <a:lnTo>
                      <a:pt x="109" y="244"/>
                    </a:lnTo>
                    <a:lnTo>
                      <a:pt x="117" y="248"/>
                    </a:lnTo>
                    <a:lnTo>
                      <a:pt x="127" y="251"/>
                    </a:lnTo>
                    <a:lnTo>
                      <a:pt x="137" y="254"/>
                    </a:lnTo>
                    <a:lnTo>
                      <a:pt x="147" y="255"/>
                    </a:lnTo>
                    <a:lnTo>
                      <a:pt x="157" y="255"/>
                    </a:lnTo>
                    <a:lnTo>
                      <a:pt x="157" y="255"/>
                    </a:lnTo>
                    <a:lnTo>
                      <a:pt x="166" y="254"/>
                    </a:lnTo>
                    <a:lnTo>
                      <a:pt x="176" y="251"/>
                    </a:lnTo>
                    <a:lnTo>
                      <a:pt x="184" y="249"/>
                    </a:lnTo>
                    <a:lnTo>
                      <a:pt x="193" y="246"/>
                    </a:lnTo>
                    <a:lnTo>
                      <a:pt x="201" y="242"/>
                    </a:lnTo>
                    <a:lnTo>
                      <a:pt x="210" y="237"/>
                    </a:lnTo>
                    <a:lnTo>
                      <a:pt x="217" y="231"/>
                    </a:lnTo>
                    <a:lnTo>
                      <a:pt x="225" y="225"/>
                    </a:lnTo>
                    <a:lnTo>
                      <a:pt x="231" y="217"/>
                    </a:lnTo>
                    <a:lnTo>
                      <a:pt x="236" y="210"/>
                    </a:lnTo>
                    <a:lnTo>
                      <a:pt x="242" y="203"/>
                    </a:lnTo>
                    <a:lnTo>
                      <a:pt x="246" y="193"/>
                    </a:lnTo>
                    <a:lnTo>
                      <a:pt x="249" y="183"/>
                    </a:lnTo>
                    <a:lnTo>
                      <a:pt x="252" y="174"/>
                    </a:lnTo>
                    <a:lnTo>
                      <a:pt x="253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3" y="141"/>
                    </a:lnTo>
                    <a:lnTo>
                      <a:pt x="252" y="130"/>
                    </a:lnTo>
                    <a:lnTo>
                      <a:pt x="249" y="120"/>
                    </a:lnTo>
                    <a:lnTo>
                      <a:pt x="245" y="110"/>
                    </a:lnTo>
                    <a:lnTo>
                      <a:pt x="241" y="101"/>
                    </a:lnTo>
                    <a:lnTo>
                      <a:pt x="235" y="92"/>
                    </a:lnTo>
                    <a:lnTo>
                      <a:pt x="229" y="85"/>
                    </a:lnTo>
                    <a:lnTo>
                      <a:pt x="221" y="77"/>
                    </a:lnTo>
                    <a:lnTo>
                      <a:pt x="214" y="71"/>
                    </a:lnTo>
                    <a:lnTo>
                      <a:pt x="206" y="66"/>
                    </a:lnTo>
                    <a:lnTo>
                      <a:pt x="196" y="61"/>
                    </a:lnTo>
                    <a:lnTo>
                      <a:pt x="187" y="57"/>
                    </a:lnTo>
                    <a:lnTo>
                      <a:pt x="178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0" name="Freeform 41"/>
              <p:cNvSpPr>
                <a:spLocks noEditPoints="1"/>
              </p:cNvSpPr>
              <p:nvPr/>
            </p:nvSpPr>
            <p:spPr bwMode="auto">
              <a:xfrm>
                <a:off x="3878263" y="5589588"/>
                <a:ext cx="241300" cy="242888"/>
              </a:xfrm>
              <a:custGeom>
                <a:avLst/>
                <a:gdLst>
                  <a:gd name="T0" fmla="*/ 168 w 305"/>
                  <a:gd name="T1" fmla="*/ 1 h 305"/>
                  <a:gd name="T2" fmla="*/ 212 w 305"/>
                  <a:gd name="T3" fmla="*/ 11 h 305"/>
                  <a:gd name="T4" fmla="*/ 251 w 305"/>
                  <a:gd name="T5" fmla="*/ 35 h 305"/>
                  <a:gd name="T6" fmla="*/ 279 w 305"/>
                  <a:gd name="T7" fmla="*/ 68 h 305"/>
                  <a:gd name="T8" fmla="*/ 298 w 305"/>
                  <a:gd name="T9" fmla="*/ 107 h 305"/>
                  <a:gd name="T10" fmla="*/ 305 w 305"/>
                  <a:gd name="T11" fmla="*/ 153 h 305"/>
                  <a:gd name="T12" fmla="*/ 302 w 305"/>
                  <a:gd name="T13" fmla="*/ 183 h 305"/>
                  <a:gd name="T14" fmla="*/ 287 w 305"/>
                  <a:gd name="T15" fmla="*/ 226 h 305"/>
                  <a:gd name="T16" fmla="*/ 260 w 305"/>
                  <a:gd name="T17" fmla="*/ 261 h 305"/>
                  <a:gd name="T18" fmla="*/ 225 w 305"/>
                  <a:gd name="T19" fmla="*/ 287 h 305"/>
                  <a:gd name="T20" fmla="*/ 183 w 305"/>
                  <a:gd name="T21" fmla="*/ 302 h 305"/>
                  <a:gd name="T22" fmla="*/ 152 w 305"/>
                  <a:gd name="T23" fmla="*/ 305 h 305"/>
                  <a:gd name="T24" fmla="*/ 107 w 305"/>
                  <a:gd name="T25" fmla="*/ 299 h 305"/>
                  <a:gd name="T26" fmla="*/ 67 w 305"/>
                  <a:gd name="T27" fmla="*/ 280 h 305"/>
                  <a:gd name="T28" fmla="*/ 34 w 305"/>
                  <a:gd name="T29" fmla="*/ 250 h 305"/>
                  <a:gd name="T30" fmla="*/ 12 w 305"/>
                  <a:gd name="T31" fmla="*/ 212 h 305"/>
                  <a:gd name="T32" fmla="*/ 0 w 305"/>
                  <a:gd name="T33" fmla="*/ 168 h 305"/>
                  <a:gd name="T34" fmla="*/ 0 w 305"/>
                  <a:gd name="T35" fmla="*/ 137 h 305"/>
                  <a:gd name="T36" fmla="*/ 12 w 305"/>
                  <a:gd name="T37" fmla="*/ 92 h 305"/>
                  <a:gd name="T38" fmla="*/ 35 w 305"/>
                  <a:gd name="T39" fmla="*/ 55 h 305"/>
                  <a:gd name="T40" fmla="*/ 67 w 305"/>
                  <a:gd name="T41" fmla="*/ 25 h 305"/>
                  <a:gd name="T42" fmla="*/ 107 w 305"/>
                  <a:gd name="T43" fmla="*/ 6 h 305"/>
                  <a:gd name="T44" fmla="*/ 152 w 305"/>
                  <a:gd name="T45" fmla="*/ 0 h 305"/>
                  <a:gd name="T46" fmla="*/ 148 w 305"/>
                  <a:gd name="T47" fmla="*/ 51 h 305"/>
                  <a:gd name="T48" fmla="*/ 130 w 305"/>
                  <a:gd name="T49" fmla="*/ 54 h 305"/>
                  <a:gd name="T50" fmla="*/ 103 w 305"/>
                  <a:gd name="T51" fmla="*/ 63 h 305"/>
                  <a:gd name="T52" fmla="*/ 81 w 305"/>
                  <a:gd name="T53" fmla="*/ 80 h 305"/>
                  <a:gd name="T54" fmla="*/ 63 w 305"/>
                  <a:gd name="T55" fmla="*/ 103 h 305"/>
                  <a:gd name="T56" fmla="*/ 53 w 305"/>
                  <a:gd name="T57" fmla="*/ 131 h 305"/>
                  <a:gd name="T58" fmla="*/ 51 w 305"/>
                  <a:gd name="T59" fmla="*/ 153 h 305"/>
                  <a:gd name="T60" fmla="*/ 55 w 305"/>
                  <a:gd name="T61" fmla="*/ 185 h 305"/>
                  <a:gd name="T62" fmla="*/ 70 w 305"/>
                  <a:gd name="T63" fmla="*/ 213 h 305"/>
                  <a:gd name="T64" fmla="*/ 91 w 305"/>
                  <a:gd name="T65" fmla="*/ 234 h 305"/>
                  <a:gd name="T66" fmla="*/ 118 w 305"/>
                  <a:gd name="T67" fmla="*/ 248 h 305"/>
                  <a:gd name="T68" fmla="*/ 147 w 305"/>
                  <a:gd name="T69" fmla="*/ 254 h 305"/>
                  <a:gd name="T70" fmla="*/ 166 w 305"/>
                  <a:gd name="T71" fmla="*/ 253 h 305"/>
                  <a:gd name="T72" fmla="*/ 193 w 305"/>
                  <a:gd name="T73" fmla="*/ 246 h 305"/>
                  <a:gd name="T74" fmla="*/ 218 w 305"/>
                  <a:gd name="T75" fmla="*/ 231 h 305"/>
                  <a:gd name="T76" fmla="*/ 237 w 305"/>
                  <a:gd name="T77" fmla="*/ 210 h 305"/>
                  <a:gd name="T78" fmla="*/ 250 w 305"/>
                  <a:gd name="T79" fmla="*/ 183 h 305"/>
                  <a:gd name="T80" fmla="*/ 254 w 305"/>
                  <a:gd name="T81" fmla="*/ 153 h 305"/>
                  <a:gd name="T82" fmla="*/ 252 w 305"/>
                  <a:gd name="T83" fmla="*/ 130 h 305"/>
                  <a:gd name="T84" fmla="*/ 240 w 305"/>
                  <a:gd name="T85" fmla="*/ 101 h 305"/>
                  <a:gd name="T86" fmla="*/ 221 w 305"/>
                  <a:gd name="T87" fmla="*/ 77 h 305"/>
                  <a:gd name="T88" fmla="*/ 196 w 305"/>
                  <a:gd name="T89" fmla="*/ 61 h 305"/>
                  <a:gd name="T90" fmla="*/ 168 w 305"/>
                  <a:gd name="T91" fmla="*/ 52 h 305"/>
                  <a:gd name="T92" fmla="*/ 148 w 305"/>
                  <a:gd name="T93" fmla="*/ 5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5" h="305">
                    <a:moveTo>
                      <a:pt x="153" y="0"/>
                    </a:moveTo>
                    <a:lnTo>
                      <a:pt x="153" y="0"/>
                    </a:lnTo>
                    <a:lnTo>
                      <a:pt x="168" y="1"/>
                    </a:lnTo>
                    <a:lnTo>
                      <a:pt x="184" y="3"/>
                    </a:lnTo>
                    <a:lnTo>
                      <a:pt x="199" y="6"/>
                    </a:lnTo>
                    <a:lnTo>
                      <a:pt x="212" y="11"/>
                    </a:lnTo>
                    <a:lnTo>
                      <a:pt x="226" y="18"/>
                    </a:lnTo>
                    <a:lnTo>
                      <a:pt x="238" y="26"/>
                    </a:lnTo>
                    <a:lnTo>
                      <a:pt x="251" y="35"/>
                    </a:lnTo>
                    <a:lnTo>
                      <a:pt x="261" y="44"/>
                    </a:lnTo>
                    <a:lnTo>
                      <a:pt x="271" y="55"/>
                    </a:lnTo>
                    <a:lnTo>
                      <a:pt x="279" y="68"/>
                    </a:lnTo>
                    <a:lnTo>
                      <a:pt x="287" y="79"/>
                    </a:lnTo>
                    <a:lnTo>
                      <a:pt x="293" y="93"/>
                    </a:lnTo>
                    <a:lnTo>
                      <a:pt x="298" y="107"/>
                    </a:lnTo>
                    <a:lnTo>
                      <a:pt x="302" y="122"/>
                    </a:lnTo>
                    <a:lnTo>
                      <a:pt x="305" y="137"/>
                    </a:lnTo>
                    <a:lnTo>
                      <a:pt x="305" y="153"/>
                    </a:lnTo>
                    <a:lnTo>
                      <a:pt x="305" y="153"/>
                    </a:lnTo>
                    <a:lnTo>
                      <a:pt x="305" y="168"/>
                    </a:lnTo>
                    <a:lnTo>
                      <a:pt x="302" y="183"/>
                    </a:lnTo>
                    <a:lnTo>
                      <a:pt x="298" y="198"/>
                    </a:lnTo>
                    <a:lnTo>
                      <a:pt x="293" y="212"/>
                    </a:lnTo>
                    <a:lnTo>
                      <a:pt x="287" y="226"/>
                    </a:lnTo>
                    <a:lnTo>
                      <a:pt x="279" y="238"/>
                    </a:lnTo>
                    <a:lnTo>
                      <a:pt x="270" y="250"/>
                    </a:lnTo>
                    <a:lnTo>
                      <a:pt x="260" y="261"/>
                    </a:lnTo>
                    <a:lnTo>
                      <a:pt x="250" y="270"/>
                    </a:lnTo>
                    <a:lnTo>
                      <a:pt x="238" y="279"/>
                    </a:lnTo>
                    <a:lnTo>
                      <a:pt x="225" y="287"/>
                    </a:lnTo>
                    <a:lnTo>
                      <a:pt x="211" y="294"/>
                    </a:lnTo>
                    <a:lnTo>
                      <a:pt x="198" y="298"/>
                    </a:lnTo>
                    <a:lnTo>
                      <a:pt x="183" y="302"/>
                    </a:lnTo>
                    <a:lnTo>
                      <a:pt x="168" y="304"/>
                    </a:lnTo>
                    <a:lnTo>
                      <a:pt x="152" y="305"/>
                    </a:lnTo>
                    <a:lnTo>
                      <a:pt x="152" y="305"/>
                    </a:lnTo>
                    <a:lnTo>
                      <a:pt x="137" y="304"/>
                    </a:lnTo>
                    <a:lnTo>
                      <a:pt x="121" y="302"/>
                    </a:lnTo>
                    <a:lnTo>
                      <a:pt x="107" y="299"/>
                    </a:lnTo>
                    <a:lnTo>
                      <a:pt x="92" y="294"/>
                    </a:lnTo>
                    <a:lnTo>
                      <a:pt x="80" y="287"/>
                    </a:lnTo>
                    <a:lnTo>
                      <a:pt x="67" y="280"/>
                    </a:lnTo>
                    <a:lnTo>
                      <a:pt x="55" y="270"/>
                    </a:lnTo>
                    <a:lnTo>
                      <a:pt x="45" y="261"/>
                    </a:lnTo>
                    <a:lnTo>
                      <a:pt x="34" y="250"/>
                    </a:lnTo>
                    <a:lnTo>
                      <a:pt x="26" y="238"/>
                    </a:lnTo>
                    <a:lnTo>
                      <a:pt x="18" y="226"/>
                    </a:lnTo>
                    <a:lnTo>
                      <a:pt x="12" y="212"/>
                    </a:lnTo>
                    <a:lnTo>
                      <a:pt x="7" y="198"/>
                    </a:lnTo>
                    <a:lnTo>
                      <a:pt x="2" y="183"/>
                    </a:lnTo>
                    <a:lnTo>
                      <a:pt x="0" y="168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0" y="137"/>
                    </a:lnTo>
                    <a:lnTo>
                      <a:pt x="3" y="122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8" y="79"/>
                    </a:lnTo>
                    <a:lnTo>
                      <a:pt x="26" y="67"/>
                    </a:lnTo>
                    <a:lnTo>
                      <a:pt x="35" y="55"/>
                    </a:lnTo>
                    <a:lnTo>
                      <a:pt x="45" y="44"/>
                    </a:lnTo>
                    <a:lnTo>
                      <a:pt x="55" y="35"/>
                    </a:lnTo>
                    <a:lnTo>
                      <a:pt x="67" y="25"/>
                    </a:lnTo>
                    <a:lnTo>
                      <a:pt x="80" y="18"/>
                    </a:lnTo>
                    <a:lnTo>
                      <a:pt x="94" y="11"/>
                    </a:lnTo>
                    <a:lnTo>
                      <a:pt x="107" y="6"/>
                    </a:lnTo>
                    <a:lnTo>
                      <a:pt x="121" y="3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  <a:moveTo>
                      <a:pt x="148" y="51"/>
                    </a:moveTo>
                    <a:lnTo>
                      <a:pt x="148" y="51"/>
                    </a:lnTo>
                    <a:lnTo>
                      <a:pt x="138" y="52"/>
                    </a:lnTo>
                    <a:lnTo>
                      <a:pt x="130" y="54"/>
                    </a:lnTo>
                    <a:lnTo>
                      <a:pt x="120" y="56"/>
                    </a:lnTo>
                    <a:lnTo>
                      <a:pt x="112" y="59"/>
                    </a:lnTo>
                    <a:lnTo>
                      <a:pt x="103" y="63"/>
                    </a:lnTo>
                    <a:lnTo>
                      <a:pt x="95" y="69"/>
                    </a:lnTo>
                    <a:lnTo>
                      <a:pt x="87" y="74"/>
                    </a:lnTo>
                    <a:lnTo>
                      <a:pt x="81" y="80"/>
                    </a:lnTo>
                    <a:lnTo>
                      <a:pt x="74" y="88"/>
                    </a:lnTo>
                    <a:lnTo>
                      <a:pt x="68" y="95"/>
                    </a:lnTo>
                    <a:lnTo>
                      <a:pt x="63" y="103"/>
                    </a:lnTo>
                    <a:lnTo>
                      <a:pt x="59" y="112"/>
                    </a:lnTo>
                    <a:lnTo>
                      <a:pt x="55" y="122"/>
                    </a:lnTo>
                    <a:lnTo>
                      <a:pt x="53" y="131"/>
                    </a:lnTo>
                    <a:lnTo>
                      <a:pt x="51" y="142"/>
                    </a:lnTo>
                    <a:lnTo>
                      <a:pt x="51" y="153"/>
                    </a:lnTo>
                    <a:lnTo>
                      <a:pt x="51" y="153"/>
                    </a:lnTo>
                    <a:lnTo>
                      <a:pt x="51" y="164"/>
                    </a:lnTo>
                    <a:lnTo>
                      <a:pt x="53" y="175"/>
                    </a:lnTo>
                    <a:lnTo>
                      <a:pt x="55" y="185"/>
                    </a:lnTo>
                    <a:lnTo>
                      <a:pt x="60" y="195"/>
                    </a:lnTo>
                    <a:lnTo>
                      <a:pt x="65" y="205"/>
                    </a:lnTo>
                    <a:lnTo>
                      <a:pt x="70" y="213"/>
                    </a:lnTo>
                    <a:lnTo>
                      <a:pt x="77" y="220"/>
                    </a:lnTo>
                    <a:lnTo>
                      <a:pt x="84" y="228"/>
                    </a:lnTo>
                    <a:lnTo>
                      <a:pt x="91" y="234"/>
                    </a:lnTo>
                    <a:lnTo>
                      <a:pt x="100" y="240"/>
                    </a:lnTo>
                    <a:lnTo>
                      <a:pt x="108" y="244"/>
                    </a:lnTo>
                    <a:lnTo>
                      <a:pt x="118" y="248"/>
                    </a:lnTo>
                    <a:lnTo>
                      <a:pt x="128" y="251"/>
                    </a:lnTo>
                    <a:lnTo>
                      <a:pt x="137" y="253"/>
                    </a:lnTo>
                    <a:lnTo>
                      <a:pt x="147" y="254"/>
                    </a:lnTo>
                    <a:lnTo>
                      <a:pt x="157" y="254"/>
                    </a:lnTo>
                    <a:lnTo>
                      <a:pt x="157" y="254"/>
                    </a:lnTo>
                    <a:lnTo>
                      <a:pt x="166" y="253"/>
                    </a:lnTo>
                    <a:lnTo>
                      <a:pt x="175" y="251"/>
                    </a:lnTo>
                    <a:lnTo>
                      <a:pt x="185" y="249"/>
                    </a:lnTo>
                    <a:lnTo>
                      <a:pt x="193" y="246"/>
                    </a:lnTo>
                    <a:lnTo>
                      <a:pt x="202" y="242"/>
                    </a:lnTo>
                    <a:lnTo>
                      <a:pt x="209" y="236"/>
                    </a:lnTo>
                    <a:lnTo>
                      <a:pt x="218" y="231"/>
                    </a:lnTo>
                    <a:lnTo>
                      <a:pt x="224" y="225"/>
                    </a:lnTo>
                    <a:lnTo>
                      <a:pt x="230" y="217"/>
                    </a:lnTo>
                    <a:lnTo>
                      <a:pt x="237" y="210"/>
                    </a:lnTo>
                    <a:lnTo>
                      <a:pt x="242" y="201"/>
                    </a:lnTo>
                    <a:lnTo>
                      <a:pt x="246" y="193"/>
                    </a:lnTo>
                    <a:lnTo>
                      <a:pt x="250" y="183"/>
                    </a:lnTo>
                    <a:lnTo>
                      <a:pt x="252" y="174"/>
                    </a:lnTo>
                    <a:lnTo>
                      <a:pt x="254" y="163"/>
                    </a:lnTo>
                    <a:lnTo>
                      <a:pt x="254" y="153"/>
                    </a:lnTo>
                    <a:lnTo>
                      <a:pt x="254" y="153"/>
                    </a:lnTo>
                    <a:lnTo>
                      <a:pt x="254" y="141"/>
                    </a:lnTo>
                    <a:lnTo>
                      <a:pt x="252" y="130"/>
                    </a:lnTo>
                    <a:lnTo>
                      <a:pt x="248" y="120"/>
                    </a:lnTo>
                    <a:lnTo>
                      <a:pt x="245" y="110"/>
                    </a:lnTo>
                    <a:lnTo>
                      <a:pt x="240" y="101"/>
                    </a:lnTo>
                    <a:lnTo>
                      <a:pt x="235" y="92"/>
                    </a:lnTo>
                    <a:lnTo>
                      <a:pt x="228" y="85"/>
                    </a:lnTo>
                    <a:lnTo>
                      <a:pt x="221" y="77"/>
                    </a:lnTo>
                    <a:lnTo>
                      <a:pt x="213" y="71"/>
                    </a:lnTo>
                    <a:lnTo>
                      <a:pt x="205" y="65"/>
                    </a:lnTo>
                    <a:lnTo>
                      <a:pt x="196" y="61"/>
                    </a:lnTo>
                    <a:lnTo>
                      <a:pt x="187" y="57"/>
                    </a:lnTo>
                    <a:lnTo>
                      <a:pt x="177" y="54"/>
                    </a:lnTo>
                    <a:lnTo>
                      <a:pt x="168" y="52"/>
                    </a:lnTo>
                    <a:lnTo>
                      <a:pt x="158" y="51"/>
                    </a:lnTo>
                    <a:lnTo>
                      <a:pt x="148" y="51"/>
                    </a:lnTo>
                    <a:lnTo>
                      <a:pt x="148" y="51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2"/>
              <p:cNvSpPr>
                <a:spLocks noEditPoints="1"/>
              </p:cNvSpPr>
              <p:nvPr/>
            </p:nvSpPr>
            <p:spPr bwMode="auto">
              <a:xfrm>
                <a:off x="4086660" y="5652043"/>
                <a:ext cx="445218" cy="441828"/>
              </a:xfrm>
              <a:custGeom>
                <a:avLst/>
                <a:gdLst>
                  <a:gd name="T0" fmla="*/ 618 w 787"/>
                  <a:gd name="T1" fmla="*/ 253 h 781"/>
                  <a:gd name="T2" fmla="*/ 785 w 787"/>
                  <a:gd name="T3" fmla="*/ 190 h 781"/>
                  <a:gd name="T4" fmla="*/ 641 w 787"/>
                  <a:gd name="T5" fmla="*/ 280 h 781"/>
                  <a:gd name="T6" fmla="*/ 628 w 787"/>
                  <a:gd name="T7" fmla="*/ 485 h 781"/>
                  <a:gd name="T8" fmla="*/ 786 w 787"/>
                  <a:gd name="T9" fmla="*/ 580 h 781"/>
                  <a:gd name="T10" fmla="*/ 769 w 787"/>
                  <a:gd name="T11" fmla="*/ 605 h 781"/>
                  <a:gd name="T12" fmla="*/ 598 w 787"/>
                  <a:gd name="T13" fmla="*/ 525 h 781"/>
                  <a:gd name="T14" fmla="*/ 410 w 787"/>
                  <a:gd name="T15" fmla="*/ 768 h 781"/>
                  <a:gd name="T16" fmla="*/ 389 w 787"/>
                  <a:gd name="T17" fmla="*/ 781 h 781"/>
                  <a:gd name="T18" fmla="*/ 375 w 787"/>
                  <a:gd name="T19" fmla="*/ 599 h 781"/>
                  <a:gd name="T20" fmla="*/ 178 w 787"/>
                  <a:gd name="T21" fmla="*/ 524 h 781"/>
                  <a:gd name="T22" fmla="*/ 8 w 787"/>
                  <a:gd name="T23" fmla="*/ 601 h 781"/>
                  <a:gd name="T24" fmla="*/ 7 w 787"/>
                  <a:gd name="T25" fmla="*/ 573 h 781"/>
                  <a:gd name="T26" fmla="*/ 160 w 787"/>
                  <a:gd name="T27" fmla="*/ 302 h 781"/>
                  <a:gd name="T28" fmla="*/ 7 w 787"/>
                  <a:gd name="T29" fmla="*/ 208 h 781"/>
                  <a:gd name="T30" fmla="*/ 8 w 787"/>
                  <a:gd name="T31" fmla="*/ 179 h 781"/>
                  <a:gd name="T32" fmla="*/ 178 w 787"/>
                  <a:gd name="T33" fmla="*/ 257 h 781"/>
                  <a:gd name="T34" fmla="*/ 375 w 787"/>
                  <a:gd name="T35" fmla="*/ 181 h 781"/>
                  <a:gd name="T36" fmla="*/ 389 w 787"/>
                  <a:gd name="T37" fmla="*/ 0 h 781"/>
                  <a:gd name="T38" fmla="*/ 410 w 787"/>
                  <a:gd name="T39" fmla="*/ 174 h 781"/>
                  <a:gd name="T40" fmla="*/ 257 w 787"/>
                  <a:gd name="T41" fmla="*/ 468 h 781"/>
                  <a:gd name="T42" fmla="*/ 308 w 787"/>
                  <a:gd name="T43" fmla="*/ 451 h 781"/>
                  <a:gd name="T44" fmla="*/ 319 w 787"/>
                  <a:gd name="T45" fmla="*/ 404 h 781"/>
                  <a:gd name="T46" fmla="*/ 291 w 787"/>
                  <a:gd name="T47" fmla="*/ 379 h 781"/>
                  <a:gd name="T48" fmla="*/ 246 w 787"/>
                  <a:gd name="T49" fmla="*/ 365 h 781"/>
                  <a:gd name="T50" fmla="*/ 247 w 787"/>
                  <a:gd name="T51" fmla="*/ 345 h 781"/>
                  <a:gd name="T52" fmla="*/ 291 w 787"/>
                  <a:gd name="T53" fmla="*/ 345 h 781"/>
                  <a:gd name="T54" fmla="*/ 313 w 787"/>
                  <a:gd name="T55" fmla="*/ 346 h 781"/>
                  <a:gd name="T56" fmla="*/ 308 w 787"/>
                  <a:gd name="T57" fmla="*/ 320 h 781"/>
                  <a:gd name="T58" fmla="*/ 242 w 787"/>
                  <a:gd name="T59" fmla="*/ 317 h 781"/>
                  <a:gd name="T60" fmla="*/ 205 w 787"/>
                  <a:gd name="T61" fmla="*/ 359 h 781"/>
                  <a:gd name="T62" fmla="*/ 215 w 787"/>
                  <a:gd name="T63" fmla="*/ 390 h 781"/>
                  <a:gd name="T64" fmla="*/ 261 w 787"/>
                  <a:gd name="T65" fmla="*/ 408 h 781"/>
                  <a:gd name="T66" fmla="*/ 282 w 787"/>
                  <a:gd name="T67" fmla="*/ 428 h 781"/>
                  <a:gd name="T68" fmla="*/ 248 w 787"/>
                  <a:gd name="T69" fmla="*/ 440 h 781"/>
                  <a:gd name="T70" fmla="*/ 212 w 787"/>
                  <a:gd name="T71" fmla="*/ 427 h 781"/>
                  <a:gd name="T72" fmla="*/ 208 w 787"/>
                  <a:gd name="T73" fmla="*/ 457 h 781"/>
                  <a:gd name="T74" fmla="*/ 257 w 787"/>
                  <a:gd name="T75" fmla="*/ 468 h 781"/>
                  <a:gd name="T76" fmla="*/ 415 w 787"/>
                  <a:gd name="T77" fmla="*/ 369 h 781"/>
                  <a:gd name="T78" fmla="*/ 347 w 787"/>
                  <a:gd name="T79" fmla="*/ 467 h 781"/>
                  <a:gd name="T80" fmla="*/ 577 w 787"/>
                  <a:gd name="T81" fmla="*/ 353 h 781"/>
                  <a:gd name="T82" fmla="*/ 542 w 787"/>
                  <a:gd name="T83" fmla="*/ 320 h 781"/>
                  <a:gd name="T84" fmla="*/ 495 w 787"/>
                  <a:gd name="T85" fmla="*/ 315 h 781"/>
                  <a:gd name="T86" fmla="*/ 452 w 787"/>
                  <a:gd name="T87" fmla="*/ 339 h 781"/>
                  <a:gd name="T88" fmla="*/ 436 w 787"/>
                  <a:gd name="T89" fmla="*/ 390 h 781"/>
                  <a:gd name="T90" fmla="*/ 448 w 787"/>
                  <a:gd name="T91" fmla="*/ 435 h 781"/>
                  <a:gd name="T92" fmla="*/ 488 w 787"/>
                  <a:gd name="T93" fmla="*/ 463 h 781"/>
                  <a:gd name="T94" fmla="*/ 536 w 787"/>
                  <a:gd name="T95" fmla="*/ 463 h 781"/>
                  <a:gd name="T96" fmla="*/ 574 w 787"/>
                  <a:gd name="T97" fmla="*/ 434 h 781"/>
                  <a:gd name="T98" fmla="*/ 585 w 787"/>
                  <a:gd name="T99" fmla="*/ 390 h 781"/>
                  <a:gd name="T100" fmla="*/ 534 w 787"/>
                  <a:gd name="T101" fmla="*/ 350 h 781"/>
                  <a:gd name="T102" fmla="*/ 508 w 787"/>
                  <a:gd name="T103" fmla="*/ 339 h 781"/>
                  <a:gd name="T104" fmla="*/ 479 w 787"/>
                  <a:gd name="T105" fmla="*/ 373 h 781"/>
                  <a:gd name="T106" fmla="*/ 486 w 787"/>
                  <a:gd name="T107" fmla="*/ 422 h 781"/>
                  <a:gd name="T108" fmla="*/ 528 w 787"/>
                  <a:gd name="T109" fmla="*/ 433 h 781"/>
                  <a:gd name="T110" fmla="*/ 546 w 787"/>
                  <a:gd name="T111" fmla="*/ 39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87" h="781">
                    <a:moveTo>
                      <a:pt x="427" y="198"/>
                    </a:moveTo>
                    <a:lnTo>
                      <a:pt x="598" y="255"/>
                    </a:lnTo>
                    <a:lnTo>
                      <a:pt x="598" y="255"/>
                    </a:lnTo>
                    <a:lnTo>
                      <a:pt x="604" y="257"/>
                    </a:lnTo>
                    <a:lnTo>
                      <a:pt x="609" y="257"/>
                    </a:lnTo>
                    <a:lnTo>
                      <a:pt x="613" y="255"/>
                    </a:lnTo>
                    <a:lnTo>
                      <a:pt x="618" y="253"/>
                    </a:lnTo>
                    <a:lnTo>
                      <a:pt x="764" y="177"/>
                    </a:lnTo>
                    <a:lnTo>
                      <a:pt x="764" y="177"/>
                    </a:lnTo>
                    <a:lnTo>
                      <a:pt x="769" y="176"/>
                    </a:lnTo>
                    <a:lnTo>
                      <a:pt x="774" y="177"/>
                    </a:lnTo>
                    <a:lnTo>
                      <a:pt x="779" y="179"/>
                    </a:lnTo>
                    <a:lnTo>
                      <a:pt x="782" y="182"/>
                    </a:lnTo>
                    <a:lnTo>
                      <a:pt x="785" y="190"/>
                    </a:lnTo>
                    <a:lnTo>
                      <a:pt x="785" y="190"/>
                    </a:lnTo>
                    <a:lnTo>
                      <a:pt x="787" y="195"/>
                    </a:lnTo>
                    <a:lnTo>
                      <a:pt x="786" y="200"/>
                    </a:lnTo>
                    <a:lnTo>
                      <a:pt x="784" y="205"/>
                    </a:lnTo>
                    <a:lnTo>
                      <a:pt x="780" y="208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34" y="284"/>
                    </a:lnTo>
                    <a:lnTo>
                      <a:pt x="630" y="289"/>
                    </a:lnTo>
                    <a:lnTo>
                      <a:pt x="628" y="296"/>
                    </a:lnTo>
                    <a:lnTo>
                      <a:pt x="627" y="302"/>
                    </a:lnTo>
                    <a:lnTo>
                      <a:pt x="627" y="478"/>
                    </a:lnTo>
                    <a:lnTo>
                      <a:pt x="627" y="478"/>
                    </a:lnTo>
                    <a:lnTo>
                      <a:pt x="628" y="485"/>
                    </a:lnTo>
                    <a:lnTo>
                      <a:pt x="630" y="491"/>
                    </a:lnTo>
                    <a:lnTo>
                      <a:pt x="634" y="496"/>
                    </a:lnTo>
                    <a:lnTo>
                      <a:pt x="641" y="501"/>
                    </a:lnTo>
                    <a:lnTo>
                      <a:pt x="780" y="573"/>
                    </a:lnTo>
                    <a:lnTo>
                      <a:pt x="780" y="573"/>
                    </a:lnTo>
                    <a:lnTo>
                      <a:pt x="784" y="576"/>
                    </a:lnTo>
                    <a:lnTo>
                      <a:pt x="786" y="580"/>
                    </a:lnTo>
                    <a:lnTo>
                      <a:pt x="787" y="586"/>
                    </a:lnTo>
                    <a:lnTo>
                      <a:pt x="785" y="591"/>
                    </a:lnTo>
                    <a:lnTo>
                      <a:pt x="782" y="598"/>
                    </a:lnTo>
                    <a:lnTo>
                      <a:pt x="782" y="598"/>
                    </a:lnTo>
                    <a:lnTo>
                      <a:pt x="779" y="601"/>
                    </a:lnTo>
                    <a:lnTo>
                      <a:pt x="774" y="605"/>
                    </a:lnTo>
                    <a:lnTo>
                      <a:pt x="769" y="605"/>
                    </a:lnTo>
                    <a:lnTo>
                      <a:pt x="764" y="604"/>
                    </a:lnTo>
                    <a:lnTo>
                      <a:pt x="618" y="527"/>
                    </a:lnTo>
                    <a:lnTo>
                      <a:pt x="618" y="527"/>
                    </a:lnTo>
                    <a:lnTo>
                      <a:pt x="613" y="525"/>
                    </a:lnTo>
                    <a:lnTo>
                      <a:pt x="609" y="524"/>
                    </a:lnTo>
                    <a:lnTo>
                      <a:pt x="604" y="524"/>
                    </a:lnTo>
                    <a:lnTo>
                      <a:pt x="598" y="525"/>
                    </a:lnTo>
                    <a:lnTo>
                      <a:pt x="427" y="582"/>
                    </a:lnTo>
                    <a:lnTo>
                      <a:pt x="427" y="582"/>
                    </a:lnTo>
                    <a:lnTo>
                      <a:pt x="421" y="587"/>
                    </a:lnTo>
                    <a:lnTo>
                      <a:pt x="415" y="592"/>
                    </a:lnTo>
                    <a:lnTo>
                      <a:pt x="412" y="599"/>
                    </a:lnTo>
                    <a:lnTo>
                      <a:pt x="410" y="607"/>
                    </a:lnTo>
                    <a:lnTo>
                      <a:pt x="410" y="768"/>
                    </a:lnTo>
                    <a:lnTo>
                      <a:pt x="410" y="768"/>
                    </a:lnTo>
                    <a:lnTo>
                      <a:pt x="409" y="773"/>
                    </a:lnTo>
                    <a:lnTo>
                      <a:pt x="406" y="777"/>
                    </a:lnTo>
                    <a:lnTo>
                      <a:pt x="403" y="780"/>
                    </a:lnTo>
                    <a:lnTo>
                      <a:pt x="398" y="781"/>
                    </a:lnTo>
                    <a:lnTo>
                      <a:pt x="389" y="781"/>
                    </a:lnTo>
                    <a:lnTo>
                      <a:pt x="389" y="781"/>
                    </a:lnTo>
                    <a:lnTo>
                      <a:pt x="384" y="780"/>
                    </a:lnTo>
                    <a:lnTo>
                      <a:pt x="381" y="777"/>
                    </a:lnTo>
                    <a:lnTo>
                      <a:pt x="378" y="773"/>
                    </a:lnTo>
                    <a:lnTo>
                      <a:pt x="376" y="768"/>
                    </a:lnTo>
                    <a:lnTo>
                      <a:pt x="376" y="607"/>
                    </a:lnTo>
                    <a:lnTo>
                      <a:pt x="376" y="607"/>
                    </a:lnTo>
                    <a:lnTo>
                      <a:pt x="375" y="599"/>
                    </a:lnTo>
                    <a:lnTo>
                      <a:pt x="372" y="592"/>
                    </a:lnTo>
                    <a:lnTo>
                      <a:pt x="366" y="587"/>
                    </a:lnTo>
                    <a:lnTo>
                      <a:pt x="360" y="582"/>
                    </a:lnTo>
                    <a:lnTo>
                      <a:pt x="189" y="525"/>
                    </a:lnTo>
                    <a:lnTo>
                      <a:pt x="189" y="525"/>
                    </a:lnTo>
                    <a:lnTo>
                      <a:pt x="183" y="524"/>
                    </a:lnTo>
                    <a:lnTo>
                      <a:pt x="178" y="524"/>
                    </a:lnTo>
                    <a:lnTo>
                      <a:pt x="174" y="525"/>
                    </a:lnTo>
                    <a:lnTo>
                      <a:pt x="168" y="527"/>
                    </a:lnTo>
                    <a:lnTo>
                      <a:pt x="23" y="604"/>
                    </a:lnTo>
                    <a:lnTo>
                      <a:pt x="23" y="604"/>
                    </a:lnTo>
                    <a:lnTo>
                      <a:pt x="18" y="605"/>
                    </a:lnTo>
                    <a:lnTo>
                      <a:pt x="12" y="605"/>
                    </a:lnTo>
                    <a:lnTo>
                      <a:pt x="8" y="601"/>
                    </a:lnTo>
                    <a:lnTo>
                      <a:pt x="5" y="598"/>
                    </a:lnTo>
                    <a:lnTo>
                      <a:pt x="2" y="591"/>
                    </a:lnTo>
                    <a:lnTo>
                      <a:pt x="2" y="591"/>
                    </a:lnTo>
                    <a:lnTo>
                      <a:pt x="0" y="586"/>
                    </a:lnTo>
                    <a:lnTo>
                      <a:pt x="1" y="580"/>
                    </a:lnTo>
                    <a:lnTo>
                      <a:pt x="3" y="576"/>
                    </a:lnTo>
                    <a:lnTo>
                      <a:pt x="7" y="573"/>
                    </a:lnTo>
                    <a:lnTo>
                      <a:pt x="146" y="501"/>
                    </a:lnTo>
                    <a:lnTo>
                      <a:pt x="146" y="501"/>
                    </a:lnTo>
                    <a:lnTo>
                      <a:pt x="153" y="496"/>
                    </a:lnTo>
                    <a:lnTo>
                      <a:pt x="157" y="491"/>
                    </a:lnTo>
                    <a:lnTo>
                      <a:pt x="159" y="485"/>
                    </a:lnTo>
                    <a:lnTo>
                      <a:pt x="160" y="478"/>
                    </a:lnTo>
                    <a:lnTo>
                      <a:pt x="160" y="302"/>
                    </a:lnTo>
                    <a:lnTo>
                      <a:pt x="160" y="302"/>
                    </a:lnTo>
                    <a:lnTo>
                      <a:pt x="159" y="296"/>
                    </a:lnTo>
                    <a:lnTo>
                      <a:pt x="157" y="289"/>
                    </a:lnTo>
                    <a:lnTo>
                      <a:pt x="153" y="284"/>
                    </a:lnTo>
                    <a:lnTo>
                      <a:pt x="146" y="280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3" y="205"/>
                    </a:lnTo>
                    <a:lnTo>
                      <a:pt x="1" y="200"/>
                    </a:lnTo>
                    <a:lnTo>
                      <a:pt x="0" y="195"/>
                    </a:lnTo>
                    <a:lnTo>
                      <a:pt x="2" y="190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8" y="179"/>
                    </a:lnTo>
                    <a:lnTo>
                      <a:pt x="12" y="177"/>
                    </a:lnTo>
                    <a:lnTo>
                      <a:pt x="18" y="176"/>
                    </a:lnTo>
                    <a:lnTo>
                      <a:pt x="23" y="177"/>
                    </a:lnTo>
                    <a:lnTo>
                      <a:pt x="168" y="253"/>
                    </a:lnTo>
                    <a:lnTo>
                      <a:pt x="168" y="253"/>
                    </a:lnTo>
                    <a:lnTo>
                      <a:pt x="174" y="255"/>
                    </a:lnTo>
                    <a:lnTo>
                      <a:pt x="178" y="257"/>
                    </a:lnTo>
                    <a:lnTo>
                      <a:pt x="183" y="257"/>
                    </a:lnTo>
                    <a:lnTo>
                      <a:pt x="189" y="255"/>
                    </a:lnTo>
                    <a:lnTo>
                      <a:pt x="360" y="198"/>
                    </a:lnTo>
                    <a:lnTo>
                      <a:pt x="360" y="198"/>
                    </a:lnTo>
                    <a:lnTo>
                      <a:pt x="366" y="194"/>
                    </a:lnTo>
                    <a:lnTo>
                      <a:pt x="372" y="189"/>
                    </a:lnTo>
                    <a:lnTo>
                      <a:pt x="375" y="181"/>
                    </a:lnTo>
                    <a:lnTo>
                      <a:pt x="376" y="174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8" y="7"/>
                    </a:lnTo>
                    <a:lnTo>
                      <a:pt x="381" y="4"/>
                    </a:lnTo>
                    <a:lnTo>
                      <a:pt x="384" y="1"/>
                    </a:lnTo>
                    <a:lnTo>
                      <a:pt x="389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03" y="1"/>
                    </a:lnTo>
                    <a:lnTo>
                      <a:pt x="406" y="4"/>
                    </a:lnTo>
                    <a:lnTo>
                      <a:pt x="409" y="7"/>
                    </a:lnTo>
                    <a:lnTo>
                      <a:pt x="410" y="12"/>
                    </a:lnTo>
                    <a:lnTo>
                      <a:pt x="410" y="174"/>
                    </a:lnTo>
                    <a:lnTo>
                      <a:pt x="410" y="174"/>
                    </a:lnTo>
                    <a:lnTo>
                      <a:pt x="412" y="181"/>
                    </a:lnTo>
                    <a:lnTo>
                      <a:pt x="415" y="189"/>
                    </a:lnTo>
                    <a:lnTo>
                      <a:pt x="421" y="194"/>
                    </a:lnTo>
                    <a:lnTo>
                      <a:pt x="427" y="198"/>
                    </a:lnTo>
                    <a:lnTo>
                      <a:pt x="427" y="198"/>
                    </a:lnTo>
                    <a:close/>
                    <a:moveTo>
                      <a:pt x="257" y="468"/>
                    </a:moveTo>
                    <a:lnTo>
                      <a:pt x="257" y="468"/>
                    </a:lnTo>
                    <a:lnTo>
                      <a:pt x="270" y="467"/>
                    </a:lnTo>
                    <a:lnTo>
                      <a:pt x="283" y="463"/>
                    </a:lnTo>
                    <a:lnTo>
                      <a:pt x="295" y="459"/>
                    </a:lnTo>
                    <a:lnTo>
                      <a:pt x="304" y="454"/>
                    </a:lnTo>
                    <a:lnTo>
                      <a:pt x="304" y="454"/>
                    </a:lnTo>
                    <a:lnTo>
                      <a:pt x="308" y="451"/>
                    </a:lnTo>
                    <a:lnTo>
                      <a:pt x="312" y="447"/>
                    </a:lnTo>
                    <a:lnTo>
                      <a:pt x="317" y="438"/>
                    </a:lnTo>
                    <a:lnTo>
                      <a:pt x="319" y="428"/>
                    </a:lnTo>
                    <a:lnTo>
                      <a:pt x="320" y="418"/>
                    </a:lnTo>
                    <a:lnTo>
                      <a:pt x="320" y="418"/>
                    </a:lnTo>
                    <a:lnTo>
                      <a:pt x="320" y="410"/>
                    </a:lnTo>
                    <a:lnTo>
                      <a:pt x="319" y="404"/>
                    </a:lnTo>
                    <a:lnTo>
                      <a:pt x="317" y="399"/>
                    </a:lnTo>
                    <a:lnTo>
                      <a:pt x="314" y="393"/>
                    </a:lnTo>
                    <a:lnTo>
                      <a:pt x="314" y="393"/>
                    </a:lnTo>
                    <a:lnTo>
                      <a:pt x="310" y="389"/>
                    </a:lnTo>
                    <a:lnTo>
                      <a:pt x="304" y="385"/>
                    </a:lnTo>
                    <a:lnTo>
                      <a:pt x="298" y="382"/>
                    </a:lnTo>
                    <a:lnTo>
                      <a:pt x="291" y="379"/>
                    </a:lnTo>
                    <a:lnTo>
                      <a:pt x="291" y="379"/>
                    </a:lnTo>
                    <a:lnTo>
                      <a:pt x="276" y="374"/>
                    </a:lnTo>
                    <a:lnTo>
                      <a:pt x="276" y="374"/>
                    </a:lnTo>
                    <a:lnTo>
                      <a:pt x="262" y="370"/>
                    </a:lnTo>
                    <a:lnTo>
                      <a:pt x="262" y="370"/>
                    </a:lnTo>
                    <a:lnTo>
                      <a:pt x="252" y="368"/>
                    </a:lnTo>
                    <a:lnTo>
                      <a:pt x="246" y="365"/>
                    </a:lnTo>
                    <a:lnTo>
                      <a:pt x="246" y="365"/>
                    </a:lnTo>
                    <a:lnTo>
                      <a:pt x="243" y="361"/>
                    </a:lnTo>
                    <a:lnTo>
                      <a:pt x="242" y="355"/>
                    </a:lnTo>
                    <a:lnTo>
                      <a:pt x="242" y="355"/>
                    </a:lnTo>
                    <a:lnTo>
                      <a:pt x="243" y="351"/>
                    </a:lnTo>
                    <a:lnTo>
                      <a:pt x="245" y="348"/>
                    </a:lnTo>
                    <a:lnTo>
                      <a:pt x="247" y="345"/>
                    </a:lnTo>
                    <a:lnTo>
                      <a:pt x="250" y="343"/>
                    </a:lnTo>
                    <a:lnTo>
                      <a:pt x="259" y="340"/>
                    </a:lnTo>
                    <a:lnTo>
                      <a:pt x="266" y="339"/>
                    </a:lnTo>
                    <a:lnTo>
                      <a:pt x="266" y="339"/>
                    </a:lnTo>
                    <a:lnTo>
                      <a:pt x="275" y="340"/>
                    </a:lnTo>
                    <a:lnTo>
                      <a:pt x="282" y="341"/>
                    </a:lnTo>
                    <a:lnTo>
                      <a:pt x="291" y="345"/>
                    </a:lnTo>
                    <a:lnTo>
                      <a:pt x="298" y="349"/>
                    </a:lnTo>
                    <a:lnTo>
                      <a:pt x="298" y="349"/>
                    </a:lnTo>
                    <a:lnTo>
                      <a:pt x="301" y="350"/>
                    </a:lnTo>
                    <a:lnTo>
                      <a:pt x="304" y="350"/>
                    </a:lnTo>
                    <a:lnTo>
                      <a:pt x="306" y="350"/>
                    </a:lnTo>
                    <a:lnTo>
                      <a:pt x="309" y="349"/>
                    </a:lnTo>
                    <a:lnTo>
                      <a:pt x="313" y="346"/>
                    </a:lnTo>
                    <a:lnTo>
                      <a:pt x="315" y="340"/>
                    </a:lnTo>
                    <a:lnTo>
                      <a:pt x="316" y="334"/>
                    </a:lnTo>
                    <a:lnTo>
                      <a:pt x="315" y="329"/>
                    </a:lnTo>
                    <a:lnTo>
                      <a:pt x="312" y="323"/>
                    </a:lnTo>
                    <a:lnTo>
                      <a:pt x="310" y="321"/>
                    </a:lnTo>
                    <a:lnTo>
                      <a:pt x="308" y="320"/>
                    </a:lnTo>
                    <a:lnTo>
                      <a:pt x="308" y="320"/>
                    </a:lnTo>
                    <a:lnTo>
                      <a:pt x="292" y="316"/>
                    </a:lnTo>
                    <a:lnTo>
                      <a:pt x="292" y="316"/>
                    </a:lnTo>
                    <a:lnTo>
                      <a:pt x="279" y="314"/>
                    </a:lnTo>
                    <a:lnTo>
                      <a:pt x="265" y="313"/>
                    </a:lnTo>
                    <a:lnTo>
                      <a:pt x="265" y="313"/>
                    </a:lnTo>
                    <a:lnTo>
                      <a:pt x="252" y="314"/>
                    </a:lnTo>
                    <a:lnTo>
                      <a:pt x="242" y="317"/>
                    </a:lnTo>
                    <a:lnTo>
                      <a:pt x="231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14" y="333"/>
                    </a:lnTo>
                    <a:lnTo>
                      <a:pt x="209" y="340"/>
                    </a:lnTo>
                    <a:lnTo>
                      <a:pt x="206" y="350"/>
                    </a:lnTo>
                    <a:lnTo>
                      <a:pt x="205" y="359"/>
                    </a:lnTo>
                    <a:lnTo>
                      <a:pt x="205" y="359"/>
                    </a:lnTo>
                    <a:lnTo>
                      <a:pt x="205" y="367"/>
                    </a:lnTo>
                    <a:lnTo>
                      <a:pt x="206" y="373"/>
                    </a:lnTo>
                    <a:lnTo>
                      <a:pt x="208" y="380"/>
                    </a:lnTo>
                    <a:lnTo>
                      <a:pt x="211" y="386"/>
                    </a:lnTo>
                    <a:lnTo>
                      <a:pt x="211" y="386"/>
                    </a:lnTo>
                    <a:lnTo>
                      <a:pt x="215" y="390"/>
                    </a:lnTo>
                    <a:lnTo>
                      <a:pt x="222" y="395"/>
                    </a:lnTo>
                    <a:lnTo>
                      <a:pt x="228" y="399"/>
                    </a:lnTo>
                    <a:lnTo>
                      <a:pt x="236" y="402"/>
                    </a:lnTo>
                    <a:lnTo>
                      <a:pt x="236" y="402"/>
                    </a:lnTo>
                    <a:lnTo>
                      <a:pt x="252" y="406"/>
                    </a:lnTo>
                    <a:lnTo>
                      <a:pt x="252" y="406"/>
                    </a:lnTo>
                    <a:lnTo>
                      <a:pt x="261" y="408"/>
                    </a:lnTo>
                    <a:lnTo>
                      <a:pt x="271" y="411"/>
                    </a:lnTo>
                    <a:lnTo>
                      <a:pt x="276" y="414"/>
                    </a:lnTo>
                    <a:lnTo>
                      <a:pt x="280" y="417"/>
                    </a:lnTo>
                    <a:lnTo>
                      <a:pt x="282" y="420"/>
                    </a:lnTo>
                    <a:lnTo>
                      <a:pt x="283" y="424"/>
                    </a:lnTo>
                    <a:lnTo>
                      <a:pt x="283" y="424"/>
                    </a:lnTo>
                    <a:lnTo>
                      <a:pt x="282" y="428"/>
                    </a:lnTo>
                    <a:lnTo>
                      <a:pt x="281" y="433"/>
                    </a:lnTo>
                    <a:lnTo>
                      <a:pt x="278" y="436"/>
                    </a:lnTo>
                    <a:lnTo>
                      <a:pt x="275" y="438"/>
                    </a:lnTo>
                    <a:lnTo>
                      <a:pt x="266" y="440"/>
                    </a:lnTo>
                    <a:lnTo>
                      <a:pt x="258" y="441"/>
                    </a:lnTo>
                    <a:lnTo>
                      <a:pt x="258" y="441"/>
                    </a:lnTo>
                    <a:lnTo>
                      <a:pt x="248" y="440"/>
                    </a:lnTo>
                    <a:lnTo>
                      <a:pt x="239" y="438"/>
                    </a:lnTo>
                    <a:lnTo>
                      <a:pt x="229" y="434"/>
                    </a:lnTo>
                    <a:lnTo>
                      <a:pt x="220" y="430"/>
                    </a:lnTo>
                    <a:lnTo>
                      <a:pt x="220" y="430"/>
                    </a:lnTo>
                    <a:lnTo>
                      <a:pt x="217" y="427"/>
                    </a:lnTo>
                    <a:lnTo>
                      <a:pt x="214" y="427"/>
                    </a:lnTo>
                    <a:lnTo>
                      <a:pt x="212" y="427"/>
                    </a:lnTo>
                    <a:lnTo>
                      <a:pt x="209" y="428"/>
                    </a:lnTo>
                    <a:lnTo>
                      <a:pt x="206" y="433"/>
                    </a:lnTo>
                    <a:lnTo>
                      <a:pt x="204" y="438"/>
                    </a:lnTo>
                    <a:lnTo>
                      <a:pt x="202" y="444"/>
                    </a:lnTo>
                    <a:lnTo>
                      <a:pt x="204" y="451"/>
                    </a:lnTo>
                    <a:lnTo>
                      <a:pt x="206" y="456"/>
                    </a:lnTo>
                    <a:lnTo>
                      <a:pt x="208" y="457"/>
                    </a:lnTo>
                    <a:lnTo>
                      <a:pt x="211" y="459"/>
                    </a:lnTo>
                    <a:lnTo>
                      <a:pt x="211" y="459"/>
                    </a:lnTo>
                    <a:lnTo>
                      <a:pt x="227" y="463"/>
                    </a:lnTo>
                    <a:lnTo>
                      <a:pt x="227" y="463"/>
                    </a:lnTo>
                    <a:lnTo>
                      <a:pt x="241" y="467"/>
                    </a:lnTo>
                    <a:lnTo>
                      <a:pt x="257" y="468"/>
                    </a:lnTo>
                    <a:lnTo>
                      <a:pt x="257" y="468"/>
                    </a:lnTo>
                    <a:close/>
                    <a:moveTo>
                      <a:pt x="347" y="467"/>
                    </a:moveTo>
                    <a:lnTo>
                      <a:pt x="423" y="467"/>
                    </a:lnTo>
                    <a:lnTo>
                      <a:pt x="423" y="437"/>
                    </a:lnTo>
                    <a:lnTo>
                      <a:pt x="381" y="437"/>
                    </a:lnTo>
                    <a:lnTo>
                      <a:pt x="381" y="399"/>
                    </a:lnTo>
                    <a:lnTo>
                      <a:pt x="415" y="399"/>
                    </a:lnTo>
                    <a:lnTo>
                      <a:pt x="415" y="369"/>
                    </a:lnTo>
                    <a:lnTo>
                      <a:pt x="381" y="369"/>
                    </a:lnTo>
                    <a:lnTo>
                      <a:pt x="381" y="344"/>
                    </a:lnTo>
                    <a:lnTo>
                      <a:pt x="419" y="344"/>
                    </a:lnTo>
                    <a:lnTo>
                      <a:pt x="419" y="318"/>
                    </a:lnTo>
                    <a:lnTo>
                      <a:pt x="347" y="318"/>
                    </a:lnTo>
                    <a:lnTo>
                      <a:pt x="347" y="467"/>
                    </a:lnTo>
                    <a:lnTo>
                      <a:pt x="347" y="467"/>
                    </a:lnTo>
                    <a:close/>
                    <a:moveTo>
                      <a:pt x="585" y="390"/>
                    </a:moveTo>
                    <a:lnTo>
                      <a:pt x="585" y="390"/>
                    </a:lnTo>
                    <a:lnTo>
                      <a:pt x="585" y="382"/>
                    </a:lnTo>
                    <a:lnTo>
                      <a:pt x="583" y="374"/>
                    </a:lnTo>
                    <a:lnTo>
                      <a:pt x="581" y="367"/>
                    </a:lnTo>
                    <a:lnTo>
                      <a:pt x="579" y="361"/>
                    </a:lnTo>
                    <a:lnTo>
                      <a:pt x="577" y="353"/>
                    </a:lnTo>
                    <a:lnTo>
                      <a:pt x="574" y="347"/>
                    </a:lnTo>
                    <a:lnTo>
                      <a:pt x="570" y="341"/>
                    </a:lnTo>
                    <a:lnTo>
                      <a:pt x="565" y="336"/>
                    </a:lnTo>
                    <a:lnTo>
                      <a:pt x="560" y="331"/>
                    </a:lnTo>
                    <a:lnTo>
                      <a:pt x="555" y="327"/>
                    </a:lnTo>
                    <a:lnTo>
                      <a:pt x="548" y="322"/>
                    </a:lnTo>
                    <a:lnTo>
                      <a:pt x="542" y="320"/>
                    </a:lnTo>
                    <a:lnTo>
                      <a:pt x="536" y="317"/>
                    </a:lnTo>
                    <a:lnTo>
                      <a:pt x="528" y="315"/>
                    </a:lnTo>
                    <a:lnTo>
                      <a:pt x="521" y="314"/>
                    </a:lnTo>
                    <a:lnTo>
                      <a:pt x="512" y="314"/>
                    </a:lnTo>
                    <a:lnTo>
                      <a:pt x="512" y="314"/>
                    </a:lnTo>
                    <a:lnTo>
                      <a:pt x="504" y="314"/>
                    </a:lnTo>
                    <a:lnTo>
                      <a:pt x="495" y="315"/>
                    </a:lnTo>
                    <a:lnTo>
                      <a:pt x="488" y="317"/>
                    </a:lnTo>
                    <a:lnTo>
                      <a:pt x="480" y="319"/>
                    </a:lnTo>
                    <a:lnTo>
                      <a:pt x="474" y="322"/>
                    </a:lnTo>
                    <a:lnTo>
                      <a:pt x="468" y="326"/>
                    </a:lnTo>
                    <a:lnTo>
                      <a:pt x="461" y="330"/>
                    </a:lnTo>
                    <a:lnTo>
                      <a:pt x="456" y="334"/>
                    </a:lnTo>
                    <a:lnTo>
                      <a:pt x="452" y="339"/>
                    </a:lnTo>
                    <a:lnTo>
                      <a:pt x="448" y="346"/>
                    </a:lnTo>
                    <a:lnTo>
                      <a:pt x="444" y="352"/>
                    </a:lnTo>
                    <a:lnTo>
                      <a:pt x="441" y="358"/>
                    </a:lnTo>
                    <a:lnTo>
                      <a:pt x="439" y="366"/>
                    </a:lnTo>
                    <a:lnTo>
                      <a:pt x="437" y="373"/>
                    </a:lnTo>
                    <a:lnTo>
                      <a:pt x="436" y="382"/>
                    </a:lnTo>
                    <a:lnTo>
                      <a:pt x="436" y="390"/>
                    </a:lnTo>
                    <a:lnTo>
                      <a:pt x="436" y="390"/>
                    </a:lnTo>
                    <a:lnTo>
                      <a:pt x="436" y="399"/>
                    </a:lnTo>
                    <a:lnTo>
                      <a:pt x="437" y="407"/>
                    </a:lnTo>
                    <a:lnTo>
                      <a:pt x="439" y="415"/>
                    </a:lnTo>
                    <a:lnTo>
                      <a:pt x="441" y="422"/>
                    </a:lnTo>
                    <a:lnTo>
                      <a:pt x="444" y="428"/>
                    </a:lnTo>
                    <a:lnTo>
                      <a:pt x="448" y="435"/>
                    </a:lnTo>
                    <a:lnTo>
                      <a:pt x="452" y="441"/>
                    </a:lnTo>
                    <a:lnTo>
                      <a:pt x="456" y="447"/>
                    </a:lnTo>
                    <a:lnTo>
                      <a:pt x="461" y="451"/>
                    </a:lnTo>
                    <a:lnTo>
                      <a:pt x="468" y="455"/>
                    </a:lnTo>
                    <a:lnTo>
                      <a:pt x="474" y="458"/>
                    </a:lnTo>
                    <a:lnTo>
                      <a:pt x="480" y="461"/>
                    </a:lnTo>
                    <a:lnTo>
                      <a:pt x="488" y="463"/>
                    </a:lnTo>
                    <a:lnTo>
                      <a:pt x="495" y="466"/>
                    </a:lnTo>
                    <a:lnTo>
                      <a:pt x="504" y="467"/>
                    </a:lnTo>
                    <a:lnTo>
                      <a:pt x="512" y="467"/>
                    </a:lnTo>
                    <a:lnTo>
                      <a:pt x="512" y="467"/>
                    </a:lnTo>
                    <a:lnTo>
                      <a:pt x="521" y="467"/>
                    </a:lnTo>
                    <a:lnTo>
                      <a:pt x="528" y="466"/>
                    </a:lnTo>
                    <a:lnTo>
                      <a:pt x="536" y="463"/>
                    </a:lnTo>
                    <a:lnTo>
                      <a:pt x="542" y="461"/>
                    </a:lnTo>
                    <a:lnTo>
                      <a:pt x="548" y="458"/>
                    </a:lnTo>
                    <a:lnTo>
                      <a:pt x="555" y="454"/>
                    </a:lnTo>
                    <a:lnTo>
                      <a:pt x="560" y="450"/>
                    </a:lnTo>
                    <a:lnTo>
                      <a:pt x="565" y="444"/>
                    </a:lnTo>
                    <a:lnTo>
                      <a:pt x="570" y="439"/>
                    </a:lnTo>
                    <a:lnTo>
                      <a:pt x="574" y="434"/>
                    </a:lnTo>
                    <a:lnTo>
                      <a:pt x="577" y="427"/>
                    </a:lnTo>
                    <a:lnTo>
                      <a:pt x="579" y="421"/>
                    </a:lnTo>
                    <a:lnTo>
                      <a:pt x="581" y="414"/>
                    </a:lnTo>
                    <a:lnTo>
                      <a:pt x="583" y="406"/>
                    </a:lnTo>
                    <a:lnTo>
                      <a:pt x="585" y="399"/>
                    </a:lnTo>
                    <a:lnTo>
                      <a:pt x="585" y="390"/>
                    </a:lnTo>
                    <a:lnTo>
                      <a:pt x="585" y="390"/>
                    </a:lnTo>
                    <a:close/>
                    <a:moveTo>
                      <a:pt x="546" y="390"/>
                    </a:moveTo>
                    <a:lnTo>
                      <a:pt x="546" y="390"/>
                    </a:lnTo>
                    <a:lnTo>
                      <a:pt x="545" y="382"/>
                    </a:lnTo>
                    <a:lnTo>
                      <a:pt x="544" y="373"/>
                    </a:lnTo>
                    <a:lnTo>
                      <a:pt x="542" y="365"/>
                    </a:lnTo>
                    <a:lnTo>
                      <a:pt x="539" y="357"/>
                    </a:lnTo>
                    <a:lnTo>
                      <a:pt x="534" y="350"/>
                    </a:lnTo>
                    <a:lnTo>
                      <a:pt x="528" y="345"/>
                    </a:lnTo>
                    <a:lnTo>
                      <a:pt x="525" y="343"/>
                    </a:lnTo>
                    <a:lnTo>
                      <a:pt x="521" y="340"/>
                    </a:lnTo>
                    <a:lnTo>
                      <a:pt x="517" y="339"/>
                    </a:lnTo>
                    <a:lnTo>
                      <a:pt x="512" y="339"/>
                    </a:lnTo>
                    <a:lnTo>
                      <a:pt x="512" y="339"/>
                    </a:lnTo>
                    <a:lnTo>
                      <a:pt x="508" y="339"/>
                    </a:lnTo>
                    <a:lnTo>
                      <a:pt x="504" y="340"/>
                    </a:lnTo>
                    <a:lnTo>
                      <a:pt x="500" y="343"/>
                    </a:lnTo>
                    <a:lnTo>
                      <a:pt x="496" y="345"/>
                    </a:lnTo>
                    <a:lnTo>
                      <a:pt x="490" y="350"/>
                    </a:lnTo>
                    <a:lnTo>
                      <a:pt x="486" y="356"/>
                    </a:lnTo>
                    <a:lnTo>
                      <a:pt x="483" y="365"/>
                    </a:lnTo>
                    <a:lnTo>
                      <a:pt x="479" y="373"/>
                    </a:lnTo>
                    <a:lnTo>
                      <a:pt x="478" y="382"/>
                    </a:lnTo>
                    <a:lnTo>
                      <a:pt x="478" y="390"/>
                    </a:lnTo>
                    <a:lnTo>
                      <a:pt x="478" y="390"/>
                    </a:lnTo>
                    <a:lnTo>
                      <a:pt x="478" y="399"/>
                    </a:lnTo>
                    <a:lnTo>
                      <a:pt x="479" y="406"/>
                    </a:lnTo>
                    <a:lnTo>
                      <a:pt x="483" y="415"/>
                    </a:lnTo>
                    <a:lnTo>
                      <a:pt x="486" y="422"/>
                    </a:lnTo>
                    <a:lnTo>
                      <a:pt x="490" y="427"/>
                    </a:lnTo>
                    <a:lnTo>
                      <a:pt x="496" y="433"/>
                    </a:lnTo>
                    <a:lnTo>
                      <a:pt x="504" y="436"/>
                    </a:lnTo>
                    <a:lnTo>
                      <a:pt x="512" y="437"/>
                    </a:lnTo>
                    <a:lnTo>
                      <a:pt x="512" y="437"/>
                    </a:lnTo>
                    <a:lnTo>
                      <a:pt x="521" y="436"/>
                    </a:lnTo>
                    <a:lnTo>
                      <a:pt x="528" y="433"/>
                    </a:lnTo>
                    <a:lnTo>
                      <a:pt x="534" y="427"/>
                    </a:lnTo>
                    <a:lnTo>
                      <a:pt x="539" y="421"/>
                    </a:lnTo>
                    <a:lnTo>
                      <a:pt x="542" y="414"/>
                    </a:lnTo>
                    <a:lnTo>
                      <a:pt x="544" y="406"/>
                    </a:lnTo>
                    <a:lnTo>
                      <a:pt x="545" y="398"/>
                    </a:lnTo>
                    <a:lnTo>
                      <a:pt x="546" y="390"/>
                    </a:lnTo>
                    <a:lnTo>
                      <a:pt x="546" y="390"/>
                    </a:lnTo>
                    <a:close/>
                  </a:path>
                </a:pathLst>
              </a:custGeom>
              <a:solidFill>
                <a:srgbClr val="367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456848" y="3223146"/>
              <a:ext cx="1270709" cy="478159"/>
            </a:xfrm>
            <a:prstGeom prst="rect">
              <a:avLst/>
            </a:prstGeom>
            <a:solidFill>
              <a:srgbClr val="3678A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/>
            <a:p>
              <a:pPr algn="ctr"/>
              <a:endParaRPr lang="zh-CN" altLang="en-US" sz="32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27708" y="3313316"/>
            <a:ext cx="110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>
                <a:solidFill>
                  <a:schemeClr val="bg1"/>
                </a:solidFill>
                <a:ea typeface="华康俪金黑W8" panose="020B0809000000000000" charset="-122"/>
              </a:rPr>
              <a:t>说明</a:t>
            </a:r>
            <a:endParaRPr lang="en-US" altLang="zh-CN" sz="3600" dirty="0">
              <a:solidFill>
                <a:schemeClr val="bg1"/>
              </a:solidFill>
              <a:ea typeface="华康俪金黑W8" panose="020B0809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55" y="2207546"/>
            <a:ext cx="1193300" cy="10879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9" y="1306179"/>
            <a:ext cx="1230494" cy="10879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9" y="2207546"/>
            <a:ext cx="1276986" cy="10879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43" y="4096076"/>
            <a:ext cx="1211897" cy="108791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4" y="4022823"/>
            <a:ext cx="1193300" cy="1016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9" y="4875659"/>
            <a:ext cx="1218096" cy="11406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7" y="2767110"/>
            <a:ext cx="1193300" cy="108791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80" y="1922897"/>
            <a:ext cx="1230494" cy="108791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34" y="1078684"/>
            <a:ext cx="1276986" cy="108791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79" y="3611323"/>
            <a:ext cx="1211897" cy="10879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7" y="5352442"/>
            <a:ext cx="1193300" cy="10166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79" y="4455536"/>
            <a:ext cx="1218096" cy="114060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281700" y="142258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281700" y="2266801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281700" y="3111014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281700" y="395522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7281700" y="4826680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281700" y="5660702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</a:rPr>
              <a:t>请输入内容</a:t>
            </a:r>
            <a:r>
              <a:rPr lang="zh-CN" altLang="en-US" dirty="0">
                <a:solidFill>
                  <a:prstClr val="black"/>
                </a:solidFill>
              </a:rPr>
              <a:t>请输入内容请输入内容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海帆船乘风破浪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制作1">
      <a:majorFont>
        <a:latin typeface="Arial Black"/>
        <a:ea typeface="华康俪金黑W8"/>
        <a:cs typeface=""/>
      </a:majorFont>
      <a:minorFont>
        <a:latin typeface="Arial Blac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>
              <a:lumMod val="50000"/>
              <a:lumOff val="50000"/>
            </a:schemeClr>
          </a:solidFill>
        </a:ln>
      </a:spPr>
      <a:bodyPr wrap="square" rtlCol="0" anchor="ctr" anchorCtr="0">
        <a:spAutoFit/>
      </a:bodyPr>
      <a:lstStyle>
        <a:defPPr algn="ctr">
          <a:defRPr sz="3200" dirty="0" smtClean="0">
            <a:solidFill>
              <a:srgbClr val="C00000"/>
            </a:solidFill>
            <a:latin typeface="+mj-ea"/>
            <a:ea typeface="+mj-e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应常用3">
    <a:majorFont>
      <a:latin typeface="Bodoni MT"/>
      <a:ea typeface="华康俪金黑W8"/>
      <a:cs typeface=""/>
    </a:majorFont>
    <a:minorFont>
      <a:latin typeface="Bodoni M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宽屏</PresentationFormat>
  <Paragraphs>322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HY헤드라인M</vt:lpstr>
      <vt:lpstr>华康俪金黑W8</vt:lpstr>
      <vt:lpstr>微软雅黑</vt:lpstr>
      <vt:lpstr>Arial</vt:lpstr>
      <vt:lpstr>Arial Black</vt:lpstr>
      <vt:lpstr>Calibri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标题内容说明</vt:lpstr>
      <vt:lpstr>标题内容说明</vt:lpstr>
      <vt:lpstr>标题内容说明</vt:lpstr>
      <vt:lpstr>标题内容说明</vt:lpstr>
      <vt:lpstr>标题内容说明</vt:lpstr>
      <vt:lpstr>标题内容说明</vt:lpstr>
      <vt:lpstr>PowerPoint 演示文稿</vt:lpstr>
      <vt:lpstr>标题内容说明</vt:lpstr>
      <vt:lpstr>标题内容说明</vt:lpstr>
      <vt:lpstr>标题内容说明</vt:lpstr>
      <vt:lpstr>标题内容说明</vt:lpstr>
      <vt:lpstr>标题内容说明</vt:lpstr>
      <vt:lpstr>标题内容说明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请输入图表结论</vt:lpstr>
      <vt:lpstr>请输入图表结论</vt:lpstr>
      <vt:lpstr>请输入图表结论</vt:lpstr>
      <vt:lpstr>请输入图表结论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3</cp:revision>
  <dcterms:created xsi:type="dcterms:W3CDTF">2021-01-15T05:54:59Z</dcterms:created>
  <dcterms:modified xsi:type="dcterms:W3CDTF">2021-01-18T03:18:08Z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