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9" r:id="rId4"/>
    <p:sldId id="266" r:id="rId5"/>
    <p:sldId id="274" r:id="rId6"/>
    <p:sldId id="275" r:id="rId7"/>
    <p:sldId id="276" r:id="rId8"/>
    <p:sldId id="277" r:id="rId9"/>
    <p:sldId id="284" r:id="rId10"/>
    <p:sldId id="268" r:id="rId11"/>
    <p:sldId id="270" r:id="rId12"/>
    <p:sldId id="269" r:id="rId13"/>
    <p:sldId id="273" r:id="rId14"/>
    <p:sldId id="285" r:id="rId15"/>
    <p:sldId id="281" r:id="rId16"/>
    <p:sldId id="282" r:id="rId17"/>
    <p:sldId id="283" r:id="rId18"/>
    <p:sldId id="280" r:id="rId19"/>
    <p:sldId id="286" r:id="rId20"/>
    <p:sldId id="267" r:id="rId21"/>
    <p:sldId id="271" r:id="rId22"/>
    <p:sldId id="272" r:id="rId23"/>
    <p:sldId id="278" r:id="rId24"/>
    <p:sldId id="279" r:id="rId25"/>
    <p:sldId id="28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2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50"/>
      </p:cViewPr>
      <p:guideLst>
        <p:guide orient="horz" pos="2160"/>
        <p:guide pos="415"/>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4615D-9CE9-429A-A223-474B18918F25}"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F0B17-20C8-4CBB-BD66-70902ADF39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38" y="-7830"/>
            <a:ext cx="8944218"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6"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28"/>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1" y="3662277"/>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5"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5053586"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9219984" y="1694144"/>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48703"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973741"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4"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92255"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4712"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200315"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00315"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58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281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54193"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1"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7979202" y="1641488"/>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4172231"/>
            <a:ext cx="6934157"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1" y="0"/>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 y="6778877"/>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rot="10800000">
            <a:off x="697884" y="39561"/>
            <a:ext cx="871182" cy="621543"/>
            <a:chOff x="1568920" y="1510748"/>
            <a:chExt cx="870079" cy="620756"/>
          </a:xfrm>
        </p:grpSpPr>
        <p:sp>
          <p:nvSpPr>
            <p:cNvPr id="13" name="等腰三角形 12"/>
            <p:cNvSpPr/>
            <p:nvPr/>
          </p:nvSpPr>
          <p:spPr>
            <a:xfrm>
              <a:off x="1568920"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1781554"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979989" y="1684337"/>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757740"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196174"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2.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69" r="6569"/>
          <a:stretch>
            <a:fillRect/>
          </a:stretch>
        </p:blipFill>
        <p:spPr>
          <a:xfrm>
            <a:off x="3260725" y="-7938"/>
            <a:ext cx="8943975" cy="6865938"/>
          </a:xfrm>
        </p:spPr>
      </p:pic>
      <p:sp>
        <p:nvSpPr>
          <p:cNvPr id="414" name="任意多边形: 形状 413"/>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 name="组合 2"/>
          <p:cNvGrpSpPr/>
          <p:nvPr/>
        </p:nvGrpSpPr>
        <p:grpSpPr>
          <a:xfrm>
            <a:off x="233727" y="-103370"/>
            <a:ext cx="11378864" cy="6858001"/>
            <a:chOff x="826492" y="-4577"/>
            <a:chExt cx="11378864" cy="6858001"/>
          </a:xfrm>
        </p:grpSpPr>
        <p:pic>
          <p:nvPicPr>
            <p:cNvPr id="419" name="图片 418"/>
            <p:cNvPicPr>
              <a:picLocks noChangeAspect="1"/>
            </p:cNvPicPr>
            <p:nvPr/>
          </p:nvPicPr>
          <p:blipFill>
            <a:blip r:embed="rId4"/>
            <a:srcRect t="27686" r="5622"/>
            <a:stretch>
              <a:fillRect/>
            </a:stretch>
          </p:blipFill>
          <p:spPr>
            <a:xfrm>
              <a:off x="826492" y="1635045"/>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8" name="图片 40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grpSp>
      <p:sp>
        <p:nvSpPr>
          <p:cNvPr id="5" name="菱形 4"/>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形状 414"/>
          <p:cNvSpPr/>
          <p:nvPr/>
        </p:nvSpPr>
        <p:spPr>
          <a:xfrm>
            <a:off x="8209853" y="2511344"/>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任意多边形: 形状 410"/>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任意多边形: 形状 412"/>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1" name="直接连接符 420"/>
          <p:cNvCxnSpPr/>
          <p:nvPr/>
        </p:nvCxnSpPr>
        <p:spPr>
          <a:xfrm flipH="1">
            <a:off x="1794345" y="2701293"/>
            <a:ext cx="541508" cy="522054"/>
          </a:xfrm>
          <a:prstGeom prst="line">
            <a:avLst/>
          </a:prstGeom>
        </p:spPr>
        <p:style>
          <a:lnRef idx="1">
            <a:schemeClr val="accent1"/>
          </a:lnRef>
          <a:fillRef idx="0">
            <a:schemeClr val="accent1"/>
          </a:fillRef>
          <a:effectRef idx="0">
            <a:schemeClr val="accent1"/>
          </a:effectRef>
          <a:fontRef idx="minor">
            <a:schemeClr val="tx1"/>
          </a:fontRef>
        </p:style>
      </p:cxnSp>
      <p:sp>
        <p:nvSpPr>
          <p:cNvPr id="442" name="文本框 441"/>
          <p:cNvSpPr txBox="1"/>
          <p:nvPr/>
        </p:nvSpPr>
        <p:spPr>
          <a:xfrm>
            <a:off x="563480" y="3224031"/>
            <a:ext cx="5724644" cy="830997"/>
          </a:xfrm>
          <a:prstGeom prst="rect">
            <a:avLst/>
          </a:prstGeom>
          <a:noFill/>
        </p:spPr>
        <p:txBody>
          <a:bodyPr wrap="none" rtlCol="0">
            <a:spAutoFit/>
            <a:scene3d>
              <a:camera prst="orthographicFront"/>
              <a:lightRig rig="threePt" dir="t"/>
            </a:scene3d>
            <a:sp3d contourW="12700"/>
          </a:bodyPr>
          <a:lstStyle/>
          <a:p>
            <a:r>
              <a:rPr lang="zh-CN" altLang="en-US" sz="4800" b="1" spc="600">
                <a:solidFill>
                  <a:srgbClr val="152E52"/>
                </a:solidFill>
                <a:effectLst>
                  <a:reflection blurRad="76200" stA="28000" endPos="39000" dist="25400" dir="5400000" sy="-100000" algn="bl" rotWithShape="0"/>
                </a:effectLst>
                <a:latin typeface="+mn-ea"/>
              </a:rPr>
              <a:t>简约商务汇报模板</a:t>
            </a:r>
            <a:endParaRPr lang="zh-CN" altLang="en-US" sz="4800" b="1" spc="600" dirty="0">
              <a:solidFill>
                <a:srgbClr val="152E52"/>
              </a:solidFill>
              <a:effectLst>
                <a:reflection blurRad="76200" stA="28000" endPos="39000" dist="25400" dir="5400000" sy="-100000" algn="bl" rotWithShape="0"/>
              </a:effectLst>
              <a:latin typeface="+mn-ea"/>
            </a:endParaRPr>
          </a:p>
        </p:txBody>
      </p:sp>
      <p:sp>
        <p:nvSpPr>
          <p:cNvPr id="445" name="文本框 444"/>
          <p:cNvSpPr txBox="1"/>
          <p:nvPr/>
        </p:nvSpPr>
        <p:spPr>
          <a:xfrm>
            <a:off x="591433" y="4390325"/>
            <a:ext cx="5504567" cy="617733"/>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en-US" altLang="zh-CN" sz="1200" dirty="0">
                <a:solidFill>
                  <a:schemeClr val="bg1">
                    <a:lumMod val="50000"/>
                  </a:schemeClr>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to be used in a wider field</a:t>
            </a:r>
          </a:p>
        </p:txBody>
      </p:sp>
      <p:sp>
        <p:nvSpPr>
          <p:cNvPr id="451" name="文本框 450"/>
          <p:cNvSpPr txBox="1"/>
          <p:nvPr/>
        </p:nvSpPr>
        <p:spPr>
          <a:xfrm>
            <a:off x="2604319"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工作汇报</a:t>
            </a:r>
            <a:endParaRPr lang="en-US" altLang="zh-CN" sz="1200" dirty="0">
              <a:solidFill>
                <a:srgbClr val="152E52"/>
              </a:solidFill>
              <a:latin typeface="+mj-ea"/>
              <a:ea typeface="+mj-ea"/>
            </a:endParaRPr>
          </a:p>
        </p:txBody>
      </p:sp>
      <p:sp>
        <p:nvSpPr>
          <p:cNvPr id="452" name="文本框 451"/>
          <p:cNvSpPr txBox="1"/>
          <p:nvPr/>
        </p:nvSpPr>
        <p:spPr>
          <a:xfrm>
            <a:off x="3849131"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计划总结</a:t>
            </a:r>
            <a:endParaRPr lang="en-US" altLang="zh-CN" sz="1200" dirty="0">
              <a:solidFill>
                <a:srgbClr val="152E52"/>
              </a:solidFill>
              <a:latin typeface="+mj-ea"/>
              <a:ea typeface="+mj-ea"/>
            </a:endParaRPr>
          </a:p>
        </p:txBody>
      </p:sp>
      <p:sp>
        <p:nvSpPr>
          <p:cNvPr id="453" name="文本框 452"/>
          <p:cNvSpPr txBox="1"/>
          <p:nvPr/>
        </p:nvSpPr>
        <p:spPr>
          <a:xfrm>
            <a:off x="5093943"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会议展示</a:t>
            </a:r>
            <a:endParaRPr lang="en-US" altLang="zh-CN" sz="1200" dirty="0">
              <a:solidFill>
                <a:srgbClr val="152E52"/>
              </a:solidFill>
              <a:latin typeface="+mj-ea"/>
              <a:ea typeface="+mj-ea"/>
            </a:endParaRPr>
          </a:p>
        </p:txBody>
      </p:sp>
      <p:sp>
        <p:nvSpPr>
          <p:cNvPr id="454" name="文本框 453"/>
          <p:cNvSpPr txBox="1"/>
          <p:nvPr/>
        </p:nvSpPr>
        <p:spPr>
          <a:xfrm>
            <a:off x="6338756"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政府汇报</a:t>
            </a:r>
            <a:endParaRPr lang="en-US" altLang="zh-CN" sz="1200" dirty="0">
              <a:solidFill>
                <a:srgbClr val="152E52"/>
              </a:solidFill>
              <a:latin typeface="+mj-ea"/>
              <a:ea typeface="+mj-ea"/>
            </a:endParaRPr>
          </a:p>
        </p:txBody>
      </p:sp>
      <p:sp>
        <p:nvSpPr>
          <p:cNvPr id="455" name="等腰三角形 454"/>
          <p:cNvSpPr/>
          <p:nvPr/>
        </p:nvSpPr>
        <p:spPr>
          <a:xfrm flipV="1">
            <a:off x="3092627"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等腰三角形 455"/>
          <p:cNvSpPr/>
          <p:nvPr/>
        </p:nvSpPr>
        <p:spPr>
          <a:xfrm flipV="1">
            <a:off x="4332550"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等腰三角形 456"/>
          <p:cNvSpPr/>
          <p:nvPr/>
        </p:nvSpPr>
        <p:spPr>
          <a:xfrm flipV="1">
            <a:off x="5564922"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等腰三角形 457"/>
          <p:cNvSpPr/>
          <p:nvPr/>
        </p:nvSpPr>
        <p:spPr>
          <a:xfrm flipV="1">
            <a:off x="6827063"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文本框 458"/>
          <p:cNvSpPr txBox="1"/>
          <p:nvPr/>
        </p:nvSpPr>
        <p:spPr>
          <a:xfrm>
            <a:off x="591433" y="2109708"/>
            <a:ext cx="2291468" cy="96051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5400" b="1" dirty="0">
                <a:solidFill>
                  <a:srgbClr val="152E52"/>
                </a:solidFill>
                <a:ea typeface="+mj-ea"/>
              </a:rPr>
              <a:t>2021</a:t>
            </a:r>
          </a:p>
        </p:txBody>
      </p:sp>
      <p:grpSp>
        <p:nvGrpSpPr>
          <p:cNvPr id="6" name="组合 5"/>
          <p:cNvGrpSpPr/>
          <p:nvPr/>
        </p:nvGrpSpPr>
        <p:grpSpPr>
          <a:xfrm>
            <a:off x="687762" y="575364"/>
            <a:ext cx="541277" cy="386173"/>
            <a:chOff x="1568920" y="1510748"/>
            <a:chExt cx="870079" cy="620756"/>
          </a:xfrm>
        </p:grpSpPr>
        <p:sp>
          <p:nvSpPr>
            <p:cNvPr id="2" name="等腰三角形 1"/>
            <p:cNvSpPr/>
            <p:nvPr/>
          </p:nvSpPr>
          <p:spPr>
            <a:xfrm>
              <a:off x="1568920"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1781554"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979989" y="1684337"/>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7740"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196174"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4"/>
                                        </p:tgtEl>
                                        <p:attrNameLst>
                                          <p:attrName>style.visibility</p:attrName>
                                        </p:attrNameLst>
                                      </p:cBhvr>
                                      <p:to>
                                        <p:strVal val="visible"/>
                                      </p:to>
                                    </p:set>
                                    <p:animEffect transition="in" filter="fade">
                                      <p:cBhvr>
                                        <p:cTn id="13" dur="500"/>
                                        <p:tgtEl>
                                          <p:spTgt spid="4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1"/>
                                        </p:tgtEl>
                                        <p:attrNameLst>
                                          <p:attrName>style.visibility</p:attrName>
                                        </p:attrNameLst>
                                      </p:cBhvr>
                                      <p:to>
                                        <p:strVal val="visible"/>
                                      </p:to>
                                    </p:set>
                                    <p:animEffect transition="in" filter="fade">
                                      <p:cBhvr>
                                        <p:cTn id="16" dur="500"/>
                                        <p:tgtEl>
                                          <p:spTgt spid="4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5"/>
                                        </p:tgtEl>
                                        <p:attrNameLst>
                                          <p:attrName>style.visibility</p:attrName>
                                        </p:attrNameLst>
                                      </p:cBhvr>
                                      <p:to>
                                        <p:strVal val="visible"/>
                                      </p:to>
                                    </p:set>
                                    <p:animEffect transition="in" filter="fade">
                                      <p:cBhvr>
                                        <p:cTn id="19" dur="500"/>
                                        <p:tgtEl>
                                          <p:spTgt spid="415"/>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51"/>
                                        </p:tgtEl>
                                        <p:attrNameLst>
                                          <p:attrName>style.visibility</p:attrName>
                                        </p:attrNameLst>
                                      </p:cBhvr>
                                      <p:to>
                                        <p:strVal val="visible"/>
                                      </p:to>
                                    </p:set>
                                    <p:anim calcmode="lin" valueType="num">
                                      <p:cBhvr>
                                        <p:cTn id="27" dur="500" fill="hold"/>
                                        <p:tgtEl>
                                          <p:spTgt spid="451"/>
                                        </p:tgtEl>
                                        <p:attrNameLst>
                                          <p:attrName>ppt_w</p:attrName>
                                        </p:attrNameLst>
                                      </p:cBhvr>
                                      <p:tavLst>
                                        <p:tav tm="0">
                                          <p:val>
                                            <p:fltVal val="0"/>
                                          </p:val>
                                        </p:tav>
                                        <p:tav tm="100000">
                                          <p:val>
                                            <p:strVal val="#ppt_w"/>
                                          </p:val>
                                        </p:tav>
                                      </p:tavLst>
                                    </p:anim>
                                    <p:anim calcmode="lin" valueType="num">
                                      <p:cBhvr>
                                        <p:cTn id="28" dur="500" fill="hold"/>
                                        <p:tgtEl>
                                          <p:spTgt spid="451"/>
                                        </p:tgtEl>
                                        <p:attrNameLst>
                                          <p:attrName>ppt_h</p:attrName>
                                        </p:attrNameLst>
                                      </p:cBhvr>
                                      <p:tavLst>
                                        <p:tav tm="0">
                                          <p:val>
                                            <p:fltVal val="0"/>
                                          </p:val>
                                        </p:tav>
                                        <p:tav tm="100000">
                                          <p:val>
                                            <p:strVal val="#ppt_h"/>
                                          </p:val>
                                        </p:tav>
                                      </p:tavLst>
                                    </p:anim>
                                    <p:animEffect transition="in" filter="fade">
                                      <p:cBhvr>
                                        <p:cTn id="29" dur="500"/>
                                        <p:tgtEl>
                                          <p:spTgt spid="45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2"/>
                                        </p:tgtEl>
                                        <p:attrNameLst>
                                          <p:attrName>style.visibility</p:attrName>
                                        </p:attrNameLst>
                                      </p:cBhvr>
                                      <p:to>
                                        <p:strVal val="visible"/>
                                      </p:to>
                                    </p:set>
                                    <p:anim calcmode="lin" valueType="num">
                                      <p:cBhvr>
                                        <p:cTn id="32" dur="500" fill="hold"/>
                                        <p:tgtEl>
                                          <p:spTgt spid="452"/>
                                        </p:tgtEl>
                                        <p:attrNameLst>
                                          <p:attrName>ppt_w</p:attrName>
                                        </p:attrNameLst>
                                      </p:cBhvr>
                                      <p:tavLst>
                                        <p:tav tm="0">
                                          <p:val>
                                            <p:fltVal val="0"/>
                                          </p:val>
                                        </p:tav>
                                        <p:tav tm="100000">
                                          <p:val>
                                            <p:strVal val="#ppt_w"/>
                                          </p:val>
                                        </p:tav>
                                      </p:tavLst>
                                    </p:anim>
                                    <p:anim calcmode="lin" valueType="num">
                                      <p:cBhvr>
                                        <p:cTn id="33" dur="500" fill="hold"/>
                                        <p:tgtEl>
                                          <p:spTgt spid="452"/>
                                        </p:tgtEl>
                                        <p:attrNameLst>
                                          <p:attrName>ppt_h</p:attrName>
                                        </p:attrNameLst>
                                      </p:cBhvr>
                                      <p:tavLst>
                                        <p:tav tm="0">
                                          <p:val>
                                            <p:fltVal val="0"/>
                                          </p:val>
                                        </p:tav>
                                        <p:tav tm="100000">
                                          <p:val>
                                            <p:strVal val="#ppt_h"/>
                                          </p:val>
                                        </p:tav>
                                      </p:tavLst>
                                    </p:anim>
                                    <p:animEffect transition="in" filter="fade">
                                      <p:cBhvr>
                                        <p:cTn id="34" dur="500"/>
                                        <p:tgtEl>
                                          <p:spTgt spid="4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3"/>
                                        </p:tgtEl>
                                        <p:attrNameLst>
                                          <p:attrName>style.visibility</p:attrName>
                                        </p:attrNameLst>
                                      </p:cBhvr>
                                      <p:to>
                                        <p:strVal val="visible"/>
                                      </p:to>
                                    </p:set>
                                    <p:anim calcmode="lin" valueType="num">
                                      <p:cBhvr>
                                        <p:cTn id="37" dur="500" fill="hold"/>
                                        <p:tgtEl>
                                          <p:spTgt spid="453"/>
                                        </p:tgtEl>
                                        <p:attrNameLst>
                                          <p:attrName>ppt_w</p:attrName>
                                        </p:attrNameLst>
                                      </p:cBhvr>
                                      <p:tavLst>
                                        <p:tav tm="0">
                                          <p:val>
                                            <p:fltVal val="0"/>
                                          </p:val>
                                        </p:tav>
                                        <p:tav tm="100000">
                                          <p:val>
                                            <p:strVal val="#ppt_w"/>
                                          </p:val>
                                        </p:tav>
                                      </p:tavLst>
                                    </p:anim>
                                    <p:anim calcmode="lin" valueType="num">
                                      <p:cBhvr>
                                        <p:cTn id="38" dur="500" fill="hold"/>
                                        <p:tgtEl>
                                          <p:spTgt spid="453"/>
                                        </p:tgtEl>
                                        <p:attrNameLst>
                                          <p:attrName>ppt_h</p:attrName>
                                        </p:attrNameLst>
                                      </p:cBhvr>
                                      <p:tavLst>
                                        <p:tav tm="0">
                                          <p:val>
                                            <p:fltVal val="0"/>
                                          </p:val>
                                        </p:tav>
                                        <p:tav tm="100000">
                                          <p:val>
                                            <p:strVal val="#ppt_h"/>
                                          </p:val>
                                        </p:tav>
                                      </p:tavLst>
                                    </p:anim>
                                    <p:animEffect transition="in" filter="fade">
                                      <p:cBhvr>
                                        <p:cTn id="39" dur="500"/>
                                        <p:tgtEl>
                                          <p:spTgt spid="4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4"/>
                                        </p:tgtEl>
                                        <p:attrNameLst>
                                          <p:attrName>style.visibility</p:attrName>
                                        </p:attrNameLst>
                                      </p:cBhvr>
                                      <p:to>
                                        <p:strVal val="visible"/>
                                      </p:to>
                                    </p:set>
                                    <p:anim calcmode="lin" valueType="num">
                                      <p:cBhvr>
                                        <p:cTn id="42" dur="500" fill="hold"/>
                                        <p:tgtEl>
                                          <p:spTgt spid="454"/>
                                        </p:tgtEl>
                                        <p:attrNameLst>
                                          <p:attrName>ppt_w</p:attrName>
                                        </p:attrNameLst>
                                      </p:cBhvr>
                                      <p:tavLst>
                                        <p:tav tm="0">
                                          <p:val>
                                            <p:fltVal val="0"/>
                                          </p:val>
                                        </p:tav>
                                        <p:tav tm="100000">
                                          <p:val>
                                            <p:strVal val="#ppt_w"/>
                                          </p:val>
                                        </p:tav>
                                      </p:tavLst>
                                    </p:anim>
                                    <p:anim calcmode="lin" valueType="num">
                                      <p:cBhvr>
                                        <p:cTn id="43" dur="500" fill="hold"/>
                                        <p:tgtEl>
                                          <p:spTgt spid="454"/>
                                        </p:tgtEl>
                                        <p:attrNameLst>
                                          <p:attrName>ppt_h</p:attrName>
                                        </p:attrNameLst>
                                      </p:cBhvr>
                                      <p:tavLst>
                                        <p:tav tm="0">
                                          <p:val>
                                            <p:fltVal val="0"/>
                                          </p:val>
                                        </p:tav>
                                        <p:tav tm="100000">
                                          <p:val>
                                            <p:strVal val="#ppt_h"/>
                                          </p:val>
                                        </p:tav>
                                      </p:tavLst>
                                    </p:anim>
                                    <p:animEffect transition="in" filter="fade">
                                      <p:cBhvr>
                                        <p:cTn id="44" dur="500"/>
                                        <p:tgtEl>
                                          <p:spTgt spid="4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5"/>
                                        </p:tgtEl>
                                        <p:attrNameLst>
                                          <p:attrName>style.visibility</p:attrName>
                                        </p:attrNameLst>
                                      </p:cBhvr>
                                      <p:to>
                                        <p:strVal val="visible"/>
                                      </p:to>
                                    </p:set>
                                    <p:anim calcmode="lin" valueType="num">
                                      <p:cBhvr>
                                        <p:cTn id="47" dur="500" fill="hold"/>
                                        <p:tgtEl>
                                          <p:spTgt spid="455"/>
                                        </p:tgtEl>
                                        <p:attrNameLst>
                                          <p:attrName>ppt_w</p:attrName>
                                        </p:attrNameLst>
                                      </p:cBhvr>
                                      <p:tavLst>
                                        <p:tav tm="0">
                                          <p:val>
                                            <p:fltVal val="0"/>
                                          </p:val>
                                        </p:tav>
                                        <p:tav tm="100000">
                                          <p:val>
                                            <p:strVal val="#ppt_w"/>
                                          </p:val>
                                        </p:tav>
                                      </p:tavLst>
                                    </p:anim>
                                    <p:anim calcmode="lin" valueType="num">
                                      <p:cBhvr>
                                        <p:cTn id="48" dur="500" fill="hold"/>
                                        <p:tgtEl>
                                          <p:spTgt spid="455"/>
                                        </p:tgtEl>
                                        <p:attrNameLst>
                                          <p:attrName>ppt_h</p:attrName>
                                        </p:attrNameLst>
                                      </p:cBhvr>
                                      <p:tavLst>
                                        <p:tav tm="0">
                                          <p:val>
                                            <p:fltVal val="0"/>
                                          </p:val>
                                        </p:tav>
                                        <p:tav tm="100000">
                                          <p:val>
                                            <p:strVal val="#ppt_h"/>
                                          </p:val>
                                        </p:tav>
                                      </p:tavLst>
                                    </p:anim>
                                    <p:animEffect transition="in" filter="fade">
                                      <p:cBhvr>
                                        <p:cTn id="49" dur="500"/>
                                        <p:tgtEl>
                                          <p:spTgt spid="45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6"/>
                                        </p:tgtEl>
                                        <p:attrNameLst>
                                          <p:attrName>style.visibility</p:attrName>
                                        </p:attrNameLst>
                                      </p:cBhvr>
                                      <p:to>
                                        <p:strVal val="visible"/>
                                      </p:to>
                                    </p:set>
                                    <p:anim calcmode="lin" valueType="num">
                                      <p:cBhvr>
                                        <p:cTn id="52" dur="500" fill="hold"/>
                                        <p:tgtEl>
                                          <p:spTgt spid="456"/>
                                        </p:tgtEl>
                                        <p:attrNameLst>
                                          <p:attrName>ppt_w</p:attrName>
                                        </p:attrNameLst>
                                      </p:cBhvr>
                                      <p:tavLst>
                                        <p:tav tm="0">
                                          <p:val>
                                            <p:fltVal val="0"/>
                                          </p:val>
                                        </p:tav>
                                        <p:tav tm="100000">
                                          <p:val>
                                            <p:strVal val="#ppt_w"/>
                                          </p:val>
                                        </p:tav>
                                      </p:tavLst>
                                    </p:anim>
                                    <p:anim calcmode="lin" valueType="num">
                                      <p:cBhvr>
                                        <p:cTn id="53" dur="500" fill="hold"/>
                                        <p:tgtEl>
                                          <p:spTgt spid="456"/>
                                        </p:tgtEl>
                                        <p:attrNameLst>
                                          <p:attrName>ppt_h</p:attrName>
                                        </p:attrNameLst>
                                      </p:cBhvr>
                                      <p:tavLst>
                                        <p:tav tm="0">
                                          <p:val>
                                            <p:fltVal val="0"/>
                                          </p:val>
                                        </p:tav>
                                        <p:tav tm="100000">
                                          <p:val>
                                            <p:strVal val="#ppt_h"/>
                                          </p:val>
                                        </p:tav>
                                      </p:tavLst>
                                    </p:anim>
                                    <p:animEffect transition="in" filter="fade">
                                      <p:cBhvr>
                                        <p:cTn id="54" dur="500"/>
                                        <p:tgtEl>
                                          <p:spTgt spid="45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57"/>
                                        </p:tgtEl>
                                        <p:attrNameLst>
                                          <p:attrName>style.visibility</p:attrName>
                                        </p:attrNameLst>
                                      </p:cBhvr>
                                      <p:to>
                                        <p:strVal val="visible"/>
                                      </p:to>
                                    </p:set>
                                    <p:anim calcmode="lin" valueType="num">
                                      <p:cBhvr>
                                        <p:cTn id="57" dur="500" fill="hold"/>
                                        <p:tgtEl>
                                          <p:spTgt spid="457"/>
                                        </p:tgtEl>
                                        <p:attrNameLst>
                                          <p:attrName>ppt_w</p:attrName>
                                        </p:attrNameLst>
                                      </p:cBhvr>
                                      <p:tavLst>
                                        <p:tav tm="0">
                                          <p:val>
                                            <p:fltVal val="0"/>
                                          </p:val>
                                        </p:tav>
                                        <p:tav tm="100000">
                                          <p:val>
                                            <p:strVal val="#ppt_w"/>
                                          </p:val>
                                        </p:tav>
                                      </p:tavLst>
                                    </p:anim>
                                    <p:anim calcmode="lin" valueType="num">
                                      <p:cBhvr>
                                        <p:cTn id="58" dur="500" fill="hold"/>
                                        <p:tgtEl>
                                          <p:spTgt spid="457"/>
                                        </p:tgtEl>
                                        <p:attrNameLst>
                                          <p:attrName>ppt_h</p:attrName>
                                        </p:attrNameLst>
                                      </p:cBhvr>
                                      <p:tavLst>
                                        <p:tav tm="0">
                                          <p:val>
                                            <p:fltVal val="0"/>
                                          </p:val>
                                        </p:tav>
                                        <p:tav tm="100000">
                                          <p:val>
                                            <p:strVal val="#ppt_h"/>
                                          </p:val>
                                        </p:tav>
                                      </p:tavLst>
                                    </p:anim>
                                    <p:animEffect transition="in" filter="fade">
                                      <p:cBhvr>
                                        <p:cTn id="59" dur="500"/>
                                        <p:tgtEl>
                                          <p:spTgt spid="4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58"/>
                                        </p:tgtEl>
                                        <p:attrNameLst>
                                          <p:attrName>style.visibility</p:attrName>
                                        </p:attrNameLst>
                                      </p:cBhvr>
                                      <p:to>
                                        <p:strVal val="visible"/>
                                      </p:to>
                                    </p:set>
                                    <p:anim calcmode="lin" valueType="num">
                                      <p:cBhvr>
                                        <p:cTn id="62" dur="500" fill="hold"/>
                                        <p:tgtEl>
                                          <p:spTgt spid="458"/>
                                        </p:tgtEl>
                                        <p:attrNameLst>
                                          <p:attrName>ppt_w</p:attrName>
                                        </p:attrNameLst>
                                      </p:cBhvr>
                                      <p:tavLst>
                                        <p:tav tm="0">
                                          <p:val>
                                            <p:fltVal val="0"/>
                                          </p:val>
                                        </p:tav>
                                        <p:tav tm="100000">
                                          <p:val>
                                            <p:strVal val="#ppt_w"/>
                                          </p:val>
                                        </p:tav>
                                      </p:tavLst>
                                    </p:anim>
                                    <p:anim calcmode="lin" valueType="num">
                                      <p:cBhvr>
                                        <p:cTn id="63" dur="500" fill="hold"/>
                                        <p:tgtEl>
                                          <p:spTgt spid="458"/>
                                        </p:tgtEl>
                                        <p:attrNameLst>
                                          <p:attrName>ppt_h</p:attrName>
                                        </p:attrNameLst>
                                      </p:cBhvr>
                                      <p:tavLst>
                                        <p:tav tm="0">
                                          <p:val>
                                            <p:fltVal val="0"/>
                                          </p:val>
                                        </p:tav>
                                        <p:tav tm="100000">
                                          <p:val>
                                            <p:strVal val="#ppt_h"/>
                                          </p:val>
                                        </p:tav>
                                      </p:tavLst>
                                    </p:anim>
                                    <p:animEffect transition="in" filter="fade">
                                      <p:cBhvr>
                                        <p:cTn id="64" dur="500"/>
                                        <p:tgtEl>
                                          <p:spTgt spid="458"/>
                                        </p:tgtEl>
                                      </p:cBhvr>
                                    </p:animEffect>
                                  </p:childTnLst>
                                </p:cTn>
                              </p:par>
                            </p:childTnLst>
                          </p:cTn>
                        </p:par>
                        <p:par>
                          <p:cTn id="65" fill="hold">
                            <p:stCondLst>
                              <p:cond delay="1500"/>
                            </p:stCondLst>
                            <p:childTnLst>
                              <p:par>
                                <p:cTn id="66" presetID="22" presetClass="entr" presetSubtype="1" fill="hold" nodeType="afterEffect">
                                  <p:stCondLst>
                                    <p:cond delay="0"/>
                                  </p:stCondLst>
                                  <p:childTnLst>
                                    <p:set>
                                      <p:cBhvr>
                                        <p:cTn id="67" dur="1" fill="hold">
                                          <p:stCondLst>
                                            <p:cond delay="0"/>
                                          </p:stCondLst>
                                        </p:cTn>
                                        <p:tgtEl>
                                          <p:spTgt spid="421"/>
                                        </p:tgtEl>
                                        <p:attrNameLst>
                                          <p:attrName>style.visibility</p:attrName>
                                        </p:attrNameLst>
                                      </p:cBhvr>
                                      <p:to>
                                        <p:strVal val="visible"/>
                                      </p:to>
                                    </p:set>
                                    <p:animEffect transition="in" filter="wipe(up)">
                                      <p:cBhvr>
                                        <p:cTn id="68" dur="500"/>
                                        <p:tgtEl>
                                          <p:spTgt spid="421"/>
                                        </p:tgtEl>
                                      </p:cBhvr>
                                    </p:animEffect>
                                  </p:childTnLst>
                                </p:cTn>
                              </p:par>
                            </p:childTnLst>
                          </p:cTn>
                        </p:par>
                        <p:par>
                          <p:cTn id="69" fill="hold">
                            <p:stCondLst>
                              <p:cond delay="2000"/>
                            </p:stCondLst>
                            <p:childTnLst>
                              <p:par>
                                <p:cTn id="70" presetID="12" presetClass="entr" presetSubtype="1" fill="hold" grpId="0" nodeType="afterEffect">
                                  <p:stCondLst>
                                    <p:cond delay="0"/>
                                  </p:stCondLst>
                                  <p:childTnLst>
                                    <p:set>
                                      <p:cBhvr>
                                        <p:cTn id="71" dur="1" fill="hold">
                                          <p:stCondLst>
                                            <p:cond delay="0"/>
                                          </p:stCondLst>
                                        </p:cTn>
                                        <p:tgtEl>
                                          <p:spTgt spid="459"/>
                                        </p:tgtEl>
                                        <p:attrNameLst>
                                          <p:attrName>style.visibility</p:attrName>
                                        </p:attrNameLst>
                                      </p:cBhvr>
                                      <p:to>
                                        <p:strVal val="visible"/>
                                      </p:to>
                                    </p:set>
                                    <p:anim calcmode="lin" valueType="num">
                                      <p:cBhvr additive="base">
                                        <p:cTn id="72" dur="500"/>
                                        <p:tgtEl>
                                          <p:spTgt spid="459"/>
                                        </p:tgtEl>
                                        <p:attrNameLst>
                                          <p:attrName>ppt_y</p:attrName>
                                        </p:attrNameLst>
                                      </p:cBhvr>
                                      <p:tavLst>
                                        <p:tav tm="0">
                                          <p:val>
                                            <p:strVal val="#ppt_y-#ppt_h*1.125000"/>
                                          </p:val>
                                        </p:tav>
                                        <p:tav tm="100000">
                                          <p:val>
                                            <p:strVal val="#ppt_y"/>
                                          </p:val>
                                        </p:tav>
                                      </p:tavLst>
                                    </p:anim>
                                    <p:animEffect transition="in" filter="wipe(down)">
                                      <p:cBhvr>
                                        <p:cTn id="73" dur="500"/>
                                        <p:tgtEl>
                                          <p:spTgt spid="459"/>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442"/>
                                        </p:tgtEl>
                                        <p:attrNameLst>
                                          <p:attrName>style.visibility</p:attrName>
                                        </p:attrNameLst>
                                      </p:cBhvr>
                                      <p:to>
                                        <p:strVal val="visible"/>
                                      </p:to>
                                    </p:set>
                                    <p:animEffect transition="in" filter="fade">
                                      <p:cBhvr>
                                        <p:cTn id="77" dur="1000"/>
                                        <p:tgtEl>
                                          <p:spTgt spid="442"/>
                                        </p:tgtEl>
                                      </p:cBhvr>
                                    </p:animEffect>
                                    <p:anim calcmode="lin" valueType="num">
                                      <p:cBhvr>
                                        <p:cTn id="78" dur="1000" fill="hold"/>
                                        <p:tgtEl>
                                          <p:spTgt spid="442"/>
                                        </p:tgtEl>
                                        <p:attrNameLst>
                                          <p:attrName>ppt_x</p:attrName>
                                        </p:attrNameLst>
                                      </p:cBhvr>
                                      <p:tavLst>
                                        <p:tav tm="0">
                                          <p:val>
                                            <p:strVal val="#ppt_x"/>
                                          </p:val>
                                        </p:tav>
                                        <p:tav tm="100000">
                                          <p:val>
                                            <p:strVal val="#ppt_x"/>
                                          </p:val>
                                        </p:tav>
                                      </p:tavLst>
                                    </p:anim>
                                    <p:anim calcmode="lin" valueType="num">
                                      <p:cBhvr>
                                        <p:cTn id="79" dur="1000" fill="hold"/>
                                        <p:tgtEl>
                                          <p:spTgt spid="442"/>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445"/>
                                        </p:tgtEl>
                                        <p:attrNameLst>
                                          <p:attrName>style.visibility</p:attrName>
                                        </p:attrNameLst>
                                      </p:cBhvr>
                                      <p:to>
                                        <p:strVal val="visible"/>
                                      </p:to>
                                    </p:set>
                                    <p:animEffect transition="in" filter="wipe(left)">
                                      <p:cBhvr>
                                        <p:cTn id="83" dur="500"/>
                                        <p:tgtEl>
                                          <p:spTgt spid="445"/>
                                        </p:tgtEl>
                                      </p:cBhvr>
                                    </p:animEffect>
                                  </p:childTnLst>
                                </p:cTn>
                              </p:par>
                            </p:childTnLst>
                          </p:cTn>
                        </p:par>
                        <p:par>
                          <p:cTn id="84" fill="hold">
                            <p:stCondLst>
                              <p:cond delay="4000"/>
                            </p:stCondLst>
                            <p:childTnLst>
                              <p:par>
                                <p:cTn id="85" presetID="2" presetClass="entr" presetSubtype="12" fill="hold" grpId="0" nodeType="afterEffect">
                                  <p:stCondLst>
                                    <p:cond delay="0"/>
                                  </p:stCondLst>
                                  <p:childTnLst>
                                    <p:set>
                                      <p:cBhvr>
                                        <p:cTn id="86" dur="1" fill="hold">
                                          <p:stCondLst>
                                            <p:cond delay="0"/>
                                          </p:stCondLst>
                                        </p:cTn>
                                        <p:tgtEl>
                                          <p:spTgt spid="417"/>
                                        </p:tgtEl>
                                        <p:attrNameLst>
                                          <p:attrName>style.visibility</p:attrName>
                                        </p:attrNameLst>
                                      </p:cBhvr>
                                      <p:to>
                                        <p:strVal val="visible"/>
                                      </p:to>
                                    </p:set>
                                    <p:anim calcmode="lin" valueType="num">
                                      <p:cBhvr additive="base">
                                        <p:cTn id="87" dur="500" fill="hold"/>
                                        <p:tgtEl>
                                          <p:spTgt spid="417"/>
                                        </p:tgtEl>
                                        <p:attrNameLst>
                                          <p:attrName>ppt_x</p:attrName>
                                        </p:attrNameLst>
                                      </p:cBhvr>
                                      <p:tavLst>
                                        <p:tav tm="0">
                                          <p:val>
                                            <p:strVal val="0-#ppt_w/2"/>
                                          </p:val>
                                        </p:tav>
                                        <p:tav tm="100000">
                                          <p:val>
                                            <p:strVal val="#ppt_x"/>
                                          </p:val>
                                        </p:tav>
                                      </p:tavLst>
                                    </p:anim>
                                    <p:anim calcmode="lin" valueType="num">
                                      <p:cBhvr additive="base">
                                        <p:cTn id="88"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5" grpId="0" animBg="1"/>
      <p:bldP spid="415" grpId="0" animBg="1"/>
      <p:bldP spid="411" grpId="0" animBg="1"/>
      <p:bldP spid="413" grpId="0" animBg="1"/>
      <p:bldP spid="417" grpId="0" animBg="1"/>
      <p:bldP spid="442" grpId="0"/>
      <p:bldP spid="445" grpId="0"/>
      <p:bldP spid="451" grpId="0"/>
      <p:bldP spid="452" grpId="0"/>
      <p:bldP spid="453" grpId="0"/>
      <p:bldP spid="454" grpId="0"/>
      <p:bldP spid="455" grpId="0" animBg="1"/>
      <p:bldP spid="456" grpId="0" animBg="1"/>
      <p:bldP spid="457" grpId="0" animBg="1"/>
      <p:bldP spid="458" grpId="0" animBg="1"/>
      <p:bldP spid="4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7db2aff-37b3-4a71-bf13-d6a92af4ddca"/>
          <p:cNvGrpSpPr>
            <a:grpSpLocks noChangeAspect="1"/>
          </p:cNvGrpSpPr>
          <p:nvPr/>
        </p:nvGrpSpPr>
        <p:grpSpPr>
          <a:xfrm>
            <a:off x="897668" y="1767004"/>
            <a:ext cx="10396664" cy="2631119"/>
            <a:chOff x="973326" y="2062361"/>
            <a:chExt cx="10396664" cy="2631119"/>
          </a:xfrm>
        </p:grpSpPr>
        <p:cxnSp>
          <p:nvCxnSpPr>
            <p:cNvPr id="4" name="直接连接符 3"/>
            <p:cNvCxnSpPr/>
            <p:nvPr/>
          </p:nvCxnSpPr>
          <p:spPr>
            <a:xfrm>
              <a:off x="1042411" y="4138188"/>
              <a:ext cx="1014028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697301" y="4066188"/>
              <a:ext cx="144000" cy="1440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椭圆 5"/>
            <p:cNvSpPr/>
            <p:nvPr/>
          </p:nvSpPr>
          <p:spPr>
            <a:xfrm>
              <a:off x="10347184" y="4066188"/>
              <a:ext cx="144000" cy="144000"/>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椭圆 6"/>
            <p:cNvSpPr/>
            <p:nvPr/>
          </p:nvSpPr>
          <p:spPr>
            <a:xfrm>
              <a:off x="4581908" y="4066188"/>
              <a:ext cx="144000" cy="144000"/>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椭圆 7"/>
            <p:cNvSpPr/>
            <p:nvPr/>
          </p:nvSpPr>
          <p:spPr>
            <a:xfrm>
              <a:off x="7470669" y="4066188"/>
              <a:ext cx="144000" cy="144000"/>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文本框 7"/>
            <p:cNvSpPr txBox="1"/>
            <p:nvPr/>
          </p:nvSpPr>
          <p:spPr>
            <a:xfrm>
              <a:off x="1456454"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a:solidFill>
                    <a:schemeClr val="tx1">
                      <a:lumMod val="75000"/>
                      <a:lumOff val="25000"/>
                    </a:schemeClr>
                  </a:solidFill>
                </a:rPr>
                <a:t>2016</a:t>
              </a:r>
            </a:p>
          </p:txBody>
        </p:sp>
        <p:sp>
          <p:nvSpPr>
            <p:cNvPr id="10" name="文本框 8"/>
            <p:cNvSpPr txBox="1"/>
            <p:nvPr/>
          </p:nvSpPr>
          <p:spPr>
            <a:xfrm>
              <a:off x="4338288"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a:solidFill>
                    <a:schemeClr val="tx1">
                      <a:lumMod val="75000"/>
                      <a:lumOff val="25000"/>
                    </a:schemeClr>
                  </a:solidFill>
                </a:rPr>
                <a:t>2017</a:t>
              </a:r>
            </a:p>
          </p:txBody>
        </p:sp>
        <p:sp>
          <p:nvSpPr>
            <p:cNvPr id="11" name="文本框 9"/>
            <p:cNvSpPr txBox="1"/>
            <p:nvPr/>
          </p:nvSpPr>
          <p:spPr>
            <a:xfrm>
              <a:off x="7235861"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a:solidFill>
                    <a:schemeClr val="tx1">
                      <a:lumMod val="75000"/>
                      <a:lumOff val="25000"/>
                    </a:schemeClr>
                  </a:solidFill>
                </a:rPr>
                <a:t>2018</a:t>
              </a:r>
            </a:p>
          </p:txBody>
        </p:sp>
        <p:sp>
          <p:nvSpPr>
            <p:cNvPr id="12" name="文本框 10"/>
            <p:cNvSpPr txBox="1"/>
            <p:nvPr/>
          </p:nvSpPr>
          <p:spPr>
            <a:xfrm>
              <a:off x="10105821"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dirty="0">
                  <a:solidFill>
                    <a:schemeClr val="tx1">
                      <a:lumMod val="75000"/>
                      <a:lumOff val="25000"/>
                    </a:schemeClr>
                  </a:solidFill>
                </a:rPr>
                <a:t>2019</a:t>
              </a:r>
            </a:p>
          </p:txBody>
        </p:sp>
        <p:grpSp>
          <p:nvGrpSpPr>
            <p:cNvPr id="13" name="组合 12"/>
            <p:cNvGrpSpPr/>
            <p:nvPr/>
          </p:nvGrpSpPr>
          <p:grpSpPr>
            <a:xfrm>
              <a:off x="973326" y="2863938"/>
              <a:ext cx="1608939" cy="1079324"/>
              <a:chOff x="973326" y="2863938"/>
              <a:chExt cx="1608939" cy="1079324"/>
            </a:xfrm>
          </p:grpSpPr>
          <p:sp>
            <p:nvSpPr>
              <p:cNvPr id="96" name="任意多边形: 形状 95"/>
              <p:cNvSpPr/>
              <p:nvPr/>
            </p:nvSpPr>
            <p:spPr bwMode="auto">
              <a:xfrm>
                <a:off x="973326" y="375537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任意多边形: 形状 96"/>
              <p:cNvSpPr/>
              <p:nvPr/>
            </p:nvSpPr>
            <p:spPr bwMode="auto">
              <a:xfrm>
                <a:off x="1384777" y="375537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任意多边形: 形状 97"/>
              <p:cNvSpPr/>
              <p:nvPr/>
            </p:nvSpPr>
            <p:spPr bwMode="auto">
              <a:xfrm>
                <a:off x="1177862" y="352943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任意多边形: 形状 98"/>
              <p:cNvSpPr/>
              <p:nvPr/>
            </p:nvSpPr>
            <p:spPr bwMode="auto">
              <a:xfrm>
                <a:off x="1796228" y="375537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任意多边形: 形状 99"/>
              <p:cNvSpPr/>
              <p:nvPr/>
            </p:nvSpPr>
            <p:spPr bwMode="auto">
              <a:xfrm>
                <a:off x="2207679" y="375537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任意多边形: 形状 100"/>
              <p:cNvSpPr/>
              <p:nvPr/>
            </p:nvSpPr>
            <p:spPr bwMode="auto">
              <a:xfrm>
                <a:off x="2000764" y="352943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任意多边形: 形状 101"/>
              <p:cNvSpPr/>
              <p:nvPr/>
            </p:nvSpPr>
            <p:spPr bwMode="auto">
              <a:xfrm>
                <a:off x="1592001" y="3530622"/>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03" name="组合 102"/>
              <p:cNvGrpSpPr/>
              <p:nvPr/>
            </p:nvGrpSpPr>
            <p:grpSpPr>
              <a:xfrm>
                <a:off x="1383073" y="2863938"/>
                <a:ext cx="786037" cy="614701"/>
                <a:chOff x="1383073" y="2863938"/>
                <a:chExt cx="786037" cy="614701"/>
              </a:xfrm>
            </p:grpSpPr>
            <p:grpSp>
              <p:nvGrpSpPr>
                <p:cNvPr id="104" name="组合 103"/>
                <p:cNvGrpSpPr/>
                <p:nvPr/>
              </p:nvGrpSpPr>
              <p:grpSpPr>
                <a:xfrm>
                  <a:off x="1946125" y="2863938"/>
                  <a:ext cx="217618" cy="231887"/>
                  <a:chOff x="6651998" y="2093912"/>
                  <a:chExt cx="217618" cy="231887"/>
                </a:xfrm>
              </p:grpSpPr>
              <p:sp>
                <p:nvSpPr>
                  <p:cNvPr id="108" name="任意多边形: 形状 107"/>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任意多边形: 形状 108"/>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05" name="任意多边形: 形状 104"/>
                <p:cNvSpPr/>
                <p:nvPr/>
              </p:nvSpPr>
              <p:spPr bwMode="auto">
                <a:xfrm>
                  <a:off x="1383073" y="3290751"/>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任意多边形: 形状 105"/>
                <p:cNvSpPr/>
                <p:nvPr/>
              </p:nvSpPr>
              <p:spPr bwMode="auto">
                <a:xfrm>
                  <a:off x="1794524" y="3290751"/>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任意多边形: 形状 106"/>
                <p:cNvSpPr/>
                <p:nvPr/>
              </p:nvSpPr>
              <p:spPr bwMode="auto">
                <a:xfrm>
                  <a:off x="1587609" y="306481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14" name="组合 13"/>
            <p:cNvGrpSpPr/>
            <p:nvPr/>
          </p:nvGrpSpPr>
          <p:grpSpPr>
            <a:xfrm>
              <a:off x="3623783" y="2530716"/>
              <a:ext cx="2017446" cy="1394796"/>
              <a:chOff x="3623783" y="2530716"/>
              <a:chExt cx="2017446" cy="1394796"/>
            </a:xfrm>
            <a:solidFill>
              <a:schemeClr val="accent2"/>
            </a:solidFill>
          </p:grpSpPr>
          <p:sp>
            <p:nvSpPr>
              <p:cNvPr id="74" name="任意多边形: 形状 73"/>
              <p:cNvSpPr/>
              <p:nvPr/>
            </p:nvSpPr>
            <p:spPr bwMode="auto">
              <a:xfrm>
                <a:off x="3623783" y="373762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任意多边形: 形状 74"/>
              <p:cNvSpPr/>
              <p:nvPr/>
            </p:nvSpPr>
            <p:spPr bwMode="auto">
              <a:xfrm>
                <a:off x="4035234" y="373762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任意多边形: 形状 75"/>
              <p:cNvSpPr/>
              <p:nvPr/>
            </p:nvSpPr>
            <p:spPr bwMode="auto">
              <a:xfrm>
                <a:off x="3828319" y="351168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任意多边形: 形状 76"/>
              <p:cNvSpPr/>
              <p:nvPr/>
            </p:nvSpPr>
            <p:spPr bwMode="auto">
              <a:xfrm>
                <a:off x="4446685" y="373762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任意多边形: 形状 77"/>
              <p:cNvSpPr/>
              <p:nvPr/>
            </p:nvSpPr>
            <p:spPr bwMode="auto">
              <a:xfrm>
                <a:off x="4858136" y="373762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任意多边形: 形状 78"/>
              <p:cNvSpPr/>
              <p:nvPr/>
            </p:nvSpPr>
            <p:spPr bwMode="auto">
              <a:xfrm>
                <a:off x="4651221" y="351168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任意多边形: 形状 79"/>
              <p:cNvSpPr/>
              <p:nvPr/>
            </p:nvSpPr>
            <p:spPr bwMode="auto">
              <a:xfrm>
                <a:off x="4242458" y="3512872"/>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任意多边形: 形状 80"/>
              <p:cNvSpPr/>
              <p:nvPr/>
            </p:nvSpPr>
            <p:spPr bwMode="auto">
              <a:xfrm>
                <a:off x="4033530" y="3273001"/>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任意多边形: 形状 81"/>
              <p:cNvSpPr/>
              <p:nvPr/>
            </p:nvSpPr>
            <p:spPr bwMode="auto">
              <a:xfrm>
                <a:off x="4444981" y="3273001"/>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任意多边形: 形状 82"/>
              <p:cNvSpPr/>
              <p:nvPr/>
            </p:nvSpPr>
            <p:spPr bwMode="auto">
              <a:xfrm>
                <a:off x="4238066" y="304706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任意多边形: 形状 83"/>
              <p:cNvSpPr/>
              <p:nvPr/>
            </p:nvSpPr>
            <p:spPr bwMode="auto">
              <a:xfrm>
                <a:off x="5266643" y="373762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任意多边形: 形状 84"/>
              <p:cNvSpPr/>
              <p:nvPr/>
            </p:nvSpPr>
            <p:spPr bwMode="auto">
              <a:xfrm>
                <a:off x="5059728" y="351168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任意多边形: 形状 85"/>
              <p:cNvSpPr/>
              <p:nvPr/>
            </p:nvSpPr>
            <p:spPr bwMode="auto">
              <a:xfrm>
                <a:off x="4853488" y="3273001"/>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任意多边形: 形状 86"/>
              <p:cNvSpPr/>
              <p:nvPr/>
            </p:nvSpPr>
            <p:spPr bwMode="auto">
              <a:xfrm>
                <a:off x="4646573" y="304706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任意多边形: 形状 87"/>
              <p:cNvSpPr/>
              <p:nvPr/>
            </p:nvSpPr>
            <p:spPr bwMode="auto">
              <a:xfrm>
                <a:off x="4453456" y="282514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89" name="组合 88"/>
              <p:cNvGrpSpPr/>
              <p:nvPr/>
            </p:nvGrpSpPr>
            <p:grpSpPr>
              <a:xfrm>
                <a:off x="4761835" y="2530716"/>
                <a:ext cx="275350" cy="375591"/>
                <a:chOff x="4956568" y="2530716"/>
                <a:chExt cx="275350" cy="375591"/>
              </a:xfrm>
              <a:grpFill/>
            </p:grpSpPr>
            <p:grpSp>
              <p:nvGrpSpPr>
                <p:cNvPr id="90" name="组合 89"/>
                <p:cNvGrpSpPr/>
                <p:nvPr/>
              </p:nvGrpSpPr>
              <p:grpSpPr>
                <a:xfrm>
                  <a:off x="4956568" y="2674420"/>
                  <a:ext cx="217618" cy="231887"/>
                  <a:chOff x="6651998" y="2093912"/>
                  <a:chExt cx="217618" cy="231887"/>
                </a:xfrm>
                <a:grpFill/>
              </p:grpSpPr>
              <p:sp>
                <p:nvSpPr>
                  <p:cNvPr id="94" name="任意多边形: 形状 93"/>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任意多边形: 形状 94"/>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1" name="组合 90"/>
                <p:cNvGrpSpPr/>
                <p:nvPr/>
              </p:nvGrpSpPr>
              <p:grpSpPr>
                <a:xfrm>
                  <a:off x="5014300" y="2530716"/>
                  <a:ext cx="217618" cy="231887"/>
                  <a:chOff x="6651998" y="2093912"/>
                  <a:chExt cx="217618" cy="231887"/>
                </a:xfrm>
                <a:grpFill/>
              </p:grpSpPr>
              <p:sp>
                <p:nvSpPr>
                  <p:cNvPr id="92" name="任意多边形: 形状 91"/>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任意多边形: 形状 92"/>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grpSp>
          <p:nvGrpSpPr>
            <p:cNvPr id="15" name="组合 14"/>
            <p:cNvGrpSpPr/>
            <p:nvPr/>
          </p:nvGrpSpPr>
          <p:grpSpPr>
            <a:xfrm>
              <a:off x="9352544" y="2666084"/>
              <a:ext cx="2017446" cy="1183234"/>
              <a:chOff x="9352544" y="2666084"/>
              <a:chExt cx="2017446" cy="1183234"/>
            </a:xfrm>
            <a:solidFill>
              <a:schemeClr val="accent4"/>
            </a:solidFill>
          </p:grpSpPr>
          <p:sp>
            <p:nvSpPr>
              <p:cNvPr id="57" name="任意多边形: 形状 56"/>
              <p:cNvSpPr/>
              <p:nvPr/>
            </p:nvSpPr>
            <p:spPr bwMode="auto">
              <a:xfrm>
                <a:off x="9352544" y="3661430"/>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任意多边形: 形状 57"/>
              <p:cNvSpPr/>
              <p:nvPr/>
            </p:nvSpPr>
            <p:spPr bwMode="auto">
              <a:xfrm>
                <a:off x="9763995" y="3661430"/>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任意多边形: 形状 58"/>
              <p:cNvSpPr/>
              <p:nvPr/>
            </p:nvSpPr>
            <p:spPr bwMode="auto">
              <a:xfrm>
                <a:off x="9557080" y="343548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任意多边形: 形状 59"/>
              <p:cNvSpPr/>
              <p:nvPr/>
            </p:nvSpPr>
            <p:spPr bwMode="auto">
              <a:xfrm>
                <a:off x="10175446" y="3661430"/>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任意多边形: 形状 60"/>
              <p:cNvSpPr/>
              <p:nvPr/>
            </p:nvSpPr>
            <p:spPr bwMode="auto">
              <a:xfrm>
                <a:off x="10586897" y="3661430"/>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任意多边形: 形状 61"/>
              <p:cNvSpPr/>
              <p:nvPr/>
            </p:nvSpPr>
            <p:spPr bwMode="auto">
              <a:xfrm>
                <a:off x="10379982" y="343548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任意多边形: 形状 62"/>
              <p:cNvSpPr/>
              <p:nvPr/>
            </p:nvSpPr>
            <p:spPr bwMode="auto">
              <a:xfrm>
                <a:off x="9971219" y="3436678"/>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任意多边形: 形状 63"/>
              <p:cNvSpPr/>
              <p:nvPr/>
            </p:nvSpPr>
            <p:spPr bwMode="auto">
              <a:xfrm>
                <a:off x="9762291" y="3196807"/>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任意多边形: 形状 64"/>
              <p:cNvSpPr/>
              <p:nvPr/>
            </p:nvSpPr>
            <p:spPr bwMode="auto">
              <a:xfrm>
                <a:off x="10173742" y="3196807"/>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任意多边形: 形状 65"/>
              <p:cNvSpPr/>
              <p:nvPr/>
            </p:nvSpPr>
            <p:spPr bwMode="auto">
              <a:xfrm>
                <a:off x="9966827" y="2970866"/>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任意多边形: 形状 66"/>
              <p:cNvSpPr/>
              <p:nvPr/>
            </p:nvSpPr>
            <p:spPr bwMode="auto">
              <a:xfrm>
                <a:off x="10995404" y="3661430"/>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任意多边形: 形状 67"/>
              <p:cNvSpPr/>
              <p:nvPr/>
            </p:nvSpPr>
            <p:spPr bwMode="auto">
              <a:xfrm>
                <a:off x="10788489" y="343548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任意多边形: 形状 68"/>
              <p:cNvSpPr/>
              <p:nvPr/>
            </p:nvSpPr>
            <p:spPr bwMode="auto">
              <a:xfrm>
                <a:off x="10582249" y="3196807"/>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70" name="组合 69"/>
              <p:cNvGrpSpPr/>
              <p:nvPr/>
            </p:nvGrpSpPr>
            <p:grpSpPr>
              <a:xfrm>
                <a:off x="10289361" y="2782923"/>
                <a:ext cx="217618" cy="231887"/>
                <a:chOff x="6651998" y="2093912"/>
                <a:chExt cx="217618" cy="231887"/>
              </a:xfrm>
              <a:grpFill/>
            </p:grpSpPr>
            <p:sp>
              <p:nvSpPr>
                <p:cNvPr id="72" name="任意多边形: 形状 71"/>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任意多边形: 形状 72"/>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1" name="任意多边形: 形状 70"/>
              <p:cNvSpPr/>
              <p:nvPr/>
            </p:nvSpPr>
            <p:spPr bwMode="auto">
              <a:xfrm>
                <a:off x="10412712" y="2666084"/>
                <a:ext cx="200523" cy="207951"/>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6" name="组合 15"/>
            <p:cNvGrpSpPr/>
            <p:nvPr/>
          </p:nvGrpSpPr>
          <p:grpSpPr>
            <a:xfrm>
              <a:off x="6325645" y="2062361"/>
              <a:ext cx="2424880" cy="1786945"/>
              <a:chOff x="6325645" y="2062361"/>
              <a:chExt cx="2424880" cy="1786945"/>
            </a:xfrm>
            <a:solidFill>
              <a:schemeClr val="accent3"/>
            </a:solidFill>
          </p:grpSpPr>
          <p:grpSp>
            <p:nvGrpSpPr>
              <p:cNvPr id="30" name="组合 29"/>
              <p:cNvGrpSpPr/>
              <p:nvPr/>
            </p:nvGrpSpPr>
            <p:grpSpPr>
              <a:xfrm>
                <a:off x="7614669" y="2189194"/>
                <a:ext cx="398523" cy="424654"/>
                <a:chOff x="2935775" y="3465512"/>
                <a:chExt cx="217618" cy="231887"/>
              </a:xfrm>
              <a:grpFill/>
            </p:grpSpPr>
            <p:sp>
              <p:nvSpPr>
                <p:cNvPr id="55" name="任意多边形: 形状 54"/>
                <p:cNvSpPr/>
                <p:nvPr/>
              </p:nvSpPr>
              <p:spPr bwMode="auto">
                <a:xfrm>
                  <a:off x="2989288" y="35344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任意多边形: 形状 55"/>
                <p:cNvSpPr/>
                <p:nvPr/>
              </p:nvSpPr>
              <p:spPr bwMode="auto">
                <a:xfrm>
                  <a:off x="2935775" y="34655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31" name="任意多边形: 形状 30"/>
              <p:cNvSpPr/>
              <p:nvPr/>
            </p:nvSpPr>
            <p:spPr bwMode="auto">
              <a:xfrm>
                <a:off x="6325645" y="3661418"/>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任意多边形: 形状 31"/>
              <p:cNvSpPr/>
              <p:nvPr/>
            </p:nvSpPr>
            <p:spPr bwMode="auto">
              <a:xfrm>
                <a:off x="6737096" y="366141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任意多边形: 形状 32"/>
              <p:cNvSpPr/>
              <p:nvPr/>
            </p:nvSpPr>
            <p:spPr bwMode="auto">
              <a:xfrm>
                <a:off x="6530181" y="343547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任意多边形: 形状 33"/>
              <p:cNvSpPr/>
              <p:nvPr/>
            </p:nvSpPr>
            <p:spPr bwMode="auto">
              <a:xfrm>
                <a:off x="7148547" y="3661418"/>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任意多边形: 形状 34"/>
              <p:cNvSpPr/>
              <p:nvPr/>
            </p:nvSpPr>
            <p:spPr bwMode="auto">
              <a:xfrm>
                <a:off x="7559998" y="366141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任意多边形: 形状 35"/>
              <p:cNvSpPr/>
              <p:nvPr/>
            </p:nvSpPr>
            <p:spPr bwMode="auto">
              <a:xfrm>
                <a:off x="7353083" y="343547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任意多边形: 形状 36"/>
              <p:cNvSpPr/>
              <p:nvPr/>
            </p:nvSpPr>
            <p:spPr bwMode="auto">
              <a:xfrm>
                <a:off x="6944320" y="3436666"/>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任意多边形: 形状 37"/>
              <p:cNvSpPr/>
              <p:nvPr/>
            </p:nvSpPr>
            <p:spPr bwMode="auto">
              <a:xfrm>
                <a:off x="6735392" y="3196795"/>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任意多边形: 形状 38"/>
              <p:cNvSpPr/>
              <p:nvPr/>
            </p:nvSpPr>
            <p:spPr bwMode="auto">
              <a:xfrm>
                <a:off x="7146843" y="3196795"/>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任意多边形: 形状 39"/>
              <p:cNvSpPr/>
              <p:nvPr/>
            </p:nvSpPr>
            <p:spPr bwMode="auto">
              <a:xfrm>
                <a:off x="6939928" y="2970854"/>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任意多边形: 形状 40"/>
              <p:cNvSpPr/>
              <p:nvPr/>
            </p:nvSpPr>
            <p:spPr bwMode="auto">
              <a:xfrm>
                <a:off x="7968505" y="366141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任意多边形: 形状 41"/>
              <p:cNvSpPr/>
              <p:nvPr/>
            </p:nvSpPr>
            <p:spPr bwMode="auto">
              <a:xfrm>
                <a:off x="7761590" y="343547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任意多边形: 形状 42"/>
              <p:cNvSpPr/>
              <p:nvPr/>
            </p:nvSpPr>
            <p:spPr bwMode="auto">
              <a:xfrm>
                <a:off x="7555350" y="3196795"/>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任意多边形: 形状 43"/>
              <p:cNvSpPr/>
              <p:nvPr/>
            </p:nvSpPr>
            <p:spPr bwMode="auto">
              <a:xfrm>
                <a:off x="7348435" y="2970854"/>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任意多边形: 形状 44"/>
              <p:cNvSpPr/>
              <p:nvPr/>
            </p:nvSpPr>
            <p:spPr bwMode="auto">
              <a:xfrm>
                <a:off x="7155318" y="274894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任意多边形: 形状 45"/>
              <p:cNvSpPr/>
              <p:nvPr/>
            </p:nvSpPr>
            <p:spPr bwMode="auto">
              <a:xfrm>
                <a:off x="8375939" y="365226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任意多边形: 形状 46"/>
              <p:cNvSpPr/>
              <p:nvPr/>
            </p:nvSpPr>
            <p:spPr bwMode="auto">
              <a:xfrm>
                <a:off x="8169024" y="342632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任意多边形: 形状 47"/>
              <p:cNvSpPr/>
              <p:nvPr/>
            </p:nvSpPr>
            <p:spPr bwMode="auto">
              <a:xfrm>
                <a:off x="7962784" y="3187645"/>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任意多边形: 形状 48"/>
              <p:cNvSpPr/>
              <p:nvPr/>
            </p:nvSpPr>
            <p:spPr bwMode="auto">
              <a:xfrm>
                <a:off x="7755869" y="2961704"/>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任意多边形: 形状 49"/>
              <p:cNvSpPr/>
              <p:nvPr/>
            </p:nvSpPr>
            <p:spPr bwMode="auto">
              <a:xfrm>
                <a:off x="7562752" y="273979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任意多边形: 形状 50"/>
              <p:cNvSpPr/>
              <p:nvPr/>
            </p:nvSpPr>
            <p:spPr bwMode="auto">
              <a:xfrm>
                <a:off x="7358032" y="251931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52" name="组合 51"/>
              <p:cNvGrpSpPr/>
              <p:nvPr/>
            </p:nvGrpSpPr>
            <p:grpSpPr>
              <a:xfrm>
                <a:off x="7791063" y="2062361"/>
                <a:ext cx="217618" cy="231887"/>
                <a:chOff x="6651998" y="2093912"/>
                <a:chExt cx="217618" cy="231887"/>
              </a:xfrm>
              <a:grpFill/>
            </p:grpSpPr>
            <p:sp>
              <p:nvSpPr>
                <p:cNvPr id="53" name="任意多边形: 形状 52"/>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任意多边形: 形状 53"/>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grpSp>
        <p:nvGrpSpPr>
          <p:cNvPr id="113" name="组合 112"/>
          <p:cNvGrpSpPr/>
          <p:nvPr/>
        </p:nvGrpSpPr>
        <p:grpSpPr>
          <a:xfrm>
            <a:off x="579446" y="4520647"/>
            <a:ext cx="2241974" cy="1242996"/>
            <a:chOff x="1417544" y="3325188"/>
            <a:chExt cx="2241974" cy="1242996"/>
          </a:xfrm>
        </p:grpSpPr>
        <p:sp>
          <p:nvSpPr>
            <p:cNvPr id="114" name="矩形 113"/>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15" name="矩形 114"/>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116" name="组合 115"/>
          <p:cNvGrpSpPr/>
          <p:nvPr/>
        </p:nvGrpSpPr>
        <p:grpSpPr>
          <a:xfrm>
            <a:off x="3435629" y="4520647"/>
            <a:ext cx="2241974" cy="1242996"/>
            <a:chOff x="1417544" y="3325188"/>
            <a:chExt cx="2241974" cy="1242996"/>
          </a:xfrm>
        </p:grpSpPr>
        <p:sp>
          <p:nvSpPr>
            <p:cNvPr id="117" name="矩形 116"/>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18" name="矩形 117"/>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119" name="组合 118"/>
          <p:cNvGrpSpPr/>
          <p:nvPr/>
        </p:nvGrpSpPr>
        <p:grpSpPr>
          <a:xfrm>
            <a:off x="6358705" y="4520647"/>
            <a:ext cx="2241974" cy="1242996"/>
            <a:chOff x="1417544" y="3325188"/>
            <a:chExt cx="2241974" cy="1242996"/>
          </a:xfrm>
        </p:grpSpPr>
        <p:sp>
          <p:nvSpPr>
            <p:cNvPr id="120" name="矩形 119"/>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21" name="矩形 120"/>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122" name="组合 121"/>
          <p:cNvGrpSpPr/>
          <p:nvPr/>
        </p:nvGrpSpPr>
        <p:grpSpPr>
          <a:xfrm>
            <a:off x="9229135" y="4520647"/>
            <a:ext cx="2241974" cy="1242996"/>
            <a:chOff x="1417544" y="3325188"/>
            <a:chExt cx="2241974" cy="1242996"/>
          </a:xfrm>
        </p:grpSpPr>
        <p:sp>
          <p:nvSpPr>
            <p:cNvPr id="123" name="矩形 122"/>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24" name="矩形 123"/>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125" name="文本框 124"/>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126" name="文本框 125"/>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p:cTn id="19" dur="500" fill="hold"/>
                                        <p:tgtEl>
                                          <p:spTgt spid="116"/>
                                        </p:tgtEl>
                                        <p:attrNameLst>
                                          <p:attrName>ppt_w</p:attrName>
                                        </p:attrNameLst>
                                      </p:cBhvr>
                                      <p:tavLst>
                                        <p:tav tm="0">
                                          <p:val>
                                            <p:fltVal val="0"/>
                                          </p:val>
                                        </p:tav>
                                        <p:tav tm="100000">
                                          <p:val>
                                            <p:strVal val="#ppt_w"/>
                                          </p:val>
                                        </p:tav>
                                      </p:tavLst>
                                    </p:anim>
                                    <p:anim calcmode="lin" valueType="num">
                                      <p:cBhvr>
                                        <p:cTn id="20" dur="500" fill="hold"/>
                                        <p:tgtEl>
                                          <p:spTgt spid="116"/>
                                        </p:tgtEl>
                                        <p:attrNameLst>
                                          <p:attrName>ppt_h</p:attrName>
                                        </p:attrNameLst>
                                      </p:cBhvr>
                                      <p:tavLst>
                                        <p:tav tm="0">
                                          <p:val>
                                            <p:fltVal val="0"/>
                                          </p:val>
                                        </p:tav>
                                        <p:tav tm="100000">
                                          <p:val>
                                            <p:strVal val="#ppt_h"/>
                                          </p:val>
                                        </p:tav>
                                      </p:tavLst>
                                    </p:anim>
                                    <p:animEffect transition="in" filter="fade">
                                      <p:cBhvr>
                                        <p:cTn id="21" dur="500"/>
                                        <p:tgtEl>
                                          <p:spTgt spid="1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p:cTn id="31" dur="500" fill="hold"/>
                                        <p:tgtEl>
                                          <p:spTgt spid="122"/>
                                        </p:tgtEl>
                                        <p:attrNameLst>
                                          <p:attrName>ppt_w</p:attrName>
                                        </p:attrNameLst>
                                      </p:cBhvr>
                                      <p:tavLst>
                                        <p:tav tm="0">
                                          <p:val>
                                            <p:fltVal val="0"/>
                                          </p:val>
                                        </p:tav>
                                        <p:tav tm="100000">
                                          <p:val>
                                            <p:strVal val="#ppt_w"/>
                                          </p:val>
                                        </p:tav>
                                      </p:tavLst>
                                    </p:anim>
                                    <p:anim calcmode="lin" valueType="num">
                                      <p:cBhvr>
                                        <p:cTn id="32" dur="500" fill="hold"/>
                                        <p:tgtEl>
                                          <p:spTgt spid="122"/>
                                        </p:tgtEl>
                                        <p:attrNameLst>
                                          <p:attrName>ppt_h</p:attrName>
                                        </p:attrNameLst>
                                      </p:cBhvr>
                                      <p:tavLst>
                                        <p:tav tm="0">
                                          <p:val>
                                            <p:fltVal val="0"/>
                                          </p:val>
                                        </p:tav>
                                        <p:tav tm="100000">
                                          <p:val>
                                            <p:strVal val="#ppt_h"/>
                                          </p:val>
                                        </p:tav>
                                      </p:tavLst>
                                    </p:anim>
                                    <p:animEffect transition="in" filter="fade">
                                      <p:cBhvr>
                                        <p:cTn id="3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736251" y="2752763"/>
            <a:ext cx="2796935" cy="1242996"/>
            <a:chOff x="874712" y="3325188"/>
            <a:chExt cx="2796935" cy="1242996"/>
          </a:xfrm>
        </p:grpSpPr>
        <p:sp>
          <p:nvSpPr>
            <p:cNvPr id="29" name="矩形 28"/>
            <p:cNvSpPr/>
            <p:nvPr/>
          </p:nvSpPr>
          <p:spPr>
            <a:xfrm>
              <a:off x="874712" y="3677812"/>
              <a:ext cx="2796935"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1" name="组合 30"/>
          <p:cNvGrpSpPr/>
          <p:nvPr/>
        </p:nvGrpSpPr>
        <p:grpSpPr>
          <a:xfrm>
            <a:off x="658813" y="2752763"/>
            <a:ext cx="2796935" cy="1242996"/>
            <a:chOff x="581530" y="3325188"/>
            <a:chExt cx="2796935" cy="1242996"/>
          </a:xfrm>
        </p:grpSpPr>
        <p:sp>
          <p:nvSpPr>
            <p:cNvPr id="32" name="矩形 31"/>
            <p:cNvSpPr/>
            <p:nvPr/>
          </p:nvSpPr>
          <p:spPr>
            <a:xfrm>
              <a:off x="581530" y="3677812"/>
              <a:ext cx="2796935" cy="890372"/>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1136491"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 name="组合 2"/>
          <p:cNvGrpSpPr/>
          <p:nvPr/>
        </p:nvGrpSpPr>
        <p:grpSpPr>
          <a:xfrm>
            <a:off x="3686435" y="2272556"/>
            <a:ext cx="4819131" cy="2998830"/>
            <a:chOff x="3686435" y="2272556"/>
            <a:chExt cx="4819131" cy="2998830"/>
          </a:xfrm>
        </p:grpSpPr>
        <p:grpSp>
          <p:nvGrpSpPr>
            <p:cNvPr id="4" name="Group 2"/>
            <p:cNvGrpSpPr/>
            <p:nvPr/>
          </p:nvGrpSpPr>
          <p:grpSpPr>
            <a:xfrm>
              <a:off x="3686435" y="2272556"/>
              <a:ext cx="4819131" cy="2998830"/>
              <a:chOff x="3697962" y="2132856"/>
              <a:chExt cx="4819131" cy="2998830"/>
            </a:xfrm>
          </p:grpSpPr>
          <p:sp>
            <p:nvSpPr>
              <p:cNvPr id="11" name="Freeform: Shape 37"/>
              <p:cNvSpPr/>
              <p:nvPr/>
            </p:nvSpPr>
            <p:spPr bwMode="auto">
              <a:xfrm>
                <a:off x="5623430" y="3073815"/>
                <a:ext cx="968194" cy="1119971"/>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chemeClr val="accent1">
                  <a:lumMod val="75000"/>
                </a:schemeClr>
              </a:solidFill>
              <a:ln w="9525">
                <a:noFill/>
                <a:round/>
              </a:ln>
            </p:spPr>
            <p:txBody>
              <a:bodyPr anchor="ctr"/>
              <a:lstStyle/>
              <a:p>
                <a:pPr algn="ctr"/>
                <a:endParaRPr/>
              </a:p>
            </p:txBody>
          </p:sp>
          <p:sp>
            <p:nvSpPr>
              <p:cNvPr id="12" name="Freeform: Shape 38"/>
              <p:cNvSpPr/>
              <p:nvPr/>
            </p:nvSpPr>
            <p:spPr bwMode="auto">
              <a:xfrm>
                <a:off x="5623430" y="2132856"/>
                <a:ext cx="2893662" cy="940959"/>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chemeClr val="accent2"/>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endParaRPr>
              </a:p>
            </p:txBody>
          </p:sp>
          <p:sp>
            <p:nvSpPr>
              <p:cNvPr id="13" name="Freeform: Shape 39"/>
              <p:cNvSpPr/>
              <p:nvPr/>
            </p:nvSpPr>
            <p:spPr bwMode="auto">
              <a:xfrm>
                <a:off x="7552538" y="3073815"/>
                <a:ext cx="964555" cy="1588155"/>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chemeClr val="accent2">
                  <a:lumMod val="75000"/>
                </a:schemeClr>
              </a:solidFill>
              <a:ln w="9525">
                <a:noFill/>
                <a:round/>
              </a:ln>
            </p:spPr>
            <p:txBody>
              <a:bodyPr anchor="ctr"/>
              <a:lstStyle/>
              <a:p>
                <a:pPr algn="ctr"/>
                <a:endParaRPr/>
              </a:p>
            </p:txBody>
          </p:sp>
          <p:sp>
            <p:nvSpPr>
              <p:cNvPr id="14" name="Freeform: Shape 40"/>
              <p:cNvSpPr/>
              <p:nvPr/>
            </p:nvSpPr>
            <p:spPr bwMode="auto">
              <a:xfrm>
                <a:off x="3697962" y="4193787"/>
                <a:ext cx="2893662" cy="937899"/>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chemeClr val="accent1"/>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endParaRPr>
              </a:p>
            </p:txBody>
          </p:sp>
          <p:sp>
            <p:nvSpPr>
              <p:cNvPr id="15" name="Freeform: Shape 41"/>
              <p:cNvSpPr/>
              <p:nvPr/>
            </p:nvSpPr>
            <p:spPr bwMode="auto">
              <a:xfrm>
                <a:off x="3697962" y="2604101"/>
                <a:ext cx="968194" cy="1589686"/>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chemeClr val="accent1">
                  <a:lumMod val="75000"/>
                </a:schemeClr>
              </a:solidFill>
              <a:ln w="9525">
                <a:noFill/>
                <a:round/>
              </a:ln>
            </p:spPr>
            <p:txBody>
              <a:bodyPr anchor="ctr"/>
              <a:lstStyle/>
              <a:p>
                <a:pPr algn="ctr"/>
                <a:endParaRPr/>
              </a:p>
            </p:txBody>
          </p:sp>
          <p:grpSp>
            <p:nvGrpSpPr>
              <p:cNvPr id="16" name="Group 42"/>
              <p:cNvGrpSpPr/>
              <p:nvPr/>
            </p:nvGrpSpPr>
            <p:grpSpPr>
              <a:xfrm>
                <a:off x="4002452" y="3443581"/>
                <a:ext cx="359215" cy="419757"/>
                <a:chOff x="-213519" y="1123950"/>
                <a:chExt cx="282575" cy="330200"/>
              </a:xfrm>
              <a:solidFill>
                <a:schemeClr val="bg1"/>
              </a:solidFill>
            </p:grpSpPr>
            <p:sp>
              <p:nvSpPr>
                <p:cNvPr id="23" name="Freeform: Shape 43"/>
                <p:cNvSpPr/>
                <p:nvPr/>
              </p:nvSpPr>
              <p:spPr bwMode="auto">
                <a:xfrm>
                  <a:off x="-213519" y="1149350"/>
                  <a:ext cx="261938" cy="304800"/>
                </a:xfrm>
                <a:custGeom>
                  <a:avLst/>
                  <a:gdLst/>
                  <a:ahLst/>
                  <a:cxnLst>
                    <a:cxn ang="0">
                      <a:pos x="40" y="0"/>
                    </a:cxn>
                    <a:cxn ang="0">
                      <a:pos x="15" y="13"/>
                    </a:cxn>
                    <a:cxn ang="0">
                      <a:pos x="15" y="77"/>
                    </a:cxn>
                    <a:cxn ang="0">
                      <a:pos x="71" y="77"/>
                    </a:cxn>
                    <a:cxn ang="0">
                      <a:pos x="82" y="49"/>
                    </a:cxn>
                    <a:cxn ang="0">
                      <a:pos x="40" y="49"/>
                    </a:cxn>
                    <a:cxn ang="0">
                      <a:pos x="40" y="0"/>
                    </a:cxn>
                  </a:cxnLst>
                  <a:rect l="0" t="0" r="r" b="b"/>
                  <a:pathLst>
                    <a:path w="82" h="95">
                      <a:moveTo>
                        <a:pt x="40" y="0"/>
                      </a:moveTo>
                      <a:cubicBezTo>
                        <a:pt x="31" y="1"/>
                        <a:pt x="22" y="5"/>
                        <a:pt x="15" y="13"/>
                      </a:cubicBezTo>
                      <a:cubicBezTo>
                        <a:pt x="0" y="31"/>
                        <a:pt x="0" y="60"/>
                        <a:pt x="15" y="77"/>
                      </a:cubicBezTo>
                      <a:cubicBezTo>
                        <a:pt x="30" y="95"/>
                        <a:pt x="55" y="95"/>
                        <a:pt x="71" y="77"/>
                      </a:cubicBezTo>
                      <a:cubicBezTo>
                        <a:pt x="77" y="69"/>
                        <a:pt x="81" y="59"/>
                        <a:pt x="82" y="49"/>
                      </a:cubicBezTo>
                      <a:cubicBezTo>
                        <a:pt x="40" y="49"/>
                        <a:pt x="40" y="49"/>
                        <a:pt x="40" y="49"/>
                      </a:cubicBezTo>
                      <a:lnTo>
                        <a:pt x="40" y="0"/>
                      </a:lnTo>
                      <a:close/>
                    </a:path>
                  </a:pathLst>
                </a:custGeom>
                <a:grpFill/>
                <a:ln w="9525">
                  <a:noFill/>
                  <a:round/>
                </a:ln>
              </p:spPr>
              <p:txBody>
                <a:bodyPr anchor="ctr"/>
                <a:lstStyle/>
                <a:p>
                  <a:pPr algn="ctr"/>
                  <a:endParaRPr/>
                </a:p>
              </p:txBody>
            </p:sp>
            <p:sp>
              <p:nvSpPr>
                <p:cNvPr id="24" name="Freeform: Shape 44"/>
                <p:cNvSpPr/>
                <p:nvPr/>
              </p:nvSpPr>
              <p:spPr bwMode="auto">
                <a:xfrm>
                  <a:off x="-69057" y="1123950"/>
                  <a:ext cx="138113" cy="160338"/>
                </a:xfrm>
                <a:custGeom>
                  <a:avLst/>
                  <a:gdLst/>
                  <a:ahLst/>
                  <a:cxnLst>
                    <a:cxn ang="0">
                      <a:pos x="31" y="15"/>
                    </a:cxn>
                    <a:cxn ang="0">
                      <a:pos x="0" y="1"/>
                    </a:cxn>
                    <a:cxn ang="0">
                      <a:pos x="0" y="50"/>
                    </a:cxn>
                    <a:cxn ang="0">
                      <a:pos x="43" y="50"/>
                    </a:cxn>
                    <a:cxn ang="0">
                      <a:pos x="31" y="15"/>
                    </a:cxn>
                  </a:cxnLst>
                  <a:rect l="0" t="0" r="r" b="b"/>
                  <a:pathLst>
                    <a:path w="43" h="50">
                      <a:moveTo>
                        <a:pt x="31" y="15"/>
                      </a:moveTo>
                      <a:cubicBezTo>
                        <a:pt x="23" y="5"/>
                        <a:pt x="11" y="0"/>
                        <a:pt x="0" y="1"/>
                      </a:cubicBezTo>
                      <a:cubicBezTo>
                        <a:pt x="0" y="50"/>
                        <a:pt x="0" y="50"/>
                        <a:pt x="0" y="50"/>
                      </a:cubicBezTo>
                      <a:cubicBezTo>
                        <a:pt x="43" y="50"/>
                        <a:pt x="43" y="50"/>
                        <a:pt x="43" y="50"/>
                      </a:cubicBezTo>
                      <a:cubicBezTo>
                        <a:pt x="43" y="37"/>
                        <a:pt x="40" y="24"/>
                        <a:pt x="31" y="15"/>
                      </a:cubicBezTo>
                      <a:close/>
                    </a:path>
                  </a:pathLst>
                </a:custGeom>
                <a:grpFill/>
                <a:ln w="9525">
                  <a:noFill/>
                  <a:round/>
                </a:ln>
              </p:spPr>
              <p:txBody>
                <a:bodyPr anchor="ctr"/>
                <a:lstStyle/>
                <a:p>
                  <a:pPr algn="ctr"/>
                  <a:endParaRPr/>
                </a:p>
              </p:txBody>
            </p:sp>
          </p:grpSp>
          <p:grpSp>
            <p:nvGrpSpPr>
              <p:cNvPr id="17" name="Group 45"/>
              <p:cNvGrpSpPr/>
              <p:nvPr/>
            </p:nvGrpSpPr>
            <p:grpSpPr>
              <a:xfrm>
                <a:off x="5971301" y="3491004"/>
                <a:ext cx="272438" cy="324908"/>
                <a:chOff x="1540668" y="1155700"/>
                <a:chExt cx="214313" cy="255588"/>
              </a:xfrm>
              <a:solidFill>
                <a:schemeClr val="bg1"/>
              </a:solidFill>
            </p:grpSpPr>
            <p:sp>
              <p:nvSpPr>
                <p:cNvPr id="19" name="Rectangle 46"/>
                <p:cNvSpPr/>
                <p:nvPr/>
              </p:nvSpPr>
              <p:spPr bwMode="auto">
                <a:xfrm>
                  <a:off x="1540668" y="1181100"/>
                  <a:ext cx="85725" cy="100013"/>
                </a:xfrm>
                <a:prstGeom prst="rect">
                  <a:avLst/>
                </a:prstGeom>
                <a:grpFill/>
                <a:ln w="9525">
                  <a:noFill/>
                  <a:miter lim="800000"/>
                </a:ln>
              </p:spPr>
              <p:txBody>
                <a:bodyPr anchor="ctr"/>
                <a:lstStyle/>
                <a:p>
                  <a:pPr algn="ctr"/>
                  <a:endParaRPr/>
                </a:p>
              </p:txBody>
            </p:sp>
            <p:sp>
              <p:nvSpPr>
                <p:cNvPr id="20" name="Rectangle 47"/>
                <p:cNvSpPr/>
                <p:nvPr/>
              </p:nvSpPr>
              <p:spPr bwMode="auto">
                <a:xfrm>
                  <a:off x="1648618" y="1155700"/>
                  <a:ext cx="106363" cy="125413"/>
                </a:xfrm>
                <a:prstGeom prst="rect">
                  <a:avLst/>
                </a:prstGeom>
                <a:grpFill/>
                <a:ln w="9525">
                  <a:noFill/>
                  <a:miter lim="800000"/>
                </a:ln>
              </p:spPr>
              <p:txBody>
                <a:bodyPr anchor="ctr"/>
                <a:lstStyle/>
                <a:p>
                  <a:pPr algn="ctr"/>
                  <a:endParaRPr/>
                </a:p>
              </p:txBody>
            </p:sp>
            <p:sp>
              <p:nvSpPr>
                <p:cNvPr id="21" name="Rectangle 48"/>
                <p:cNvSpPr/>
                <p:nvPr/>
              </p:nvSpPr>
              <p:spPr bwMode="auto">
                <a:xfrm>
                  <a:off x="1540668" y="1309688"/>
                  <a:ext cx="85725" cy="101600"/>
                </a:xfrm>
                <a:prstGeom prst="rect">
                  <a:avLst/>
                </a:prstGeom>
                <a:grpFill/>
                <a:ln w="9525">
                  <a:noFill/>
                  <a:miter lim="800000"/>
                </a:ln>
              </p:spPr>
              <p:txBody>
                <a:bodyPr anchor="ctr"/>
                <a:lstStyle/>
                <a:p>
                  <a:pPr algn="ctr"/>
                  <a:endParaRPr/>
                </a:p>
              </p:txBody>
            </p:sp>
            <p:sp>
              <p:nvSpPr>
                <p:cNvPr id="22" name="Rectangle 49"/>
                <p:cNvSpPr/>
                <p:nvPr/>
              </p:nvSpPr>
              <p:spPr bwMode="auto">
                <a:xfrm>
                  <a:off x="1648618" y="1309688"/>
                  <a:ext cx="87313" cy="101600"/>
                </a:xfrm>
                <a:prstGeom prst="rect">
                  <a:avLst/>
                </a:prstGeom>
                <a:grpFill/>
                <a:ln w="9525">
                  <a:noFill/>
                  <a:miter lim="800000"/>
                </a:ln>
              </p:spPr>
              <p:txBody>
                <a:bodyPr anchor="ctr"/>
                <a:lstStyle/>
                <a:p>
                  <a:pPr algn="ctr"/>
                  <a:endParaRPr/>
                </a:p>
              </p:txBody>
            </p:sp>
          </p:grpSp>
          <p:sp>
            <p:nvSpPr>
              <p:cNvPr id="18" name="Freeform: Shape 50"/>
              <p:cNvSpPr/>
              <p:nvPr/>
            </p:nvSpPr>
            <p:spPr bwMode="auto">
              <a:xfrm>
                <a:off x="7874379" y="3491005"/>
                <a:ext cx="320872" cy="324908"/>
              </a:xfrm>
              <a:custGeom>
                <a:avLst/>
                <a:gdLst/>
                <a:ahLst/>
                <a:cxnLst>
                  <a:cxn ang="0">
                    <a:pos x="79" y="14"/>
                  </a:cxn>
                  <a:cxn ang="0">
                    <a:pos x="67" y="0"/>
                  </a:cxn>
                  <a:cxn ang="0">
                    <a:pos x="56" y="14"/>
                  </a:cxn>
                  <a:cxn ang="0">
                    <a:pos x="59" y="24"/>
                  </a:cxn>
                  <a:cxn ang="0">
                    <a:pos x="46" y="61"/>
                  </a:cxn>
                  <a:cxn ang="0">
                    <a:pos x="34" y="32"/>
                  </a:cxn>
                  <a:cxn ang="0">
                    <a:pos x="25" y="31"/>
                  </a:cxn>
                  <a:cxn ang="0">
                    <a:pos x="16" y="43"/>
                  </a:cxn>
                  <a:cxn ang="0">
                    <a:pos x="12" y="42"/>
                  </a:cxn>
                  <a:cxn ang="0">
                    <a:pos x="0" y="56"/>
                  </a:cxn>
                  <a:cxn ang="0">
                    <a:pos x="12" y="70"/>
                  </a:cxn>
                  <a:cxn ang="0">
                    <a:pos x="24" y="56"/>
                  </a:cxn>
                  <a:cxn ang="0">
                    <a:pos x="24" y="53"/>
                  </a:cxn>
                  <a:cxn ang="0">
                    <a:pos x="28" y="48"/>
                  </a:cxn>
                  <a:cxn ang="0">
                    <a:pos x="41" y="80"/>
                  </a:cxn>
                  <a:cxn ang="0">
                    <a:pos x="51" y="80"/>
                  </a:cxn>
                  <a:cxn ang="0">
                    <a:pos x="71" y="27"/>
                  </a:cxn>
                  <a:cxn ang="0">
                    <a:pos x="79" y="14"/>
                  </a:cxn>
                </a:cxnLst>
                <a:rect l="0" t="0" r="r" b="b"/>
                <a:pathLst>
                  <a:path w="79" h="80">
                    <a:moveTo>
                      <a:pt x="79" y="14"/>
                    </a:moveTo>
                    <a:cubicBezTo>
                      <a:pt x="79" y="6"/>
                      <a:pt x="74" y="0"/>
                      <a:pt x="67" y="0"/>
                    </a:cubicBezTo>
                    <a:cubicBezTo>
                      <a:pt x="61" y="0"/>
                      <a:pt x="56" y="6"/>
                      <a:pt x="56" y="14"/>
                    </a:cubicBezTo>
                    <a:cubicBezTo>
                      <a:pt x="56" y="18"/>
                      <a:pt x="57" y="21"/>
                      <a:pt x="59" y="24"/>
                    </a:cubicBezTo>
                    <a:cubicBezTo>
                      <a:pt x="46" y="61"/>
                      <a:pt x="46" y="61"/>
                      <a:pt x="46" y="61"/>
                    </a:cubicBezTo>
                    <a:cubicBezTo>
                      <a:pt x="34" y="32"/>
                      <a:pt x="34" y="32"/>
                      <a:pt x="34" y="32"/>
                    </a:cubicBezTo>
                    <a:cubicBezTo>
                      <a:pt x="25" y="31"/>
                      <a:pt x="25" y="31"/>
                      <a:pt x="25" y="31"/>
                    </a:cubicBezTo>
                    <a:cubicBezTo>
                      <a:pt x="16" y="43"/>
                      <a:pt x="16" y="43"/>
                      <a:pt x="16" y="43"/>
                    </a:cubicBezTo>
                    <a:cubicBezTo>
                      <a:pt x="15" y="43"/>
                      <a:pt x="13" y="42"/>
                      <a:pt x="12" y="42"/>
                    </a:cubicBezTo>
                    <a:cubicBezTo>
                      <a:pt x="6" y="42"/>
                      <a:pt x="0" y="48"/>
                      <a:pt x="0" y="56"/>
                    </a:cubicBezTo>
                    <a:cubicBezTo>
                      <a:pt x="0" y="64"/>
                      <a:pt x="6" y="70"/>
                      <a:pt x="12" y="70"/>
                    </a:cubicBezTo>
                    <a:cubicBezTo>
                      <a:pt x="19" y="70"/>
                      <a:pt x="24" y="64"/>
                      <a:pt x="24" y="56"/>
                    </a:cubicBezTo>
                    <a:cubicBezTo>
                      <a:pt x="24" y="55"/>
                      <a:pt x="24" y="54"/>
                      <a:pt x="24" y="53"/>
                    </a:cubicBezTo>
                    <a:cubicBezTo>
                      <a:pt x="28" y="48"/>
                      <a:pt x="28" y="48"/>
                      <a:pt x="28" y="48"/>
                    </a:cubicBezTo>
                    <a:cubicBezTo>
                      <a:pt x="41" y="80"/>
                      <a:pt x="41" y="80"/>
                      <a:pt x="41" y="80"/>
                    </a:cubicBezTo>
                    <a:cubicBezTo>
                      <a:pt x="51" y="80"/>
                      <a:pt x="51" y="80"/>
                      <a:pt x="51" y="80"/>
                    </a:cubicBezTo>
                    <a:cubicBezTo>
                      <a:pt x="71" y="27"/>
                      <a:pt x="71" y="27"/>
                      <a:pt x="71" y="27"/>
                    </a:cubicBezTo>
                    <a:cubicBezTo>
                      <a:pt x="76" y="25"/>
                      <a:pt x="79" y="20"/>
                      <a:pt x="79" y="14"/>
                    </a:cubicBezTo>
                    <a:close/>
                  </a:path>
                </a:pathLst>
              </a:custGeom>
              <a:solidFill>
                <a:schemeClr val="bg1"/>
              </a:solidFill>
              <a:ln w="9525">
                <a:noFill/>
                <a:round/>
              </a:ln>
            </p:spPr>
            <p:txBody>
              <a:bodyPr anchor="ctr"/>
              <a:lstStyle/>
              <a:p>
                <a:pPr algn="ctr"/>
                <a:endParaRPr/>
              </a:p>
            </p:txBody>
          </p:sp>
        </p:grpSp>
        <p:sp>
          <p:nvSpPr>
            <p:cNvPr id="34" name="矩形 33"/>
            <p:cNvSpPr/>
            <p:nvPr/>
          </p:nvSpPr>
          <p:spPr>
            <a:xfrm>
              <a:off x="5937747" y="259345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5" name="矩形 34"/>
            <p:cNvSpPr/>
            <p:nvPr/>
          </p:nvSpPr>
          <p:spPr>
            <a:xfrm>
              <a:off x="4012279" y="447354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
        <p:nvSpPr>
          <p:cNvPr id="36" name="文本框 35"/>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7" name="文本框 36"/>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p:tgtEl>
                                          <p:spTgt spid="31"/>
                                        </p:tgtEl>
                                        <p:attrNameLst>
                                          <p:attrName>ppt_x</p:attrName>
                                        </p:attrNameLst>
                                      </p:cBhvr>
                                      <p:tavLst>
                                        <p:tav tm="0">
                                          <p:val>
                                            <p:strVal val="#ppt_x+#ppt_w*1.125000"/>
                                          </p:val>
                                        </p:tav>
                                        <p:tav tm="100000">
                                          <p:val>
                                            <p:strVal val="#ppt_x"/>
                                          </p:val>
                                        </p:tav>
                                      </p:tavLst>
                                    </p:anim>
                                    <p:animEffect transition="in" filter="wipe(left)">
                                      <p:cBhvr>
                                        <p:cTn id="15" dur="500"/>
                                        <p:tgtEl>
                                          <p:spTgt spid="31"/>
                                        </p:tgtEl>
                                      </p:cBhvr>
                                    </p:animEffect>
                                  </p:childTnLst>
                                </p:cTn>
                              </p:par>
                              <p:par>
                                <p:cTn id="16" presetID="12" presetClass="entr" presetSubtype="8"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ppt_x</p:attrName>
                                        </p:attrNameLst>
                                      </p:cBhvr>
                                      <p:tavLst>
                                        <p:tav tm="0">
                                          <p:val>
                                            <p:strVal val="#ppt_x-#ppt_w*1.125000"/>
                                          </p:val>
                                        </p:tav>
                                        <p:tav tm="100000">
                                          <p:val>
                                            <p:strVal val="#ppt_x"/>
                                          </p:val>
                                        </p:tav>
                                      </p:tavLst>
                                    </p:anim>
                                    <p:animEffect transition="in" filter="wipe(right)">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b8eb1a9-5e41-4dc7-8651-6c21bc0e2157"/>
          <p:cNvGrpSpPr>
            <a:grpSpLocks noChangeAspect="1"/>
          </p:cNvGrpSpPr>
          <p:nvPr/>
        </p:nvGrpSpPr>
        <p:grpSpPr>
          <a:xfrm>
            <a:off x="1742806" y="1783754"/>
            <a:ext cx="9033706" cy="3988064"/>
            <a:chOff x="1893524" y="1783754"/>
            <a:chExt cx="9033706" cy="3988064"/>
          </a:xfrm>
        </p:grpSpPr>
        <p:grpSp>
          <p:nvGrpSpPr>
            <p:cNvPr id="4" name="Group 216"/>
            <p:cNvGrpSpPr/>
            <p:nvPr/>
          </p:nvGrpSpPr>
          <p:grpSpPr>
            <a:xfrm>
              <a:off x="1948434" y="1905489"/>
              <a:ext cx="8272946" cy="3866329"/>
              <a:chOff x="2145115" y="1528232"/>
              <a:chExt cx="7898631" cy="3866329"/>
            </a:xfrm>
            <a:solidFill>
              <a:schemeClr val="tx2">
                <a:lumMod val="20000"/>
                <a:lumOff val="80000"/>
              </a:schemeClr>
            </a:solidFill>
          </p:grpSpPr>
          <p:sp>
            <p:nvSpPr>
              <p:cNvPr id="37" name="Freeform: Shape 217"/>
              <p:cNvSpPr/>
              <p:nvPr/>
            </p:nvSpPr>
            <p:spPr bwMode="auto">
              <a:xfrm>
                <a:off x="3743896" y="3736268"/>
                <a:ext cx="1330241" cy="1658293"/>
              </a:xfrm>
              <a:custGeom>
                <a:avLst/>
                <a:gdLst>
                  <a:gd name="T0" fmla="*/ 1433 w 1476"/>
                  <a:gd name="T1" fmla="*/ 512 h 1840"/>
                  <a:gd name="T2" fmla="*/ 1366 w 1476"/>
                  <a:gd name="T3" fmla="*/ 498 h 1840"/>
                  <a:gd name="T4" fmla="*/ 1225 w 1476"/>
                  <a:gd name="T5" fmla="*/ 450 h 1840"/>
                  <a:gd name="T6" fmla="*/ 1175 w 1476"/>
                  <a:gd name="T7" fmla="*/ 407 h 1840"/>
                  <a:gd name="T8" fmla="*/ 1079 w 1476"/>
                  <a:gd name="T9" fmla="*/ 391 h 1840"/>
                  <a:gd name="T10" fmla="*/ 1092 w 1476"/>
                  <a:gd name="T11" fmla="*/ 323 h 1840"/>
                  <a:gd name="T12" fmla="*/ 1031 w 1476"/>
                  <a:gd name="T13" fmla="*/ 313 h 1840"/>
                  <a:gd name="T14" fmla="*/ 975 w 1476"/>
                  <a:gd name="T15" fmla="*/ 273 h 1840"/>
                  <a:gd name="T16" fmla="*/ 888 w 1476"/>
                  <a:gd name="T17" fmla="*/ 215 h 1840"/>
                  <a:gd name="T18" fmla="*/ 793 w 1476"/>
                  <a:gd name="T19" fmla="*/ 151 h 1840"/>
                  <a:gd name="T20" fmla="*/ 748 w 1476"/>
                  <a:gd name="T21" fmla="*/ 119 h 1840"/>
                  <a:gd name="T22" fmla="*/ 686 w 1476"/>
                  <a:gd name="T23" fmla="*/ 99 h 1840"/>
                  <a:gd name="T24" fmla="*/ 639 w 1476"/>
                  <a:gd name="T25" fmla="*/ 84 h 1840"/>
                  <a:gd name="T26" fmla="*/ 556 w 1476"/>
                  <a:gd name="T27" fmla="*/ 74 h 1840"/>
                  <a:gd name="T28" fmla="*/ 513 w 1476"/>
                  <a:gd name="T29" fmla="*/ 120 h 1840"/>
                  <a:gd name="T30" fmla="*/ 435 w 1476"/>
                  <a:gd name="T31" fmla="*/ 169 h 1840"/>
                  <a:gd name="T32" fmla="*/ 363 w 1476"/>
                  <a:gd name="T33" fmla="*/ 215 h 1840"/>
                  <a:gd name="T34" fmla="*/ 300 w 1476"/>
                  <a:gd name="T35" fmla="*/ 183 h 1840"/>
                  <a:gd name="T36" fmla="*/ 266 w 1476"/>
                  <a:gd name="T37" fmla="*/ 125 h 1840"/>
                  <a:gd name="T38" fmla="*/ 232 w 1476"/>
                  <a:gd name="T39" fmla="*/ 66 h 1840"/>
                  <a:gd name="T40" fmla="*/ 273 w 1476"/>
                  <a:gd name="T41" fmla="*/ 0 h 1840"/>
                  <a:gd name="T42" fmla="*/ 112 w 1476"/>
                  <a:gd name="T43" fmla="*/ 35 h 1840"/>
                  <a:gd name="T44" fmla="*/ 0 w 1476"/>
                  <a:gd name="T45" fmla="*/ 34 h 1840"/>
                  <a:gd name="T46" fmla="*/ 111 w 1476"/>
                  <a:gd name="T47" fmla="*/ 78 h 1840"/>
                  <a:gd name="T48" fmla="*/ 289 w 1476"/>
                  <a:gd name="T49" fmla="*/ 208 h 1840"/>
                  <a:gd name="T50" fmla="*/ 387 w 1476"/>
                  <a:gd name="T51" fmla="*/ 307 h 1840"/>
                  <a:gd name="T52" fmla="*/ 347 w 1476"/>
                  <a:gd name="T53" fmla="*/ 366 h 1840"/>
                  <a:gd name="T54" fmla="*/ 323 w 1476"/>
                  <a:gd name="T55" fmla="*/ 404 h 1840"/>
                  <a:gd name="T56" fmla="*/ 318 w 1476"/>
                  <a:gd name="T57" fmla="*/ 432 h 1840"/>
                  <a:gd name="T58" fmla="*/ 314 w 1476"/>
                  <a:gd name="T59" fmla="*/ 534 h 1840"/>
                  <a:gd name="T60" fmla="*/ 339 w 1476"/>
                  <a:gd name="T61" fmla="*/ 648 h 1840"/>
                  <a:gd name="T62" fmla="*/ 401 w 1476"/>
                  <a:gd name="T63" fmla="*/ 699 h 1840"/>
                  <a:gd name="T64" fmla="*/ 500 w 1476"/>
                  <a:gd name="T65" fmla="*/ 818 h 1840"/>
                  <a:gd name="T66" fmla="*/ 584 w 1476"/>
                  <a:gd name="T67" fmla="*/ 904 h 1840"/>
                  <a:gd name="T68" fmla="*/ 584 w 1476"/>
                  <a:gd name="T69" fmla="*/ 1002 h 1840"/>
                  <a:gd name="T70" fmla="*/ 581 w 1476"/>
                  <a:gd name="T71" fmla="*/ 1058 h 1840"/>
                  <a:gd name="T72" fmla="*/ 564 w 1476"/>
                  <a:gd name="T73" fmla="*/ 1129 h 1840"/>
                  <a:gd name="T74" fmla="*/ 539 w 1476"/>
                  <a:gd name="T75" fmla="*/ 1261 h 1840"/>
                  <a:gd name="T76" fmla="*/ 525 w 1476"/>
                  <a:gd name="T77" fmla="*/ 1359 h 1840"/>
                  <a:gd name="T78" fmla="*/ 490 w 1476"/>
                  <a:gd name="T79" fmla="*/ 1434 h 1840"/>
                  <a:gd name="T80" fmla="*/ 492 w 1476"/>
                  <a:gd name="T81" fmla="*/ 1523 h 1840"/>
                  <a:gd name="T82" fmla="*/ 480 w 1476"/>
                  <a:gd name="T83" fmla="*/ 1642 h 1840"/>
                  <a:gd name="T84" fmla="*/ 471 w 1476"/>
                  <a:gd name="T85" fmla="*/ 1730 h 1840"/>
                  <a:gd name="T86" fmla="*/ 470 w 1476"/>
                  <a:gd name="T87" fmla="*/ 1785 h 1840"/>
                  <a:gd name="T88" fmla="*/ 538 w 1476"/>
                  <a:gd name="T89" fmla="*/ 1805 h 1840"/>
                  <a:gd name="T90" fmla="*/ 581 w 1476"/>
                  <a:gd name="T91" fmla="*/ 1839 h 1840"/>
                  <a:gd name="T92" fmla="*/ 616 w 1476"/>
                  <a:gd name="T93" fmla="*/ 1795 h 1840"/>
                  <a:gd name="T94" fmla="*/ 686 w 1476"/>
                  <a:gd name="T95" fmla="*/ 1704 h 1840"/>
                  <a:gd name="T96" fmla="*/ 679 w 1476"/>
                  <a:gd name="T97" fmla="*/ 1643 h 1840"/>
                  <a:gd name="T98" fmla="*/ 718 w 1476"/>
                  <a:gd name="T99" fmla="*/ 1503 h 1840"/>
                  <a:gd name="T100" fmla="*/ 764 w 1476"/>
                  <a:gd name="T101" fmla="*/ 1497 h 1840"/>
                  <a:gd name="T102" fmla="*/ 814 w 1476"/>
                  <a:gd name="T103" fmla="*/ 1432 h 1840"/>
                  <a:gd name="T104" fmla="*/ 882 w 1476"/>
                  <a:gd name="T105" fmla="*/ 1412 h 1840"/>
                  <a:gd name="T106" fmla="*/ 935 w 1476"/>
                  <a:gd name="T107" fmla="*/ 1345 h 1840"/>
                  <a:gd name="T108" fmla="*/ 996 w 1476"/>
                  <a:gd name="T109" fmla="*/ 1304 h 1840"/>
                  <a:gd name="T110" fmla="*/ 1058 w 1476"/>
                  <a:gd name="T111" fmla="*/ 1233 h 1840"/>
                  <a:gd name="T112" fmla="*/ 1099 w 1476"/>
                  <a:gd name="T113" fmla="*/ 1185 h 1840"/>
                  <a:gd name="T114" fmla="*/ 1141 w 1476"/>
                  <a:gd name="T115" fmla="*/ 1078 h 1840"/>
                  <a:gd name="T116" fmla="*/ 1325 w 1476"/>
                  <a:gd name="T117" fmla="*/ 929 h 1840"/>
                  <a:gd name="T118" fmla="*/ 1371 w 1476"/>
                  <a:gd name="T119" fmla="*/ 821 h 1840"/>
                  <a:gd name="T120" fmla="*/ 1393 w 1476"/>
                  <a:gd name="T121" fmla="*/ 731 h 1840"/>
                  <a:gd name="T122" fmla="*/ 1453 w 1476"/>
                  <a:gd name="T123" fmla="*/ 679 h 1840"/>
                  <a:gd name="T124" fmla="*/ 1470 w 1476"/>
                  <a:gd name="T125" fmla="*/ 609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6" h="1840">
                    <a:moveTo>
                      <a:pt x="1460" y="579"/>
                    </a:moveTo>
                    <a:lnTo>
                      <a:pt x="1460" y="579"/>
                    </a:lnTo>
                    <a:lnTo>
                      <a:pt x="1456" y="571"/>
                    </a:lnTo>
                    <a:lnTo>
                      <a:pt x="1452" y="561"/>
                    </a:lnTo>
                    <a:lnTo>
                      <a:pt x="1450" y="541"/>
                    </a:lnTo>
                    <a:lnTo>
                      <a:pt x="1448" y="532"/>
                    </a:lnTo>
                    <a:lnTo>
                      <a:pt x="1445" y="524"/>
                    </a:lnTo>
                    <a:lnTo>
                      <a:pt x="1441" y="517"/>
                    </a:lnTo>
                    <a:lnTo>
                      <a:pt x="1437" y="514"/>
                    </a:lnTo>
                    <a:lnTo>
                      <a:pt x="1433" y="512"/>
                    </a:lnTo>
                    <a:lnTo>
                      <a:pt x="1433" y="512"/>
                    </a:lnTo>
                    <a:lnTo>
                      <a:pt x="1426" y="509"/>
                    </a:lnTo>
                    <a:lnTo>
                      <a:pt x="1417" y="508"/>
                    </a:lnTo>
                    <a:lnTo>
                      <a:pt x="1400" y="509"/>
                    </a:lnTo>
                    <a:lnTo>
                      <a:pt x="1391" y="509"/>
                    </a:lnTo>
                    <a:lnTo>
                      <a:pt x="1383" y="508"/>
                    </a:lnTo>
                    <a:lnTo>
                      <a:pt x="1375" y="506"/>
                    </a:lnTo>
                    <a:lnTo>
                      <a:pt x="1371" y="505"/>
                    </a:lnTo>
                    <a:lnTo>
                      <a:pt x="1368" y="501"/>
                    </a:lnTo>
                    <a:lnTo>
                      <a:pt x="1368" y="501"/>
                    </a:lnTo>
                    <a:lnTo>
                      <a:pt x="1367" y="500"/>
                    </a:lnTo>
                    <a:lnTo>
                      <a:pt x="1366" y="498"/>
                    </a:lnTo>
                    <a:lnTo>
                      <a:pt x="1366" y="491"/>
                    </a:lnTo>
                    <a:lnTo>
                      <a:pt x="1364" y="484"/>
                    </a:lnTo>
                    <a:lnTo>
                      <a:pt x="1362" y="482"/>
                    </a:lnTo>
                    <a:lnTo>
                      <a:pt x="1360" y="480"/>
                    </a:lnTo>
                    <a:lnTo>
                      <a:pt x="1360" y="480"/>
                    </a:lnTo>
                    <a:lnTo>
                      <a:pt x="1344" y="472"/>
                    </a:lnTo>
                    <a:lnTo>
                      <a:pt x="1328" y="466"/>
                    </a:lnTo>
                    <a:lnTo>
                      <a:pt x="1311" y="462"/>
                    </a:lnTo>
                    <a:lnTo>
                      <a:pt x="1294" y="458"/>
                    </a:lnTo>
                    <a:lnTo>
                      <a:pt x="1260" y="454"/>
                    </a:lnTo>
                    <a:lnTo>
                      <a:pt x="1225" y="450"/>
                    </a:lnTo>
                    <a:lnTo>
                      <a:pt x="1225" y="450"/>
                    </a:lnTo>
                    <a:lnTo>
                      <a:pt x="1220" y="449"/>
                    </a:lnTo>
                    <a:lnTo>
                      <a:pt x="1215" y="447"/>
                    </a:lnTo>
                    <a:lnTo>
                      <a:pt x="1205" y="440"/>
                    </a:lnTo>
                    <a:lnTo>
                      <a:pt x="1197" y="431"/>
                    </a:lnTo>
                    <a:lnTo>
                      <a:pt x="1191" y="421"/>
                    </a:lnTo>
                    <a:lnTo>
                      <a:pt x="1191" y="421"/>
                    </a:lnTo>
                    <a:lnTo>
                      <a:pt x="1187" y="416"/>
                    </a:lnTo>
                    <a:lnTo>
                      <a:pt x="1184" y="413"/>
                    </a:lnTo>
                    <a:lnTo>
                      <a:pt x="1179" y="409"/>
                    </a:lnTo>
                    <a:lnTo>
                      <a:pt x="1175" y="407"/>
                    </a:lnTo>
                    <a:lnTo>
                      <a:pt x="1166" y="404"/>
                    </a:lnTo>
                    <a:lnTo>
                      <a:pt x="1154" y="402"/>
                    </a:lnTo>
                    <a:lnTo>
                      <a:pt x="1132" y="401"/>
                    </a:lnTo>
                    <a:lnTo>
                      <a:pt x="1119" y="401"/>
                    </a:lnTo>
                    <a:lnTo>
                      <a:pt x="1108" y="399"/>
                    </a:lnTo>
                    <a:lnTo>
                      <a:pt x="1108" y="399"/>
                    </a:lnTo>
                    <a:lnTo>
                      <a:pt x="1092" y="397"/>
                    </a:lnTo>
                    <a:lnTo>
                      <a:pt x="1084" y="394"/>
                    </a:lnTo>
                    <a:lnTo>
                      <a:pt x="1081" y="393"/>
                    </a:lnTo>
                    <a:lnTo>
                      <a:pt x="1079" y="391"/>
                    </a:lnTo>
                    <a:lnTo>
                      <a:pt x="1079" y="391"/>
                    </a:lnTo>
                    <a:lnTo>
                      <a:pt x="1077" y="386"/>
                    </a:lnTo>
                    <a:lnTo>
                      <a:pt x="1076" y="382"/>
                    </a:lnTo>
                    <a:lnTo>
                      <a:pt x="1075" y="377"/>
                    </a:lnTo>
                    <a:lnTo>
                      <a:pt x="1075" y="374"/>
                    </a:lnTo>
                    <a:lnTo>
                      <a:pt x="1076" y="365"/>
                    </a:lnTo>
                    <a:lnTo>
                      <a:pt x="1080" y="357"/>
                    </a:lnTo>
                    <a:lnTo>
                      <a:pt x="1089" y="341"/>
                    </a:lnTo>
                    <a:lnTo>
                      <a:pt x="1094" y="332"/>
                    </a:lnTo>
                    <a:lnTo>
                      <a:pt x="1096" y="323"/>
                    </a:lnTo>
                    <a:lnTo>
                      <a:pt x="1096" y="323"/>
                    </a:lnTo>
                    <a:lnTo>
                      <a:pt x="1092" y="323"/>
                    </a:lnTo>
                    <a:lnTo>
                      <a:pt x="1089" y="323"/>
                    </a:lnTo>
                    <a:lnTo>
                      <a:pt x="1087" y="322"/>
                    </a:lnTo>
                    <a:lnTo>
                      <a:pt x="1087" y="322"/>
                    </a:lnTo>
                    <a:lnTo>
                      <a:pt x="1087" y="319"/>
                    </a:lnTo>
                    <a:lnTo>
                      <a:pt x="1087" y="317"/>
                    </a:lnTo>
                    <a:lnTo>
                      <a:pt x="1087" y="314"/>
                    </a:lnTo>
                    <a:lnTo>
                      <a:pt x="1087" y="314"/>
                    </a:lnTo>
                    <a:lnTo>
                      <a:pt x="1078" y="313"/>
                    </a:lnTo>
                    <a:lnTo>
                      <a:pt x="1068" y="313"/>
                    </a:lnTo>
                    <a:lnTo>
                      <a:pt x="1050" y="314"/>
                    </a:lnTo>
                    <a:lnTo>
                      <a:pt x="1031" y="313"/>
                    </a:lnTo>
                    <a:lnTo>
                      <a:pt x="1022" y="311"/>
                    </a:lnTo>
                    <a:lnTo>
                      <a:pt x="1014" y="309"/>
                    </a:lnTo>
                    <a:lnTo>
                      <a:pt x="1014" y="309"/>
                    </a:lnTo>
                    <a:lnTo>
                      <a:pt x="1010" y="307"/>
                    </a:lnTo>
                    <a:lnTo>
                      <a:pt x="1005" y="303"/>
                    </a:lnTo>
                    <a:lnTo>
                      <a:pt x="997" y="293"/>
                    </a:lnTo>
                    <a:lnTo>
                      <a:pt x="989" y="283"/>
                    </a:lnTo>
                    <a:lnTo>
                      <a:pt x="985" y="280"/>
                    </a:lnTo>
                    <a:lnTo>
                      <a:pt x="981" y="276"/>
                    </a:lnTo>
                    <a:lnTo>
                      <a:pt x="981" y="276"/>
                    </a:lnTo>
                    <a:lnTo>
                      <a:pt x="975" y="273"/>
                    </a:lnTo>
                    <a:lnTo>
                      <a:pt x="967" y="270"/>
                    </a:lnTo>
                    <a:lnTo>
                      <a:pt x="948" y="267"/>
                    </a:lnTo>
                    <a:lnTo>
                      <a:pt x="940" y="265"/>
                    </a:lnTo>
                    <a:lnTo>
                      <a:pt x="931" y="263"/>
                    </a:lnTo>
                    <a:lnTo>
                      <a:pt x="925" y="259"/>
                    </a:lnTo>
                    <a:lnTo>
                      <a:pt x="918" y="255"/>
                    </a:lnTo>
                    <a:lnTo>
                      <a:pt x="918" y="255"/>
                    </a:lnTo>
                    <a:lnTo>
                      <a:pt x="911" y="244"/>
                    </a:lnTo>
                    <a:lnTo>
                      <a:pt x="903" y="234"/>
                    </a:lnTo>
                    <a:lnTo>
                      <a:pt x="895" y="224"/>
                    </a:lnTo>
                    <a:lnTo>
                      <a:pt x="888" y="215"/>
                    </a:lnTo>
                    <a:lnTo>
                      <a:pt x="888" y="215"/>
                    </a:lnTo>
                    <a:lnTo>
                      <a:pt x="879" y="207"/>
                    </a:lnTo>
                    <a:lnTo>
                      <a:pt x="869" y="200"/>
                    </a:lnTo>
                    <a:lnTo>
                      <a:pt x="859" y="194"/>
                    </a:lnTo>
                    <a:lnTo>
                      <a:pt x="847" y="190"/>
                    </a:lnTo>
                    <a:lnTo>
                      <a:pt x="824" y="178"/>
                    </a:lnTo>
                    <a:lnTo>
                      <a:pt x="814" y="173"/>
                    </a:lnTo>
                    <a:lnTo>
                      <a:pt x="804" y="165"/>
                    </a:lnTo>
                    <a:lnTo>
                      <a:pt x="804" y="165"/>
                    </a:lnTo>
                    <a:lnTo>
                      <a:pt x="798" y="158"/>
                    </a:lnTo>
                    <a:lnTo>
                      <a:pt x="793" y="151"/>
                    </a:lnTo>
                    <a:lnTo>
                      <a:pt x="788" y="143"/>
                    </a:lnTo>
                    <a:lnTo>
                      <a:pt x="782" y="136"/>
                    </a:lnTo>
                    <a:lnTo>
                      <a:pt x="782" y="136"/>
                    </a:lnTo>
                    <a:lnTo>
                      <a:pt x="778" y="134"/>
                    </a:lnTo>
                    <a:lnTo>
                      <a:pt x="771" y="132"/>
                    </a:lnTo>
                    <a:lnTo>
                      <a:pt x="765" y="131"/>
                    </a:lnTo>
                    <a:lnTo>
                      <a:pt x="760" y="129"/>
                    </a:lnTo>
                    <a:lnTo>
                      <a:pt x="760" y="129"/>
                    </a:lnTo>
                    <a:lnTo>
                      <a:pt x="755" y="127"/>
                    </a:lnTo>
                    <a:lnTo>
                      <a:pt x="752" y="123"/>
                    </a:lnTo>
                    <a:lnTo>
                      <a:pt x="748" y="119"/>
                    </a:lnTo>
                    <a:lnTo>
                      <a:pt x="744" y="117"/>
                    </a:lnTo>
                    <a:lnTo>
                      <a:pt x="744" y="117"/>
                    </a:lnTo>
                    <a:lnTo>
                      <a:pt x="737" y="115"/>
                    </a:lnTo>
                    <a:lnTo>
                      <a:pt x="730" y="115"/>
                    </a:lnTo>
                    <a:lnTo>
                      <a:pt x="722" y="116"/>
                    </a:lnTo>
                    <a:lnTo>
                      <a:pt x="715" y="115"/>
                    </a:lnTo>
                    <a:lnTo>
                      <a:pt x="715" y="115"/>
                    </a:lnTo>
                    <a:lnTo>
                      <a:pt x="708" y="114"/>
                    </a:lnTo>
                    <a:lnTo>
                      <a:pt x="704" y="111"/>
                    </a:lnTo>
                    <a:lnTo>
                      <a:pt x="695" y="106"/>
                    </a:lnTo>
                    <a:lnTo>
                      <a:pt x="686" y="99"/>
                    </a:lnTo>
                    <a:lnTo>
                      <a:pt x="679" y="91"/>
                    </a:lnTo>
                    <a:lnTo>
                      <a:pt x="671" y="84"/>
                    </a:lnTo>
                    <a:lnTo>
                      <a:pt x="663" y="78"/>
                    </a:lnTo>
                    <a:lnTo>
                      <a:pt x="658" y="76"/>
                    </a:lnTo>
                    <a:lnTo>
                      <a:pt x="653" y="75"/>
                    </a:lnTo>
                    <a:lnTo>
                      <a:pt x="647" y="75"/>
                    </a:lnTo>
                    <a:lnTo>
                      <a:pt x="641" y="75"/>
                    </a:lnTo>
                    <a:lnTo>
                      <a:pt x="641" y="75"/>
                    </a:lnTo>
                    <a:lnTo>
                      <a:pt x="641" y="78"/>
                    </a:lnTo>
                    <a:lnTo>
                      <a:pt x="640" y="82"/>
                    </a:lnTo>
                    <a:lnTo>
                      <a:pt x="639" y="84"/>
                    </a:lnTo>
                    <a:lnTo>
                      <a:pt x="637" y="84"/>
                    </a:lnTo>
                    <a:lnTo>
                      <a:pt x="637" y="84"/>
                    </a:lnTo>
                    <a:lnTo>
                      <a:pt x="620" y="85"/>
                    </a:lnTo>
                    <a:lnTo>
                      <a:pt x="604" y="85"/>
                    </a:lnTo>
                    <a:lnTo>
                      <a:pt x="596" y="84"/>
                    </a:lnTo>
                    <a:lnTo>
                      <a:pt x="588" y="83"/>
                    </a:lnTo>
                    <a:lnTo>
                      <a:pt x="580" y="81"/>
                    </a:lnTo>
                    <a:lnTo>
                      <a:pt x="572" y="77"/>
                    </a:lnTo>
                    <a:lnTo>
                      <a:pt x="572" y="77"/>
                    </a:lnTo>
                    <a:lnTo>
                      <a:pt x="564" y="75"/>
                    </a:lnTo>
                    <a:lnTo>
                      <a:pt x="556" y="74"/>
                    </a:lnTo>
                    <a:lnTo>
                      <a:pt x="549" y="76"/>
                    </a:lnTo>
                    <a:lnTo>
                      <a:pt x="542" y="78"/>
                    </a:lnTo>
                    <a:lnTo>
                      <a:pt x="534" y="83"/>
                    </a:lnTo>
                    <a:lnTo>
                      <a:pt x="529" y="87"/>
                    </a:lnTo>
                    <a:lnTo>
                      <a:pt x="515" y="98"/>
                    </a:lnTo>
                    <a:lnTo>
                      <a:pt x="515" y="98"/>
                    </a:lnTo>
                    <a:lnTo>
                      <a:pt x="514" y="99"/>
                    </a:lnTo>
                    <a:lnTo>
                      <a:pt x="514" y="101"/>
                    </a:lnTo>
                    <a:lnTo>
                      <a:pt x="514" y="107"/>
                    </a:lnTo>
                    <a:lnTo>
                      <a:pt x="514" y="114"/>
                    </a:lnTo>
                    <a:lnTo>
                      <a:pt x="513" y="120"/>
                    </a:lnTo>
                    <a:lnTo>
                      <a:pt x="513" y="120"/>
                    </a:lnTo>
                    <a:lnTo>
                      <a:pt x="509" y="127"/>
                    </a:lnTo>
                    <a:lnTo>
                      <a:pt x="505" y="133"/>
                    </a:lnTo>
                    <a:lnTo>
                      <a:pt x="499" y="136"/>
                    </a:lnTo>
                    <a:lnTo>
                      <a:pt x="492" y="140"/>
                    </a:lnTo>
                    <a:lnTo>
                      <a:pt x="480" y="144"/>
                    </a:lnTo>
                    <a:lnTo>
                      <a:pt x="473" y="148"/>
                    </a:lnTo>
                    <a:lnTo>
                      <a:pt x="467" y="150"/>
                    </a:lnTo>
                    <a:lnTo>
                      <a:pt x="467" y="150"/>
                    </a:lnTo>
                    <a:lnTo>
                      <a:pt x="446" y="162"/>
                    </a:lnTo>
                    <a:lnTo>
                      <a:pt x="435" y="169"/>
                    </a:lnTo>
                    <a:lnTo>
                      <a:pt x="424" y="176"/>
                    </a:lnTo>
                    <a:lnTo>
                      <a:pt x="414" y="184"/>
                    </a:lnTo>
                    <a:lnTo>
                      <a:pt x="406" y="193"/>
                    </a:lnTo>
                    <a:lnTo>
                      <a:pt x="398" y="203"/>
                    </a:lnTo>
                    <a:lnTo>
                      <a:pt x="393" y="215"/>
                    </a:lnTo>
                    <a:lnTo>
                      <a:pt x="393" y="215"/>
                    </a:lnTo>
                    <a:lnTo>
                      <a:pt x="391" y="216"/>
                    </a:lnTo>
                    <a:lnTo>
                      <a:pt x="389" y="217"/>
                    </a:lnTo>
                    <a:lnTo>
                      <a:pt x="381" y="218"/>
                    </a:lnTo>
                    <a:lnTo>
                      <a:pt x="372" y="217"/>
                    </a:lnTo>
                    <a:lnTo>
                      <a:pt x="363" y="215"/>
                    </a:lnTo>
                    <a:lnTo>
                      <a:pt x="363" y="215"/>
                    </a:lnTo>
                    <a:lnTo>
                      <a:pt x="360" y="214"/>
                    </a:lnTo>
                    <a:lnTo>
                      <a:pt x="358" y="211"/>
                    </a:lnTo>
                    <a:lnTo>
                      <a:pt x="356" y="206"/>
                    </a:lnTo>
                    <a:lnTo>
                      <a:pt x="352" y="200"/>
                    </a:lnTo>
                    <a:lnTo>
                      <a:pt x="350" y="199"/>
                    </a:lnTo>
                    <a:lnTo>
                      <a:pt x="347" y="198"/>
                    </a:lnTo>
                    <a:lnTo>
                      <a:pt x="347" y="198"/>
                    </a:lnTo>
                    <a:lnTo>
                      <a:pt x="334" y="194"/>
                    </a:lnTo>
                    <a:lnTo>
                      <a:pt x="322" y="191"/>
                    </a:lnTo>
                    <a:lnTo>
                      <a:pt x="300" y="183"/>
                    </a:lnTo>
                    <a:lnTo>
                      <a:pt x="300" y="183"/>
                    </a:lnTo>
                    <a:lnTo>
                      <a:pt x="294" y="180"/>
                    </a:lnTo>
                    <a:lnTo>
                      <a:pt x="291" y="175"/>
                    </a:lnTo>
                    <a:lnTo>
                      <a:pt x="289" y="169"/>
                    </a:lnTo>
                    <a:lnTo>
                      <a:pt x="285" y="162"/>
                    </a:lnTo>
                    <a:lnTo>
                      <a:pt x="281" y="149"/>
                    </a:lnTo>
                    <a:lnTo>
                      <a:pt x="279" y="143"/>
                    </a:lnTo>
                    <a:lnTo>
                      <a:pt x="275" y="139"/>
                    </a:lnTo>
                    <a:lnTo>
                      <a:pt x="275" y="139"/>
                    </a:lnTo>
                    <a:lnTo>
                      <a:pt x="271" y="133"/>
                    </a:lnTo>
                    <a:lnTo>
                      <a:pt x="266" y="125"/>
                    </a:lnTo>
                    <a:lnTo>
                      <a:pt x="256" y="107"/>
                    </a:lnTo>
                    <a:lnTo>
                      <a:pt x="251" y="98"/>
                    </a:lnTo>
                    <a:lnTo>
                      <a:pt x="244" y="90"/>
                    </a:lnTo>
                    <a:lnTo>
                      <a:pt x="238" y="84"/>
                    </a:lnTo>
                    <a:lnTo>
                      <a:pt x="234" y="81"/>
                    </a:lnTo>
                    <a:lnTo>
                      <a:pt x="230" y="79"/>
                    </a:lnTo>
                    <a:lnTo>
                      <a:pt x="230" y="79"/>
                    </a:lnTo>
                    <a:lnTo>
                      <a:pt x="227" y="77"/>
                    </a:lnTo>
                    <a:lnTo>
                      <a:pt x="226" y="74"/>
                    </a:lnTo>
                    <a:lnTo>
                      <a:pt x="228" y="70"/>
                    </a:lnTo>
                    <a:lnTo>
                      <a:pt x="232" y="66"/>
                    </a:lnTo>
                    <a:lnTo>
                      <a:pt x="243" y="54"/>
                    </a:lnTo>
                    <a:lnTo>
                      <a:pt x="257" y="42"/>
                    </a:lnTo>
                    <a:lnTo>
                      <a:pt x="272" y="29"/>
                    </a:lnTo>
                    <a:lnTo>
                      <a:pt x="283" y="18"/>
                    </a:lnTo>
                    <a:lnTo>
                      <a:pt x="288" y="13"/>
                    </a:lnTo>
                    <a:lnTo>
                      <a:pt x="290" y="9"/>
                    </a:lnTo>
                    <a:lnTo>
                      <a:pt x="290" y="5"/>
                    </a:lnTo>
                    <a:lnTo>
                      <a:pt x="288" y="2"/>
                    </a:lnTo>
                    <a:lnTo>
                      <a:pt x="288" y="2"/>
                    </a:lnTo>
                    <a:lnTo>
                      <a:pt x="281" y="0"/>
                    </a:lnTo>
                    <a:lnTo>
                      <a:pt x="273" y="0"/>
                    </a:lnTo>
                    <a:lnTo>
                      <a:pt x="263" y="0"/>
                    </a:lnTo>
                    <a:lnTo>
                      <a:pt x="251" y="2"/>
                    </a:lnTo>
                    <a:lnTo>
                      <a:pt x="227" y="8"/>
                    </a:lnTo>
                    <a:lnTo>
                      <a:pt x="201" y="16"/>
                    </a:lnTo>
                    <a:lnTo>
                      <a:pt x="174" y="25"/>
                    </a:lnTo>
                    <a:lnTo>
                      <a:pt x="150" y="32"/>
                    </a:lnTo>
                    <a:lnTo>
                      <a:pt x="139" y="34"/>
                    </a:lnTo>
                    <a:lnTo>
                      <a:pt x="128" y="35"/>
                    </a:lnTo>
                    <a:lnTo>
                      <a:pt x="119" y="36"/>
                    </a:lnTo>
                    <a:lnTo>
                      <a:pt x="112" y="35"/>
                    </a:lnTo>
                    <a:lnTo>
                      <a:pt x="112" y="35"/>
                    </a:lnTo>
                    <a:lnTo>
                      <a:pt x="111" y="35"/>
                    </a:lnTo>
                    <a:lnTo>
                      <a:pt x="105" y="35"/>
                    </a:lnTo>
                    <a:lnTo>
                      <a:pt x="83" y="35"/>
                    </a:lnTo>
                    <a:lnTo>
                      <a:pt x="60" y="33"/>
                    </a:lnTo>
                    <a:lnTo>
                      <a:pt x="51" y="32"/>
                    </a:lnTo>
                    <a:lnTo>
                      <a:pt x="48" y="31"/>
                    </a:lnTo>
                    <a:lnTo>
                      <a:pt x="48" y="31"/>
                    </a:lnTo>
                    <a:lnTo>
                      <a:pt x="43" y="26"/>
                    </a:lnTo>
                    <a:lnTo>
                      <a:pt x="37" y="23"/>
                    </a:lnTo>
                    <a:lnTo>
                      <a:pt x="37" y="23"/>
                    </a:lnTo>
                    <a:lnTo>
                      <a:pt x="0" y="34"/>
                    </a:lnTo>
                    <a:lnTo>
                      <a:pt x="0" y="34"/>
                    </a:lnTo>
                    <a:lnTo>
                      <a:pt x="10" y="40"/>
                    </a:lnTo>
                    <a:lnTo>
                      <a:pt x="10" y="40"/>
                    </a:lnTo>
                    <a:lnTo>
                      <a:pt x="44" y="62"/>
                    </a:lnTo>
                    <a:lnTo>
                      <a:pt x="73" y="79"/>
                    </a:lnTo>
                    <a:lnTo>
                      <a:pt x="73" y="79"/>
                    </a:lnTo>
                    <a:lnTo>
                      <a:pt x="78" y="82"/>
                    </a:lnTo>
                    <a:lnTo>
                      <a:pt x="83" y="83"/>
                    </a:lnTo>
                    <a:lnTo>
                      <a:pt x="92" y="83"/>
                    </a:lnTo>
                    <a:lnTo>
                      <a:pt x="102" y="82"/>
                    </a:lnTo>
                    <a:lnTo>
                      <a:pt x="111" y="78"/>
                    </a:lnTo>
                    <a:lnTo>
                      <a:pt x="120" y="75"/>
                    </a:lnTo>
                    <a:lnTo>
                      <a:pt x="130" y="73"/>
                    </a:lnTo>
                    <a:lnTo>
                      <a:pt x="136" y="73"/>
                    </a:lnTo>
                    <a:lnTo>
                      <a:pt x="140" y="74"/>
                    </a:lnTo>
                    <a:lnTo>
                      <a:pt x="143" y="75"/>
                    </a:lnTo>
                    <a:lnTo>
                      <a:pt x="143" y="75"/>
                    </a:lnTo>
                    <a:lnTo>
                      <a:pt x="168" y="96"/>
                    </a:lnTo>
                    <a:lnTo>
                      <a:pt x="193" y="119"/>
                    </a:lnTo>
                    <a:lnTo>
                      <a:pt x="240" y="165"/>
                    </a:lnTo>
                    <a:lnTo>
                      <a:pt x="264" y="186"/>
                    </a:lnTo>
                    <a:lnTo>
                      <a:pt x="289" y="208"/>
                    </a:lnTo>
                    <a:lnTo>
                      <a:pt x="301" y="217"/>
                    </a:lnTo>
                    <a:lnTo>
                      <a:pt x="315" y="226"/>
                    </a:lnTo>
                    <a:lnTo>
                      <a:pt x="330" y="235"/>
                    </a:lnTo>
                    <a:lnTo>
                      <a:pt x="344" y="242"/>
                    </a:lnTo>
                    <a:lnTo>
                      <a:pt x="344" y="242"/>
                    </a:lnTo>
                    <a:lnTo>
                      <a:pt x="351" y="247"/>
                    </a:lnTo>
                    <a:lnTo>
                      <a:pt x="357" y="252"/>
                    </a:lnTo>
                    <a:lnTo>
                      <a:pt x="363" y="260"/>
                    </a:lnTo>
                    <a:lnTo>
                      <a:pt x="368" y="268"/>
                    </a:lnTo>
                    <a:lnTo>
                      <a:pt x="379" y="288"/>
                    </a:lnTo>
                    <a:lnTo>
                      <a:pt x="387" y="307"/>
                    </a:lnTo>
                    <a:lnTo>
                      <a:pt x="387" y="307"/>
                    </a:lnTo>
                    <a:lnTo>
                      <a:pt x="381" y="307"/>
                    </a:lnTo>
                    <a:lnTo>
                      <a:pt x="377" y="307"/>
                    </a:lnTo>
                    <a:lnTo>
                      <a:pt x="377" y="307"/>
                    </a:lnTo>
                    <a:lnTo>
                      <a:pt x="375" y="316"/>
                    </a:lnTo>
                    <a:lnTo>
                      <a:pt x="373" y="323"/>
                    </a:lnTo>
                    <a:lnTo>
                      <a:pt x="366" y="334"/>
                    </a:lnTo>
                    <a:lnTo>
                      <a:pt x="349" y="359"/>
                    </a:lnTo>
                    <a:lnTo>
                      <a:pt x="349" y="359"/>
                    </a:lnTo>
                    <a:lnTo>
                      <a:pt x="348" y="363"/>
                    </a:lnTo>
                    <a:lnTo>
                      <a:pt x="347" y="366"/>
                    </a:lnTo>
                    <a:lnTo>
                      <a:pt x="347" y="375"/>
                    </a:lnTo>
                    <a:lnTo>
                      <a:pt x="347" y="384"/>
                    </a:lnTo>
                    <a:lnTo>
                      <a:pt x="344" y="389"/>
                    </a:lnTo>
                    <a:lnTo>
                      <a:pt x="342" y="392"/>
                    </a:lnTo>
                    <a:lnTo>
                      <a:pt x="342" y="392"/>
                    </a:lnTo>
                    <a:lnTo>
                      <a:pt x="338" y="396"/>
                    </a:lnTo>
                    <a:lnTo>
                      <a:pt x="333" y="398"/>
                    </a:lnTo>
                    <a:lnTo>
                      <a:pt x="329" y="398"/>
                    </a:lnTo>
                    <a:lnTo>
                      <a:pt x="323" y="398"/>
                    </a:lnTo>
                    <a:lnTo>
                      <a:pt x="323" y="398"/>
                    </a:lnTo>
                    <a:lnTo>
                      <a:pt x="323" y="404"/>
                    </a:lnTo>
                    <a:lnTo>
                      <a:pt x="323" y="406"/>
                    </a:lnTo>
                    <a:lnTo>
                      <a:pt x="322" y="407"/>
                    </a:lnTo>
                    <a:lnTo>
                      <a:pt x="322" y="407"/>
                    </a:lnTo>
                    <a:lnTo>
                      <a:pt x="321" y="408"/>
                    </a:lnTo>
                    <a:lnTo>
                      <a:pt x="317" y="408"/>
                    </a:lnTo>
                    <a:lnTo>
                      <a:pt x="314" y="408"/>
                    </a:lnTo>
                    <a:lnTo>
                      <a:pt x="314" y="408"/>
                    </a:lnTo>
                    <a:lnTo>
                      <a:pt x="314" y="413"/>
                    </a:lnTo>
                    <a:lnTo>
                      <a:pt x="314" y="417"/>
                    </a:lnTo>
                    <a:lnTo>
                      <a:pt x="315" y="425"/>
                    </a:lnTo>
                    <a:lnTo>
                      <a:pt x="318" y="432"/>
                    </a:lnTo>
                    <a:lnTo>
                      <a:pt x="323" y="439"/>
                    </a:lnTo>
                    <a:lnTo>
                      <a:pt x="332" y="451"/>
                    </a:lnTo>
                    <a:lnTo>
                      <a:pt x="337" y="457"/>
                    </a:lnTo>
                    <a:lnTo>
                      <a:pt x="339" y="464"/>
                    </a:lnTo>
                    <a:lnTo>
                      <a:pt x="339" y="464"/>
                    </a:lnTo>
                    <a:lnTo>
                      <a:pt x="339" y="473"/>
                    </a:lnTo>
                    <a:lnTo>
                      <a:pt x="338" y="482"/>
                    </a:lnTo>
                    <a:lnTo>
                      <a:pt x="335" y="490"/>
                    </a:lnTo>
                    <a:lnTo>
                      <a:pt x="332" y="499"/>
                    </a:lnTo>
                    <a:lnTo>
                      <a:pt x="323" y="516"/>
                    </a:lnTo>
                    <a:lnTo>
                      <a:pt x="314" y="534"/>
                    </a:lnTo>
                    <a:lnTo>
                      <a:pt x="314" y="534"/>
                    </a:lnTo>
                    <a:lnTo>
                      <a:pt x="313" y="541"/>
                    </a:lnTo>
                    <a:lnTo>
                      <a:pt x="312" y="549"/>
                    </a:lnTo>
                    <a:lnTo>
                      <a:pt x="313" y="557"/>
                    </a:lnTo>
                    <a:lnTo>
                      <a:pt x="315" y="564"/>
                    </a:lnTo>
                    <a:lnTo>
                      <a:pt x="315" y="564"/>
                    </a:lnTo>
                    <a:lnTo>
                      <a:pt x="319" y="575"/>
                    </a:lnTo>
                    <a:lnTo>
                      <a:pt x="323" y="588"/>
                    </a:lnTo>
                    <a:lnTo>
                      <a:pt x="329" y="612"/>
                    </a:lnTo>
                    <a:lnTo>
                      <a:pt x="334" y="636"/>
                    </a:lnTo>
                    <a:lnTo>
                      <a:pt x="339" y="648"/>
                    </a:lnTo>
                    <a:lnTo>
                      <a:pt x="343" y="659"/>
                    </a:lnTo>
                    <a:lnTo>
                      <a:pt x="343" y="659"/>
                    </a:lnTo>
                    <a:lnTo>
                      <a:pt x="348" y="666"/>
                    </a:lnTo>
                    <a:lnTo>
                      <a:pt x="355" y="671"/>
                    </a:lnTo>
                    <a:lnTo>
                      <a:pt x="360" y="674"/>
                    </a:lnTo>
                    <a:lnTo>
                      <a:pt x="368" y="677"/>
                    </a:lnTo>
                    <a:lnTo>
                      <a:pt x="383" y="682"/>
                    </a:lnTo>
                    <a:lnTo>
                      <a:pt x="390" y="686"/>
                    </a:lnTo>
                    <a:lnTo>
                      <a:pt x="396" y="691"/>
                    </a:lnTo>
                    <a:lnTo>
                      <a:pt x="396" y="691"/>
                    </a:lnTo>
                    <a:lnTo>
                      <a:pt x="401" y="699"/>
                    </a:lnTo>
                    <a:lnTo>
                      <a:pt x="407" y="708"/>
                    </a:lnTo>
                    <a:lnTo>
                      <a:pt x="416" y="727"/>
                    </a:lnTo>
                    <a:lnTo>
                      <a:pt x="421" y="736"/>
                    </a:lnTo>
                    <a:lnTo>
                      <a:pt x="425" y="745"/>
                    </a:lnTo>
                    <a:lnTo>
                      <a:pt x="432" y="754"/>
                    </a:lnTo>
                    <a:lnTo>
                      <a:pt x="441" y="761"/>
                    </a:lnTo>
                    <a:lnTo>
                      <a:pt x="441" y="761"/>
                    </a:lnTo>
                    <a:lnTo>
                      <a:pt x="455" y="771"/>
                    </a:lnTo>
                    <a:lnTo>
                      <a:pt x="466" y="782"/>
                    </a:lnTo>
                    <a:lnTo>
                      <a:pt x="489" y="806"/>
                    </a:lnTo>
                    <a:lnTo>
                      <a:pt x="500" y="818"/>
                    </a:lnTo>
                    <a:lnTo>
                      <a:pt x="512" y="828"/>
                    </a:lnTo>
                    <a:lnTo>
                      <a:pt x="523" y="838"/>
                    </a:lnTo>
                    <a:lnTo>
                      <a:pt x="537" y="847"/>
                    </a:lnTo>
                    <a:lnTo>
                      <a:pt x="537" y="847"/>
                    </a:lnTo>
                    <a:lnTo>
                      <a:pt x="547" y="855"/>
                    </a:lnTo>
                    <a:lnTo>
                      <a:pt x="558" y="865"/>
                    </a:lnTo>
                    <a:lnTo>
                      <a:pt x="578" y="887"/>
                    </a:lnTo>
                    <a:lnTo>
                      <a:pt x="578" y="887"/>
                    </a:lnTo>
                    <a:lnTo>
                      <a:pt x="580" y="890"/>
                    </a:lnTo>
                    <a:lnTo>
                      <a:pt x="582" y="895"/>
                    </a:lnTo>
                    <a:lnTo>
                      <a:pt x="584" y="904"/>
                    </a:lnTo>
                    <a:lnTo>
                      <a:pt x="586" y="914"/>
                    </a:lnTo>
                    <a:lnTo>
                      <a:pt x="584" y="924"/>
                    </a:lnTo>
                    <a:lnTo>
                      <a:pt x="582" y="936"/>
                    </a:lnTo>
                    <a:lnTo>
                      <a:pt x="580" y="947"/>
                    </a:lnTo>
                    <a:lnTo>
                      <a:pt x="572" y="969"/>
                    </a:lnTo>
                    <a:lnTo>
                      <a:pt x="572" y="969"/>
                    </a:lnTo>
                    <a:lnTo>
                      <a:pt x="571" y="973"/>
                    </a:lnTo>
                    <a:lnTo>
                      <a:pt x="572" y="979"/>
                    </a:lnTo>
                    <a:lnTo>
                      <a:pt x="574" y="985"/>
                    </a:lnTo>
                    <a:lnTo>
                      <a:pt x="577" y="990"/>
                    </a:lnTo>
                    <a:lnTo>
                      <a:pt x="584" y="1002"/>
                    </a:lnTo>
                    <a:lnTo>
                      <a:pt x="588" y="1007"/>
                    </a:lnTo>
                    <a:lnTo>
                      <a:pt x="590" y="1014"/>
                    </a:lnTo>
                    <a:lnTo>
                      <a:pt x="590" y="1014"/>
                    </a:lnTo>
                    <a:lnTo>
                      <a:pt x="592" y="1021"/>
                    </a:lnTo>
                    <a:lnTo>
                      <a:pt x="594" y="1029"/>
                    </a:lnTo>
                    <a:lnTo>
                      <a:pt x="592" y="1034"/>
                    </a:lnTo>
                    <a:lnTo>
                      <a:pt x="591" y="1038"/>
                    </a:lnTo>
                    <a:lnTo>
                      <a:pt x="588" y="1044"/>
                    </a:lnTo>
                    <a:lnTo>
                      <a:pt x="584" y="1050"/>
                    </a:lnTo>
                    <a:lnTo>
                      <a:pt x="584" y="1050"/>
                    </a:lnTo>
                    <a:lnTo>
                      <a:pt x="581" y="1058"/>
                    </a:lnTo>
                    <a:lnTo>
                      <a:pt x="579" y="1064"/>
                    </a:lnTo>
                    <a:lnTo>
                      <a:pt x="578" y="1072"/>
                    </a:lnTo>
                    <a:lnTo>
                      <a:pt x="579" y="1080"/>
                    </a:lnTo>
                    <a:lnTo>
                      <a:pt x="580" y="1097"/>
                    </a:lnTo>
                    <a:lnTo>
                      <a:pt x="580" y="1105"/>
                    </a:lnTo>
                    <a:lnTo>
                      <a:pt x="580" y="1113"/>
                    </a:lnTo>
                    <a:lnTo>
                      <a:pt x="580" y="1113"/>
                    </a:lnTo>
                    <a:lnTo>
                      <a:pt x="578" y="1117"/>
                    </a:lnTo>
                    <a:lnTo>
                      <a:pt x="573" y="1120"/>
                    </a:lnTo>
                    <a:lnTo>
                      <a:pt x="567" y="1125"/>
                    </a:lnTo>
                    <a:lnTo>
                      <a:pt x="564" y="1129"/>
                    </a:lnTo>
                    <a:lnTo>
                      <a:pt x="564" y="1129"/>
                    </a:lnTo>
                    <a:lnTo>
                      <a:pt x="556" y="1145"/>
                    </a:lnTo>
                    <a:lnTo>
                      <a:pt x="550" y="1161"/>
                    </a:lnTo>
                    <a:lnTo>
                      <a:pt x="546" y="1177"/>
                    </a:lnTo>
                    <a:lnTo>
                      <a:pt x="542" y="1193"/>
                    </a:lnTo>
                    <a:lnTo>
                      <a:pt x="540" y="1209"/>
                    </a:lnTo>
                    <a:lnTo>
                      <a:pt x="540" y="1226"/>
                    </a:lnTo>
                    <a:lnTo>
                      <a:pt x="541" y="1243"/>
                    </a:lnTo>
                    <a:lnTo>
                      <a:pt x="544" y="1260"/>
                    </a:lnTo>
                    <a:lnTo>
                      <a:pt x="544" y="1260"/>
                    </a:lnTo>
                    <a:lnTo>
                      <a:pt x="539" y="1261"/>
                    </a:lnTo>
                    <a:lnTo>
                      <a:pt x="536" y="1262"/>
                    </a:lnTo>
                    <a:lnTo>
                      <a:pt x="532" y="1265"/>
                    </a:lnTo>
                    <a:lnTo>
                      <a:pt x="530" y="1268"/>
                    </a:lnTo>
                    <a:lnTo>
                      <a:pt x="528" y="1275"/>
                    </a:lnTo>
                    <a:lnTo>
                      <a:pt x="525" y="1280"/>
                    </a:lnTo>
                    <a:lnTo>
                      <a:pt x="525" y="1280"/>
                    </a:lnTo>
                    <a:lnTo>
                      <a:pt x="524" y="1292"/>
                    </a:lnTo>
                    <a:lnTo>
                      <a:pt x="524" y="1303"/>
                    </a:lnTo>
                    <a:lnTo>
                      <a:pt x="525" y="1326"/>
                    </a:lnTo>
                    <a:lnTo>
                      <a:pt x="526" y="1349"/>
                    </a:lnTo>
                    <a:lnTo>
                      <a:pt x="525" y="1359"/>
                    </a:lnTo>
                    <a:lnTo>
                      <a:pt x="524" y="1370"/>
                    </a:lnTo>
                    <a:lnTo>
                      <a:pt x="524" y="1370"/>
                    </a:lnTo>
                    <a:lnTo>
                      <a:pt x="522" y="1375"/>
                    </a:lnTo>
                    <a:lnTo>
                      <a:pt x="521" y="1379"/>
                    </a:lnTo>
                    <a:lnTo>
                      <a:pt x="514" y="1388"/>
                    </a:lnTo>
                    <a:lnTo>
                      <a:pt x="500" y="1407"/>
                    </a:lnTo>
                    <a:lnTo>
                      <a:pt x="495" y="1416"/>
                    </a:lnTo>
                    <a:lnTo>
                      <a:pt x="492" y="1420"/>
                    </a:lnTo>
                    <a:lnTo>
                      <a:pt x="490" y="1425"/>
                    </a:lnTo>
                    <a:lnTo>
                      <a:pt x="490" y="1429"/>
                    </a:lnTo>
                    <a:lnTo>
                      <a:pt x="490" y="1434"/>
                    </a:lnTo>
                    <a:lnTo>
                      <a:pt x="491" y="1439"/>
                    </a:lnTo>
                    <a:lnTo>
                      <a:pt x="495" y="1443"/>
                    </a:lnTo>
                    <a:lnTo>
                      <a:pt x="495" y="1443"/>
                    </a:lnTo>
                    <a:lnTo>
                      <a:pt x="501" y="1454"/>
                    </a:lnTo>
                    <a:lnTo>
                      <a:pt x="505" y="1465"/>
                    </a:lnTo>
                    <a:lnTo>
                      <a:pt x="506" y="1475"/>
                    </a:lnTo>
                    <a:lnTo>
                      <a:pt x="505" y="1485"/>
                    </a:lnTo>
                    <a:lnTo>
                      <a:pt x="503" y="1494"/>
                    </a:lnTo>
                    <a:lnTo>
                      <a:pt x="499" y="1503"/>
                    </a:lnTo>
                    <a:lnTo>
                      <a:pt x="492" y="1523"/>
                    </a:lnTo>
                    <a:lnTo>
                      <a:pt x="492" y="1523"/>
                    </a:lnTo>
                    <a:lnTo>
                      <a:pt x="491" y="1530"/>
                    </a:lnTo>
                    <a:lnTo>
                      <a:pt x="491" y="1537"/>
                    </a:lnTo>
                    <a:lnTo>
                      <a:pt x="493" y="1552"/>
                    </a:lnTo>
                    <a:lnTo>
                      <a:pt x="495" y="1568"/>
                    </a:lnTo>
                    <a:lnTo>
                      <a:pt x="495" y="1575"/>
                    </a:lnTo>
                    <a:lnTo>
                      <a:pt x="492" y="1582"/>
                    </a:lnTo>
                    <a:lnTo>
                      <a:pt x="492" y="1582"/>
                    </a:lnTo>
                    <a:lnTo>
                      <a:pt x="489" y="1592"/>
                    </a:lnTo>
                    <a:lnTo>
                      <a:pt x="486" y="1602"/>
                    </a:lnTo>
                    <a:lnTo>
                      <a:pt x="482" y="1622"/>
                    </a:lnTo>
                    <a:lnTo>
                      <a:pt x="480" y="1642"/>
                    </a:lnTo>
                    <a:lnTo>
                      <a:pt x="479" y="1664"/>
                    </a:lnTo>
                    <a:lnTo>
                      <a:pt x="479" y="1664"/>
                    </a:lnTo>
                    <a:lnTo>
                      <a:pt x="478" y="1668"/>
                    </a:lnTo>
                    <a:lnTo>
                      <a:pt x="475" y="1672"/>
                    </a:lnTo>
                    <a:lnTo>
                      <a:pt x="473" y="1675"/>
                    </a:lnTo>
                    <a:lnTo>
                      <a:pt x="472" y="1678"/>
                    </a:lnTo>
                    <a:lnTo>
                      <a:pt x="472" y="1678"/>
                    </a:lnTo>
                    <a:lnTo>
                      <a:pt x="472" y="1689"/>
                    </a:lnTo>
                    <a:lnTo>
                      <a:pt x="472" y="1700"/>
                    </a:lnTo>
                    <a:lnTo>
                      <a:pt x="471" y="1721"/>
                    </a:lnTo>
                    <a:lnTo>
                      <a:pt x="471" y="1730"/>
                    </a:lnTo>
                    <a:lnTo>
                      <a:pt x="472" y="1740"/>
                    </a:lnTo>
                    <a:lnTo>
                      <a:pt x="475" y="1750"/>
                    </a:lnTo>
                    <a:lnTo>
                      <a:pt x="480" y="1759"/>
                    </a:lnTo>
                    <a:lnTo>
                      <a:pt x="480" y="1759"/>
                    </a:lnTo>
                    <a:lnTo>
                      <a:pt x="475" y="1762"/>
                    </a:lnTo>
                    <a:lnTo>
                      <a:pt x="473" y="1765"/>
                    </a:lnTo>
                    <a:lnTo>
                      <a:pt x="471" y="1769"/>
                    </a:lnTo>
                    <a:lnTo>
                      <a:pt x="470" y="1773"/>
                    </a:lnTo>
                    <a:lnTo>
                      <a:pt x="468" y="1777"/>
                    </a:lnTo>
                    <a:lnTo>
                      <a:pt x="468" y="1781"/>
                    </a:lnTo>
                    <a:lnTo>
                      <a:pt x="470" y="1785"/>
                    </a:lnTo>
                    <a:lnTo>
                      <a:pt x="471" y="1789"/>
                    </a:lnTo>
                    <a:lnTo>
                      <a:pt x="471" y="1789"/>
                    </a:lnTo>
                    <a:lnTo>
                      <a:pt x="478" y="1797"/>
                    </a:lnTo>
                    <a:lnTo>
                      <a:pt x="484" y="1804"/>
                    </a:lnTo>
                    <a:lnTo>
                      <a:pt x="492" y="1807"/>
                    </a:lnTo>
                    <a:lnTo>
                      <a:pt x="500" y="1810"/>
                    </a:lnTo>
                    <a:lnTo>
                      <a:pt x="509" y="1810"/>
                    </a:lnTo>
                    <a:lnTo>
                      <a:pt x="520" y="1809"/>
                    </a:lnTo>
                    <a:lnTo>
                      <a:pt x="529" y="1808"/>
                    </a:lnTo>
                    <a:lnTo>
                      <a:pt x="538" y="1805"/>
                    </a:lnTo>
                    <a:lnTo>
                      <a:pt x="538" y="1805"/>
                    </a:lnTo>
                    <a:lnTo>
                      <a:pt x="536" y="1813"/>
                    </a:lnTo>
                    <a:lnTo>
                      <a:pt x="536" y="1818"/>
                    </a:lnTo>
                    <a:lnTo>
                      <a:pt x="536" y="1824"/>
                    </a:lnTo>
                    <a:lnTo>
                      <a:pt x="537" y="1829"/>
                    </a:lnTo>
                    <a:lnTo>
                      <a:pt x="540" y="1832"/>
                    </a:lnTo>
                    <a:lnTo>
                      <a:pt x="545" y="1835"/>
                    </a:lnTo>
                    <a:lnTo>
                      <a:pt x="550" y="1838"/>
                    </a:lnTo>
                    <a:lnTo>
                      <a:pt x="558" y="1839"/>
                    </a:lnTo>
                    <a:lnTo>
                      <a:pt x="558" y="1839"/>
                    </a:lnTo>
                    <a:lnTo>
                      <a:pt x="570" y="1840"/>
                    </a:lnTo>
                    <a:lnTo>
                      <a:pt x="581" y="1839"/>
                    </a:lnTo>
                    <a:lnTo>
                      <a:pt x="591" y="1837"/>
                    </a:lnTo>
                    <a:lnTo>
                      <a:pt x="602" y="1832"/>
                    </a:lnTo>
                    <a:lnTo>
                      <a:pt x="606" y="1829"/>
                    </a:lnTo>
                    <a:lnTo>
                      <a:pt x="609" y="1825"/>
                    </a:lnTo>
                    <a:lnTo>
                      <a:pt x="613" y="1822"/>
                    </a:lnTo>
                    <a:lnTo>
                      <a:pt x="615" y="1817"/>
                    </a:lnTo>
                    <a:lnTo>
                      <a:pt x="617" y="1812"/>
                    </a:lnTo>
                    <a:lnTo>
                      <a:pt x="617" y="1807"/>
                    </a:lnTo>
                    <a:lnTo>
                      <a:pt x="617" y="1801"/>
                    </a:lnTo>
                    <a:lnTo>
                      <a:pt x="616" y="1795"/>
                    </a:lnTo>
                    <a:lnTo>
                      <a:pt x="616" y="1795"/>
                    </a:lnTo>
                    <a:lnTo>
                      <a:pt x="623" y="1791"/>
                    </a:lnTo>
                    <a:lnTo>
                      <a:pt x="629" y="1788"/>
                    </a:lnTo>
                    <a:lnTo>
                      <a:pt x="639" y="1780"/>
                    </a:lnTo>
                    <a:lnTo>
                      <a:pt x="647" y="1769"/>
                    </a:lnTo>
                    <a:lnTo>
                      <a:pt x="654" y="1758"/>
                    </a:lnTo>
                    <a:lnTo>
                      <a:pt x="666" y="1735"/>
                    </a:lnTo>
                    <a:lnTo>
                      <a:pt x="673" y="1723"/>
                    </a:lnTo>
                    <a:lnTo>
                      <a:pt x="682" y="1711"/>
                    </a:lnTo>
                    <a:lnTo>
                      <a:pt x="682" y="1711"/>
                    </a:lnTo>
                    <a:lnTo>
                      <a:pt x="685" y="1707"/>
                    </a:lnTo>
                    <a:lnTo>
                      <a:pt x="686" y="1704"/>
                    </a:lnTo>
                    <a:lnTo>
                      <a:pt x="686" y="1699"/>
                    </a:lnTo>
                    <a:lnTo>
                      <a:pt x="686" y="1694"/>
                    </a:lnTo>
                    <a:lnTo>
                      <a:pt x="683" y="1684"/>
                    </a:lnTo>
                    <a:lnTo>
                      <a:pt x="680" y="1675"/>
                    </a:lnTo>
                    <a:lnTo>
                      <a:pt x="678" y="1665"/>
                    </a:lnTo>
                    <a:lnTo>
                      <a:pt x="675" y="1657"/>
                    </a:lnTo>
                    <a:lnTo>
                      <a:pt x="675" y="1652"/>
                    </a:lnTo>
                    <a:lnTo>
                      <a:pt x="675" y="1649"/>
                    </a:lnTo>
                    <a:lnTo>
                      <a:pt x="677" y="1646"/>
                    </a:lnTo>
                    <a:lnTo>
                      <a:pt x="679" y="1643"/>
                    </a:lnTo>
                    <a:lnTo>
                      <a:pt x="679" y="1643"/>
                    </a:lnTo>
                    <a:lnTo>
                      <a:pt x="687" y="1635"/>
                    </a:lnTo>
                    <a:lnTo>
                      <a:pt x="694" y="1627"/>
                    </a:lnTo>
                    <a:lnTo>
                      <a:pt x="699" y="1619"/>
                    </a:lnTo>
                    <a:lnTo>
                      <a:pt x="703" y="1611"/>
                    </a:lnTo>
                    <a:lnTo>
                      <a:pt x="706" y="1602"/>
                    </a:lnTo>
                    <a:lnTo>
                      <a:pt x="708" y="1593"/>
                    </a:lnTo>
                    <a:lnTo>
                      <a:pt x="711" y="1575"/>
                    </a:lnTo>
                    <a:lnTo>
                      <a:pt x="712" y="1539"/>
                    </a:lnTo>
                    <a:lnTo>
                      <a:pt x="713" y="1520"/>
                    </a:lnTo>
                    <a:lnTo>
                      <a:pt x="714" y="1511"/>
                    </a:lnTo>
                    <a:lnTo>
                      <a:pt x="718" y="1503"/>
                    </a:lnTo>
                    <a:lnTo>
                      <a:pt x="718" y="1503"/>
                    </a:lnTo>
                    <a:lnTo>
                      <a:pt x="720" y="1499"/>
                    </a:lnTo>
                    <a:lnTo>
                      <a:pt x="723" y="1494"/>
                    </a:lnTo>
                    <a:lnTo>
                      <a:pt x="729" y="1491"/>
                    </a:lnTo>
                    <a:lnTo>
                      <a:pt x="735" y="1489"/>
                    </a:lnTo>
                    <a:lnTo>
                      <a:pt x="735" y="1489"/>
                    </a:lnTo>
                    <a:lnTo>
                      <a:pt x="739" y="1487"/>
                    </a:lnTo>
                    <a:lnTo>
                      <a:pt x="745" y="1489"/>
                    </a:lnTo>
                    <a:lnTo>
                      <a:pt x="755" y="1493"/>
                    </a:lnTo>
                    <a:lnTo>
                      <a:pt x="760" y="1495"/>
                    </a:lnTo>
                    <a:lnTo>
                      <a:pt x="764" y="1497"/>
                    </a:lnTo>
                    <a:lnTo>
                      <a:pt x="768" y="1497"/>
                    </a:lnTo>
                    <a:lnTo>
                      <a:pt x="772" y="1494"/>
                    </a:lnTo>
                    <a:lnTo>
                      <a:pt x="772" y="1494"/>
                    </a:lnTo>
                    <a:lnTo>
                      <a:pt x="779" y="1489"/>
                    </a:lnTo>
                    <a:lnTo>
                      <a:pt x="786" y="1482"/>
                    </a:lnTo>
                    <a:lnTo>
                      <a:pt x="791" y="1475"/>
                    </a:lnTo>
                    <a:lnTo>
                      <a:pt x="797" y="1467"/>
                    </a:lnTo>
                    <a:lnTo>
                      <a:pt x="802" y="1459"/>
                    </a:lnTo>
                    <a:lnTo>
                      <a:pt x="806" y="1451"/>
                    </a:lnTo>
                    <a:lnTo>
                      <a:pt x="814" y="1432"/>
                    </a:lnTo>
                    <a:lnTo>
                      <a:pt x="814" y="1432"/>
                    </a:lnTo>
                    <a:lnTo>
                      <a:pt x="815" y="1429"/>
                    </a:lnTo>
                    <a:lnTo>
                      <a:pt x="818" y="1427"/>
                    </a:lnTo>
                    <a:lnTo>
                      <a:pt x="823" y="1423"/>
                    </a:lnTo>
                    <a:lnTo>
                      <a:pt x="830" y="1420"/>
                    </a:lnTo>
                    <a:lnTo>
                      <a:pt x="837" y="1418"/>
                    </a:lnTo>
                    <a:lnTo>
                      <a:pt x="837" y="1418"/>
                    </a:lnTo>
                    <a:lnTo>
                      <a:pt x="845" y="1417"/>
                    </a:lnTo>
                    <a:lnTo>
                      <a:pt x="853" y="1417"/>
                    </a:lnTo>
                    <a:lnTo>
                      <a:pt x="868" y="1416"/>
                    </a:lnTo>
                    <a:lnTo>
                      <a:pt x="876" y="1415"/>
                    </a:lnTo>
                    <a:lnTo>
                      <a:pt x="882" y="1412"/>
                    </a:lnTo>
                    <a:lnTo>
                      <a:pt x="889" y="1410"/>
                    </a:lnTo>
                    <a:lnTo>
                      <a:pt x="895" y="1406"/>
                    </a:lnTo>
                    <a:lnTo>
                      <a:pt x="895" y="1406"/>
                    </a:lnTo>
                    <a:lnTo>
                      <a:pt x="902" y="1400"/>
                    </a:lnTo>
                    <a:lnTo>
                      <a:pt x="909" y="1394"/>
                    </a:lnTo>
                    <a:lnTo>
                      <a:pt x="915" y="1390"/>
                    </a:lnTo>
                    <a:lnTo>
                      <a:pt x="919" y="1385"/>
                    </a:lnTo>
                    <a:lnTo>
                      <a:pt x="921" y="1382"/>
                    </a:lnTo>
                    <a:lnTo>
                      <a:pt x="921" y="1382"/>
                    </a:lnTo>
                    <a:lnTo>
                      <a:pt x="932" y="1352"/>
                    </a:lnTo>
                    <a:lnTo>
                      <a:pt x="935" y="1345"/>
                    </a:lnTo>
                    <a:lnTo>
                      <a:pt x="939" y="1338"/>
                    </a:lnTo>
                    <a:lnTo>
                      <a:pt x="943" y="1334"/>
                    </a:lnTo>
                    <a:lnTo>
                      <a:pt x="947" y="1329"/>
                    </a:lnTo>
                    <a:lnTo>
                      <a:pt x="947" y="1329"/>
                    </a:lnTo>
                    <a:lnTo>
                      <a:pt x="953" y="1327"/>
                    </a:lnTo>
                    <a:lnTo>
                      <a:pt x="960" y="1324"/>
                    </a:lnTo>
                    <a:lnTo>
                      <a:pt x="973" y="1320"/>
                    </a:lnTo>
                    <a:lnTo>
                      <a:pt x="981" y="1317"/>
                    </a:lnTo>
                    <a:lnTo>
                      <a:pt x="987" y="1313"/>
                    </a:lnTo>
                    <a:lnTo>
                      <a:pt x="993" y="1310"/>
                    </a:lnTo>
                    <a:lnTo>
                      <a:pt x="996" y="1304"/>
                    </a:lnTo>
                    <a:lnTo>
                      <a:pt x="996" y="1304"/>
                    </a:lnTo>
                    <a:lnTo>
                      <a:pt x="1002" y="1293"/>
                    </a:lnTo>
                    <a:lnTo>
                      <a:pt x="1008" y="1282"/>
                    </a:lnTo>
                    <a:lnTo>
                      <a:pt x="1013" y="1271"/>
                    </a:lnTo>
                    <a:lnTo>
                      <a:pt x="1020" y="1262"/>
                    </a:lnTo>
                    <a:lnTo>
                      <a:pt x="1028" y="1254"/>
                    </a:lnTo>
                    <a:lnTo>
                      <a:pt x="1037" y="1246"/>
                    </a:lnTo>
                    <a:lnTo>
                      <a:pt x="1046" y="1239"/>
                    </a:lnTo>
                    <a:lnTo>
                      <a:pt x="1056" y="1233"/>
                    </a:lnTo>
                    <a:lnTo>
                      <a:pt x="1056" y="1233"/>
                    </a:lnTo>
                    <a:lnTo>
                      <a:pt x="1058" y="1233"/>
                    </a:lnTo>
                    <a:lnTo>
                      <a:pt x="1058" y="1230"/>
                    </a:lnTo>
                    <a:lnTo>
                      <a:pt x="1058" y="1226"/>
                    </a:lnTo>
                    <a:lnTo>
                      <a:pt x="1058" y="1220"/>
                    </a:lnTo>
                    <a:lnTo>
                      <a:pt x="1059" y="1216"/>
                    </a:lnTo>
                    <a:lnTo>
                      <a:pt x="1059" y="1216"/>
                    </a:lnTo>
                    <a:lnTo>
                      <a:pt x="1061" y="1211"/>
                    </a:lnTo>
                    <a:lnTo>
                      <a:pt x="1064" y="1208"/>
                    </a:lnTo>
                    <a:lnTo>
                      <a:pt x="1072" y="1201"/>
                    </a:lnTo>
                    <a:lnTo>
                      <a:pt x="1081" y="1195"/>
                    </a:lnTo>
                    <a:lnTo>
                      <a:pt x="1089" y="1191"/>
                    </a:lnTo>
                    <a:lnTo>
                      <a:pt x="1099" y="1185"/>
                    </a:lnTo>
                    <a:lnTo>
                      <a:pt x="1105" y="1179"/>
                    </a:lnTo>
                    <a:lnTo>
                      <a:pt x="1108" y="1176"/>
                    </a:lnTo>
                    <a:lnTo>
                      <a:pt x="1110" y="1172"/>
                    </a:lnTo>
                    <a:lnTo>
                      <a:pt x="1111" y="1169"/>
                    </a:lnTo>
                    <a:lnTo>
                      <a:pt x="1112" y="1164"/>
                    </a:lnTo>
                    <a:lnTo>
                      <a:pt x="1112" y="1164"/>
                    </a:lnTo>
                    <a:lnTo>
                      <a:pt x="1114" y="1145"/>
                    </a:lnTo>
                    <a:lnTo>
                      <a:pt x="1118" y="1126"/>
                    </a:lnTo>
                    <a:lnTo>
                      <a:pt x="1124" y="1109"/>
                    </a:lnTo>
                    <a:lnTo>
                      <a:pt x="1132" y="1093"/>
                    </a:lnTo>
                    <a:lnTo>
                      <a:pt x="1141" y="1078"/>
                    </a:lnTo>
                    <a:lnTo>
                      <a:pt x="1151" y="1063"/>
                    </a:lnTo>
                    <a:lnTo>
                      <a:pt x="1162" y="1050"/>
                    </a:lnTo>
                    <a:lnTo>
                      <a:pt x="1176" y="1037"/>
                    </a:lnTo>
                    <a:lnTo>
                      <a:pt x="1190" y="1026"/>
                    </a:lnTo>
                    <a:lnTo>
                      <a:pt x="1203" y="1014"/>
                    </a:lnTo>
                    <a:lnTo>
                      <a:pt x="1234" y="993"/>
                    </a:lnTo>
                    <a:lnTo>
                      <a:pt x="1294" y="952"/>
                    </a:lnTo>
                    <a:lnTo>
                      <a:pt x="1294" y="952"/>
                    </a:lnTo>
                    <a:lnTo>
                      <a:pt x="1309" y="942"/>
                    </a:lnTo>
                    <a:lnTo>
                      <a:pt x="1317" y="936"/>
                    </a:lnTo>
                    <a:lnTo>
                      <a:pt x="1325" y="929"/>
                    </a:lnTo>
                    <a:lnTo>
                      <a:pt x="1332" y="922"/>
                    </a:lnTo>
                    <a:lnTo>
                      <a:pt x="1337" y="914"/>
                    </a:lnTo>
                    <a:lnTo>
                      <a:pt x="1341" y="905"/>
                    </a:lnTo>
                    <a:lnTo>
                      <a:pt x="1343" y="897"/>
                    </a:lnTo>
                    <a:lnTo>
                      <a:pt x="1343" y="897"/>
                    </a:lnTo>
                    <a:lnTo>
                      <a:pt x="1345" y="882"/>
                    </a:lnTo>
                    <a:lnTo>
                      <a:pt x="1349" y="869"/>
                    </a:lnTo>
                    <a:lnTo>
                      <a:pt x="1353" y="856"/>
                    </a:lnTo>
                    <a:lnTo>
                      <a:pt x="1358" y="845"/>
                    </a:lnTo>
                    <a:lnTo>
                      <a:pt x="1365" y="832"/>
                    </a:lnTo>
                    <a:lnTo>
                      <a:pt x="1371" y="821"/>
                    </a:lnTo>
                    <a:lnTo>
                      <a:pt x="1387" y="798"/>
                    </a:lnTo>
                    <a:lnTo>
                      <a:pt x="1387" y="798"/>
                    </a:lnTo>
                    <a:lnTo>
                      <a:pt x="1390" y="794"/>
                    </a:lnTo>
                    <a:lnTo>
                      <a:pt x="1392" y="787"/>
                    </a:lnTo>
                    <a:lnTo>
                      <a:pt x="1392" y="780"/>
                    </a:lnTo>
                    <a:lnTo>
                      <a:pt x="1392" y="772"/>
                    </a:lnTo>
                    <a:lnTo>
                      <a:pt x="1391" y="756"/>
                    </a:lnTo>
                    <a:lnTo>
                      <a:pt x="1391" y="748"/>
                    </a:lnTo>
                    <a:lnTo>
                      <a:pt x="1391" y="741"/>
                    </a:lnTo>
                    <a:lnTo>
                      <a:pt x="1391" y="741"/>
                    </a:lnTo>
                    <a:lnTo>
                      <a:pt x="1393" y="731"/>
                    </a:lnTo>
                    <a:lnTo>
                      <a:pt x="1398" y="722"/>
                    </a:lnTo>
                    <a:lnTo>
                      <a:pt x="1403" y="714"/>
                    </a:lnTo>
                    <a:lnTo>
                      <a:pt x="1410" y="706"/>
                    </a:lnTo>
                    <a:lnTo>
                      <a:pt x="1418" y="700"/>
                    </a:lnTo>
                    <a:lnTo>
                      <a:pt x="1428" y="695"/>
                    </a:lnTo>
                    <a:lnTo>
                      <a:pt x="1437" y="690"/>
                    </a:lnTo>
                    <a:lnTo>
                      <a:pt x="1449" y="687"/>
                    </a:lnTo>
                    <a:lnTo>
                      <a:pt x="1449" y="687"/>
                    </a:lnTo>
                    <a:lnTo>
                      <a:pt x="1452" y="686"/>
                    </a:lnTo>
                    <a:lnTo>
                      <a:pt x="1453" y="682"/>
                    </a:lnTo>
                    <a:lnTo>
                      <a:pt x="1453" y="679"/>
                    </a:lnTo>
                    <a:lnTo>
                      <a:pt x="1452" y="674"/>
                    </a:lnTo>
                    <a:lnTo>
                      <a:pt x="1449" y="664"/>
                    </a:lnTo>
                    <a:lnTo>
                      <a:pt x="1447" y="655"/>
                    </a:lnTo>
                    <a:lnTo>
                      <a:pt x="1447" y="655"/>
                    </a:lnTo>
                    <a:lnTo>
                      <a:pt x="1447" y="650"/>
                    </a:lnTo>
                    <a:lnTo>
                      <a:pt x="1447" y="646"/>
                    </a:lnTo>
                    <a:lnTo>
                      <a:pt x="1449" y="638"/>
                    </a:lnTo>
                    <a:lnTo>
                      <a:pt x="1453" y="630"/>
                    </a:lnTo>
                    <a:lnTo>
                      <a:pt x="1459" y="623"/>
                    </a:lnTo>
                    <a:lnTo>
                      <a:pt x="1465" y="616"/>
                    </a:lnTo>
                    <a:lnTo>
                      <a:pt x="1470" y="609"/>
                    </a:lnTo>
                    <a:lnTo>
                      <a:pt x="1475" y="603"/>
                    </a:lnTo>
                    <a:lnTo>
                      <a:pt x="1476" y="598"/>
                    </a:lnTo>
                    <a:lnTo>
                      <a:pt x="1476" y="595"/>
                    </a:lnTo>
                    <a:lnTo>
                      <a:pt x="1476" y="595"/>
                    </a:lnTo>
                    <a:lnTo>
                      <a:pt x="1476" y="592"/>
                    </a:lnTo>
                    <a:lnTo>
                      <a:pt x="1475" y="591"/>
                    </a:lnTo>
                    <a:lnTo>
                      <a:pt x="1470" y="588"/>
                    </a:lnTo>
                    <a:lnTo>
                      <a:pt x="1465" y="583"/>
                    </a:lnTo>
                    <a:lnTo>
                      <a:pt x="1460" y="579"/>
                    </a:lnTo>
                    <a:lnTo>
                      <a:pt x="1460" y="5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8" name="Group 218"/>
              <p:cNvGrpSpPr/>
              <p:nvPr/>
            </p:nvGrpSpPr>
            <p:grpSpPr>
              <a:xfrm>
                <a:off x="8396144" y="3883898"/>
                <a:ext cx="1398737" cy="1142780"/>
                <a:chOff x="3608388" y="3900488"/>
                <a:chExt cx="1231900" cy="1006475"/>
              </a:xfrm>
              <a:grpFill/>
            </p:grpSpPr>
            <p:sp>
              <p:nvSpPr>
                <p:cNvPr id="99" name="Freeform: Shape 279"/>
                <p:cNvSpPr/>
                <p:nvPr/>
              </p:nvSpPr>
              <p:spPr bwMode="auto">
                <a:xfrm>
                  <a:off x="3963988" y="3900488"/>
                  <a:ext cx="347663" cy="198437"/>
                </a:xfrm>
                <a:custGeom>
                  <a:avLst/>
                  <a:gdLst>
                    <a:gd name="T0" fmla="*/ 288 w 438"/>
                    <a:gd name="T1" fmla="*/ 78 h 250"/>
                    <a:gd name="T2" fmla="*/ 273 w 438"/>
                    <a:gd name="T3" fmla="*/ 63 h 250"/>
                    <a:gd name="T4" fmla="*/ 240 w 438"/>
                    <a:gd name="T5" fmla="*/ 41 h 250"/>
                    <a:gd name="T6" fmla="*/ 223 w 438"/>
                    <a:gd name="T7" fmla="*/ 29 h 250"/>
                    <a:gd name="T8" fmla="*/ 198 w 438"/>
                    <a:gd name="T9" fmla="*/ 16 h 250"/>
                    <a:gd name="T10" fmla="*/ 170 w 438"/>
                    <a:gd name="T11" fmla="*/ 10 h 250"/>
                    <a:gd name="T12" fmla="*/ 140 w 438"/>
                    <a:gd name="T13" fmla="*/ 14 h 250"/>
                    <a:gd name="T14" fmla="*/ 112 w 438"/>
                    <a:gd name="T15" fmla="*/ 30 h 250"/>
                    <a:gd name="T16" fmla="*/ 110 w 438"/>
                    <a:gd name="T17" fmla="*/ 31 h 250"/>
                    <a:gd name="T18" fmla="*/ 98 w 438"/>
                    <a:gd name="T19" fmla="*/ 33 h 250"/>
                    <a:gd name="T20" fmla="*/ 83 w 438"/>
                    <a:gd name="T21" fmla="*/ 30 h 250"/>
                    <a:gd name="T22" fmla="*/ 82 w 438"/>
                    <a:gd name="T23" fmla="*/ 29 h 250"/>
                    <a:gd name="T24" fmla="*/ 80 w 438"/>
                    <a:gd name="T25" fmla="*/ 23 h 250"/>
                    <a:gd name="T26" fmla="*/ 79 w 438"/>
                    <a:gd name="T27" fmla="*/ 22 h 250"/>
                    <a:gd name="T28" fmla="*/ 70 w 438"/>
                    <a:gd name="T29" fmla="*/ 20 h 250"/>
                    <a:gd name="T30" fmla="*/ 66 w 438"/>
                    <a:gd name="T31" fmla="*/ 18 h 250"/>
                    <a:gd name="T32" fmla="*/ 63 w 438"/>
                    <a:gd name="T33" fmla="*/ 12 h 250"/>
                    <a:gd name="T34" fmla="*/ 48 w 438"/>
                    <a:gd name="T35" fmla="*/ 4 h 250"/>
                    <a:gd name="T36" fmla="*/ 42 w 438"/>
                    <a:gd name="T37" fmla="*/ 2 h 250"/>
                    <a:gd name="T38" fmla="*/ 25 w 438"/>
                    <a:gd name="T39" fmla="*/ 0 h 250"/>
                    <a:gd name="T40" fmla="*/ 0 w 438"/>
                    <a:gd name="T41" fmla="*/ 4 h 250"/>
                    <a:gd name="T42" fmla="*/ 3 w 438"/>
                    <a:gd name="T43" fmla="*/ 16 h 250"/>
                    <a:gd name="T44" fmla="*/ 12 w 438"/>
                    <a:gd name="T45" fmla="*/ 36 h 250"/>
                    <a:gd name="T46" fmla="*/ 25 w 438"/>
                    <a:gd name="T47" fmla="*/ 52 h 250"/>
                    <a:gd name="T48" fmla="*/ 42 w 438"/>
                    <a:gd name="T49" fmla="*/ 64 h 250"/>
                    <a:gd name="T50" fmla="*/ 73 w 438"/>
                    <a:gd name="T51" fmla="*/ 80 h 250"/>
                    <a:gd name="T52" fmla="*/ 116 w 438"/>
                    <a:gd name="T53" fmla="*/ 100 h 250"/>
                    <a:gd name="T54" fmla="*/ 136 w 438"/>
                    <a:gd name="T55" fmla="*/ 111 h 250"/>
                    <a:gd name="T56" fmla="*/ 157 w 438"/>
                    <a:gd name="T57" fmla="*/ 129 h 250"/>
                    <a:gd name="T58" fmla="*/ 174 w 438"/>
                    <a:gd name="T59" fmla="*/ 157 h 250"/>
                    <a:gd name="T60" fmla="*/ 180 w 438"/>
                    <a:gd name="T61" fmla="*/ 167 h 250"/>
                    <a:gd name="T62" fmla="*/ 197 w 438"/>
                    <a:gd name="T63" fmla="*/ 183 h 250"/>
                    <a:gd name="T64" fmla="*/ 229 w 438"/>
                    <a:gd name="T65" fmla="*/ 200 h 250"/>
                    <a:gd name="T66" fmla="*/ 252 w 438"/>
                    <a:gd name="T67" fmla="*/ 211 h 250"/>
                    <a:gd name="T68" fmla="*/ 264 w 438"/>
                    <a:gd name="T69" fmla="*/ 213 h 250"/>
                    <a:gd name="T70" fmla="*/ 279 w 438"/>
                    <a:gd name="T71" fmla="*/ 210 h 250"/>
                    <a:gd name="T72" fmla="*/ 302 w 438"/>
                    <a:gd name="T73" fmla="*/ 204 h 250"/>
                    <a:gd name="T74" fmla="*/ 309 w 438"/>
                    <a:gd name="T75" fmla="*/ 204 h 250"/>
                    <a:gd name="T76" fmla="*/ 319 w 438"/>
                    <a:gd name="T77" fmla="*/ 207 h 250"/>
                    <a:gd name="T78" fmla="*/ 338 w 438"/>
                    <a:gd name="T79" fmla="*/ 217 h 250"/>
                    <a:gd name="T80" fmla="*/ 363 w 438"/>
                    <a:gd name="T81" fmla="*/ 237 h 250"/>
                    <a:gd name="T82" fmla="*/ 383 w 438"/>
                    <a:gd name="T83" fmla="*/ 248 h 250"/>
                    <a:gd name="T84" fmla="*/ 390 w 438"/>
                    <a:gd name="T85" fmla="*/ 249 h 250"/>
                    <a:gd name="T86" fmla="*/ 409 w 438"/>
                    <a:gd name="T87" fmla="*/ 249 h 250"/>
                    <a:gd name="T88" fmla="*/ 417 w 438"/>
                    <a:gd name="T89" fmla="*/ 246 h 250"/>
                    <a:gd name="T90" fmla="*/ 430 w 438"/>
                    <a:gd name="T91" fmla="*/ 236 h 250"/>
                    <a:gd name="T92" fmla="*/ 437 w 438"/>
                    <a:gd name="T93" fmla="*/ 221 h 250"/>
                    <a:gd name="T94" fmla="*/ 438 w 438"/>
                    <a:gd name="T95" fmla="*/ 204 h 250"/>
                    <a:gd name="T96" fmla="*/ 433 w 438"/>
                    <a:gd name="T97" fmla="*/ 191 h 250"/>
                    <a:gd name="T98" fmla="*/ 427 w 438"/>
                    <a:gd name="T99" fmla="*/ 183 h 250"/>
                    <a:gd name="T100" fmla="*/ 405 w 438"/>
                    <a:gd name="T101" fmla="*/ 162 h 250"/>
                    <a:gd name="T102" fmla="*/ 385 w 438"/>
                    <a:gd name="T103" fmla="*/ 138 h 250"/>
                    <a:gd name="T104" fmla="*/ 379 w 438"/>
                    <a:gd name="T105" fmla="*/ 129 h 250"/>
                    <a:gd name="T106" fmla="*/ 364 w 438"/>
                    <a:gd name="T107" fmla="*/ 109 h 250"/>
                    <a:gd name="T108" fmla="*/ 345 w 438"/>
                    <a:gd name="T109" fmla="*/ 94 h 250"/>
                    <a:gd name="T110" fmla="*/ 328 w 438"/>
                    <a:gd name="T111" fmla="*/ 87 h 250"/>
                    <a:gd name="T112" fmla="*/ 315 w 438"/>
                    <a:gd name="T113" fmla="*/ 86 h 250"/>
                    <a:gd name="T114" fmla="*/ 301 w 438"/>
                    <a:gd name="T115" fmla="*/ 88 h 250"/>
                    <a:gd name="T116" fmla="*/ 294 w 438"/>
                    <a:gd name="T117" fmla="*/ 91 h 250"/>
                    <a:gd name="T118" fmla="*/ 292 w 438"/>
                    <a:gd name="T119" fmla="*/ 85 h 250"/>
                    <a:gd name="T120" fmla="*/ 288 w 438"/>
                    <a:gd name="T121" fmla="*/ 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250">
                      <a:moveTo>
                        <a:pt x="288" y="78"/>
                      </a:moveTo>
                      <a:lnTo>
                        <a:pt x="288" y="78"/>
                      </a:lnTo>
                      <a:lnTo>
                        <a:pt x="281" y="70"/>
                      </a:lnTo>
                      <a:lnTo>
                        <a:pt x="273" y="63"/>
                      </a:lnTo>
                      <a:lnTo>
                        <a:pt x="257" y="52"/>
                      </a:lnTo>
                      <a:lnTo>
                        <a:pt x="240" y="41"/>
                      </a:lnTo>
                      <a:lnTo>
                        <a:pt x="223" y="29"/>
                      </a:lnTo>
                      <a:lnTo>
                        <a:pt x="223" y="29"/>
                      </a:lnTo>
                      <a:lnTo>
                        <a:pt x="212" y="21"/>
                      </a:lnTo>
                      <a:lnTo>
                        <a:pt x="198" y="16"/>
                      </a:lnTo>
                      <a:lnTo>
                        <a:pt x="185" y="11"/>
                      </a:lnTo>
                      <a:lnTo>
                        <a:pt x="170" y="10"/>
                      </a:lnTo>
                      <a:lnTo>
                        <a:pt x="155" y="11"/>
                      </a:lnTo>
                      <a:lnTo>
                        <a:pt x="140" y="14"/>
                      </a:lnTo>
                      <a:lnTo>
                        <a:pt x="126" y="21"/>
                      </a:lnTo>
                      <a:lnTo>
                        <a:pt x="112" y="30"/>
                      </a:lnTo>
                      <a:lnTo>
                        <a:pt x="112" y="30"/>
                      </a:lnTo>
                      <a:lnTo>
                        <a:pt x="110" y="31"/>
                      </a:lnTo>
                      <a:lnTo>
                        <a:pt x="106" y="33"/>
                      </a:lnTo>
                      <a:lnTo>
                        <a:pt x="98" y="33"/>
                      </a:lnTo>
                      <a:lnTo>
                        <a:pt x="91" y="33"/>
                      </a:lnTo>
                      <a:lnTo>
                        <a:pt x="83" y="30"/>
                      </a:lnTo>
                      <a:lnTo>
                        <a:pt x="83" y="30"/>
                      </a:lnTo>
                      <a:lnTo>
                        <a:pt x="82" y="29"/>
                      </a:lnTo>
                      <a:lnTo>
                        <a:pt x="81" y="26"/>
                      </a:lnTo>
                      <a:lnTo>
                        <a:pt x="80" y="23"/>
                      </a:lnTo>
                      <a:lnTo>
                        <a:pt x="79" y="22"/>
                      </a:lnTo>
                      <a:lnTo>
                        <a:pt x="79" y="22"/>
                      </a:lnTo>
                      <a:lnTo>
                        <a:pt x="73" y="21"/>
                      </a:lnTo>
                      <a:lnTo>
                        <a:pt x="70" y="20"/>
                      </a:lnTo>
                      <a:lnTo>
                        <a:pt x="68" y="19"/>
                      </a:lnTo>
                      <a:lnTo>
                        <a:pt x="66" y="18"/>
                      </a:lnTo>
                      <a:lnTo>
                        <a:pt x="65" y="14"/>
                      </a:lnTo>
                      <a:lnTo>
                        <a:pt x="63" y="12"/>
                      </a:lnTo>
                      <a:lnTo>
                        <a:pt x="63" y="12"/>
                      </a:lnTo>
                      <a:lnTo>
                        <a:pt x="48" y="4"/>
                      </a:lnTo>
                      <a:lnTo>
                        <a:pt x="48" y="4"/>
                      </a:lnTo>
                      <a:lnTo>
                        <a:pt x="42" y="2"/>
                      </a:lnTo>
                      <a:lnTo>
                        <a:pt x="37" y="1"/>
                      </a:lnTo>
                      <a:lnTo>
                        <a:pt x="25" y="0"/>
                      </a:lnTo>
                      <a:lnTo>
                        <a:pt x="13" y="1"/>
                      </a:lnTo>
                      <a:lnTo>
                        <a:pt x="0" y="4"/>
                      </a:lnTo>
                      <a:lnTo>
                        <a:pt x="0" y="4"/>
                      </a:lnTo>
                      <a:lnTo>
                        <a:pt x="3" y="16"/>
                      </a:lnTo>
                      <a:lnTo>
                        <a:pt x="6" y="26"/>
                      </a:lnTo>
                      <a:lnTo>
                        <a:pt x="12" y="36"/>
                      </a:lnTo>
                      <a:lnTo>
                        <a:pt x="17" y="44"/>
                      </a:lnTo>
                      <a:lnTo>
                        <a:pt x="25" y="52"/>
                      </a:lnTo>
                      <a:lnTo>
                        <a:pt x="33" y="59"/>
                      </a:lnTo>
                      <a:lnTo>
                        <a:pt x="42" y="64"/>
                      </a:lnTo>
                      <a:lnTo>
                        <a:pt x="53" y="70"/>
                      </a:lnTo>
                      <a:lnTo>
                        <a:pt x="73" y="80"/>
                      </a:lnTo>
                      <a:lnTo>
                        <a:pt x="95" y="91"/>
                      </a:lnTo>
                      <a:lnTo>
                        <a:pt x="116" y="100"/>
                      </a:lnTo>
                      <a:lnTo>
                        <a:pt x="136" y="111"/>
                      </a:lnTo>
                      <a:lnTo>
                        <a:pt x="136" y="111"/>
                      </a:lnTo>
                      <a:lnTo>
                        <a:pt x="147" y="119"/>
                      </a:lnTo>
                      <a:lnTo>
                        <a:pt x="157" y="129"/>
                      </a:lnTo>
                      <a:lnTo>
                        <a:pt x="166" y="142"/>
                      </a:lnTo>
                      <a:lnTo>
                        <a:pt x="174" y="157"/>
                      </a:lnTo>
                      <a:lnTo>
                        <a:pt x="174" y="157"/>
                      </a:lnTo>
                      <a:lnTo>
                        <a:pt x="180" y="167"/>
                      </a:lnTo>
                      <a:lnTo>
                        <a:pt x="188" y="175"/>
                      </a:lnTo>
                      <a:lnTo>
                        <a:pt x="197" y="183"/>
                      </a:lnTo>
                      <a:lnTo>
                        <a:pt x="207" y="188"/>
                      </a:lnTo>
                      <a:lnTo>
                        <a:pt x="229" y="200"/>
                      </a:lnTo>
                      <a:lnTo>
                        <a:pt x="252" y="211"/>
                      </a:lnTo>
                      <a:lnTo>
                        <a:pt x="252" y="211"/>
                      </a:lnTo>
                      <a:lnTo>
                        <a:pt x="257" y="213"/>
                      </a:lnTo>
                      <a:lnTo>
                        <a:pt x="264" y="213"/>
                      </a:lnTo>
                      <a:lnTo>
                        <a:pt x="272" y="212"/>
                      </a:lnTo>
                      <a:lnTo>
                        <a:pt x="279" y="210"/>
                      </a:lnTo>
                      <a:lnTo>
                        <a:pt x="294" y="205"/>
                      </a:lnTo>
                      <a:lnTo>
                        <a:pt x="302" y="204"/>
                      </a:lnTo>
                      <a:lnTo>
                        <a:pt x="309" y="204"/>
                      </a:lnTo>
                      <a:lnTo>
                        <a:pt x="309" y="204"/>
                      </a:lnTo>
                      <a:lnTo>
                        <a:pt x="314" y="205"/>
                      </a:lnTo>
                      <a:lnTo>
                        <a:pt x="319" y="207"/>
                      </a:lnTo>
                      <a:lnTo>
                        <a:pt x="329" y="211"/>
                      </a:lnTo>
                      <a:lnTo>
                        <a:pt x="338" y="217"/>
                      </a:lnTo>
                      <a:lnTo>
                        <a:pt x="346" y="224"/>
                      </a:lnTo>
                      <a:lnTo>
                        <a:pt x="363" y="237"/>
                      </a:lnTo>
                      <a:lnTo>
                        <a:pt x="372" y="243"/>
                      </a:lnTo>
                      <a:lnTo>
                        <a:pt x="383" y="248"/>
                      </a:lnTo>
                      <a:lnTo>
                        <a:pt x="383" y="248"/>
                      </a:lnTo>
                      <a:lnTo>
                        <a:pt x="390" y="249"/>
                      </a:lnTo>
                      <a:lnTo>
                        <a:pt x="400" y="250"/>
                      </a:lnTo>
                      <a:lnTo>
                        <a:pt x="409" y="249"/>
                      </a:lnTo>
                      <a:lnTo>
                        <a:pt x="417" y="246"/>
                      </a:lnTo>
                      <a:lnTo>
                        <a:pt x="417" y="246"/>
                      </a:lnTo>
                      <a:lnTo>
                        <a:pt x="423" y="242"/>
                      </a:lnTo>
                      <a:lnTo>
                        <a:pt x="430" y="236"/>
                      </a:lnTo>
                      <a:lnTo>
                        <a:pt x="435" y="229"/>
                      </a:lnTo>
                      <a:lnTo>
                        <a:pt x="437" y="221"/>
                      </a:lnTo>
                      <a:lnTo>
                        <a:pt x="438" y="212"/>
                      </a:lnTo>
                      <a:lnTo>
                        <a:pt x="438" y="204"/>
                      </a:lnTo>
                      <a:lnTo>
                        <a:pt x="436" y="196"/>
                      </a:lnTo>
                      <a:lnTo>
                        <a:pt x="433" y="191"/>
                      </a:lnTo>
                      <a:lnTo>
                        <a:pt x="433" y="191"/>
                      </a:lnTo>
                      <a:lnTo>
                        <a:pt x="427" y="183"/>
                      </a:lnTo>
                      <a:lnTo>
                        <a:pt x="420" y="176"/>
                      </a:lnTo>
                      <a:lnTo>
                        <a:pt x="405" y="162"/>
                      </a:lnTo>
                      <a:lnTo>
                        <a:pt x="392" y="146"/>
                      </a:lnTo>
                      <a:lnTo>
                        <a:pt x="385" y="138"/>
                      </a:lnTo>
                      <a:lnTo>
                        <a:pt x="379" y="129"/>
                      </a:lnTo>
                      <a:lnTo>
                        <a:pt x="379" y="129"/>
                      </a:lnTo>
                      <a:lnTo>
                        <a:pt x="372" y="119"/>
                      </a:lnTo>
                      <a:lnTo>
                        <a:pt x="364" y="109"/>
                      </a:lnTo>
                      <a:lnTo>
                        <a:pt x="355" y="101"/>
                      </a:lnTo>
                      <a:lnTo>
                        <a:pt x="345" y="94"/>
                      </a:lnTo>
                      <a:lnTo>
                        <a:pt x="334" y="88"/>
                      </a:lnTo>
                      <a:lnTo>
                        <a:pt x="328" y="87"/>
                      </a:lnTo>
                      <a:lnTo>
                        <a:pt x="321" y="86"/>
                      </a:lnTo>
                      <a:lnTo>
                        <a:pt x="315" y="86"/>
                      </a:lnTo>
                      <a:lnTo>
                        <a:pt x="309" y="87"/>
                      </a:lnTo>
                      <a:lnTo>
                        <a:pt x="301" y="88"/>
                      </a:lnTo>
                      <a:lnTo>
                        <a:pt x="294" y="91"/>
                      </a:lnTo>
                      <a:lnTo>
                        <a:pt x="294" y="91"/>
                      </a:lnTo>
                      <a:lnTo>
                        <a:pt x="293" y="89"/>
                      </a:lnTo>
                      <a:lnTo>
                        <a:pt x="292" y="85"/>
                      </a:lnTo>
                      <a:lnTo>
                        <a:pt x="290" y="81"/>
                      </a:lnTo>
                      <a:lnTo>
                        <a:pt x="288" y="78"/>
                      </a:lnTo>
                      <a:lnTo>
                        <a:pt x="288" y="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0" name="Freeform: Shape 280"/>
                <p:cNvSpPr/>
                <p:nvPr/>
              </p:nvSpPr>
              <p:spPr bwMode="auto">
                <a:xfrm>
                  <a:off x="3608388" y="4114800"/>
                  <a:ext cx="801688" cy="587375"/>
                </a:xfrm>
                <a:custGeom>
                  <a:avLst/>
                  <a:gdLst>
                    <a:gd name="T0" fmla="*/ 910 w 1010"/>
                    <a:gd name="T1" fmla="*/ 250 h 742"/>
                    <a:gd name="T2" fmla="*/ 850 w 1010"/>
                    <a:gd name="T3" fmla="*/ 193 h 742"/>
                    <a:gd name="T4" fmla="*/ 774 w 1010"/>
                    <a:gd name="T5" fmla="*/ 82 h 742"/>
                    <a:gd name="T6" fmla="*/ 764 w 1010"/>
                    <a:gd name="T7" fmla="*/ 26 h 742"/>
                    <a:gd name="T8" fmla="*/ 724 w 1010"/>
                    <a:gd name="T9" fmla="*/ 0 h 742"/>
                    <a:gd name="T10" fmla="*/ 690 w 1010"/>
                    <a:gd name="T11" fmla="*/ 26 h 742"/>
                    <a:gd name="T12" fmla="*/ 703 w 1010"/>
                    <a:gd name="T13" fmla="*/ 76 h 742"/>
                    <a:gd name="T14" fmla="*/ 692 w 1010"/>
                    <a:gd name="T15" fmla="*/ 114 h 742"/>
                    <a:gd name="T16" fmla="*/ 678 w 1010"/>
                    <a:gd name="T17" fmla="*/ 149 h 742"/>
                    <a:gd name="T18" fmla="*/ 654 w 1010"/>
                    <a:gd name="T19" fmla="*/ 140 h 742"/>
                    <a:gd name="T20" fmla="*/ 594 w 1010"/>
                    <a:gd name="T21" fmla="*/ 114 h 742"/>
                    <a:gd name="T22" fmla="*/ 579 w 1010"/>
                    <a:gd name="T23" fmla="*/ 91 h 742"/>
                    <a:gd name="T24" fmla="*/ 575 w 1010"/>
                    <a:gd name="T25" fmla="*/ 66 h 742"/>
                    <a:gd name="T26" fmla="*/ 552 w 1010"/>
                    <a:gd name="T27" fmla="*/ 56 h 742"/>
                    <a:gd name="T28" fmla="*/ 583 w 1010"/>
                    <a:gd name="T29" fmla="*/ 34 h 742"/>
                    <a:gd name="T30" fmla="*/ 585 w 1010"/>
                    <a:gd name="T31" fmla="*/ 14 h 742"/>
                    <a:gd name="T32" fmla="*/ 519 w 1010"/>
                    <a:gd name="T33" fmla="*/ 4 h 742"/>
                    <a:gd name="T34" fmla="*/ 439 w 1010"/>
                    <a:gd name="T35" fmla="*/ 18 h 742"/>
                    <a:gd name="T36" fmla="*/ 443 w 1010"/>
                    <a:gd name="T37" fmla="*/ 27 h 742"/>
                    <a:gd name="T38" fmla="*/ 418 w 1010"/>
                    <a:gd name="T39" fmla="*/ 42 h 742"/>
                    <a:gd name="T40" fmla="*/ 379 w 1010"/>
                    <a:gd name="T41" fmla="*/ 101 h 742"/>
                    <a:gd name="T42" fmla="*/ 360 w 1010"/>
                    <a:gd name="T43" fmla="*/ 88 h 742"/>
                    <a:gd name="T44" fmla="*/ 330 w 1010"/>
                    <a:gd name="T45" fmla="*/ 65 h 742"/>
                    <a:gd name="T46" fmla="*/ 284 w 1010"/>
                    <a:gd name="T47" fmla="*/ 122 h 742"/>
                    <a:gd name="T48" fmla="*/ 242 w 1010"/>
                    <a:gd name="T49" fmla="*/ 140 h 742"/>
                    <a:gd name="T50" fmla="*/ 236 w 1010"/>
                    <a:gd name="T51" fmla="*/ 161 h 742"/>
                    <a:gd name="T52" fmla="*/ 186 w 1010"/>
                    <a:gd name="T53" fmla="*/ 190 h 742"/>
                    <a:gd name="T54" fmla="*/ 131 w 1010"/>
                    <a:gd name="T55" fmla="*/ 204 h 742"/>
                    <a:gd name="T56" fmla="*/ 63 w 1010"/>
                    <a:gd name="T57" fmla="*/ 250 h 742"/>
                    <a:gd name="T58" fmla="*/ 2 w 1010"/>
                    <a:gd name="T59" fmla="*/ 332 h 742"/>
                    <a:gd name="T60" fmla="*/ 16 w 1010"/>
                    <a:gd name="T61" fmla="*/ 383 h 742"/>
                    <a:gd name="T62" fmla="*/ 0 w 1010"/>
                    <a:gd name="T63" fmla="*/ 438 h 742"/>
                    <a:gd name="T64" fmla="*/ 29 w 1010"/>
                    <a:gd name="T65" fmla="*/ 534 h 742"/>
                    <a:gd name="T66" fmla="*/ 48 w 1010"/>
                    <a:gd name="T67" fmla="*/ 561 h 742"/>
                    <a:gd name="T68" fmla="*/ 61 w 1010"/>
                    <a:gd name="T69" fmla="*/ 614 h 742"/>
                    <a:gd name="T70" fmla="*/ 94 w 1010"/>
                    <a:gd name="T71" fmla="*/ 629 h 742"/>
                    <a:gd name="T72" fmla="*/ 110 w 1010"/>
                    <a:gd name="T73" fmla="*/ 650 h 742"/>
                    <a:gd name="T74" fmla="*/ 132 w 1010"/>
                    <a:gd name="T75" fmla="*/ 642 h 742"/>
                    <a:gd name="T76" fmla="*/ 196 w 1010"/>
                    <a:gd name="T77" fmla="*/ 615 h 742"/>
                    <a:gd name="T78" fmla="*/ 284 w 1010"/>
                    <a:gd name="T79" fmla="*/ 594 h 742"/>
                    <a:gd name="T80" fmla="*/ 326 w 1010"/>
                    <a:gd name="T81" fmla="*/ 546 h 742"/>
                    <a:gd name="T82" fmla="*/ 396 w 1010"/>
                    <a:gd name="T83" fmla="*/ 527 h 742"/>
                    <a:gd name="T84" fmla="*/ 487 w 1010"/>
                    <a:gd name="T85" fmla="*/ 554 h 742"/>
                    <a:gd name="T86" fmla="*/ 521 w 1010"/>
                    <a:gd name="T87" fmla="*/ 609 h 742"/>
                    <a:gd name="T88" fmla="*/ 558 w 1010"/>
                    <a:gd name="T89" fmla="*/ 603 h 742"/>
                    <a:gd name="T90" fmla="*/ 618 w 1010"/>
                    <a:gd name="T91" fmla="*/ 651 h 742"/>
                    <a:gd name="T92" fmla="*/ 694 w 1010"/>
                    <a:gd name="T93" fmla="*/ 727 h 742"/>
                    <a:gd name="T94" fmla="*/ 756 w 1010"/>
                    <a:gd name="T95" fmla="*/ 741 h 742"/>
                    <a:gd name="T96" fmla="*/ 828 w 1010"/>
                    <a:gd name="T97" fmla="*/ 735 h 742"/>
                    <a:gd name="T98" fmla="*/ 892 w 1010"/>
                    <a:gd name="T99" fmla="*/ 729 h 742"/>
                    <a:gd name="T100" fmla="*/ 919 w 1010"/>
                    <a:gd name="T101" fmla="*/ 686 h 742"/>
                    <a:gd name="T102" fmla="*/ 942 w 1010"/>
                    <a:gd name="T103" fmla="*/ 647 h 742"/>
                    <a:gd name="T104" fmla="*/ 944 w 1010"/>
                    <a:gd name="T105" fmla="*/ 581 h 742"/>
                    <a:gd name="T106" fmla="*/ 993 w 1010"/>
                    <a:gd name="T107" fmla="*/ 493 h 742"/>
                    <a:gd name="T108" fmla="*/ 998 w 1010"/>
                    <a:gd name="T109" fmla="*/ 362 h 742"/>
                    <a:gd name="T110" fmla="*/ 988 w 1010"/>
                    <a:gd name="T111" fmla="*/ 339 h 742"/>
                    <a:gd name="T112" fmla="*/ 940 w 1010"/>
                    <a:gd name="T113" fmla="*/ 32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0" h="742">
                      <a:moveTo>
                        <a:pt x="936" y="312"/>
                      </a:moveTo>
                      <a:lnTo>
                        <a:pt x="936" y="312"/>
                      </a:lnTo>
                      <a:lnTo>
                        <a:pt x="933" y="297"/>
                      </a:lnTo>
                      <a:lnTo>
                        <a:pt x="930" y="284"/>
                      </a:lnTo>
                      <a:lnTo>
                        <a:pt x="924" y="272"/>
                      </a:lnTo>
                      <a:lnTo>
                        <a:pt x="918" y="261"/>
                      </a:lnTo>
                      <a:lnTo>
                        <a:pt x="910" y="250"/>
                      </a:lnTo>
                      <a:lnTo>
                        <a:pt x="902" y="240"/>
                      </a:lnTo>
                      <a:lnTo>
                        <a:pt x="892" y="231"/>
                      </a:lnTo>
                      <a:lnTo>
                        <a:pt x="881" y="222"/>
                      </a:lnTo>
                      <a:lnTo>
                        <a:pt x="881" y="222"/>
                      </a:lnTo>
                      <a:lnTo>
                        <a:pt x="873" y="215"/>
                      </a:lnTo>
                      <a:lnTo>
                        <a:pt x="865" y="208"/>
                      </a:lnTo>
                      <a:lnTo>
                        <a:pt x="850" y="193"/>
                      </a:lnTo>
                      <a:lnTo>
                        <a:pt x="837" y="178"/>
                      </a:lnTo>
                      <a:lnTo>
                        <a:pt x="825" y="161"/>
                      </a:lnTo>
                      <a:lnTo>
                        <a:pt x="802" y="124"/>
                      </a:lnTo>
                      <a:lnTo>
                        <a:pt x="791" y="106"/>
                      </a:lnTo>
                      <a:lnTo>
                        <a:pt x="777" y="89"/>
                      </a:lnTo>
                      <a:lnTo>
                        <a:pt x="777" y="89"/>
                      </a:lnTo>
                      <a:lnTo>
                        <a:pt x="774" y="82"/>
                      </a:lnTo>
                      <a:lnTo>
                        <a:pt x="770" y="74"/>
                      </a:lnTo>
                      <a:lnTo>
                        <a:pt x="769" y="66"/>
                      </a:lnTo>
                      <a:lnTo>
                        <a:pt x="768" y="58"/>
                      </a:lnTo>
                      <a:lnTo>
                        <a:pt x="767" y="41"/>
                      </a:lnTo>
                      <a:lnTo>
                        <a:pt x="766" y="33"/>
                      </a:lnTo>
                      <a:lnTo>
                        <a:pt x="764" y="26"/>
                      </a:lnTo>
                      <a:lnTo>
                        <a:pt x="764" y="26"/>
                      </a:lnTo>
                      <a:lnTo>
                        <a:pt x="761" y="22"/>
                      </a:lnTo>
                      <a:lnTo>
                        <a:pt x="758" y="18"/>
                      </a:lnTo>
                      <a:lnTo>
                        <a:pt x="750" y="12"/>
                      </a:lnTo>
                      <a:lnTo>
                        <a:pt x="740" y="6"/>
                      </a:lnTo>
                      <a:lnTo>
                        <a:pt x="731" y="1"/>
                      </a:lnTo>
                      <a:lnTo>
                        <a:pt x="731" y="1"/>
                      </a:lnTo>
                      <a:lnTo>
                        <a:pt x="724" y="0"/>
                      </a:lnTo>
                      <a:lnTo>
                        <a:pt x="718" y="0"/>
                      </a:lnTo>
                      <a:lnTo>
                        <a:pt x="712" y="2"/>
                      </a:lnTo>
                      <a:lnTo>
                        <a:pt x="707" y="6"/>
                      </a:lnTo>
                      <a:lnTo>
                        <a:pt x="701" y="10"/>
                      </a:lnTo>
                      <a:lnTo>
                        <a:pt x="696" y="15"/>
                      </a:lnTo>
                      <a:lnTo>
                        <a:pt x="690" y="26"/>
                      </a:lnTo>
                      <a:lnTo>
                        <a:pt x="690" y="26"/>
                      </a:lnTo>
                      <a:lnTo>
                        <a:pt x="686" y="33"/>
                      </a:lnTo>
                      <a:lnTo>
                        <a:pt x="686" y="39"/>
                      </a:lnTo>
                      <a:lnTo>
                        <a:pt x="687" y="46"/>
                      </a:lnTo>
                      <a:lnTo>
                        <a:pt x="691" y="51"/>
                      </a:lnTo>
                      <a:lnTo>
                        <a:pt x="698" y="64"/>
                      </a:lnTo>
                      <a:lnTo>
                        <a:pt x="701" y="70"/>
                      </a:lnTo>
                      <a:lnTo>
                        <a:pt x="703" y="76"/>
                      </a:lnTo>
                      <a:lnTo>
                        <a:pt x="703" y="76"/>
                      </a:lnTo>
                      <a:lnTo>
                        <a:pt x="704" y="81"/>
                      </a:lnTo>
                      <a:lnTo>
                        <a:pt x="704" y="84"/>
                      </a:lnTo>
                      <a:lnTo>
                        <a:pt x="703" y="92"/>
                      </a:lnTo>
                      <a:lnTo>
                        <a:pt x="701" y="99"/>
                      </a:lnTo>
                      <a:lnTo>
                        <a:pt x="696" y="107"/>
                      </a:lnTo>
                      <a:lnTo>
                        <a:pt x="692" y="114"/>
                      </a:lnTo>
                      <a:lnTo>
                        <a:pt x="689" y="122"/>
                      </a:lnTo>
                      <a:lnTo>
                        <a:pt x="685" y="131"/>
                      </a:lnTo>
                      <a:lnTo>
                        <a:pt x="685" y="141"/>
                      </a:lnTo>
                      <a:lnTo>
                        <a:pt x="685" y="141"/>
                      </a:lnTo>
                      <a:lnTo>
                        <a:pt x="684" y="145"/>
                      </a:lnTo>
                      <a:lnTo>
                        <a:pt x="682" y="147"/>
                      </a:lnTo>
                      <a:lnTo>
                        <a:pt x="678" y="149"/>
                      </a:lnTo>
                      <a:lnTo>
                        <a:pt x="674" y="151"/>
                      </a:lnTo>
                      <a:lnTo>
                        <a:pt x="670" y="151"/>
                      </a:lnTo>
                      <a:lnTo>
                        <a:pt x="666" y="151"/>
                      </a:lnTo>
                      <a:lnTo>
                        <a:pt x="662" y="150"/>
                      </a:lnTo>
                      <a:lnTo>
                        <a:pt x="660" y="149"/>
                      </a:lnTo>
                      <a:lnTo>
                        <a:pt x="660" y="149"/>
                      </a:lnTo>
                      <a:lnTo>
                        <a:pt x="654" y="140"/>
                      </a:lnTo>
                      <a:lnTo>
                        <a:pt x="648" y="133"/>
                      </a:lnTo>
                      <a:lnTo>
                        <a:pt x="640" y="126"/>
                      </a:lnTo>
                      <a:lnTo>
                        <a:pt x="632" y="122"/>
                      </a:lnTo>
                      <a:lnTo>
                        <a:pt x="623" y="118"/>
                      </a:lnTo>
                      <a:lnTo>
                        <a:pt x="613" y="116"/>
                      </a:lnTo>
                      <a:lnTo>
                        <a:pt x="604" y="114"/>
                      </a:lnTo>
                      <a:lnTo>
                        <a:pt x="594" y="114"/>
                      </a:lnTo>
                      <a:lnTo>
                        <a:pt x="594" y="114"/>
                      </a:lnTo>
                      <a:lnTo>
                        <a:pt x="590" y="113"/>
                      </a:lnTo>
                      <a:lnTo>
                        <a:pt x="586" y="109"/>
                      </a:lnTo>
                      <a:lnTo>
                        <a:pt x="583" y="105"/>
                      </a:lnTo>
                      <a:lnTo>
                        <a:pt x="582" y="100"/>
                      </a:lnTo>
                      <a:lnTo>
                        <a:pt x="582" y="100"/>
                      </a:lnTo>
                      <a:lnTo>
                        <a:pt x="579" y="91"/>
                      </a:lnTo>
                      <a:lnTo>
                        <a:pt x="578" y="82"/>
                      </a:lnTo>
                      <a:lnTo>
                        <a:pt x="577" y="77"/>
                      </a:lnTo>
                      <a:lnTo>
                        <a:pt x="578" y="73"/>
                      </a:lnTo>
                      <a:lnTo>
                        <a:pt x="580" y="68"/>
                      </a:lnTo>
                      <a:lnTo>
                        <a:pt x="585" y="65"/>
                      </a:lnTo>
                      <a:lnTo>
                        <a:pt x="585" y="65"/>
                      </a:lnTo>
                      <a:lnTo>
                        <a:pt x="575" y="66"/>
                      </a:lnTo>
                      <a:lnTo>
                        <a:pt x="566" y="66"/>
                      </a:lnTo>
                      <a:lnTo>
                        <a:pt x="561" y="66"/>
                      </a:lnTo>
                      <a:lnTo>
                        <a:pt x="558" y="65"/>
                      </a:lnTo>
                      <a:lnTo>
                        <a:pt x="554" y="63"/>
                      </a:lnTo>
                      <a:lnTo>
                        <a:pt x="552" y="59"/>
                      </a:lnTo>
                      <a:lnTo>
                        <a:pt x="552" y="59"/>
                      </a:lnTo>
                      <a:lnTo>
                        <a:pt x="552" y="56"/>
                      </a:lnTo>
                      <a:lnTo>
                        <a:pt x="551" y="52"/>
                      </a:lnTo>
                      <a:lnTo>
                        <a:pt x="552" y="49"/>
                      </a:lnTo>
                      <a:lnTo>
                        <a:pt x="553" y="47"/>
                      </a:lnTo>
                      <a:lnTo>
                        <a:pt x="558" y="43"/>
                      </a:lnTo>
                      <a:lnTo>
                        <a:pt x="563" y="40"/>
                      </a:lnTo>
                      <a:lnTo>
                        <a:pt x="577" y="37"/>
                      </a:lnTo>
                      <a:lnTo>
                        <a:pt x="583" y="34"/>
                      </a:lnTo>
                      <a:lnTo>
                        <a:pt x="587" y="32"/>
                      </a:lnTo>
                      <a:lnTo>
                        <a:pt x="587" y="32"/>
                      </a:lnTo>
                      <a:lnTo>
                        <a:pt x="590" y="30"/>
                      </a:lnTo>
                      <a:lnTo>
                        <a:pt x="591" y="25"/>
                      </a:lnTo>
                      <a:lnTo>
                        <a:pt x="590" y="22"/>
                      </a:lnTo>
                      <a:lnTo>
                        <a:pt x="588" y="17"/>
                      </a:lnTo>
                      <a:lnTo>
                        <a:pt x="585" y="14"/>
                      </a:lnTo>
                      <a:lnTo>
                        <a:pt x="582" y="10"/>
                      </a:lnTo>
                      <a:lnTo>
                        <a:pt x="578" y="8"/>
                      </a:lnTo>
                      <a:lnTo>
                        <a:pt x="575" y="7"/>
                      </a:lnTo>
                      <a:lnTo>
                        <a:pt x="575" y="7"/>
                      </a:lnTo>
                      <a:lnTo>
                        <a:pt x="557" y="7"/>
                      </a:lnTo>
                      <a:lnTo>
                        <a:pt x="537" y="6"/>
                      </a:lnTo>
                      <a:lnTo>
                        <a:pt x="519" y="4"/>
                      </a:lnTo>
                      <a:lnTo>
                        <a:pt x="500" y="2"/>
                      </a:lnTo>
                      <a:lnTo>
                        <a:pt x="482" y="2"/>
                      </a:lnTo>
                      <a:lnTo>
                        <a:pt x="472" y="4"/>
                      </a:lnTo>
                      <a:lnTo>
                        <a:pt x="463" y="6"/>
                      </a:lnTo>
                      <a:lnTo>
                        <a:pt x="455" y="8"/>
                      </a:lnTo>
                      <a:lnTo>
                        <a:pt x="447" y="13"/>
                      </a:lnTo>
                      <a:lnTo>
                        <a:pt x="439" y="18"/>
                      </a:lnTo>
                      <a:lnTo>
                        <a:pt x="433" y="25"/>
                      </a:lnTo>
                      <a:lnTo>
                        <a:pt x="433" y="25"/>
                      </a:lnTo>
                      <a:lnTo>
                        <a:pt x="438" y="24"/>
                      </a:lnTo>
                      <a:lnTo>
                        <a:pt x="441" y="24"/>
                      </a:lnTo>
                      <a:lnTo>
                        <a:pt x="442" y="25"/>
                      </a:lnTo>
                      <a:lnTo>
                        <a:pt x="442" y="25"/>
                      </a:lnTo>
                      <a:lnTo>
                        <a:pt x="443" y="27"/>
                      </a:lnTo>
                      <a:lnTo>
                        <a:pt x="443" y="30"/>
                      </a:lnTo>
                      <a:lnTo>
                        <a:pt x="443" y="34"/>
                      </a:lnTo>
                      <a:lnTo>
                        <a:pt x="443" y="34"/>
                      </a:lnTo>
                      <a:lnTo>
                        <a:pt x="435" y="35"/>
                      </a:lnTo>
                      <a:lnTo>
                        <a:pt x="429" y="37"/>
                      </a:lnTo>
                      <a:lnTo>
                        <a:pt x="424" y="39"/>
                      </a:lnTo>
                      <a:lnTo>
                        <a:pt x="418" y="42"/>
                      </a:lnTo>
                      <a:lnTo>
                        <a:pt x="414" y="47"/>
                      </a:lnTo>
                      <a:lnTo>
                        <a:pt x="410" y="51"/>
                      </a:lnTo>
                      <a:lnTo>
                        <a:pt x="404" y="63"/>
                      </a:lnTo>
                      <a:lnTo>
                        <a:pt x="397" y="74"/>
                      </a:lnTo>
                      <a:lnTo>
                        <a:pt x="392" y="87"/>
                      </a:lnTo>
                      <a:lnTo>
                        <a:pt x="384" y="97"/>
                      </a:lnTo>
                      <a:lnTo>
                        <a:pt x="379" y="101"/>
                      </a:lnTo>
                      <a:lnTo>
                        <a:pt x="373" y="106"/>
                      </a:lnTo>
                      <a:lnTo>
                        <a:pt x="373" y="106"/>
                      </a:lnTo>
                      <a:lnTo>
                        <a:pt x="372" y="100"/>
                      </a:lnTo>
                      <a:lnTo>
                        <a:pt x="371" y="97"/>
                      </a:lnTo>
                      <a:lnTo>
                        <a:pt x="369" y="93"/>
                      </a:lnTo>
                      <a:lnTo>
                        <a:pt x="367" y="91"/>
                      </a:lnTo>
                      <a:lnTo>
                        <a:pt x="360" y="88"/>
                      </a:lnTo>
                      <a:lnTo>
                        <a:pt x="353" y="84"/>
                      </a:lnTo>
                      <a:lnTo>
                        <a:pt x="345" y="81"/>
                      </a:lnTo>
                      <a:lnTo>
                        <a:pt x="338" y="77"/>
                      </a:lnTo>
                      <a:lnTo>
                        <a:pt x="336" y="75"/>
                      </a:lnTo>
                      <a:lnTo>
                        <a:pt x="333" y="73"/>
                      </a:lnTo>
                      <a:lnTo>
                        <a:pt x="331" y="70"/>
                      </a:lnTo>
                      <a:lnTo>
                        <a:pt x="330" y="65"/>
                      </a:lnTo>
                      <a:lnTo>
                        <a:pt x="330" y="65"/>
                      </a:lnTo>
                      <a:lnTo>
                        <a:pt x="321" y="82"/>
                      </a:lnTo>
                      <a:lnTo>
                        <a:pt x="310" y="98"/>
                      </a:lnTo>
                      <a:lnTo>
                        <a:pt x="304" y="106"/>
                      </a:lnTo>
                      <a:lnTo>
                        <a:pt x="297" y="112"/>
                      </a:lnTo>
                      <a:lnTo>
                        <a:pt x="290" y="117"/>
                      </a:lnTo>
                      <a:lnTo>
                        <a:pt x="284" y="122"/>
                      </a:lnTo>
                      <a:lnTo>
                        <a:pt x="284" y="122"/>
                      </a:lnTo>
                      <a:lnTo>
                        <a:pt x="278" y="124"/>
                      </a:lnTo>
                      <a:lnTo>
                        <a:pt x="271" y="126"/>
                      </a:lnTo>
                      <a:lnTo>
                        <a:pt x="259" y="130"/>
                      </a:lnTo>
                      <a:lnTo>
                        <a:pt x="253" y="132"/>
                      </a:lnTo>
                      <a:lnTo>
                        <a:pt x="247" y="135"/>
                      </a:lnTo>
                      <a:lnTo>
                        <a:pt x="242" y="140"/>
                      </a:lnTo>
                      <a:lnTo>
                        <a:pt x="237" y="146"/>
                      </a:lnTo>
                      <a:lnTo>
                        <a:pt x="237" y="146"/>
                      </a:lnTo>
                      <a:lnTo>
                        <a:pt x="237" y="149"/>
                      </a:lnTo>
                      <a:lnTo>
                        <a:pt x="237" y="154"/>
                      </a:lnTo>
                      <a:lnTo>
                        <a:pt x="237" y="157"/>
                      </a:lnTo>
                      <a:lnTo>
                        <a:pt x="236" y="161"/>
                      </a:lnTo>
                      <a:lnTo>
                        <a:pt x="236" y="161"/>
                      </a:lnTo>
                      <a:lnTo>
                        <a:pt x="232" y="166"/>
                      </a:lnTo>
                      <a:lnTo>
                        <a:pt x="228" y="172"/>
                      </a:lnTo>
                      <a:lnTo>
                        <a:pt x="223" y="176"/>
                      </a:lnTo>
                      <a:lnTo>
                        <a:pt x="219" y="180"/>
                      </a:lnTo>
                      <a:lnTo>
                        <a:pt x="209" y="186"/>
                      </a:lnTo>
                      <a:lnTo>
                        <a:pt x="197" y="189"/>
                      </a:lnTo>
                      <a:lnTo>
                        <a:pt x="186" y="190"/>
                      </a:lnTo>
                      <a:lnTo>
                        <a:pt x="173" y="190"/>
                      </a:lnTo>
                      <a:lnTo>
                        <a:pt x="148" y="190"/>
                      </a:lnTo>
                      <a:lnTo>
                        <a:pt x="148" y="190"/>
                      </a:lnTo>
                      <a:lnTo>
                        <a:pt x="144" y="191"/>
                      </a:lnTo>
                      <a:lnTo>
                        <a:pt x="139" y="193"/>
                      </a:lnTo>
                      <a:lnTo>
                        <a:pt x="135" y="198"/>
                      </a:lnTo>
                      <a:lnTo>
                        <a:pt x="131" y="204"/>
                      </a:lnTo>
                      <a:lnTo>
                        <a:pt x="123" y="214"/>
                      </a:lnTo>
                      <a:lnTo>
                        <a:pt x="120" y="219"/>
                      </a:lnTo>
                      <a:lnTo>
                        <a:pt x="118" y="221"/>
                      </a:lnTo>
                      <a:lnTo>
                        <a:pt x="118" y="221"/>
                      </a:lnTo>
                      <a:lnTo>
                        <a:pt x="98" y="229"/>
                      </a:lnTo>
                      <a:lnTo>
                        <a:pt x="80" y="239"/>
                      </a:lnTo>
                      <a:lnTo>
                        <a:pt x="63" y="250"/>
                      </a:lnTo>
                      <a:lnTo>
                        <a:pt x="47" y="263"/>
                      </a:lnTo>
                      <a:lnTo>
                        <a:pt x="33" y="277"/>
                      </a:lnTo>
                      <a:lnTo>
                        <a:pt x="21" y="292"/>
                      </a:lnTo>
                      <a:lnTo>
                        <a:pt x="11" y="309"/>
                      </a:lnTo>
                      <a:lnTo>
                        <a:pt x="3" y="328"/>
                      </a:lnTo>
                      <a:lnTo>
                        <a:pt x="3" y="328"/>
                      </a:lnTo>
                      <a:lnTo>
                        <a:pt x="2" y="332"/>
                      </a:lnTo>
                      <a:lnTo>
                        <a:pt x="0" y="336"/>
                      </a:lnTo>
                      <a:lnTo>
                        <a:pt x="2" y="345"/>
                      </a:lnTo>
                      <a:lnTo>
                        <a:pt x="5" y="353"/>
                      </a:lnTo>
                      <a:lnTo>
                        <a:pt x="8" y="361"/>
                      </a:lnTo>
                      <a:lnTo>
                        <a:pt x="12" y="369"/>
                      </a:lnTo>
                      <a:lnTo>
                        <a:pt x="15" y="375"/>
                      </a:lnTo>
                      <a:lnTo>
                        <a:pt x="16" y="383"/>
                      </a:lnTo>
                      <a:lnTo>
                        <a:pt x="15" y="388"/>
                      </a:lnTo>
                      <a:lnTo>
                        <a:pt x="15" y="393"/>
                      </a:lnTo>
                      <a:lnTo>
                        <a:pt x="15" y="393"/>
                      </a:lnTo>
                      <a:lnTo>
                        <a:pt x="8" y="407"/>
                      </a:lnTo>
                      <a:lnTo>
                        <a:pt x="3" y="423"/>
                      </a:lnTo>
                      <a:lnTo>
                        <a:pt x="2" y="430"/>
                      </a:lnTo>
                      <a:lnTo>
                        <a:pt x="0" y="438"/>
                      </a:lnTo>
                      <a:lnTo>
                        <a:pt x="2" y="445"/>
                      </a:lnTo>
                      <a:lnTo>
                        <a:pt x="4" y="452"/>
                      </a:lnTo>
                      <a:lnTo>
                        <a:pt x="4" y="452"/>
                      </a:lnTo>
                      <a:lnTo>
                        <a:pt x="13" y="472"/>
                      </a:lnTo>
                      <a:lnTo>
                        <a:pt x="21" y="493"/>
                      </a:lnTo>
                      <a:lnTo>
                        <a:pt x="27" y="513"/>
                      </a:lnTo>
                      <a:lnTo>
                        <a:pt x="29" y="534"/>
                      </a:lnTo>
                      <a:lnTo>
                        <a:pt x="29" y="534"/>
                      </a:lnTo>
                      <a:lnTo>
                        <a:pt x="31" y="539"/>
                      </a:lnTo>
                      <a:lnTo>
                        <a:pt x="33" y="544"/>
                      </a:lnTo>
                      <a:lnTo>
                        <a:pt x="36" y="548"/>
                      </a:lnTo>
                      <a:lnTo>
                        <a:pt x="39" y="551"/>
                      </a:lnTo>
                      <a:lnTo>
                        <a:pt x="46" y="557"/>
                      </a:lnTo>
                      <a:lnTo>
                        <a:pt x="48" y="561"/>
                      </a:lnTo>
                      <a:lnTo>
                        <a:pt x="49" y="564"/>
                      </a:lnTo>
                      <a:lnTo>
                        <a:pt x="49" y="564"/>
                      </a:lnTo>
                      <a:lnTo>
                        <a:pt x="53" y="590"/>
                      </a:lnTo>
                      <a:lnTo>
                        <a:pt x="55" y="603"/>
                      </a:lnTo>
                      <a:lnTo>
                        <a:pt x="57" y="609"/>
                      </a:lnTo>
                      <a:lnTo>
                        <a:pt x="61" y="614"/>
                      </a:lnTo>
                      <a:lnTo>
                        <a:pt x="61" y="614"/>
                      </a:lnTo>
                      <a:lnTo>
                        <a:pt x="63" y="618"/>
                      </a:lnTo>
                      <a:lnTo>
                        <a:pt x="66" y="621"/>
                      </a:lnTo>
                      <a:lnTo>
                        <a:pt x="69" y="623"/>
                      </a:lnTo>
                      <a:lnTo>
                        <a:pt x="72" y="625"/>
                      </a:lnTo>
                      <a:lnTo>
                        <a:pt x="80" y="626"/>
                      </a:lnTo>
                      <a:lnTo>
                        <a:pt x="87" y="627"/>
                      </a:lnTo>
                      <a:lnTo>
                        <a:pt x="94" y="629"/>
                      </a:lnTo>
                      <a:lnTo>
                        <a:pt x="97" y="630"/>
                      </a:lnTo>
                      <a:lnTo>
                        <a:pt x="101" y="632"/>
                      </a:lnTo>
                      <a:lnTo>
                        <a:pt x="103" y="635"/>
                      </a:lnTo>
                      <a:lnTo>
                        <a:pt x="106" y="639"/>
                      </a:lnTo>
                      <a:lnTo>
                        <a:pt x="107" y="644"/>
                      </a:lnTo>
                      <a:lnTo>
                        <a:pt x="110" y="650"/>
                      </a:lnTo>
                      <a:lnTo>
                        <a:pt x="110" y="650"/>
                      </a:lnTo>
                      <a:lnTo>
                        <a:pt x="112" y="644"/>
                      </a:lnTo>
                      <a:lnTo>
                        <a:pt x="113" y="642"/>
                      </a:lnTo>
                      <a:lnTo>
                        <a:pt x="114" y="640"/>
                      </a:lnTo>
                      <a:lnTo>
                        <a:pt x="114" y="640"/>
                      </a:lnTo>
                      <a:lnTo>
                        <a:pt x="119" y="639"/>
                      </a:lnTo>
                      <a:lnTo>
                        <a:pt x="123" y="639"/>
                      </a:lnTo>
                      <a:lnTo>
                        <a:pt x="132" y="642"/>
                      </a:lnTo>
                      <a:lnTo>
                        <a:pt x="140" y="644"/>
                      </a:lnTo>
                      <a:lnTo>
                        <a:pt x="144" y="644"/>
                      </a:lnTo>
                      <a:lnTo>
                        <a:pt x="147" y="643"/>
                      </a:lnTo>
                      <a:lnTo>
                        <a:pt x="147" y="643"/>
                      </a:lnTo>
                      <a:lnTo>
                        <a:pt x="174" y="625"/>
                      </a:lnTo>
                      <a:lnTo>
                        <a:pt x="189" y="618"/>
                      </a:lnTo>
                      <a:lnTo>
                        <a:pt x="196" y="615"/>
                      </a:lnTo>
                      <a:lnTo>
                        <a:pt x="203" y="613"/>
                      </a:lnTo>
                      <a:lnTo>
                        <a:pt x="203" y="613"/>
                      </a:lnTo>
                      <a:lnTo>
                        <a:pt x="239" y="606"/>
                      </a:lnTo>
                      <a:lnTo>
                        <a:pt x="257" y="603"/>
                      </a:lnTo>
                      <a:lnTo>
                        <a:pt x="276" y="597"/>
                      </a:lnTo>
                      <a:lnTo>
                        <a:pt x="276" y="597"/>
                      </a:lnTo>
                      <a:lnTo>
                        <a:pt x="284" y="594"/>
                      </a:lnTo>
                      <a:lnTo>
                        <a:pt x="290" y="588"/>
                      </a:lnTo>
                      <a:lnTo>
                        <a:pt x="296" y="581"/>
                      </a:lnTo>
                      <a:lnTo>
                        <a:pt x="302" y="573"/>
                      </a:lnTo>
                      <a:lnTo>
                        <a:pt x="312" y="559"/>
                      </a:lnTo>
                      <a:lnTo>
                        <a:pt x="319" y="552"/>
                      </a:lnTo>
                      <a:lnTo>
                        <a:pt x="326" y="546"/>
                      </a:lnTo>
                      <a:lnTo>
                        <a:pt x="326" y="546"/>
                      </a:lnTo>
                      <a:lnTo>
                        <a:pt x="336" y="540"/>
                      </a:lnTo>
                      <a:lnTo>
                        <a:pt x="345" y="536"/>
                      </a:lnTo>
                      <a:lnTo>
                        <a:pt x="355" y="532"/>
                      </a:lnTo>
                      <a:lnTo>
                        <a:pt x="366" y="530"/>
                      </a:lnTo>
                      <a:lnTo>
                        <a:pt x="376" y="528"/>
                      </a:lnTo>
                      <a:lnTo>
                        <a:pt x="386" y="527"/>
                      </a:lnTo>
                      <a:lnTo>
                        <a:pt x="396" y="527"/>
                      </a:lnTo>
                      <a:lnTo>
                        <a:pt x="406" y="528"/>
                      </a:lnTo>
                      <a:lnTo>
                        <a:pt x="427" y="530"/>
                      </a:lnTo>
                      <a:lnTo>
                        <a:pt x="446" y="535"/>
                      </a:lnTo>
                      <a:lnTo>
                        <a:pt x="466" y="542"/>
                      </a:lnTo>
                      <a:lnTo>
                        <a:pt x="483" y="551"/>
                      </a:lnTo>
                      <a:lnTo>
                        <a:pt x="483" y="551"/>
                      </a:lnTo>
                      <a:lnTo>
                        <a:pt x="487" y="554"/>
                      </a:lnTo>
                      <a:lnTo>
                        <a:pt x="491" y="561"/>
                      </a:lnTo>
                      <a:lnTo>
                        <a:pt x="499" y="578"/>
                      </a:lnTo>
                      <a:lnTo>
                        <a:pt x="503" y="587"/>
                      </a:lnTo>
                      <a:lnTo>
                        <a:pt x="508" y="595"/>
                      </a:lnTo>
                      <a:lnTo>
                        <a:pt x="515" y="603"/>
                      </a:lnTo>
                      <a:lnTo>
                        <a:pt x="518" y="605"/>
                      </a:lnTo>
                      <a:lnTo>
                        <a:pt x="521" y="609"/>
                      </a:lnTo>
                      <a:lnTo>
                        <a:pt x="521" y="609"/>
                      </a:lnTo>
                      <a:lnTo>
                        <a:pt x="527" y="610"/>
                      </a:lnTo>
                      <a:lnTo>
                        <a:pt x="533" y="610"/>
                      </a:lnTo>
                      <a:lnTo>
                        <a:pt x="540" y="609"/>
                      </a:lnTo>
                      <a:lnTo>
                        <a:pt x="545" y="606"/>
                      </a:lnTo>
                      <a:lnTo>
                        <a:pt x="551" y="604"/>
                      </a:lnTo>
                      <a:lnTo>
                        <a:pt x="558" y="603"/>
                      </a:lnTo>
                      <a:lnTo>
                        <a:pt x="563" y="604"/>
                      </a:lnTo>
                      <a:lnTo>
                        <a:pt x="569" y="606"/>
                      </a:lnTo>
                      <a:lnTo>
                        <a:pt x="569" y="606"/>
                      </a:lnTo>
                      <a:lnTo>
                        <a:pt x="578" y="612"/>
                      </a:lnTo>
                      <a:lnTo>
                        <a:pt x="587" y="619"/>
                      </a:lnTo>
                      <a:lnTo>
                        <a:pt x="603" y="634"/>
                      </a:lnTo>
                      <a:lnTo>
                        <a:pt x="618" y="651"/>
                      </a:lnTo>
                      <a:lnTo>
                        <a:pt x="633" y="667"/>
                      </a:lnTo>
                      <a:lnTo>
                        <a:pt x="646" y="684"/>
                      </a:lnTo>
                      <a:lnTo>
                        <a:pt x="661" y="700"/>
                      </a:lnTo>
                      <a:lnTo>
                        <a:pt x="677" y="714"/>
                      </a:lnTo>
                      <a:lnTo>
                        <a:pt x="685" y="721"/>
                      </a:lnTo>
                      <a:lnTo>
                        <a:pt x="694" y="727"/>
                      </a:lnTo>
                      <a:lnTo>
                        <a:pt x="694" y="727"/>
                      </a:lnTo>
                      <a:lnTo>
                        <a:pt x="702" y="731"/>
                      </a:lnTo>
                      <a:lnTo>
                        <a:pt x="710" y="735"/>
                      </a:lnTo>
                      <a:lnTo>
                        <a:pt x="719" y="738"/>
                      </a:lnTo>
                      <a:lnTo>
                        <a:pt x="728" y="741"/>
                      </a:lnTo>
                      <a:lnTo>
                        <a:pt x="737" y="742"/>
                      </a:lnTo>
                      <a:lnTo>
                        <a:pt x="747" y="742"/>
                      </a:lnTo>
                      <a:lnTo>
                        <a:pt x="756" y="741"/>
                      </a:lnTo>
                      <a:lnTo>
                        <a:pt x="765" y="738"/>
                      </a:lnTo>
                      <a:lnTo>
                        <a:pt x="765" y="738"/>
                      </a:lnTo>
                      <a:lnTo>
                        <a:pt x="773" y="736"/>
                      </a:lnTo>
                      <a:lnTo>
                        <a:pt x="781" y="734"/>
                      </a:lnTo>
                      <a:lnTo>
                        <a:pt x="797" y="733"/>
                      </a:lnTo>
                      <a:lnTo>
                        <a:pt x="812" y="733"/>
                      </a:lnTo>
                      <a:lnTo>
                        <a:pt x="828" y="735"/>
                      </a:lnTo>
                      <a:lnTo>
                        <a:pt x="844" y="736"/>
                      </a:lnTo>
                      <a:lnTo>
                        <a:pt x="861" y="736"/>
                      </a:lnTo>
                      <a:lnTo>
                        <a:pt x="869" y="736"/>
                      </a:lnTo>
                      <a:lnTo>
                        <a:pt x="877" y="735"/>
                      </a:lnTo>
                      <a:lnTo>
                        <a:pt x="885" y="733"/>
                      </a:lnTo>
                      <a:lnTo>
                        <a:pt x="892" y="729"/>
                      </a:lnTo>
                      <a:lnTo>
                        <a:pt x="892" y="729"/>
                      </a:lnTo>
                      <a:lnTo>
                        <a:pt x="898" y="726"/>
                      </a:lnTo>
                      <a:lnTo>
                        <a:pt x="902" y="721"/>
                      </a:lnTo>
                      <a:lnTo>
                        <a:pt x="906" y="717"/>
                      </a:lnTo>
                      <a:lnTo>
                        <a:pt x="909" y="711"/>
                      </a:lnTo>
                      <a:lnTo>
                        <a:pt x="914" y="698"/>
                      </a:lnTo>
                      <a:lnTo>
                        <a:pt x="919" y="686"/>
                      </a:lnTo>
                      <a:lnTo>
                        <a:pt x="919" y="686"/>
                      </a:lnTo>
                      <a:lnTo>
                        <a:pt x="925" y="679"/>
                      </a:lnTo>
                      <a:lnTo>
                        <a:pt x="932" y="672"/>
                      </a:lnTo>
                      <a:lnTo>
                        <a:pt x="938" y="664"/>
                      </a:lnTo>
                      <a:lnTo>
                        <a:pt x="940" y="660"/>
                      </a:lnTo>
                      <a:lnTo>
                        <a:pt x="942" y="655"/>
                      </a:lnTo>
                      <a:lnTo>
                        <a:pt x="942" y="655"/>
                      </a:lnTo>
                      <a:lnTo>
                        <a:pt x="942" y="647"/>
                      </a:lnTo>
                      <a:lnTo>
                        <a:pt x="942" y="639"/>
                      </a:lnTo>
                      <a:lnTo>
                        <a:pt x="940" y="625"/>
                      </a:lnTo>
                      <a:lnTo>
                        <a:pt x="939" y="610"/>
                      </a:lnTo>
                      <a:lnTo>
                        <a:pt x="939" y="602"/>
                      </a:lnTo>
                      <a:lnTo>
                        <a:pt x="940" y="595"/>
                      </a:lnTo>
                      <a:lnTo>
                        <a:pt x="940" y="595"/>
                      </a:lnTo>
                      <a:lnTo>
                        <a:pt x="944" y="581"/>
                      </a:lnTo>
                      <a:lnTo>
                        <a:pt x="950" y="569"/>
                      </a:lnTo>
                      <a:lnTo>
                        <a:pt x="958" y="556"/>
                      </a:lnTo>
                      <a:lnTo>
                        <a:pt x="966" y="544"/>
                      </a:lnTo>
                      <a:lnTo>
                        <a:pt x="975" y="532"/>
                      </a:lnTo>
                      <a:lnTo>
                        <a:pt x="982" y="520"/>
                      </a:lnTo>
                      <a:lnTo>
                        <a:pt x="989" y="506"/>
                      </a:lnTo>
                      <a:lnTo>
                        <a:pt x="993" y="493"/>
                      </a:lnTo>
                      <a:lnTo>
                        <a:pt x="993" y="493"/>
                      </a:lnTo>
                      <a:lnTo>
                        <a:pt x="997" y="477"/>
                      </a:lnTo>
                      <a:lnTo>
                        <a:pt x="999" y="461"/>
                      </a:lnTo>
                      <a:lnTo>
                        <a:pt x="1000" y="445"/>
                      </a:lnTo>
                      <a:lnTo>
                        <a:pt x="1001" y="428"/>
                      </a:lnTo>
                      <a:lnTo>
                        <a:pt x="1000" y="396"/>
                      </a:lnTo>
                      <a:lnTo>
                        <a:pt x="998" y="362"/>
                      </a:lnTo>
                      <a:lnTo>
                        <a:pt x="998" y="362"/>
                      </a:lnTo>
                      <a:lnTo>
                        <a:pt x="999" y="356"/>
                      </a:lnTo>
                      <a:lnTo>
                        <a:pt x="1001" y="349"/>
                      </a:lnTo>
                      <a:lnTo>
                        <a:pt x="1005" y="342"/>
                      </a:lnTo>
                      <a:lnTo>
                        <a:pt x="1010" y="337"/>
                      </a:lnTo>
                      <a:lnTo>
                        <a:pt x="1010" y="337"/>
                      </a:lnTo>
                      <a:lnTo>
                        <a:pt x="988" y="339"/>
                      </a:lnTo>
                      <a:lnTo>
                        <a:pt x="975" y="339"/>
                      </a:lnTo>
                      <a:lnTo>
                        <a:pt x="964" y="338"/>
                      </a:lnTo>
                      <a:lnTo>
                        <a:pt x="955" y="335"/>
                      </a:lnTo>
                      <a:lnTo>
                        <a:pt x="950" y="332"/>
                      </a:lnTo>
                      <a:lnTo>
                        <a:pt x="946" y="330"/>
                      </a:lnTo>
                      <a:lnTo>
                        <a:pt x="942" y="327"/>
                      </a:lnTo>
                      <a:lnTo>
                        <a:pt x="940" y="322"/>
                      </a:lnTo>
                      <a:lnTo>
                        <a:pt x="938" y="317"/>
                      </a:lnTo>
                      <a:lnTo>
                        <a:pt x="936" y="312"/>
                      </a:lnTo>
                      <a:lnTo>
                        <a:pt x="936" y="3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1" name="Freeform: Shape 281"/>
                <p:cNvSpPr/>
                <p:nvPr/>
              </p:nvSpPr>
              <p:spPr bwMode="auto">
                <a:xfrm>
                  <a:off x="4216400" y="4743450"/>
                  <a:ext cx="90488" cy="82550"/>
                </a:xfrm>
                <a:custGeom>
                  <a:avLst/>
                  <a:gdLst>
                    <a:gd name="T0" fmla="*/ 98 w 114"/>
                    <a:gd name="T1" fmla="*/ 14 h 103"/>
                    <a:gd name="T2" fmla="*/ 98 w 114"/>
                    <a:gd name="T3" fmla="*/ 14 h 103"/>
                    <a:gd name="T4" fmla="*/ 90 w 114"/>
                    <a:gd name="T5" fmla="*/ 10 h 103"/>
                    <a:gd name="T6" fmla="*/ 82 w 114"/>
                    <a:gd name="T7" fmla="*/ 7 h 103"/>
                    <a:gd name="T8" fmla="*/ 74 w 114"/>
                    <a:gd name="T9" fmla="*/ 4 h 103"/>
                    <a:gd name="T10" fmla="*/ 66 w 114"/>
                    <a:gd name="T11" fmla="*/ 2 h 103"/>
                    <a:gd name="T12" fmla="*/ 50 w 114"/>
                    <a:gd name="T13" fmla="*/ 1 h 103"/>
                    <a:gd name="T14" fmla="*/ 34 w 114"/>
                    <a:gd name="T15" fmla="*/ 0 h 103"/>
                    <a:gd name="T16" fmla="*/ 34 w 114"/>
                    <a:gd name="T17" fmla="*/ 0 h 103"/>
                    <a:gd name="T18" fmla="*/ 23 w 114"/>
                    <a:gd name="T19" fmla="*/ 1 h 103"/>
                    <a:gd name="T20" fmla="*/ 17 w 114"/>
                    <a:gd name="T21" fmla="*/ 2 h 103"/>
                    <a:gd name="T22" fmla="*/ 13 w 114"/>
                    <a:gd name="T23" fmla="*/ 4 h 103"/>
                    <a:gd name="T24" fmla="*/ 10 w 114"/>
                    <a:gd name="T25" fmla="*/ 8 h 103"/>
                    <a:gd name="T26" fmla="*/ 7 w 114"/>
                    <a:gd name="T27" fmla="*/ 11 h 103"/>
                    <a:gd name="T28" fmla="*/ 0 w 114"/>
                    <a:gd name="T29" fmla="*/ 24 h 103"/>
                    <a:gd name="T30" fmla="*/ 0 w 114"/>
                    <a:gd name="T31" fmla="*/ 24 h 103"/>
                    <a:gd name="T32" fmla="*/ 7 w 114"/>
                    <a:gd name="T33" fmla="*/ 25 h 103"/>
                    <a:gd name="T34" fmla="*/ 13 w 114"/>
                    <a:gd name="T35" fmla="*/ 27 h 103"/>
                    <a:gd name="T36" fmla="*/ 18 w 114"/>
                    <a:gd name="T37" fmla="*/ 32 h 103"/>
                    <a:gd name="T38" fmla="*/ 24 w 114"/>
                    <a:gd name="T39" fmla="*/ 36 h 103"/>
                    <a:gd name="T40" fmla="*/ 33 w 114"/>
                    <a:gd name="T41" fmla="*/ 45 h 103"/>
                    <a:gd name="T42" fmla="*/ 39 w 114"/>
                    <a:gd name="T43" fmla="*/ 50 h 103"/>
                    <a:gd name="T44" fmla="*/ 44 w 114"/>
                    <a:gd name="T45" fmla="*/ 53 h 103"/>
                    <a:gd name="T46" fmla="*/ 44 w 114"/>
                    <a:gd name="T47" fmla="*/ 53 h 103"/>
                    <a:gd name="T48" fmla="*/ 41 w 114"/>
                    <a:gd name="T49" fmla="*/ 57 h 103"/>
                    <a:gd name="T50" fmla="*/ 39 w 114"/>
                    <a:gd name="T51" fmla="*/ 60 h 103"/>
                    <a:gd name="T52" fmla="*/ 39 w 114"/>
                    <a:gd name="T53" fmla="*/ 65 h 103"/>
                    <a:gd name="T54" fmla="*/ 39 w 114"/>
                    <a:gd name="T55" fmla="*/ 68 h 103"/>
                    <a:gd name="T56" fmla="*/ 39 w 114"/>
                    <a:gd name="T57" fmla="*/ 76 h 103"/>
                    <a:gd name="T58" fmla="*/ 40 w 114"/>
                    <a:gd name="T59" fmla="*/ 79 h 103"/>
                    <a:gd name="T60" fmla="*/ 39 w 114"/>
                    <a:gd name="T61" fmla="*/ 84 h 103"/>
                    <a:gd name="T62" fmla="*/ 39 w 114"/>
                    <a:gd name="T63" fmla="*/ 84 h 103"/>
                    <a:gd name="T64" fmla="*/ 42 w 114"/>
                    <a:gd name="T65" fmla="*/ 84 h 103"/>
                    <a:gd name="T66" fmla="*/ 44 w 114"/>
                    <a:gd name="T67" fmla="*/ 85 h 103"/>
                    <a:gd name="T68" fmla="*/ 48 w 114"/>
                    <a:gd name="T69" fmla="*/ 91 h 103"/>
                    <a:gd name="T70" fmla="*/ 50 w 114"/>
                    <a:gd name="T71" fmla="*/ 94 h 103"/>
                    <a:gd name="T72" fmla="*/ 51 w 114"/>
                    <a:gd name="T73" fmla="*/ 95 h 103"/>
                    <a:gd name="T74" fmla="*/ 54 w 114"/>
                    <a:gd name="T75" fmla="*/ 95 h 103"/>
                    <a:gd name="T76" fmla="*/ 59 w 114"/>
                    <a:gd name="T77" fmla="*/ 94 h 103"/>
                    <a:gd name="T78" fmla="*/ 59 w 114"/>
                    <a:gd name="T79" fmla="*/ 94 h 103"/>
                    <a:gd name="T80" fmla="*/ 59 w 114"/>
                    <a:gd name="T81" fmla="*/ 103 h 103"/>
                    <a:gd name="T82" fmla="*/ 59 w 114"/>
                    <a:gd name="T83" fmla="*/ 103 h 103"/>
                    <a:gd name="T84" fmla="*/ 69 w 114"/>
                    <a:gd name="T85" fmla="*/ 103 h 103"/>
                    <a:gd name="T86" fmla="*/ 78 w 114"/>
                    <a:gd name="T87" fmla="*/ 101 h 103"/>
                    <a:gd name="T88" fmla="*/ 86 w 114"/>
                    <a:gd name="T89" fmla="*/ 97 h 103"/>
                    <a:gd name="T90" fmla="*/ 93 w 114"/>
                    <a:gd name="T91" fmla="*/ 92 h 103"/>
                    <a:gd name="T92" fmla="*/ 99 w 114"/>
                    <a:gd name="T93" fmla="*/ 84 h 103"/>
                    <a:gd name="T94" fmla="*/ 104 w 114"/>
                    <a:gd name="T95" fmla="*/ 76 h 103"/>
                    <a:gd name="T96" fmla="*/ 108 w 114"/>
                    <a:gd name="T97" fmla="*/ 68 h 103"/>
                    <a:gd name="T98" fmla="*/ 111 w 114"/>
                    <a:gd name="T99" fmla="*/ 58 h 103"/>
                    <a:gd name="T100" fmla="*/ 111 w 114"/>
                    <a:gd name="T101" fmla="*/ 58 h 103"/>
                    <a:gd name="T102" fmla="*/ 112 w 114"/>
                    <a:gd name="T103" fmla="*/ 52 h 103"/>
                    <a:gd name="T104" fmla="*/ 114 w 114"/>
                    <a:gd name="T105" fmla="*/ 45 h 103"/>
                    <a:gd name="T106" fmla="*/ 114 w 114"/>
                    <a:gd name="T107" fmla="*/ 40 h 103"/>
                    <a:gd name="T108" fmla="*/ 112 w 114"/>
                    <a:gd name="T109" fmla="*/ 34 h 103"/>
                    <a:gd name="T110" fmla="*/ 110 w 114"/>
                    <a:gd name="T111" fmla="*/ 28 h 103"/>
                    <a:gd name="T112" fmla="*/ 107 w 114"/>
                    <a:gd name="T113" fmla="*/ 23 h 103"/>
                    <a:gd name="T114" fmla="*/ 102 w 114"/>
                    <a:gd name="T115" fmla="*/ 18 h 103"/>
                    <a:gd name="T116" fmla="*/ 98 w 114"/>
                    <a:gd name="T117" fmla="*/ 14 h 103"/>
                    <a:gd name="T118" fmla="*/ 98 w 114"/>
                    <a:gd name="T11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03">
                      <a:moveTo>
                        <a:pt x="98" y="14"/>
                      </a:moveTo>
                      <a:lnTo>
                        <a:pt x="98" y="14"/>
                      </a:lnTo>
                      <a:lnTo>
                        <a:pt x="90" y="10"/>
                      </a:lnTo>
                      <a:lnTo>
                        <a:pt x="82" y="7"/>
                      </a:lnTo>
                      <a:lnTo>
                        <a:pt x="74" y="4"/>
                      </a:lnTo>
                      <a:lnTo>
                        <a:pt x="66" y="2"/>
                      </a:lnTo>
                      <a:lnTo>
                        <a:pt x="50" y="1"/>
                      </a:lnTo>
                      <a:lnTo>
                        <a:pt x="34" y="0"/>
                      </a:lnTo>
                      <a:lnTo>
                        <a:pt x="34" y="0"/>
                      </a:lnTo>
                      <a:lnTo>
                        <a:pt x="23" y="1"/>
                      </a:lnTo>
                      <a:lnTo>
                        <a:pt x="17" y="2"/>
                      </a:lnTo>
                      <a:lnTo>
                        <a:pt x="13" y="4"/>
                      </a:lnTo>
                      <a:lnTo>
                        <a:pt x="10" y="8"/>
                      </a:lnTo>
                      <a:lnTo>
                        <a:pt x="7" y="11"/>
                      </a:lnTo>
                      <a:lnTo>
                        <a:pt x="0" y="24"/>
                      </a:lnTo>
                      <a:lnTo>
                        <a:pt x="0" y="24"/>
                      </a:lnTo>
                      <a:lnTo>
                        <a:pt x="7" y="25"/>
                      </a:lnTo>
                      <a:lnTo>
                        <a:pt x="13" y="27"/>
                      </a:lnTo>
                      <a:lnTo>
                        <a:pt x="18" y="32"/>
                      </a:lnTo>
                      <a:lnTo>
                        <a:pt x="24" y="36"/>
                      </a:lnTo>
                      <a:lnTo>
                        <a:pt x="33" y="45"/>
                      </a:lnTo>
                      <a:lnTo>
                        <a:pt x="39" y="50"/>
                      </a:lnTo>
                      <a:lnTo>
                        <a:pt x="44" y="53"/>
                      </a:lnTo>
                      <a:lnTo>
                        <a:pt x="44" y="53"/>
                      </a:lnTo>
                      <a:lnTo>
                        <a:pt x="41" y="57"/>
                      </a:lnTo>
                      <a:lnTo>
                        <a:pt x="39" y="60"/>
                      </a:lnTo>
                      <a:lnTo>
                        <a:pt x="39" y="65"/>
                      </a:lnTo>
                      <a:lnTo>
                        <a:pt x="39" y="68"/>
                      </a:lnTo>
                      <a:lnTo>
                        <a:pt x="39" y="76"/>
                      </a:lnTo>
                      <a:lnTo>
                        <a:pt x="40" y="79"/>
                      </a:lnTo>
                      <a:lnTo>
                        <a:pt x="39" y="84"/>
                      </a:lnTo>
                      <a:lnTo>
                        <a:pt x="39" y="84"/>
                      </a:lnTo>
                      <a:lnTo>
                        <a:pt x="42" y="84"/>
                      </a:lnTo>
                      <a:lnTo>
                        <a:pt x="44" y="85"/>
                      </a:lnTo>
                      <a:lnTo>
                        <a:pt x="48" y="91"/>
                      </a:lnTo>
                      <a:lnTo>
                        <a:pt x="50" y="94"/>
                      </a:lnTo>
                      <a:lnTo>
                        <a:pt x="51" y="95"/>
                      </a:lnTo>
                      <a:lnTo>
                        <a:pt x="54" y="95"/>
                      </a:lnTo>
                      <a:lnTo>
                        <a:pt x="59" y="94"/>
                      </a:lnTo>
                      <a:lnTo>
                        <a:pt x="59" y="94"/>
                      </a:lnTo>
                      <a:lnTo>
                        <a:pt x="59" y="103"/>
                      </a:lnTo>
                      <a:lnTo>
                        <a:pt x="59" y="103"/>
                      </a:lnTo>
                      <a:lnTo>
                        <a:pt x="69" y="103"/>
                      </a:lnTo>
                      <a:lnTo>
                        <a:pt x="78" y="101"/>
                      </a:lnTo>
                      <a:lnTo>
                        <a:pt x="86" y="97"/>
                      </a:lnTo>
                      <a:lnTo>
                        <a:pt x="93" y="92"/>
                      </a:lnTo>
                      <a:lnTo>
                        <a:pt x="99" y="84"/>
                      </a:lnTo>
                      <a:lnTo>
                        <a:pt x="104" y="76"/>
                      </a:lnTo>
                      <a:lnTo>
                        <a:pt x="108" y="68"/>
                      </a:lnTo>
                      <a:lnTo>
                        <a:pt x="111" y="58"/>
                      </a:lnTo>
                      <a:lnTo>
                        <a:pt x="111" y="58"/>
                      </a:lnTo>
                      <a:lnTo>
                        <a:pt x="112" y="52"/>
                      </a:lnTo>
                      <a:lnTo>
                        <a:pt x="114" y="45"/>
                      </a:lnTo>
                      <a:lnTo>
                        <a:pt x="114" y="40"/>
                      </a:lnTo>
                      <a:lnTo>
                        <a:pt x="112" y="34"/>
                      </a:lnTo>
                      <a:lnTo>
                        <a:pt x="110" y="28"/>
                      </a:lnTo>
                      <a:lnTo>
                        <a:pt x="107" y="23"/>
                      </a:lnTo>
                      <a:lnTo>
                        <a:pt x="102" y="18"/>
                      </a:lnTo>
                      <a:lnTo>
                        <a:pt x="98" y="14"/>
                      </a:lnTo>
                      <a:lnTo>
                        <a:pt x="98"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Freeform: Shape 282"/>
                <p:cNvSpPr/>
                <p:nvPr/>
              </p:nvSpPr>
              <p:spPr bwMode="auto">
                <a:xfrm>
                  <a:off x="4597400" y="4706938"/>
                  <a:ext cx="163513" cy="200025"/>
                </a:xfrm>
                <a:custGeom>
                  <a:avLst/>
                  <a:gdLst>
                    <a:gd name="T0" fmla="*/ 206 w 206"/>
                    <a:gd name="T1" fmla="*/ 58 h 254"/>
                    <a:gd name="T2" fmla="*/ 193 w 206"/>
                    <a:gd name="T3" fmla="*/ 7 h 254"/>
                    <a:gd name="T4" fmla="*/ 192 w 206"/>
                    <a:gd name="T5" fmla="*/ 5 h 254"/>
                    <a:gd name="T6" fmla="*/ 185 w 206"/>
                    <a:gd name="T7" fmla="*/ 1 h 254"/>
                    <a:gd name="T8" fmla="*/ 177 w 206"/>
                    <a:gd name="T9" fmla="*/ 0 h 254"/>
                    <a:gd name="T10" fmla="*/ 170 w 206"/>
                    <a:gd name="T11" fmla="*/ 5 h 254"/>
                    <a:gd name="T12" fmla="*/ 169 w 206"/>
                    <a:gd name="T13" fmla="*/ 9 h 254"/>
                    <a:gd name="T14" fmla="*/ 169 w 206"/>
                    <a:gd name="T15" fmla="*/ 17 h 254"/>
                    <a:gd name="T16" fmla="*/ 175 w 206"/>
                    <a:gd name="T17" fmla="*/ 33 h 254"/>
                    <a:gd name="T18" fmla="*/ 176 w 206"/>
                    <a:gd name="T19" fmla="*/ 42 h 254"/>
                    <a:gd name="T20" fmla="*/ 181 w 206"/>
                    <a:gd name="T21" fmla="*/ 39 h 254"/>
                    <a:gd name="T22" fmla="*/ 178 w 206"/>
                    <a:gd name="T23" fmla="*/ 43 h 254"/>
                    <a:gd name="T24" fmla="*/ 167 w 206"/>
                    <a:gd name="T25" fmla="*/ 54 h 254"/>
                    <a:gd name="T26" fmla="*/ 164 w 206"/>
                    <a:gd name="T27" fmla="*/ 56 h 254"/>
                    <a:gd name="T28" fmla="*/ 149 w 206"/>
                    <a:gd name="T29" fmla="*/ 62 h 254"/>
                    <a:gd name="T30" fmla="*/ 129 w 206"/>
                    <a:gd name="T31" fmla="*/ 68 h 254"/>
                    <a:gd name="T32" fmla="*/ 126 w 206"/>
                    <a:gd name="T33" fmla="*/ 72 h 254"/>
                    <a:gd name="T34" fmla="*/ 117 w 206"/>
                    <a:gd name="T35" fmla="*/ 83 h 254"/>
                    <a:gd name="T36" fmla="*/ 108 w 206"/>
                    <a:gd name="T37" fmla="*/ 96 h 254"/>
                    <a:gd name="T38" fmla="*/ 104 w 206"/>
                    <a:gd name="T39" fmla="*/ 98 h 254"/>
                    <a:gd name="T40" fmla="*/ 95 w 206"/>
                    <a:gd name="T41" fmla="*/ 100 h 254"/>
                    <a:gd name="T42" fmla="*/ 76 w 206"/>
                    <a:gd name="T43" fmla="*/ 100 h 254"/>
                    <a:gd name="T44" fmla="*/ 66 w 206"/>
                    <a:gd name="T45" fmla="*/ 101 h 254"/>
                    <a:gd name="T46" fmla="*/ 62 w 206"/>
                    <a:gd name="T47" fmla="*/ 103 h 254"/>
                    <a:gd name="T48" fmla="*/ 52 w 206"/>
                    <a:gd name="T49" fmla="*/ 111 h 254"/>
                    <a:gd name="T50" fmla="*/ 44 w 206"/>
                    <a:gd name="T51" fmla="*/ 126 h 254"/>
                    <a:gd name="T52" fmla="*/ 40 w 206"/>
                    <a:gd name="T53" fmla="*/ 133 h 254"/>
                    <a:gd name="T54" fmla="*/ 21 w 206"/>
                    <a:gd name="T55" fmla="*/ 148 h 254"/>
                    <a:gd name="T56" fmla="*/ 9 w 206"/>
                    <a:gd name="T57" fmla="*/ 157 h 254"/>
                    <a:gd name="T58" fmla="*/ 2 w 206"/>
                    <a:gd name="T59" fmla="*/ 171 h 254"/>
                    <a:gd name="T60" fmla="*/ 0 w 206"/>
                    <a:gd name="T61" fmla="*/ 183 h 254"/>
                    <a:gd name="T62" fmla="*/ 2 w 206"/>
                    <a:gd name="T63" fmla="*/ 211 h 254"/>
                    <a:gd name="T64" fmla="*/ 12 w 206"/>
                    <a:gd name="T65" fmla="*/ 236 h 254"/>
                    <a:gd name="T66" fmla="*/ 21 w 206"/>
                    <a:gd name="T67" fmla="*/ 245 h 254"/>
                    <a:gd name="T68" fmla="*/ 32 w 206"/>
                    <a:gd name="T69" fmla="*/ 252 h 254"/>
                    <a:gd name="T70" fmla="*/ 43 w 206"/>
                    <a:gd name="T71" fmla="*/ 254 h 254"/>
                    <a:gd name="T72" fmla="*/ 59 w 206"/>
                    <a:gd name="T73" fmla="*/ 254 h 254"/>
                    <a:gd name="T74" fmla="*/ 90 w 206"/>
                    <a:gd name="T75" fmla="*/ 248 h 254"/>
                    <a:gd name="T76" fmla="*/ 104 w 206"/>
                    <a:gd name="T77" fmla="*/ 244 h 254"/>
                    <a:gd name="T78" fmla="*/ 123 w 206"/>
                    <a:gd name="T79" fmla="*/ 232 h 254"/>
                    <a:gd name="T80" fmla="*/ 131 w 206"/>
                    <a:gd name="T81" fmla="*/ 224 h 254"/>
                    <a:gd name="T82" fmla="*/ 145 w 206"/>
                    <a:gd name="T83" fmla="*/ 207 h 254"/>
                    <a:gd name="T84" fmla="*/ 156 w 206"/>
                    <a:gd name="T85" fmla="*/ 189 h 254"/>
                    <a:gd name="T86" fmla="*/ 162 w 206"/>
                    <a:gd name="T87" fmla="*/ 167 h 254"/>
                    <a:gd name="T88" fmla="*/ 164 w 206"/>
                    <a:gd name="T89" fmla="*/ 156 h 254"/>
                    <a:gd name="T90" fmla="*/ 168 w 206"/>
                    <a:gd name="T91" fmla="*/ 145 h 254"/>
                    <a:gd name="T92" fmla="*/ 178 w 206"/>
                    <a:gd name="T93" fmla="*/ 134 h 254"/>
                    <a:gd name="T94" fmla="*/ 194 w 206"/>
                    <a:gd name="T95" fmla="*/ 120 h 254"/>
                    <a:gd name="T96" fmla="*/ 200 w 206"/>
                    <a:gd name="T97" fmla="*/ 114 h 254"/>
                    <a:gd name="T98" fmla="*/ 200 w 206"/>
                    <a:gd name="T99" fmla="*/ 111 h 254"/>
                    <a:gd name="T100" fmla="*/ 194 w 206"/>
                    <a:gd name="T101" fmla="*/ 104 h 254"/>
                    <a:gd name="T102" fmla="*/ 193 w 206"/>
                    <a:gd name="T103" fmla="*/ 100 h 254"/>
                    <a:gd name="T104" fmla="*/ 194 w 206"/>
                    <a:gd name="T105" fmla="*/ 95 h 254"/>
                    <a:gd name="T106" fmla="*/ 201 w 206"/>
                    <a:gd name="T107" fmla="*/ 78 h 254"/>
                    <a:gd name="T108" fmla="*/ 206 w 206"/>
                    <a:gd name="T109" fmla="*/ 63 h 254"/>
                    <a:gd name="T110" fmla="*/ 206 w 206"/>
                    <a:gd name="T111" fmla="*/ 5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254">
                      <a:moveTo>
                        <a:pt x="206" y="58"/>
                      </a:moveTo>
                      <a:lnTo>
                        <a:pt x="206" y="58"/>
                      </a:lnTo>
                      <a:lnTo>
                        <a:pt x="200" y="32"/>
                      </a:lnTo>
                      <a:lnTo>
                        <a:pt x="193" y="7"/>
                      </a:lnTo>
                      <a:lnTo>
                        <a:pt x="193" y="7"/>
                      </a:lnTo>
                      <a:lnTo>
                        <a:pt x="192" y="5"/>
                      </a:lnTo>
                      <a:lnTo>
                        <a:pt x="189" y="3"/>
                      </a:lnTo>
                      <a:lnTo>
                        <a:pt x="185" y="1"/>
                      </a:lnTo>
                      <a:lnTo>
                        <a:pt x="182" y="0"/>
                      </a:lnTo>
                      <a:lnTo>
                        <a:pt x="177" y="0"/>
                      </a:lnTo>
                      <a:lnTo>
                        <a:pt x="174" y="1"/>
                      </a:lnTo>
                      <a:lnTo>
                        <a:pt x="170" y="5"/>
                      </a:lnTo>
                      <a:lnTo>
                        <a:pt x="169" y="9"/>
                      </a:lnTo>
                      <a:lnTo>
                        <a:pt x="169" y="9"/>
                      </a:lnTo>
                      <a:lnTo>
                        <a:pt x="168" y="14"/>
                      </a:lnTo>
                      <a:lnTo>
                        <a:pt x="169" y="17"/>
                      </a:lnTo>
                      <a:lnTo>
                        <a:pt x="173" y="25"/>
                      </a:lnTo>
                      <a:lnTo>
                        <a:pt x="175" y="33"/>
                      </a:lnTo>
                      <a:lnTo>
                        <a:pt x="176" y="38"/>
                      </a:lnTo>
                      <a:lnTo>
                        <a:pt x="176" y="42"/>
                      </a:lnTo>
                      <a:lnTo>
                        <a:pt x="176" y="42"/>
                      </a:lnTo>
                      <a:lnTo>
                        <a:pt x="181" y="39"/>
                      </a:lnTo>
                      <a:lnTo>
                        <a:pt x="181" y="39"/>
                      </a:lnTo>
                      <a:lnTo>
                        <a:pt x="178" y="43"/>
                      </a:lnTo>
                      <a:lnTo>
                        <a:pt x="175" y="47"/>
                      </a:lnTo>
                      <a:lnTo>
                        <a:pt x="167" y="54"/>
                      </a:lnTo>
                      <a:lnTo>
                        <a:pt x="167" y="54"/>
                      </a:lnTo>
                      <a:lnTo>
                        <a:pt x="164" y="56"/>
                      </a:lnTo>
                      <a:lnTo>
                        <a:pt x="159" y="58"/>
                      </a:lnTo>
                      <a:lnTo>
                        <a:pt x="149" y="62"/>
                      </a:lnTo>
                      <a:lnTo>
                        <a:pt x="140" y="65"/>
                      </a:lnTo>
                      <a:lnTo>
                        <a:pt x="129" y="68"/>
                      </a:lnTo>
                      <a:lnTo>
                        <a:pt x="129" y="68"/>
                      </a:lnTo>
                      <a:lnTo>
                        <a:pt x="126" y="72"/>
                      </a:lnTo>
                      <a:lnTo>
                        <a:pt x="123" y="75"/>
                      </a:lnTo>
                      <a:lnTo>
                        <a:pt x="117" y="83"/>
                      </a:lnTo>
                      <a:lnTo>
                        <a:pt x="111" y="92"/>
                      </a:lnTo>
                      <a:lnTo>
                        <a:pt x="108" y="96"/>
                      </a:lnTo>
                      <a:lnTo>
                        <a:pt x="104" y="98"/>
                      </a:lnTo>
                      <a:lnTo>
                        <a:pt x="104" y="98"/>
                      </a:lnTo>
                      <a:lnTo>
                        <a:pt x="100" y="99"/>
                      </a:lnTo>
                      <a:lnTo>
                        <a:pt x="95" y="100"/>
                      </a:lnTo>
                      <a:lnTo>
                        <a:pt x="85" y="100"/>
                      </a:lnTo>
                      <a:lnTo>
                        <a:pt x="76" y="100"/>
                      </a:lnTo>
                      <a:lnTo>
                        <a:pt x="70" y="100"/>
                      </a:lnTo>
                      <a:lnTo>
                        <a:pt x="66" y="101"/>
                      </a:lnTo>
                      <a:lnTo>
                        <a:pt x="66" y="101"/>
                      </a:lnTo>
                      <a:lnTo>
                        <a:pt x="62" y="103"/>
                      </a:lnTo>
                      <a:lnTo>
                        <a:pt x="59" y="105"/>
                      </a:lnTo>
                      <a:lnTo>
                        <a:pt x="52" y="111"/>
                      </a:lnTo>
                      <a:lnTo>
                        <a:pt x="48" y="119"/>
                      </a:lnTo>
                      <a:lnTo>
                        <a:pt x="44" y="126"/>
                      </a:lnTo>
                      <a:lnTo>
                        <a:pt x="44" y="126"/>
                      </a:lnTo>
                      <a:lnTo>
                        <a:pt x="40" y="133"/>
                      </a:lnTo>
                      <a:lnTo>
                        <a:pt x="35" y="139"/>
                      </a:lnTo>
                      <a:lnTo>
                        <a:pt x="21" y="148"/>
                      </a:lnTo>
                      <a:lnTo>
                        <a:pt x="15" y="153"/>
                      </a:lnTo>
                      <a:lnTo>
                        <a:pt x="9" y="157"/>
                      </a:lnTo>
                      <a:lnTo>
                        <a:pt x="4" y="164"/>
                      </a:lnTo>
                      <a:lnTo>
                        <a:pt x="2" y="171"/>
                      </a:lnTo>
                      <a:lnTo>
                        <a:pt x="2" y="171"/>
                      </a:lnTo>
                      <a:lnTo>
                        <a:pt x="0" y="183"/>
                      </a:lnTo>
                      <a:lnTo>
                        <a:pt x="0" y="197"/>
                      </a:lnTo>
                      <a:lnTo>
                        <a:pt x="2" y="211"/>
                      </a:lnTo>
                      <a:lnTo>
                        <a:pt x="7" y="224"/>
                      </a:lnTo>
                      <a:lnTo>
                        <a:pt x="12" y="236"/>
                      </a:lnTo>
                      <a:lnTo>
                        <a:pt x="17" y="240"/>
                      </a:lnTo>
                      <a:lnTo>
                        <a:pt x="21" y="245"/>
                      </a:lnTo>
                      <a:lnTo>
                        <a:pt x="26" y="248"/>
                      </a:lnTo>
                      <a:lnTo>
                        <a:pt x="32" y="252"/>
                      </a:lnTo>
                      <a:lnTo>
                        <a:pt x="37" y="254"/>
                      </a:lnTo>
                      <a:lnTo>
                        <a:pt x="43" y="254"/>
                      </a:lnTo>
                      <a:lnTo>
                        <a:pt x="43" y="254"/>
                      </a:lnTo>
                      <a:lnTo>
                        <a:pt x="59" y="254"/>
                      </a:lnTo>
                      <a:lnTo>
                        <a:pt x="74" y="252"/>
                      </a:lnTo>
                      <a:lnTo>
                        <a:pt x="90" y="248"/>
                      </a:lnTo>
                      <a:lnTo>
                        <a:pt x="104" y="244"/>
                      </a:lnTo>
                      <a:lnTo>
                        <a:pt x="104" y="244"/>
                      </a:lnTo>
                      <a:lnTo>
                        <a:pt x="115" y="238"/>
                      </a:lnTo>
                      <a:lnTo>
                        <a:pt x="123" y="232"/>
                      </a:lnTo>
                      <a:lnTo>
                        <a:pt x="123" y="232"/>
                      </a:lnTo>
                      <a:lnTo>
                        <a:pt x="131" y="224"/>
                      </a:lnTo>
                      <a:lnTo>
                        <a:pt x="139" y="216"/>
                      </a:lnTo>
                      <a:lnTo>
                        <a:pt x="145" y="207"/>
                      </a:lnTo>
                      <a:lnTo>
                        <a:pt x="151" y="198"/>
                      </a:lnTo>
                      <a:lnTo>
                        <a:pt x="156" y="189"/>
                      </a:lnTo>
                      <a:lnTo>
                        <a:pt x="160" y="178"/>
                      </a:lnTo>
                      <a:lnTo>
                        <a:pt x="162" y="167"/>
                      </a:lnTo>
                      <a:lnTo>
                        <a:pt x="164" y="156"/>
                      </a:lnTo>
                      <a:lnTo>
                        <a:pt x="164" y="156"/>
                      </a:lnTo>
                      <a:lnTo>
                        <a:pt x="166" y="149"/>
                      </a:lnTo>
                      <a:lnTo>
                        <a:pt x="168" y="145"/>
                      </a:lnTo>
                      <a:lnTo>
                        <a:pt x="173" y="139"/>
                      </a:lnTo>
                      <a:lnTo>
                        <a:pt x="178" y="134"/>
                      </a:lnTo>
                      <a:lnTo>
                        <a:pt x="190" y="125"/>
                      </a:lnTo>
                      <a:lnTo>
                        <a:pt x="194" y="120"/>
                      </a:lnTo>
                      <a:lnTo>
                        <a:pt x="200" y="114"/>
                      </a:lnTo>
                      <a:lnTo>
                        <a:pt x="200" y="114"/>
                      </a:lnTo>
                      <a:lnTo>
                        <a:pt x="200" y="113"/>
                      </a:lnTo>
                      <a:lnTo>
                        <a:pt x="200" y="111"/>
                      </a:lnTo>
                      <a:lnTo>
                        <a:pt x="198" y="107"/>
                      </a:lnTo>
                      <a:lnTo>
                        <a:pt x="194" y="104"/>
                      </a:lnTo>
                      <a:lnTo>
                        <a:pt x="193" y="101"/>
                      </a:lnTo>
                      <a:lnTo>
                        <a:pt x="193" y="100"/>
                      </a:lnTo>
                      <a:lnTo>
                        <a:pt x="193" y="100"/>
                      </a:lnTo>
                      <a:lnTo>
                        <a:pt x="194" y="95"/>
                      </a:lnTo>
                      <a:lnTo>
                        <a:pt x="195" y="89"/>
                      </a:lnTo>
                      <a:lnTo>
                        <a:pt x="201" y="78"/>
                      </a:lnTo>
                      <a:lnTo>
                        <a:pt x="204" y="67"/>
                      </a:lnTo>
                      <a:lnTo>
                        <a:pt x="206" y="63"/>
                      </a:lnTo>
                      <a:lnTo>
                        <a:pt x="206" y="58"/>
                      </a:lnTo>
                      <a:lnTo>
                        <a:pt x="206" y="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3" name="Freeform: Shape 283"/>
                <p:cNvSpPr/>
                <p:nvPr/>
              </p:nvSpPr>
              <p:spPr bwMode="auto">
                <a:xfrm>
                  <a:off x="4722813" y="4527550"/>
                  <a:ext cx="117475" cy="214312"/>
                </a:xfrm>
                <a:custGeom>
                  <a:avLst/>
                  <a:gdLst>
                    <a:gd name="T0" fmla="*/ 130 w 149"/>
                    <a:gd name="T1" fmla="*/ 135 h 271"/>
                    <a:gd name="T2" fmla="*/ 110 w 149"/>
                    <a:gd name="T3" fmla="*/ 138 h 271"/>
                    <a:gd name="T4" fmla="*/ 104 w 149"/>
                    <a:gd name="T5" fmla="*/ 137 h 271"/>
                    <a:gd name="T6" fmla="*/ 93 w 149"/>
                    <a:gd name="T7" fmla="*/ 130 h 271"/>
                    <a:gd name="T8" fmla="*/ 89 w 149"/>
                    <a:gd name="T9" fmla="*/ 118 h 271"/>
                    <a:gd name="T10" fmla="*/ 89 w 149"/>
                    <a:gd name="T11" fmla="*/ 108 h 271"/>
                    <a:gd name="T12" fmla="*/ 84 w 149"/>
                    <a:gd name="T13" fmla="*/ 104 h 271"/>
                    <a:gd name="T14" fmla="*/ 59 w 149"/>
                    <a:gd name="T15" fmla="*/ 104 h 271"/>
                    <a:gd name="T16" fmla="*/ 43 w 149"/>
                    <a:gd name="T17" fmla="*/ 99 h 271"/>
                    <a:gd name="T18" fmla="*/ 37 w 149"/>
                    <a:gd name="T19" fmla="*/ 90 h 271"/>
                    <a:gd name="T20" fmla="*/ 42 w 149"/>
                    <a:gd name="T21" fmla="*/ 75 h 271"/>
                    <a:gd name="T22" fmla="*/ 49 w 149"/>
                    <a:gd name="T23" fmla="*/ 56 h 271"/>
                    <a:gd name="T24" fmla="*/ 45 w 149"/>
                    <a:gd name="T25" fmla="*/ 47 h 271"/>
                    <a:gd name="T26" fmla="*/ 39 w 149"/>
                    <a:gd name="T27" fmla="*/ 39 h 271"/>
                    <a:gd name="T28" fmla="*/ 27 w 149"/>
                    <a:gd name="T29" fmla="*/ 27 h 271"/>
                    <a:gd name="T30" fmla="*/ 25 w 149"/>
                    <a:gd name="T31" fmla="*/ 15 h 271"/>
                    <a:gd name="T32" fmla="*/ 25 w 149"/>
                    <a:gd name="T33" fmla="*/ 2 h 271"/>
                    <a:gd name="T34" fmla="*/ 10 w 149"/>
                    <a:gd name="T35" fmla="*/ 0 h 271"/>
                    <a:gd name="T36" fmla="*/ 16 w 149"/>
                    <a:gd name="T37" fmla="*/ 10 h 271"/>
                    <a:gd name="T38" fmla="*/ 6 w 149"/>
                    <a:gd name="T39" fmla="*/ 18 h 271"/>
                    <a:gd name="T40" fmla="*/ 0 w 149"/>
                    <a:gd name="T41" fmla="*/ 35 h 271"/>
                    <a:gd name="T42" fmla="*/ 7 w 149"/>
                    <a:gd name="T43" fmla="*/ 51 h 271"/>
                    <a:gd name="T44" fmla="*/ 16 w 149"/>
                    <a:gd name="T45" fmla="*/ 61 h 271"/>
                    <a:gd name="T46" fmla="*/ 35 w 149"/>
                    <a:gd name="T47" fmla="*/ 96 h 271"/>
                    <a:gd name="T48" fmla="*/ 29 w 149"/>
                    <a:gd name="T49" fmla="*/ 100 h 271"/>
                    <a:gd name="T50" fmla="*/ 26 w 149"/>
                    <a:gd name="T51" fmla="*/ 113 h 271"/>
                    <a:gd name="T52" fmla="*/ 35 w 149"/>
                    <a:gd name="T53" fmla="*/ 141 h 271"/>
                    <a:gd name="T54" fmla="*/ 33 w 149"/>
                    <a:gd name="T55" fmla="*/ 156 h 271"/>
                    <a:gd name="T56" fmla="*/ 26 w 149"/>
                    <a:gd name="T57" fmla="*/ 162 h 271"/>
                    <a:gd name="T58" fmla="*/ 25 w 149"/>
                    <a:gd name="T59" fmla="*/ 171 h 271"/>
                    <a:gd name="T60" fmla="*/ 33 w 149"/>
                    <a:gd name="T61" fmla="*/ 182 h 271"/>
                    <a:gd name="T62" fmla="*/ 49 w 149"/>
                    <a:gd name="T63" fmla="*/ 202 h 271"/>
                    <a:gd name="T64" fmla="*/ 52 w 149"/>
                    <a:gd name="T65" fmla="*/ 214 h 271"/>
                    <a:gd name="T66" fmla="*/ 56 w 149"/>
                    <a:gd name="T67" fmla="*/ 231 h 271"/>
                    <a:gd name="T68" fmla="*/ 61 w 149"/>
                    <a:gd name="T69" fmla="*/ 240 h 271"/>
                    <a:gd name="T70" fmla="*/ 61 w 149"/>
                    <a:gd name="T71" fmla="*/ 247 h 271"/>
                    <a:gd name="T72" fmla="*/ 70 w 149"/>
                    <a:gd name="T73" fmla="*/ 249 h 271"/>
                    <a:gd name="T74" fmla="*/ 79 w 149"/>
                    <a:gd name="T75" fmla="*/ 262 h 271"/>
                    <a:gd name="T76" fmla="*/ 85 w 149"/>
                    <a:gd name="T77" fmla="*/ 268 h 271"/>
                    <a:gd name="T78" fmla="*/ 99 w 149"/>
                    <a:gd name="T79" fmla="*/ 271 h 271"/>
                    <a:gd name="T80" fmla="*/ 108 w 149"/>
                    <a:gd name="T81" fmla="*/ 266 h 271"/>
                    <a:gd name="T82" fmla="*/ 109 w 149"/>
                    <a:gd name="T83" fmla="*/ 259 h 271"/>
                    <a:gd name="T84" fmla="*/ 107 w 149"/>
                    <a:gd name="T85" fmla="*/ 242 h 271"/>
                    <a:gd name="T86" fmla="*/ 111 w 149"/>
                    <a:gd name="T87" fmla="*/ 230 h 271"/>
                    <a:gd name="T88" fmla="*/ 117 w 149"/>
                    <a:gd name="T89" fmla="*/ 224 h 271"/>
                    <a:gd name="T90" fmla="*/ 134 w 149"/>
                    <a:gd name="T91" fmla="*/ 214 h 271"/>
                    <a:gd name="T92" fmla="*/ 141 w 149"/>
                    <a:gd name="T93" fmla="*/ 192 h 271"/>
                    <a:gd name="T94" fmla="*/ 147 w 149"/>
                    <a:gd name="T95" fmla="*/ 173 h 271"/>
                    <a:gd name="T96" fmla="*/ 148 w 149"/>
                    <a:gd name="T97" fmla="*/ 157 h 271"/>
                    <a:gd name="T98" fmla="*/ 141 w 149"/>
                    <a:gd name="T99" fmla="*/ 143 h 271"/>
                    <a:gd name="T100" fmla="*/ 132 w 149"/>
                    <a:gd name="T101" fmla="*/ 13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271">
                      <a:moveTo>
                        <a:pt x="132" y="137"/>
                      </a:moveTo>
                      <a:lnTo>
                        <a:pt x="132" y="137"/>
                      </a:lnTo>
                      <a:lnTo>
                        <a:pt x="130" y="135"/>
                      </a:lnTo>
                      <a:lnTo>
                        <a:pt x="125" y="135"/>
                      </a:lnTo>
                      <a:lnTo>
                        <a:pt x="118" y="137"/>
                      </a:lnTo>
                      <a:lnTo>
                        <a:pt x="110" y="138"/>
                      </a:lnTo>
                      <a:lnTo>
                        <a:pt x="107" y="138"/>
                      </a:lnTo>
                      <a:lnTo>
                        <a:pt x="104" y="137"/>
                      </a:lnTo>
                      <a:lnTo>
                        <a:pt x="104" y="137"/>
                      </a:lnTo>
                      <a:lnTo>
                        <a:pt x="100" y="135"/>
                      </a:lnTo>
                      <a:lnTo>
                        <a:pt x="97" y="133"/>
                      </a:lnTo>
                      <a:lnTo>
                        <a:pt x="93" y="130"/>
                      </a:lnTo>
                      <a:lnTo>
                        <a:pt x="91" y="126"/>
                      </a:lnTo>
                      <a:lnTo>
                        <a:pt x="90" y="123"/>
                      </a:lnTo>
                      <a:lnTo>
                        <a:pt x="89" y="118"/>
                      </a:lnTo>
                      <a:lnTo>
                        <a:pt x="87" y="114"/>
                      </a:lnTo>
                      <a:lnTo>
                        <a:pt x="89" y="108"/>
                      </a:lnTo>
                      <a:lnTo>
                        <a:pt x="89" y="108"/>
                      </a:lnTo>
                      <a:lnTo>
                        <a:pt x="86" y="106"/>
                      </a:lnTo>
                      <a:lnTo>
                        <a:pt x="84" y="104"/>
                      </a:lnTo>
                      <a:lnTo>
                        <a:pt x="84" y="104"/>
                      </a:lnTo>
                      <a:lnTo>
                        <a:pt x="78" y="104"/>
                      </a:lnTo>
                      <a:lnTo>
                        <a:pt x="72" y="104"/>
                      </a:lnTo>
                      <a:lnTo>
                        <a:pt x="59" y="104"/>
                      </a:lnTo>
                      <a:lnTo>
                        <a:pt x="53" y="104"/>
                      </a:lnTo>
                      <a:lnTo>
                        <a:pt x="48" y="101"/>
                      </a:lnTo>
                      <a:lnTo>
                        <a:pt x="43" y="99"/>
                      </a:lnTo>
                      <a:lnTo>
                        <a:pt x="40" y="94"/>
                      </a:lnTo>
                      <a:lnTo>
                        <a:pt x="40" y="94"/>
                      </a:lnTo>
                      <a:lnTo>
                        <a:pt x="37" y="90"/>
                      </a:lnTo>
                      <a:lnTo>
                        <a:pt x="37" y="85"/>
                      </a:lnTo>
                      <a:lnTo>
                        <a:pt x="40" y="81"/>
                      </a:lnTo>
                      <a:lnTo>
                        <a:pt x="42" y="75"/>
                      </a:lnTo>
                      <a:lnTo>
                        <a:pt x="46" y="66"/>
                      </a:lnTo>
                      <a:lnTo>
                        <a:pt x="48" y="60"/>
                      </a:lnTo>
                      <a:lnTo>
                        <a:pt x="49" y="56"/>
                      </a:lnTo>
                      <a:lnTo>
                        <a:pt x="49" y="56"/>
                      </a:lnTo>
                      <a:lnTo>
                        <a:pt x="48" y="51"/>
                      </a:lnTo>
                      <a:lnTo>
                        <a:pt x="45" y="47"/>
                      </a:lnTo>
                      <a:lnTo>
                        <a:pt x="42" y="42"/>
                      </a:lnTo>
                      <a:lnTo>
                        <a:pt x="39" y="39"/>
                      </a:lnTo>
                      <a:lnTo>
                        <a:pt x="39" y="39"/>
                      </a:lnTo>
                      <a:lnTo>
                        <a:pt x="33" y="33"/>
                      </a:lnTo>
                      <a:lnTo>
                        <a:pt x="27" y="27"/>
                      </a:lnTo>
                      <a:lnTo>
                        <a:pt x="27" y="27"/>
                      </a:lnTo>
                      <a:lnTo>
                        <a:pt x="26" y="24"/>
                      </a:lnTo>
                      <a:lnTo>
                        <a:pt x="25" y="22"/>
                      </a:lnTo>
                      <a:lnTo>
                        <a:pt x="25" y="15"/>
                      </a:lnTo>
                      <a:lnTo>
                        <a:pt x="25" y="9"/>
                      </a:lnTo>
                      <a:lnTo>
                        <a:pt x="25" y="2"/>
                      </a:lnTo>
                      <a:lnTo>
                        <a:pt x="25" y="2"/>
                      </a:lnTo>
                      <a:lnTo>
                        <a:pt x="21" y="2"/>
                      </a:lnTo>
                      <a:lnTo>
                        <a:pt x="18" y="1"/>
                      </a:lnTo>
                      <a:lnTo>
                        <a:pt x="10" y="0"/>
                      </a:lnTo>
                      <a:lnTo>
                        <a:pt x="10" y="0"/>
                      </a:lnTo>
                      <a:lnTo>
                        <a:pt x="10" y="2"/>
                      </a:lnTo>
                      <a:lnTo>
                        <a:pt x="16" y="10"/>
                      </a:lnTo>
                      <a:lnTo>
                        <a:pt x="16" y="10"/>
                      </a:lnTo>
                      <a:lnTo>
                        <a:pt x="10" y="14"/>
                      </a:lnTo>
                      <a:lnTo>
                        <a:pt x="6" y="18"/>
                      </a:lnTo>
                      <a:lnTo>
                        <a:pt x="2" y="24"/>
                      </a:lnTo>
                      <a:lnTo>
                        <a:pt x="0" y="30"/>
                      </a:lnTo>
                      <a:lnTo>
                        <a:pt x="0" y="35"/>
                      </a:lnTo>
                      <a:lnTo>
                        <a:pt x="0" y="42"/>
                      </a:lnTo>
                      <a:lnTo>
                        <a:pt x="2" y="47"/>
                      </a:lnTo>
                      <a:lnTo>
                        <a:pt x="7" y="51"/>
                      </a:lnTo>
                      <a:lnTo>
                        <a:pt x="7" y="51"/>
                      </a:lnTo>
                      <a:lnTo>
                        <a:pt x="12" y="56"/>
                      </a:lnTo>
                      <a:lnTo>
                        <a:pt x="16" y="61"/>
                      </a:lnTo>
                      <a:lnTo>
                        <a:pt x="23" y="73"/>
                      </a:lnTo>
                      <a:lnTo>
                        <a:pt x="28" y="84"/>
                      </a:lnTo>
                      <a:lnTo>
                        <a:pt x="35" y="96"/>
                      </a:lnTo>
                      <a:lnTo>
                        <a:pt x="35" y="96"/>
                      </a:lnTo>
                      <a:lnTo>
                        <a:pt x="32" y="98"/>
                      </a:lnTo>
                      <a:lnTo>
                        <a:pt x="29" y="100"/>
                      </a:lnTo>
                      <a:lnTo>
                        <a:pt x="27" y="106"/>
                      </a:lnTo>
                      <a:lnTo>
                        <a:pt x="27" y="106"/>
                      </a:lnTo>
                      <a:lnTo>
                        <a:pt x="26" y="113"/>
                      </a:lnTo>
                      <a:lnTo>
                        <a:pt x="28" y="121"/>
                      </a:lnTo>
                      <a:lnTo>
                        <a:pt x="33" y="134"/>
                      </a:lnTo>
                      <a:lnTo>
                        <a:pt x="35" y="141"/>
                      </a:lnTo>
                      <a:lnTo>
                        <a:pt x="35" y="149"/>
                      </a:lnTo>
                      <a:lnTo>
                        <a:pt x="34" y="152"/>
                      </a:lnTo>
                      <a:lnTo>
                        <a:pt x="33" y="156"/>
                      </a:lnTo>
                      <a:lnTo>
                        <a:pt x="29" y="159"/>
                      </a:lnTo>
                      <a:lnTo>
                        <a:pt x="26" y="162"/>
                      </a:lnTo>
                      <a:lnTo>
                        <a:pt x="26" y="162"/>
                      </a:lnTo>
                      <a:lnTo>
                        <a:pt x="25" y="164"/>
                      </a:lnTo>
                      <a:lnTo>
                        <a:pt x="24" y="167"/>
                      </a:lnTo>
                      <a:lnTo>
                        <a:pt x="25" y="171"/>
                      </a:lnTo>
                      <a:lnTo>
                        <a:pt x="26" y="173"/>
                      </a:lnTo>
                      <a:lnTo>
                        <a:pt x="26" y="173"/>
                      </a:lnTo>
                      <a:lnTo>
                        <a:pt x="33" y="182"/>
                      </a:lnTo>
                      <a:lnTo>
                        <a:pt x="40" y="190"/>
                      </a:lnTo>
                      <a:lnTo>
                        <a:pt x="46" y="198"/>
                      </a:lnTo>
                      <a:lnTo>
                        <a:pt x="49" y="202"/>
                      </a:lnTo>
                      <a:lnTo>
                        <a:pt x="50" y="207"/>
                      </a:lnTo>
                      <a:lnTo>
                        <a:pt x="50" y="207"/>
                      </a:lnTo>
                      <a:lnTo>
                        <a:pt x="52" y="214"/>
                      </a:lnTo>
                      <a:lnTo>
                        <a:pt x="52" y="222"/>
                      </a:lnTo>
                      <a:lnTo>
                        <a:pt x="53" y="226"/>
                      </a:lnTo>
                      <a:lnTo>
                        <a:pt x="56" y="231"/>
                      </a:lnTo>
                      <a:lnTo>
                        <a:pt x="58" y="235"/>
                      </a:lnTo>
                      <a:lnTo>
                        <a:pt x="61" y="240"/>
                      </a:lnTo>
                      <a:lnTo>
                        <a:pt x="61" y="240"/>
                      </a:lnTo>
                      <a:lnTo>
                        <a:pt x="62" y="241"/>
                      </a:lnTo>
                      <a:lnTo>
                        <a:pt x="62" y="242"/>
                      </a:lnTo>
                      <a:lnTo>
                        <a:pt x="61" y="247"/>
                      </a:lnTo>
                      <a:lnTo>
                        <a:pt x="61" y="247"/>
                      </a:lnTo>
                      <a:lnTo>
                        <a:pt x="67" y="247"/>
                      </a:lnTo>
                      <a:lnTo>
                        <a:pt x="70" y="249"/>
                      </a:lnTo>
                      <a:lnTo>
                        <a:pt x="73" y="251"/>
                      </a:lnTo>
                      <a:lnTo>
                        <a:pt x="75" y="255"/>
                      </a:lnTo>
                      <a:lnTo>
                        <a:pt x="79" y="262"/>
                      </a:lnTo>
                      <a:lnTo>
                        <a:pt x="82" y="265"/>
                      </a:lnTo>
                      <a:lnTo>
                        <a:pt x="85" y="268"/>
                      </a:lnTo>
                      <a:lnTo>
                        <a:pt x="85" y="268"/>
                      </a:lnTo>
                      <a:lnTo>
                        <a:pt x="87" y="270"/>
                      </a:lnTo>
                      <a:lnTo>
                        <a:pt x="91" y="271"/>
                      </a:lnTo>
                      <a:lnTo>
                        <a:pt x="99" y="271"/>
                      </a:lnTo>
                      <a:lnTo>
                        <a:pt x="102" y="270"/>
                      </a:lnTo>
                      <a:lnTo>
                        <a:pt x="104" y="268"/>
                      </a:lnTo>
                      <a:lnTo>
                        <a:pt x="108" y="266"/>
                      </a:lnTo>
                      <a:lnTo>
                        <a:pt x="109" y="264"/>
                      </a:lnTo>
                      <a:lnTo>
                        <a:pt x="109" y="264"/>
                      </a:lnTo>
                      <a:lnTo>
                        <a:pt x="109" y="259"/>
                      </a:lnTo>
                      <a:lnTo>
                        <a:pt x="109" y="256"/>
                      </a:lnTo>
                      <a:lnTo>
                        <a:pt x="108" y="247"/>
                      </a:lnTo>
                      <a:lnTo>
                        <a:pt x="107" y="242"/>
                      </a:lnTo>
                      <a:lnTo>
                        <a:pt x="108" y="238"/>
                      </a:lnTo>
                      <a:lnTo>
                        <a:pt x="109" y="233"/>
                      </a:lnTo>
                      <a:lnTo>
                        <a:pt x="111" y="230"/>
                      </a:lnTo>
                      <a:lnTo>
                        <a:pt x="111" y="230"/>
                      </a:lnTo>
                      <a:lnTo>
                        <a:pt x="114" y="226"/>
                      </a:lnTo>
                      <a:lnTo>
                        <a:pt x="117" y="224"/>
                      </a:lnTo>
                      <a:lnTo>
                        <a:pt x="125" y="220"/>
                      </a:lnTo>
                      <a:lnTo>
                        <a:pt x="132" y="216"/>
                      </a:lnTo>
                      <a:lnTo>
                        <a:pt x="134" y="214"/>
                      </a:lnTo>
                      <a:lnTo>
                        <a:pt x="135" y="210"/>
                      </a:lnTo>
                      <a:lnTo>
                        <a:pt x="135" y="210"/>
                      </a:lnTo>
                      <a:lnTo>
                        <a:pt x="141" y="192"/>
                      </a:lnTo>
                      <a:lnTo>
                        <a:pt x="143" y="183"/>
                      </a:lnTo>
                      <a:lnTo>
                        <a:pt x="147" y="173"/>
                      </a:lnTo>
                      <a:lnTo>
                        <a:pt x="147" y="173"/>
                      </a:lnTo>
                      <a:lnTo>
                        <a:pt x="148" y="168"/>
                      </a:lnTo>
                      <a:lnTo>
                        <a:pt x="149" y="163"/>
                      </a:lnTo>
                      <a:lnTo>
                        <a:pt x="148" y="157"/>
                      </a:lnTo>
                      <a:lnTo>
                        <a:pt x="147" y="152"/>
                      </a:lnTo>
                      <a:lnTo>
                        <a:pt x="144" y="148"/>
                      </a:lnTo>
                      <a:lnTo>
                        <a:pt x="141" y="143"/>
                      </a:lnTo>
                      <a:lnTo>
                        <a:pt x="136" y="140"/>
                      </a:lnTo>
                      <a:lnTo>
                        <a:pt x="132" y="137"/>
                      </a:lnTo>
                      <a:lnTo>
                        <a:pt x="132" y="1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4" name="Freeform: Shape 284"/>
                <p:cNvSpPr/>
                <p:nvPr/>
              </p:nvSpPr>
              <p:spPr bwMode="auto">
                <a:xfrm>
                  <a:off x="3948113" y="3900488"/>
                  <a:ext cx="15875" cy="7937"/>
                </a:xfrm>
                <a:custGeom>
                  <a:avLst/>
                  <a:gdLst>
                    <a:gd name="T0" fmla="*/ 0 w 19"/>
                    <a:gd name="T1" fmla="*/ 10 h 10"/>
                    <a:gd name="T2" fmla="*/ 0 w 19"/>
                    <a:gd name="T3" fmla="*/ 10 h 10"/>
                    <a:gd name="T4" fmla="*/ 19 w 19"/>
                    <a:gd name="T5" fmla="*/ 3 h 10"/>
                    <a:gd name="T6" fmla="*/ 19 w 19"/>
                    <a:gd name="T7" fmla="*/ 3 h 10"/>
                    <a:gd name="T8" fmla="*/ 19 w 19"/>
                    <a:gd name="T9" fmla="*/ 0 h 10"/>
                    <a:gd name="T10" fmla="*/ 0 w 19"/>
                    <a:gd name="T11" fmla="*/ 10 h 10"/>
                  </a:gdLst>
                  <a:ahLst/>
                  <a:cxnLst>
                    <a:cxn ang="0">
                      <a:pos x="T0" y="T1"/>
                    </a:cxn>
                    <a:cxn ang="0">
                      <a:pos x="T2" y="T3"/>
                    </a:cxn>
                    <a:cxn ang="0">
                      <a:pos x="T4" y="T5"/>
                    </a:cxn>
                    <a:cxn ang="0">
                      <a:pos x="T6" y="T7"/>
                    </a:cxn>
                    <a:cxn ang="0">
                      <a:pos x="T8" y="T9"/>
                    </a:cxn>
                    <a:cxn ang="0">
                      <a:pos x="T10" y="T11"/>
                    </a:cxn>
                  </a:cxnLst>
                  <a:rect l="0" t="0" r="r" b="b"/>
                  <a:pathLst>
                    <a:path w="19" h="10">
                      <a:moveTo>
                        <a:pt x="0" y="10"/>
                      </a:moveTo>
                      <a:lnTo>
                        <a:pt x="0" y="10"/>
                      </a:lnTo>
                      <a:lnTo>
                        <a:pt x="19" y="3"/>
                      </a:lnTo>
                      <a:lnTo>
                        <a:pt x="19" y="3"/>
                      </a:lnTo>
                      <a:lnTo>
                        <a:pt x="19" y="0"/>
                      </a:lnTo>
                      <a:lnTo>
                        <a:pt x="0"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9" name="Group 219"/>
              <p:cNvGrpSpPr/>
              <p:nvPr/>
            </p:nvGrpSpPr>
            <p:grpSpPr>
              <a:xfrm>
                <a:off x="5395164" y="3003378"/>
                <a:ext cx="1532118" cy="1714167"/>
                <a:chOff x="1041400" y="3132138"/>
                <a:chExt cx="1349375" cy="1509712"/>
              </a:xfrm>
              <a:grpFill/>
            </p:grpSpPr>
            <p:sp>
              <p:nvSpPr>
                <p:cNvPr id="97" name="Freeform: Shape 277"/>
                <p:cNvSpPr/>
                <p:nvPr/>
              </p:nvSpPr>
              <p:spPr bwMode="auto">
                <a:xfrm>
                  <a:off x="2209800" y="4117975"/>
                  <a:ext cx="180975" cy="303212"/>
                </a:xfrm>
                <a:custGeom>
                  <a:avLst/>
                  <a:gdLst>
                    <a:gd name="T0" fmla="*/ 208 w 227"/>
                    <a:gd name="T1" fmla="*/ 11 h 382"/>
                    <a:gd name="T2" fmla="*/ 196 w 227"/>
                    <a:gd name="T3" fmla="*/ 1 h 382"/>
                    <a:gd name="T4" fmla="*/ 186 w 227"/>
                    <a:gd name="T5" fmla="*/ 0 h 382"/>
                    <a:gd name="T6" fmla="*/ 174 w 227"/>
                    <a:gd name="T7" fmla="*/ 7 h 382"/>
                    <a:gd name="T8" fmla="*/ 158 w 227"/>
                    <a:gd name="T9" fmla="*/ 33 h 382"/>
                    <a:gd name="T10" fmla="*/ 151 w 227"/>
                    <a:gd name="T11" fmla="*/ 38 h 382"/>
                    <a:gd name="T12" fmla="*/ 136 w 227"/>
                    <a:gd name="T13" fmla="*/ 51 h 382"/>
                    <a:gd name="T14" fmla="*/ 134 w 227"/>
                    <a:gd name="T15" fmla="*/ 65 h 382"/>
                    <a:gd name="T16" fmla="*/ 127 w 227"/>
                    <a:gd name="T17" fmla="*/ 92 h 382"/>
                    <a:gd name="T18" fmla="*/ 111 w 227"/>
                    <a:gd name="T19" fmla="*/ 110 h 382"/>
                    <a:gd name="T20" fmla="*/ 94 w 227"/>
                    <a:gd name="T21" fmla="*/ 113 h 382"/>
                    <a:gd name="T22" fmla="*/ 72 w 227"/>
                    <a:gd name="T23" fmla="*/ 104 h 382"/>
                    <a:gd name="T24" fmla="*/ 44 w 227"/>
                    <a:gd name="T25" fmla="*/ 85 h 382"/>
                    <a:gd name="T26" fmla="*/ 38 w 227"/>
                    <a:gd name="T27" fmla="*/ 107 h 382"/>
                    <a:gd name="T28" fmla="*/ 39 w 227"/>
                    <a:gd name="T29" fmla="*/ 120 h 382"/>
                    <a:gd name="T30" fmla="*/ 49 w 227"/>
                    <a:gd name="T31" fmla="*/ 129 h 382"/>
                    <a:gd name="T32" fmla="*/ 60 w 227"/>
                    <a:gd name="T33" fmla="*/ 152 h 382"/>
                    <a:gd name="T34" fmla="*/ 59 w 227"/>
                    <a:gd name="T35" fmla="*/ 174 h 382"/>
                    <a:gd name="T36" fmla="*/ 37 w 227"/>
                    <a:gd name="T37" fmla="*/ 209 h 382"/>
                    <a:gd name="T38" fmla="*/ 14 w 227"/>
                    <a:gd name="T39" fmla="*/ 244 h 382"/>
                    <a:gd name="T40" fmla="*/ 3 w 227"/>
                    <a:gd name="T41" fmla="*/ 254 h 382"/>
                    <a:gd name="T42" fmla="*/ 1 w 227"/>
                    <a:gd name="T43" fmla="*/ 268 h 382"/>
                    <a:gd name="T44" fmla="*/ 1 w 227"/>
                    <a:gd name="T45" fmla="*/ 302 h 382"/>
                    <a:gd name="T46" fmla="*/ 10 w 227"/>
                    <a:gd name="T47" fmla="*/ 336 h 382"/>
                    <a:gd name="T48" fmla="*/ 26 w 227"/>
                    <a:gd name="T49" fmla="*/ 364 h 382"/>
                    <a:gd name="T50" fmla="*/ 50 w 227"/>
                    <a:gd name="T51" fmla="*/ 380 h 382"/>
                    <a:gd name="T52" fmla="*/ 83 w 227"/>
                    <a:gd name="T53" fmla="*/ 378 h 382"/>
                    <a:gd name="T54" fmla="*/ 116 w 227"/>
                    <a:gd name="T55" fmla="*/ 368 h 382"/>
                    <a:gd name="T56" fmla="*/ 128 w 227"/>
                    <a:gd name="T57" fmla="*/ 367 h 382"/>
                    <a:gd name="T58" fmla="*/ 120 w 227"/>
                    <a:gd name="T59" fmla="*/ 343 h 382"/>
                    <a:gd name="T60" fmla="*/ 120 w 227"/>
                    <a:gd name="T61" fmla="*/ 317 h 382"/>
                    <a:gd name="T62" fmla="*/ 126 w 227"/>
                    <a:gd name="T63" fmla="*/ 293 h 382"/>
                    <a:gd name="T64" fmla="*/ 141 w 227"/>
                    <a:gd name="T65" fmla="*/ 274 h 382"/>
                    <a:gd name="T66" fmla="*/ 162 w 227"/>
                    <a:gd name="T67" fmla="*/ 264 h 382"/>
                    <a:gd name="T68" fmla="*/ 171 w 227"/>
                    <a:gd name="T69" fmla="*/ 259 h 382"/>
                    <a:gd name="T70" fmla="*/ 178 w 227"/>
                    <a:gd name="T71" fmla="*/ 245 h 382"/>
                    <a:gd name="T72" fmla="*/ 180 w 227"/>
                    <a:gd name="T73" fmla="*/ 229 h 382"/>
                    <a:gd name="T74" fmla="*/ 188 w 227"/>
                    <a:gd name="T75" fmla="*/ 194 h 382"/>
                    <a:gd name="T76" fmla="*/ 207 w 227"/>
                    <a:gd name="T77" fmla="*/ 163 h 382"/>
                    <a:gd name="T78" fmla="*/ 219 w 227"/>
                    <a:gd name="T79" fmla="*/ 150 h 382"/>
                    <a:gd name="T80" fmla="*/ 226 w 227"/>
                    <a:gd name="T81" fmla="*/ 134 h 382"/>
                    <a:gd name="T82" fmla="*/ 226 w 227"/>
                    <a:gd name="T83" fmla="*/ 117 h 382"/>
                    <a:gd name="T84" fmla="*/ 215 w 227"/>
                    <a:gd name="T85" fmla="*/ 87 h 382"/>
                    <a:gd name="T86" fmla="*/ 202 w 227"/>
                    <a:gd name="T87" fmla="*/ 51 h 382"/>
                    <a:gd name="T88" fmla="*/ 204 w 227"/>
                    <a:gd name="T89" fmla="*/ 26 h 382"/>
                    <a:gd name="T90" fmla="*/ 209 w 227"/>
                    <a:gd name="T91"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382">
                      <a:moveTo>
                        <a:pt x="209" y="13"/>
                      </a:moveTo>
                      <a:lnTo>
                        <a:pt x="209" y="13"/>
                      </a:lnTo>
                      <a:lnTo>
                        <a:pt x="208" y="11"/>
                      </a:lnTo>
                      <a:lnTo>
                        <a:pt x="206" y="7"/>
                      </a:lnTo>
                      <a:lnTo>
                        <a:pt x="201" y="3"/>
                      </a:lnTo>
                      <a:lnTo>
                        <a:pt x="196" y="1"/>
                      </a:lnTo>
                      <a:lnTo>
                        <a:pt x="196" y="1"/>
                      </a:lnTo>
                      <a:lnTo>
                        <a:pt x="191" y="0"/>
                      </a:lnTo>
                      <a:lnTo>
                        <a:pt x="186" y="0"/>
                      </a:lnTo>
                      <a:lnTo>
                        <a:pt x="183" y="1"/>
                      </a:lnTo>
                      <a:lnTo>
                        <a:pt x="179" y="2"/>
                      </a:lnTo>
                      <a:lnTo>
                        <a:pt x="174" y="7"/>
                      </a:lnTo>
                      <a:lnTo>
                        <a:pt x="170" y="12"/>
                      </a:lnTo>
                      <a:lnTo>
                        <a:pt x="162" y="27"/>
                      </a:lnTo>
                      <a:lnTo>
                        <a:pt x="158" y="33"/>
                      </a:lnTo>
                      <a:lnTo>
                        <a:pt x="154" y="36"/>
                      </a:lnTo>
                      <a:lnTo>
                        <a:pt x="151" y="38"/>
                      </a:lnTo>
                      <a:lnTo>
                        <a:pt x="151" y="38"/>
                      </a:lnTo>
                      <a:lnTo>
                        <a:pt x="145" y="42"/>
                      </a:lnTo>
                      <a:lnTo>
                        <a:pt x="140" y="46"/>
                      </a:lnTo>
                      <a:lnTo>
                        <a:pt x="136" y="51"/>
                      </a:lnTo>
                      <a:lnTo>
                        <a:pt x="135" y="55"/>
                      </a:lnTo>
                      <a:lnTo>
                        <a:pt x="135" y="55"/>
                      </a:lnTo>
                      <a:lnTo>
                        <a:pt x="134" y="65"/>
                      </a:lnTo>
                      <a:lnTo>
                        <a:pt x="133" y="75"/>
                      </a:lnTo>
                      <a:lnTo>
                        <a:pt x="130" y="83"/>
                      </a:lnTo>
                      <a:lnTo>
                        <a:pt x="127" y="92"/>
                      </a:lnTo>
                      <a:lnTo>
                        <a:pt x="122" y="99"/>
                      </a:lnTo>
                      <a:lnTo>
                        <a:pt x="117" y="105"/>
                      </a:lnTo>
                      <a:lnTo>
                        <a:pt x="111" y="110"/>
                      </a:lnTo>
                      <a:lnTo>
                        <a:pt x="103" y="113"/>
                      </a:lnTo>
                      <a:lnTo>
                        <a:pt x="103" y="113"/>
                      </a:lnTo>
                      <a:lnTo>
                        <a:pt x="94" y="113"/>
                      </a:lnTo>
                      <a:lnTo>
                        <a:pt x="86" y="112"/>
                      </a:lnTo>
                      <a:lnTo>
                        <a:pt x="79" y="109"/>
                      </a:lnTo>
                      <a:lnTo>
                        <a:pt x="72" y="104"/>
                      </a:lnTo>
                      <a:lnTo>
                        <a:pt x="59" y="94"/>
                      </a:lnTo>
                      <a:lnTo>
                        <a:pt x="52" y="90"/>
                      </a:lnTo>
                      <a:lnTo>
                        <a:pt x="44" y="85"/>
                      </a:lnTo>
                      <a:lnTo>
                        <a:pt x="44" y="85"/>
                      </a:lnTo>
                      <a:lnTo>
                        <a:pt x="42" y="95"/>
                      </a:lnTo>
                      <a:lnTo>
                        <a:pt x="38" y="107"/>
                      </a:lnTo>
                      <a:lnTo>
                        <a:pt x="38" y="112"/>
                      </a:lnTo>
                      <a:lnTo>
                        <a:pt x="38" y="116"/>
                      </a:lnTo>
                      <a:lnTo>
                        <a:pt x="39" y="120"/>
                      </a:lnTo>
                      <a:lnTo>
                        <a:pt x="42" y="123"/>
                      </a:lnTo>
                      <a:lnTo>
                        <a:pt x="42" y="123"/>
                      </a:lnTo>
                      <a:lnTo>
                        <a:pt x="49" y="129"/>
                      </a:lnTo>
                      <a:lnTo>
                        <a:pt x="54" y="136"/>
                      </a:lnTo>
                      <a:lnTo>
                        <a:pt x="58" y="144"/>
                      </a:lnTo>
                      <a:lnTo>
                        <a:pt x="60" y="152"/>
                      </a:lnTo>
                      <a:lnTo>
                        <a:pt x="61" y="159"/>
                      </a:lnTo>
                      <a:lnTo>
                        <a:pt x="60" y="167"/>
                      </a:lnTo>
                      <a:lnTo>
                        <a:pt x="59" y="174"/>
                      </a:lnTo>
                      <a:lnTo>
                        <a:pt x="55" y="178"/>
                      </a:lnTo>
                      <a:lnTo>
                        <a:pt x="55" y="178"/>
                      </a:lnTo>
                      <a:lnTo>
                        <a:pt x="37" y="209"/>
                      </a:lnTo>
                      <a:lnTo>
                        <a:pt x="18" y="241"/>
                      </a:lnTo>
                      <a:lnTo>
                        <a:pt x="18" y="241"/>
                      </a:lnTo>
                      <a:lnTo>
                        <a:pt x="14" y="244"/>
                      </a:lnTo>
                      <a:lnTo>
                        <a:pt x="9" y="248"/>
                      </a:lnTo>
                      <a:lnTo>
                        <a:pt x="4" y="252"/>
                      </a:lnTo>
                      <a:lnTo>
                        <a:pt x="3" y="254"/>
                      </a:lnTo>
                      <a:lnTo>
                        <a:pt x="2" y="257"/>
                      </a:lnTo>
                      <a:lnTo>
                        <a:pt x="2" y="257"/>
                      </a:lnTo>
                      <a:lnTo>
                        <a:pt x="1" y="268"/>
                      </a:lnTo>
                      <a:lnTo>
                        <a:pt x="0" y="279"/>
                      </a:lnTo>
                      <a:lnTo>
                        <a:pt x="0" y="291"/>
                      </a:lnTo>
                      <a:lnTo>
                        <a:pt x="1" y="302"/>
                      </a:lnTo>
                      <a:lnTo>
                        <a:pt x="3" y="315"/>
                      </a:lnTo>
                      <a:lnTo>
                        <a:pt x="5" y="326"/>
                      </a:lnTo>
                      <a:lnTo>
                        <a:pt x="10" y="336"/>
                      </a:lnTo>
                      <a:lnTo>
                        <a:pt x="14" y="347"/>
                      </a:lnTo>
                      <a:lnTo>
                        <a:pt x="19" y="356"/>
                      </a:lnTo>
                      <a:lnTo>
                        <a:pt x="26" y="364"/>
                      </a:lnTo>
                      <a:lnTo>
                        <a:pt x="33" y="370"/>
                      </a:lnTo>
                      <a:lnTo>
                        <a:pt x="41" y="376"/>
                      </a:lnTo>
                      <a:lnTo>
                        <a:pt x="50" y="380"/>
                      </a:lnTo>
                      <a:lnTo>
                        <a:pt x="60" y="382"/>
                      </a:lnTo>
                      <a:lnTo>
                        <a:pt x="70" y="381"/>
                      </a:lnTo>
                      <a:lnTo>
                        <a:pt x="83" y="378"/>
                      </a:lnTo>
                      <a:lnTo>
                        <a:pt x="83" y="378"/>
                      </a:lnTo>
                      <a:lnTo>
                        <a:pt x="103" y="370"/>
                      </a:lnTo>
                      <a:lnTo>
                        <a:pt x="116" y="368"/>
                      </a:lnTo>
                      <a:lnTo>
                        <a:pt x="121" y="367"/>
                      </a:lnTo>
                      <a:lnTo>
                        <a:pt x="128" y="367"/>
                      </a:lnTo>
                      <a:lnTo>
                        <a:pt x="128" y="367"/>
                      </a:lnTo>
                      <a:lnTo>
                        <a:pt x="125" y="359"/>
                      </a:lnTo>
                      <a:lnTo>
                        <a:pt x="122" y="351"/>
                      </a:lnTo>
                      <a:lnTo>
                        <a:pt x="120" y="343"/>
                      </a:lnTo>
                      <a:lnTo>
                        <a:pt x="119" y="334"/>
                      </a:lnTo>
                      <a:lnTo>
                        <a:pt x="119" y="325"/>
                      </a:lnTo>
                      <a:lnTo>
                        <a:pt x="120" y="317"/>
                      </a:lnTo>
                      <a:lnTo>
                        <a:pt x="121" y="309"/>
                      </a:lnTo>
                      <a:lnTo>
                        <a:pt x="124" y="301"/>
                      </a:lnTo>
                      <a:lnTo>
                        <a:pt x="126" y="293"/>
                      </a:lnTo>
                      <a:lnTo>
                        <a:pt x="130" y="286"/>
                      </a:lnTo>
                      <a:lnTo>
                        <a:pt x="135" y="279"/>
                      </a:lnTo>
                      <a:lnTo>
                        <a:pt x="141" y="274"/>
                      </a:lnTo>
                      <a:lnTo>
                        <a:pt x="146" y="269"/>
                      </a:lnTo>
                      <a:lnTo>
                        <a:pt x="154" y="266"/>
                      </a:lnTo>
                      <a:lnTo>
                        <a:pt x="162" y="264"/>
                      </a:lnTo>
                      <a:lnTo>
                        <a:pt x="171" y="261"/>
                      </a:lnTo>
                      <a:lnTo>
                        <a:pt x="171" y="261"/>
                      </a:lnTo>
                      <a:lnTo>
                        <a:pt x="171" y="259"/>
                      </a:lnTo>
                      <a:lnTo>
                        <a:pt x="173" y="256"/>
                      </a:lnTo>
                      <a:lnTo>
                        <a:pt x="175" y="250"/>
                      </a:lnTo>
                      <a:lnTo>
                        <a:pt x="178" y="245"/>
                      </a:lnTo>
                      <a:lnTo>
                        <a:pt x="179" y="242"/>
                      </a:lnTo>
                      <a:lnTo>
                        <a:pt x="179" y="242"/>
                      </a:lnTo>
                      <a:lnTo>
                        <a:pt x="180" y="229"/>
                      </a:lnTo>
                      <a:lnTo>
                        <a:pt x="183" y="217"/>
                      </a:lnTo>
                      <a:lnTo>
                        <a:pt x="185" y="206"/>
                      </a:lnTo>
                      <a:lnTo>
                        <a:pt x="188" y="194"/>
                      </a:lnTo>
                      <a:lnTo>
                        <a:pt x="193" y="183"/>
                      </a:lnTo>
                      <a:lnTo>
                        <a:pt x="199" y="174"/>
                      </a:lnTo>
                      <a:lnTo>
                        <a:pt x="207" y="163"/>
                      </a:lnTo>
                      <a:lnTo>
                        <a:pt x="215" y="154"/>
                      </a:lnTo>
                      <a:lnTo>
                        <a:pt x="215" y="154"/>
                      </a:lnTo>
                      <a:lnTo>
                        <a:pt x="219" y="150"/>
                      </a:lnTo>
                      <a:lnTo>
                        <a:pt x="223" y="145"/>
                      </a:lnTo>
                      <a:lnTo>
                        <a:pt x="225" y="140"/>
                      </a:lnTo>
                      <a:lnTo>
                        <a:pt x="226" y="134"/>
                      </a:lnTo>
                      <a:lnTo>
                        <a:pt x="227" y="128"/>
                      </a:lnTo>
                      <a:lnTo>
                        <a:pt x="227" y="123"/>
                      </a:lnTo>
                      <a:lnTo>
                        <a:pt x="226" y="117"/>
                      </a:lnTo>
                      <a:lnTo>
                        <a:pt x="225" y="111"/>
                      </a:lnTo>
                      <a:lnTo>
                        <a:pt x="225" y="111"/>
                      </a:lnTo>
                      <a:lnTo>
                        <a:pt x="215" y="87"/>
                      </a:lnTo>
                      <a:lnTo>
                        <a:pt x="209" y="76"/>
                      </a:lnTo>
                      <a:lnTo>
                        <a:pt x="206" y="63"/>
                      </a:lnTo>
                      <a:lnTo>
                        <a:pt x="202" y="51"/>
                      </a:lnTo>
                      <a:lnTo>
                        <a:pt x="202" y="38"/>
                      </a:lnTo>
                      <a:lnTo>
                        <a:pt x="202" y="33"/>
                      </a:lnTo>
                      <a:lnTo>
                        <a:pt x="204" y="26"/>
                      </a:lnTo>
                      <a:lnTo>
                        <a:pt x="206" y="20"/>
                      </a:lnTo>
                      <a:lnTo>
                        <a:pt x="209" y="13"/>
                      </a:lnTo>
                      <a:lnTo>
                        <a:pt x="209"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Freeform: Shape 278"/>
                <p:cNvSpPr/>
                <p:nvPr/>
              </p:nvSpPr>
              <p:spPr bwMode="auto">
                <a:xfrm>
                  <a:off x="1041400" y="3132138"/>
                  <a:ext cx="1344613" cy="1509712"/>
                </a:xfrm>
                <a:custGeom>
                  <a:avLst/>
                  <a:gdLst>
                    <a:gd name="T0" fmla="*/ 1088 w 1693"/>
                    <a:gd name="T1" fmla="*/ 141 h 1901"/>
                    <a:gd name="T2" fmla="*/ 1019 w 1693"/>
                    <a:gd name="T3" fmla="*/ 130 h 1901"/>
                    <a:gd name="T4" fmla="*/ 953 w 1693"/>
                    <a:gd name="T5" fmla="*/ 128 h 1901"/>
                    <a:gd name="T6" fmla="*/ 844 w 1693"/>
                    <a:gd name="T7" fmla="*/ 144 h 1901"/>
                    <a:gd name="T8" fmla="*/ 790 w 1693"/>
                    <a:gd name="T9" fmla="*/ 111 h 1901"/>
                    <a:gd name="T10" fmla="*/ 723 w 1693"/>
                    <a:gd name="T11" fmla="*/ 98 h 1901"/>
                    <a:gd name="T12" fmla="*/ 684 w 1693"/>
                    <a:gd name="T13" fmla="*/ 25 h 1901"/>
                    <a:gd name="T14" fmla="*/ 586 w 1693"/>
                    <a:gd name="T15" fmla="*/ 10 h 1901"/>
                    <a:gd name="T16" fmla="*/ 457 w 1693"/>
                    <a:gd name="T17" fmla="*/ 25 h 1901"/>
                    <a:gd name="T18" fmla="*/ 321 w 1693"/>
                    <a:gd name="T19" fmla="*/ 74 h 1901"/>
                    <a:gd name="T20" fmla="*/ 232 w 1693"/>
                    <a:gd name="T21" fmla="*/ 109 h 1901"/>
                    <a:gd name="T22" fmla="*/ 201 w 1693"/>
                    <a:gd name="T23" fmla="*/ 142 h 1901"/>
                    <a:gd name="T24" fmla="*/ 194 w 1693"/>
                    <a:gd name="T25" fmla="*/ 182 h 1901"/>
                    <a:gd name="T26" fmla="*/ 166 w 1693"/>
                    <a:gd name="T27" fmla="*/ 210 h 1901"/>
                    <a:gd name="T28" fmla="*/ 80 w 1693"/>
                    <a:gd name="T29" fmla="*/ 269 h 1901"/>
                    <a:gd name="T30" fmla="*/ 28 w 1693"/>
                    <a:gd name="T31" fmla="*/ 333 h 1901"/>
                    <a:gd name="T32" fmla="*/ 1 w 1693"/>
                    <a:gd name="T33" fmla="*/ 482 h 1901"/>
                    <a:gd name="T34" fmla="*/ 30 w 1693"/>
                    <a:gd name="T35" fmla="*/ 576 h 1901"/>
                    <a:gd name="T36" fmla="*/ 59 w 1693"/>
                    <a:gd name="T37" fmla="*/ 698 h 1901"/>
                    <a:gd name="T38" fmla="*/ 142 w 1693"/>
                    <a:gd name="T39" fmla="*/ 804 h 1901"/>
                    <a:gd name="T40" fmla="*/ 233 w 1693"/>
                    <a:gd name="T41" fmla="*/ 864 h 1901"/>
                    <a:gd name="T42" fmla="*/ 341 w 1693"/>
                    <a:gd name="T43" fmla="*/ 872 h 1901"/>
                    <a:gd name="T44" fmla="*/ 449 w 1693"/>
                    <a:gd name="T45" fmla="*/ 822 h 1901"/>
                    <a:gd name="T46" fmla="*/ 535 w 1693"/>
                    <a:gd name="T47" fmla="*/ 864 h 1901"/>
                    <a:gd name="T48" fmla="*/ 589 w 1693"/>
                    <a:gd name="T49" fmla="*/ 902 h 1901"/>
                    <a:gd name="T50" fmla="*/ 631 w 1693"/>
                    <a:gd name="T51" fmla="*/ 918 h 1901"/>
                    <a:gd name="T52" fmla="*/ 665 w 1693"/>
                    <a:gd name="T53" fmla="*/ 976 h 1901"/>
                    <a:gd name="T54" fmla="*/ 651 w 1693"/>
                    <a:gd name="T55" fmla="*/ 1059 h 1901"/>
                    <a:gd name="T56" fmla="*/ 703 w 1693"/>
                    <a:gd name="T57" fmla="*/ 1119 h 1901"/>
                    <a:gd name="T58" fmla="*/ 724 w 1693"/>
                    <a:gd name="T59" fmla="*/ 1171 h 1901"/>
                    <a:gd name="T60" fmla="*/ 761 w 1693"/>
                    <a:gd name="T61" fmla="*/ 1253 h 1901"/>
                    <a:gd name="T62" fmla="*/ 738 w 1693"/>
                    <a:gd name="T63" fmla="*/ 1410 h 1901"/>
                    <a:gd name="T64" fmla="*/ 786 w 1693"/>
                    <a:gd name="T65" fmla="*/ 1556 h 1901"/>
                    <a:gd name="T66" fmla="*/ 812 w 1693"/>
                    <a:gd name="T67" fmla="*/ 1658 h 1901"/>
                    <a:gd name="T68" fmla="*/ 832 w 1693"/>
                    <a:gd name="T69" fmla="*/ 1750 h 1901"/>
                    <a:gd name="T70" fmla="*/ 867 w 1693"/>
                    <a:gd name="T71" fmla="*/ 1838 h 1901"/>
                    <a:gd name="T72" fmla="*/ 911 w 1693"/>
                    <a:gd name="T73" fmla="*/ 1898 h 1901"/>
                    <a:gd name="T74" fmla="*/ 1001 w 1693"/>
                    <a:gd name="T75" fmla="*/ 1887 h 1901"/>
                    <a:gd name="T76" fmla="*/ 1097 w 1693"/>
                    <a:gd name="T77" fmla="*/ 1876 h 1901"/>
                    <a:gd name="T78" fmla="*/ 1151 w 1693"/>
                    <a:gd name="T79" fmla="*/ 1840 h 1901"/>
                    <a:gd name="T80" fmla="*/ 1200 w 1693"/>
                    <a:gd name="T81" fmla="*/ 1801 h 1901"/>
                    <a:gd name="T82" fmla="*/ 1244 w 1693"/>
                    <a:gd name="T83" fmla="*/ 1712 h 1901"/>
                    <a:gd name="T84" fmla="*/ 1311 w 1693"/>
                    <a:gd name="T85" fmla="*/ 1634 h 1901"/>
                    <a:gd name="T86" fmla="*/ 1329 w 1693"/>
                    <a:gd name="T87" fmla="*/ 1517 h 1901"/>
                    <a:gd name="T88" fmla="*/ 1377 w 1693"/>
                    <a:gd name="T89" fmla="*/ 1452 h 1901"/>
                    <a:gd name="T90" fmla="*/ 1393 w 1693"/>
                    <a:gd name="T91" fmla="*/ 1370 h 1901"/>
                    <a:gd name="T92" fmla="*/ 1430 w 1693"/>
                    <a:gd name="T93" fmla="*/ 1235 h 1901"/>
                    <a:gd name="T94" fmla="*/ 1397 w 1693"/>
                    <a:gd name="T95" fmla="*/ 1121 h 1901"/>
                    <a:gd name="T96" fmla="*/ 1502 w 1693"/>
                    <a:gd name="T97" fmla="*/ 967 h 1901"/>
                    <a:gd name="T98" fmla="*/ 1551 w 1693"/>
                    <a:gd name="T99" fmla="*/ 913 h 1901"/>
                    <a:gd name="T100" fmla="*/ 1670 w 1693"/>
                    <a:gd name="T101" fmla="*/ 791 h 1901"/>
                    <a:gd name="T102" fmla="*/ 1675 w 1693"/>
                    <a:gd name="T103" fmla="*/ 741 h 1901"/>
                    <a:gd name="T104" fmla="*/ 1693 w 1693"/>
                    <a:gd name="T105" fmla="*/ 636 h 1901"/>
                    <a:gd name="T106" fmla="*/ 1560 w 1693"/>
                    <a:gd name="T107" fmla="*/ 677 h 1901"/>
                    <a:gd name="T108" fmla="*/ 1476 w 1693"/>
                    <a:gd name="T109" fmla="*/ 629 h 1901"/>
                    <a:gd name="T110" fmla="*/ 1431 w 1693"/>
                    <a:gd name="T111" fmla="*/ 575 h 1901"/>
                    <a:gd name="T112" fmla="*/ 1403 w 1693"/>
                    <a:gd name="T113" fmla="*/ 534 h 1901"/>
                    <a:gd name="T114" fmla="*/ 1387 w 1693"/>
                    <a:gd name="T115" fmla="*/ 480 h 1901"/>
                    <a:gd name="T116" fmla="*/ 1327 w 1693"/>
                    <a:gd name="T117" fmla="*/ 357 h 1901"/>
                    <a:gd name="T118" fmla="*/ 1275 w 1693"/>
                    <a:gd name="T119" fmla="*/ 246 h 1901"/>
                    <a:gd name="T120" fmla="*/ 1226 w 1693"/>
                    <a:gd name="T121" fmla="*/ 156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3" h="1901">
                      <a:moveTo>
                        <a:pt x="1206" y="156"/>
                      </a:moveTo>
                      <a:lnTo>
                        <a:pt x="1206" y="156"/>
                      </a:lnTo>
                      <a:lnTo>
                        <a:pt x="1191" y="163"/>
                      </a:lnTo>
                      <a:lnTo>
                        <a:pt x="1176" y="166"/>
                      </a:lnTo>
                      <a:lnTo>
                        <a:pt x="1162" y="167"/>
                      </a:lnTo>
                      <a:lnTo>
                        <a:pt x="1148" y="166"/>
                      </a:lnTo>
                      <a:lnTo>
                        <a:pt x="1134" y="163"/>
                      </a:lnTo>
                      <a:lnTo>
                        <a:pt x="1120" y="158"/>
                      </a:lnTo>
                      <a:lnTo>
                        <a:pt x="1107" y="151"/>
                      </a:lnTo>
                      <a:lnTo>
                        <a:pt x="1094" y="143"/>
                      </a:lnTo>
                      <a:lnTo>
                        <a:pt x="1094" y="143"/>
                      </a:lnTo>
                      <a:lnTo>
                        <a:pt x="1088" y="141"/>
                      </a:lnTo>
                      <a:lnTo>
                        <a:pt x="1082" y="139"/>
                      </a:lnTo>
                      <a:lnTo>
                        <a:pt x="1076" y="139"/>
                      </a:lnTo>
                      <a:lnTo>
                        <a:pt x="1069" y="139"/>
                      </a:lnTo>
                      <a:lnTo>
                        <a:pt x="1055" y="141"/>
                      </a:lnTo>
                      <a:lnTo>
                        <a:pt x="1049" y="141"/>
                      </a:lnTo>
                      <a:lnTo>
                        <a:pt x="1042" y="141"/>
                      </a:lnTo>
                      <a:lnTo>
                        <a:pt x="1042" y="141"/>
                      </a:lnTo>
                      <a:lnTo>
                        <a:pt x="1035" y="140"/>
                      </a:lnTo>
                      <a:lnTo>
                        <a:pt x="1028" y="136"/>
                      </a:lnTo>
                      <a:lnTo>
                        <a:pt x="1022" y="133"/>
                      </a:lnTo>
                      <a:lnTo>
                        <a:pt x="1019" y="130"/>
                      </a:lnTo>
                      <a:lnTo>
                        <a:pt x="1019" y="130"/>
                      </a:lnTo>
                      <a:lnTo>
                        <a:pt x="1011" y="120"/>
                      </a:lnTo>
                      <a:lnTo>
                        <a:pt x="1003" y="110"/>
                      </a:lnTo>
                      <a:lnTo>
                        <a:pt x="1000" y="106"/>
                      </a:lnTo>
                      <a:lnTo>
                        <a:pt x="996" y="102"/>
                      </a:lnTo>
                      <a:lnTo>
                        <a:pt x="992" y="100"/>
                      </a:lnTo>
                      <a:lnTo>
                        <a:pt x="988" y="100"/>
                      </a:lnTo>
                      <a:lnTo>
                        <a:pt x="988" y="100"/>
                      </a:lnTo>
                      <a:lnTo>
                        <a:pt x="981" y="102"/>
                      </a:lnTo>
                      <a:lnTo>
                        <a:pt x="975" y="106"/>
                      </a:lnTo>
                      <a:lnTo>
                        <a:pt x="969" y="111"/>
                      </a:lnTo>
                      <a:lnTo>
                        <a:pt x="963" y="117"/>
                      </a:lnTo>
                      <a:lnTo>
                        <a:pt x="953" y="128"/>
                      </a:lnTo>
                      <a:lnTo>
                        <a:pt x="947" y="133"/>
                      </a:lnTo>
                      <a:lnTo>
                        <a:pt x="942" y="136"/>
                      </a:lnTo>
                      <a:lnTo>
                        <a:pt x="942" y="136"/>
                      </a:lnTo>
                      <a:lnTo>
                        <a:pt x="921" y="145"/>
                      </a:lnTo>
                      <a:lnTo>
                        <a:pt x="911" y="149"/>
                      </a:lnTo>
                      <a:lnTo>
                        <a:pt x="900" y="151"/>
                      </a:lnTo>
                      <a:lnTo>
                        <a:pt x="889" y="153"/>
                      </a:lnTo>
                      <a:lnTo>
                        <a:pt x="878" y="153"/>
                      </a:lnTo>
                      <a:lnTo>
                        <a:pt x="867" y="152"/>
                      </a:lnTo>
                      <a:lnTo>
                        <a:pt x="855" y="150"/>
                      </a:lnTo>
                      <a:lnTo>
                        <a:pt x="855" y="150"/>
                      </a:lnTo>
                      <a:lnTo>
                        <a:pt x="844" y="144"/>
                      </a:lnTo>
                      <a:lnTo>
                        <a:pt x="834" y="137"/>
                      </a:lnTo>
                      <a:lnTo>
                        <a:pt x="823" y="128"/>
                      </a:lnTo>
                      <a:lnTo>
                        <a:pt x="814" y="117"/>
                      </a:lnTo>
                      <a:lnTo>
                        <a:pt x="814" y="117"/>
                      </a:lnTo>
                      <a:lnTo>
                        <a:pt x="812" y="116"/>
                      </a:lnTo>
                      <a:lnTo>
                        <a:pt x="810" y="116"/>
                      </a:lnTo>
                      <a:lnTo>
                        <a:pt x="804" y="115"/>
                      </a:lnTo>
                      <a:lnTo>
                        <a:pt x="797" y="117"/>
                      </a:lnTo>
                      <a:lnTo>
                        <a:pt x="792" y="122"/>
                      </a:lnTo>
                      <a:lnTo>
                        <a:pt x="792" y="122"/>
                      </a:lnTo>
                      <a:lnTo>
                        <a:pt x="792" y="116"/>
                      </a:lnTo>
                      <a:lnTo>
                        <a:pt x="790" y="111"/>
                      </a:lnTo>
                      <a:lnTo>
                        <a:pt x="788" y="108"/>
                      </a:lnTo>
                      <a:lnTo>
                        <a:pt x="785" y="105"/>
                      </a:lnTo>
                      <a:lnTo>
                        <a:pt x="782" y="100"/>
                      </a:lnTo>
                      <a:lnTo>
                        <a:pt x="780" y="95"/>
                      </a:lnTo>
                      <a:lnTo>
                        <a:pt x="780" y="91"/>
                      </a:lnTo>
                      <a:lnTo>
                        <a:pt x="781" y="86"/>
                      </a:lnTo>
                      <a:lnTo>
                        <a:pt x="781" y="86"/>
                      </a:lnTo>
                      <a:lnTo>
                        <a:pt x="770" y="92"/>
                      </a:lnTo>
                      <a:lnTo>
                        <a:pt x="759" y="97"/>
                      </a:lnTo>
                      <a:lnTo>
                        <a:pt x="747" y="99"/>
                      </a:lnTo>
                      <a:lnTo>
                        <a:pt x="735" y="99"/>
                      </a:lnTo>
                      <a:lnTo>
                        <a:pt x="723" y="98"/>
                      </a:lnTo>
                      <a:lnTo>
                        <a:pt x="712" y="93"/>
                      </a:lnTo>
                      <a:lnTo>
                        <a:pt x="699" y="87"/>
                      </a:lnTo>
                      <a:lnTo>
                        <a:pt x="688" y="81"/>
                      </a:lnTo>
                      <a:lnTo>
                        <a:pt x="688" y="81"/>
                      </a:lnTo>
                      <a:lnTo>
                        <a:pt x="682" y="75"/>
                      </a:lnTo>
                      <a:lnTo>
                        <a:pt x="678" y="68"/>
                      </a:lnTo>
                      <a:lnTo>
                        <a:pt x="674" y="61"/>
                      </a:lnTo>
                      <a:lnTo>
                        <a:pt x="673" y="53"/>
                      </a:lnTo>
                      <a:lnTo>
                        <a:pt x="673" y="45"/>
                      </a:lnTo>
                      <a:lnTo>
                        <a:pt x="674" y="37"/>
                      </a:lnTo>
                      <a:lnTo>
                        <a:pt x="679" y="31"/>
                      </a:lnTo>
                      <a:lnTo>
                        <a:pt x="684" y="25"/>
                      </a:lnTo>
                      <a:lnTo>
                        <a:pt x="684" y="25"/>
                      </a:lnTo>
                      <a:lnTo>
                        <a:pt x="674" y="18"/>
                      </a:lnTo>
                      <a:lnTo>
                        <a:pt x="664" y="12"/>
                      </a:lnTo>
                      <a:lnTo>
                        <a:pt x="653" y="7"/>
                      </a:lnTo>
                      <a:lnTo>
                        <a:pt x="643" y="3"/>
                      </a:lnTo>
                      <a:lnTo>
                        <a:pt x="631" y="1"/>
                      </a:lnTo>
                      <a:lnTo>
                        <a:pt x="619" y="1"/>
                      </a:lnTo>
                      <a:lnTo>
                        <a:pt x="607" y="3"/>
                      </a:lnTo>
                      <a:lnTo>
                        <a:pt x="595" y="8"/>
                      </a:lnTo>
                      <a:lnTo>
                        <a:pt x="595" y="8"/>
                      </a:lnTo>
                      <a:lnTo>
                        <a:pt x="590" y="9"/>
                      </a:lnTo>
                      <a:lnTo>
                        <a:pt x="586" y="10"/>
                      </a:lnTo>
                      <a:lnTo>
                        <a:pt x="577" y="10"/>
                      </a:lnTo>
                      <a:lnTo>
                        <a:pt x="568" y="9"/>
                      </a:lnTo>
                      <a:lnTo>
                        <a:pt x="558" y="7"/>
                      </a:lnTo>
                      <a:lnTo>
                        <a:pt x="540" y="1"/>
                      </a:lnTo>
                      <a:lnTo>
                        <a:pt x="531" y="0"/>
                      </a:lnTo>
                      <a:lnTo>
                        <a:pt x="523" y="0"/>
                      </a:lnTo>
                      <a:lnTo>
                        <a:pt x="523" y="0"/>
                      </a:lnTo>
                      <a:lnTo>
                        <a:pt x="512" y="2"/>
                      </a:lnTo>
                      <a:lnTo>
                        <a:pt x="500" y="6"/>
                      </a:lnTo>
                      <a:lnTo>
                        <a:pt x="489" y="9"/>
                      </a:lnTo>
                      <a:lnTo>
                        <a:pt x="478" y="15"/>
                      </a:lnTo>
                      <a:lnTo>
                        <a:pt x="457" y="25"/>
                      </a:lnTo>
                      <a:lnTo>
                        <a:pt x="437" y="35"/>
                      </a:lnTo>
                      <a:lnTo>
                        <a:pt x="437" y="35"/>
                      </a:lnTo>
                      <a:lnTo>
                        <a:pt x="430" y="39"/>
                      </a:lnTo>
                      <a:lnTo>
                        <a:pt x="422" y="41"/>
                      </a:lnTo>
                      <a:lnTo>
                        <a:pt x="407" y="45"/>
                      </a:lnTo>
                      <a:lnTo>
                        <a:pt x="375" y="50"/>
                      </a:lnTo>
                      <a:lnTo>
                        <a:pt x="359" y="53"/>
                      </a:lnTo>
                      <a:lnTo>
                        <a:pt x="345" y="58"/>
                      </a:lnTo>
                      <a:lnTo>
                        <a:pt x="338" y="60"/>
                      </a:lnTo>
                      <a:lnTo>
                        <a:pt x="332" y="65"/>
                      </a:lnTo>
                      <a:lnTo>
                        <a:pt x="325" y="69"/>
                      </a:lnTo>
                      <a:lnTo>
                        <a:pt x="321" y="74"/>
                      </a:lnTo>
                      <a:lnTo>
                        <a:pt x="321" y="74"/>
                      </a:lnTo>
                      <a:lnTo>
                        <a:pt x="314" y="83"/>
                      </a:lnTo>
                      <a:lnTo>
                        <a:pt x="307" y="89"/>
                      </a:lnTo>
                      <a:lnTo>
                        <a:pt x="300" y="94"/>
                      </a:lnTo>
                      <a:lnTo>
                        <a:pt x="291" y="98"/>
                      </a:lnTo>
                      <a:lnTo>
                        <a:pt x="291" y="98"/>
                      </a:lnTo>
                      <a:lnTo>
                        <a:pt x="283" y="100"/>
                      </a:lnTo>
                      <a:lnTo>
                        <a:pt x="274" y="101"/>
                      </a:lnTo>
                      <a:lnTo>
                        <a:pt x="257" y="103"/>
                      </a:lnTo>
                      <a:lnTo>
                        <a:pt x="249" y="105"/>
                      </a:lnTo>
                      <a:lnTo>
                        <a:pt x="240" y="107"/>
                      </a:lnTo>
                      <a:lnTo>
                        <a:pt x="232" y="109"/>
                      </a:lnTo>
                      <a:lnTo>
                        <a:pt x="225" y="114"/>
                      </a:lnTo>
                      <a:lnTo>
                        <a:pt x="225" y="114"/>
                      </a:lnTo>
                      <a:lnTo>
                        <a:pt x="219" y="118"/>
                      </a:lnTo>
                      <a:lnTo>
                        <a:pt x="215" y="124"/>
                      </a:lnTo>
                      <a:lnTo>
                        <a:pt x="213" y="127"/>
                      </a:lnTo>
                      <a:lnTo>
                        <a:pt x="212" y="132"/>
                      </a:lnTo>
                      <a:lnTo>
                        <a:pt x="213" y="136"/>
                      </a:lnTo>
                      <a:lnTo>
                        <a:pt x="214" y="141"/>
                      </a:lnTo>
                      <a:lnTo>
                        <a:pt x="214" y="141"/>
                      </a:lnTo>
                      <a:lnTo>
                        <a:pt x="209" y="141"/>
                      </a:lnTo>
                      <a:lnTo>
                        <a:pt x="205" y="141"/>
                      </a:lnTo>
                      <a:lnTo>
                        <a:pt x="201" y="142"/>
                      </a:lnTo>
                      <a:lnTo>
                        <a:pt x="197" y="143"/>
                      </a:lnTo>
                      <a:lnTo>
                        <a:pt x="191" y="148"/>
                      </a:lnTo>
                      <a:lnTo>
                        <a:pt x="187" y="153"/>
                      </a:lnTo>
                      <a:lnTo>
                        <a:pt x="187" y="153"/>
                      </a:lnTo>
                      <a:lnTo>
                        <a:pt x="184" y="156"/>
                      </a:lnTo>
                      <a:lnTo>
                        <a:pt x="183" y="159"/>
                      </a:lnTo>
                      <a:lnTo>
                        <a:pt x="183" y="164"/>
                      </a:lnTo>
                      <a:lnTo>
                        <a:pt x="183" y="167"/>
                      </a:lnTo>
                      <a:lnTo>
                        <a:pt x="185" y="172"/>
                      </a:lnTo>
                      <a:lnTo>
                        <a:pt x="188" y="175"/>
                      </a:lnTo>
                      <a:lnTo>
                        <a:pt x="190" y="178"/>
                      </a:lnTo>
                      <a:lnTo>
                        <a:pt x="194" y="182"/>
                      </a:lnTo>
                      <a:lnTo>
                        <a:pt x="194" y="182"/>
                      </a:lnTo>
                      <a:lnTo>
                        <a:pt x="191" y="182"/>
                      </a:lnTo>
                      <a:lnTo>
                        <a:pt x="189" y="183"/>
                      </a:lnTo>
                      <a:lnTo>
                        <a:pt x="184" y="186"/>
                      </a:lnTo>
                      <a:lnTo>
                        <a:pt x="180" y="190"/>
                      </a:lnTo>
                      <a:lnTo>
                        <a:pt x="177" y="191"/>
                      </a:lnTo>
                      <a:lnTo>
                        <a:pt x="174" y="192"/>
                      </a:lnTo>
                      <a:lnTo>
                        <a:pt x="174" y="192"/>
                      </a:lnTo>
                      <a:lnTo>
                        <a:pt x="174" y="195"/>
                      </a:lnTo>
                      <a:lnTo>
                        <a:pt x="173" y="200"/>
                      </a:lnTo>
                      <a:lnTo>
                        <a:pt x="169" y="207"/>
                      </a:lnTo>
                      <a:lnTo>
                        <a:pt x="166" y="210"/>
                      </a:lnTo>
                      <a:lnTo>
                        <a:pt x="165" y="214"/>
                      </a:lnTo>
                      <a:lnTo>
                        <a:pt x="164" y="217"/>
                      </a:lnTo>
                      <a:lnTo>
                        <a:pt x="165" y="222"/>
                      </a:lnTo>
                      <a:lnTo>
                        <a:pt x="165" y="222"/>
                      </a:lnTo>
                      <a:lnTo>
                        <a:pt x="157" y="223"/>
                      </a:lnTo>
                      <a:lnTo>
                        <a:pt x="150" y="224"/>
                      </a:lnTo>
                      <a:lnTo>
                        <a:pt x="136" y="228"/>
                      </a:lnTo>
                      <a:lnTo>
                        <a:pt x="124" y="234"/>
                      </a:lnTo>
                      <a:lnTo>
                        <a:pt x="113" y="242"/>
                      </a:lnTo>
                      <a:lnTo>
                        <a:pt x="102" y="250"/>
                      </a:lnTo>
                      <a:lnTo>
                        <a:pt x="91" y="259"/>
                      </a:lnTo>
                      <a:lnTo>
                        <a:pt x="80" y="269"/>
                      </a:lnTo>
                      <a:lnTo>
                        <a:pt x="67" y="279"/>
                      </a:lnTo>
                      <a:lnTo>
                        <a:pt x="67" y="279"/>
                      </a:lnTo>
                      <a:lnTo>
                        <a:pt x="66" y="281"/>
                      </a:lnTo>
                      <a:lnTo>
                        <a:pt x="67" y="285"/>
                      </a:lnTo>
                      <a:lnTo>
                        <a:pt x="67" y="289"/>
                      </a:lnTo>
                      <a:lnTo>
                        <a:pt x="66" y="291"/>
                      </a:lnTo>
                      <a:lnTo>
                        <a:pt x="66" y="291"/>
                      </a:lnTo>
                      <a:lnTo>
                        <a:pt x="56" y="298"/>
                      </a:lnTo>
                      <a:lnTo>
                        <a:pt x="48" y="306"/>
                      </a:lnTo>
                      <a:lnTo>
                        <a:pt x="40" y="314"/>
                      </a:lnTo>
                      <a:lnTo>
                        <a:pt x="33" y="324"/>
                      </a:lnTo>
                      <a:lnTo>
                        <a:pt x="28" y="333"/>
                      </a:lnTo>
                      <a:lnTo>
                        <a:pt x="25" y="343"/>
                      </a:lnTo>
                      <a:lnTo>
                        <a:pt x="22" y="354"/>
                      </a:lnTo>
                      <a:lnTo>
                        <a:pt x="20" y="364"/>
                      </a:lnTo>
                      <a:lnTo>
                        <a:pt x="20" y="364"/>
                      </a:lnTo>
                      <a:lnTo>
                        <a:pt x="20" y="373"/>
                      </a:lnTo>
                      <a:lnTo>
                        <a:pt x="18" y="383"/>
                      </a:lnTo>
                      <a:lnTo>
                        <a:pt x="14" y="404"/>
                      </a:lnTo>
                      <a:lnTo>
                        <a:pt x="8" y="424"/>
                      </a:lnTo>
                      <a:lnTo>
                        <a:pt x="3" y="445"/>
                      </a:lnTo>
                      <a:lnTo>
                        <a:pt x="0" y="464"/>
                      </a:lnTo>
                      <a:lnTo>
                        <a:pt x="0" y="473"/>
                      </a:lnTo>
                      <a:lnTo>
                        <a:pt x="1" y="482"/>
                      </a:lnTo>
                      <a:lnTo>
                        <a:pt x="2" y="491"/>
                      </a:lnTo>
                      <a:lnTo>
                        <a:pt x="6" y="499"/>
                      </a:lnTo>
                      <a:lnTo>
                        <a:pt x="10" y="508"/>
                      </a:lnTo>
                      <a:lnTo>
                        <a:pt x="16" y="516"/>
                      </a:lnTo>
                      <a:lnTo>
                        <a:pt x="16" y="516"/>
                      </a:lnTo>
                      <a:lnTo>
                        <a:pt x="20" y="521"/>
                      </a:lnTo>
                      <a:lnTo>
                        <a:pt x="24" y="528"/>
                      </a:lnTo>
                      <a:lnTo>
                        <a:pt x="26" y="534"/>
                      </a:lnTo>
                      <a:lnTo>
                        <a:pt x="28" y="540"/>
                      </a:lnTo>
                      <a:lnTo>
                        <a:pt x="28" y="540"/>
                      </a:lnTo>
                      <a:lnTo>
                        <a:pt x="30" y="558"/>
                      </a:lnTo>
                      <a:lnTo>
                        <a:pt x="30" y="576"/>
                      </a:lnTo>
                      <a:lnTo>
                        <a:pt x="30" y="613"/>
                      </a:lnTo>
                      <a:lnTo>
                        <a:pt x="31" y="649"/>
                      </a:lnTo>
                      <a:lnTo>
                        <a:pt x="32" y="667"/>
                      </a:lnTo>
                      <a:lnTo>
                        <a:pt x="34" y="686"/>
                      </a:lnTo>
                      <a:lnTo>
                        <a:pt x="34" y="686"/>
                      </a:lnTo>
                      <a:lnTo>
                        <a:pt x="35" y="689"/>
                      </a:lnTo>
                      <a:lnTo>
                        <a:pt x="39" y="693"/>
                      </a:lnTo>
                      <a:lnTo>
                        <a:pt x="42" y="694"/>
                      </a:lnTo>
                      <a:lnTo>
                        <a:pt x="45" y="695"/>
                      </a:lnTo>
                      <a:lnTo>
                        <a:pt x="53" y="696"/>
                      </a:lnTo>
                      <a:lnTo>
                        <a:pt x="57" y="697"/>
                      </a:lnTo>
                      <a:lnTo>
                        <a:pt x="59" y="698"/>
                      </a:lnTo>
                      <a:lnTo>
                        <a:pt x="59" y="698"/>
                      </a:lnTo>
                      <a:lnTo>
                        <a:pt x="71" y="715"/>
                      </a:lnTo>
                      <a:lnTo>
                        <a:pt x="82" y="733"/>
                      </a:lnTo>
                      <a:lnTo>
                        <a:pt x="102" y="771"/>
                      </a:lnTo>
                      <a:lnTo>
                        <a:pt x="102" y="771"/>
                      </a:lnTo>
                      <a:lnTo>
                        <a:pt x="105" y="774"/>
                      </a:lnTo>
                      <a:lnTo>
                        <a:pt x="108" y="777"/>
                      </a:lnTo>
                      <a:lnTo>
                        <a:pt x="115" y="781"/>
                      </a:lnTo>
                      <a:lnTo>
                        <a:pt x="122" y="785"/>
                      </a:lnTo>
                      <a:lnTo>
                        <a:pt x="127" y="789"/>
                      </a:lnTo>
                      <a:lnTo>
                        <a:pt x="127" y="789"/>
                      </a:lnTo>
                      <a:lnTo>
                        <a:pt x="142" y="804"/>
                      </a:lnTo>
                      <a:lnTo>
                        <a:pt x="156" y="818"/>
                      </a:lnTo>
                      <a:lnTo>
                        <a:pt x="185" y="846"/>
                      </a:lnTo>
                      <a:lnTo>
                        <a:pt x="185" y="846"/>
                      </a:lnTo>
                      <a:lnTo>
                        <a:pt x="190" y="851"/>
                      </a:lnTo>
                      <a:lnTo>
                        <a:pt x="196" y="855"/>
                      </a:lnTo>
                      <a:lnTo>
                        <a:pt x="201" y="859"/>
                      </a:lnTo>
                      <a:lnTo>
                        <a:pt x="208" y="861"/>
                      </a:lnTo>
                      <a:lnTo>
                        <a:pt x="214" y="863"/>
                      </a:lnTo>
                      <a:lnTo>
                        <a:pt x="221" y="864"/>
                      </a:lnTo>
                      <a:lnTo>
                        <a:pt x="226" y="865"/>
                      </a:lnTo>
                      <a:lnTo>
                        <a:pt x="233" y="864"/>
                      </a:lnTo>
                      <a:lnTo>
                        <a:pt x="233" y="864"/>
                      </a:lnTo>
                      <a:lnTo>
                        <a:pt x="246" y="864"/>
                      </a:lnTo>
                      <a:lnTo>
                        <a:pt x="257" y="864"/>
                      </a:lnTo>
                      <a:lnTo>
                        <a:pt x="266" y="865"/>
                      </a:lnTo>
                      <a:lnTo>
                        <a:pt x="274" y="868"/>
                      </a:lnTo>
                      <a:lnTo>
                        <a:pt x="289" y="872"/>
                      </a:lnTo>
                      <a:lnTo>
                        <a:pt x="300" y="877"/>
                      </a:lnTo>
                      <a:lnTo>
                        <a:pt x="306" y="878"/>
                      </a:lnTo>
                      <a:lnTo>
                        <a:pt x="312" y="879"/>
                      </a:lnTo>
                      <a:lnTo>
                        <a:pt x="318" y="879"/>
                      </a:lnTo>
                      <a:lnTo>
                        <a:pt x="325" y="879"/>
                      </a:lnTo>
                      <a:lnTo>
                        <a:pt x="332" y="877"/>
                      </a:lnTo>
                      <a:lnTo>
                        <a:pt x="341" y="872"/>
                      </a:lnTo>
                      <a:lnTo>
                        <a:pt x="350" y="867"/>
                      </a:lnTo>
                      <a:lnTo>
                        <a:pt x="362" y="860"/>
                      </a:lnTo>
                      <a:lnTo>
                        <a:pt x="362" y="860"/>
                      </a:lnTo>
                      <a:lnTo>
                        <a:pt x="370" y="856"/>
                      </a:lnTo>
                      <a:lnTo>
                        <a:pt x="386" y="851"/>
                      </a:lnTo>
                      <a:lnTo>
                        <a:pt x="423" y="838"/>
                      </a:lnTo>
                      <a:lnTo>
                        <a:pt x="441" y="832"/>
                      </a:lnTo>
                      <a:lnTo>
                        <a:pt x="453" y="827"/>
                      </a:lnTo>
                      <a:lnTo>
                        <a:pt x="456" y="824"/>
                      </a:lnTo>
                      <a:lnTo>
                        <a:pt x="456" y="823"/>
                      </a:lnTo>
                      <a:lnTo>
                        <a:pt x="454" y="822"/>
                      </a:lnTo>
                      <a:lnTo>
                        <a:pt x="449" y="822"/>
                      </a:lnTo>
                      <a:lnTo>
                        <a:pt x="488" y="816"/>
                      </a:lnTo>
                      <a:lnTo>
                        <a:pt x="488" y="816"/>
                      </a:lnTo>
                      <a:lnTo>
                        <a:pt x="490" y="830"/>
                      </a:lnTo>
                      <a:lnTo>
                        <a:pt x="492" y="840"/>
                      </a:lnTo>
                      <a:lnTo>
                        <a:pt x="496" y="847"/>
                      </a:lnTo>
                      <a:lnTo>
                        <a:pt x="500" y="852"/>
                      </a:lnTo>
                      <a:lnTo>
                        <a:pt x="505" y="854"/>
                      </a:lnTo>
                      <a:lnTo>
                        <a:pt x="512" y="856"/>
                      </a:lnTo>
                      <a:lnTo>
                        <a:pt x="531" y="861"/>
                      </a:lnTo>
                      <a:lnTo>
                        <a:pt x="531" y="861"/>
                      </a:lnTo>
                      <a:lnTo>
                        <a:pt x="532" y="862"/>
                      </a:lnTo>
                      <a:lnTo>
                        <a:pt x="535" y="864"/>
                      </a:lnTo>
                      <a:lnTo>
                        <a:pt x="537" y="871"/>
                      </a:lnTo>
                      <a:lnTo>
                        <a:pt x="539" y="880"/>
                      </a:lnTo>
                      <a:lnTo>
                        <a:pt x="541" y="884"/>
                      </a:lnTo>
                      <a:lnTo>
                        <a:pt x="544" y="886"/>
                      </a:lnTo>
                      <a:lnTo>
                        <a:pt x="544" y="886"/>
                      </a:lnTo>
                      <a:lnTo>
                        <a:pt x="547" y="889"/>
                      </a:lnTo>
                      <a:lnTo>
                        <a:pt x="552" y="893"/>
                      </a:lnTo>
                      <a:lnTo>
                        <a:pt x="563" y="896"/>
                      </a:lnTo>
                      <a:lnTo>
                        <a:pt x="573" y="898"/>
                      </a:lnTo>
                      <a:lnTo>
                        <a:pt x="586" y="899"/>
                      </a:lnTo>
                      <a:lnTo>
                        <a:pt x="586" y="899"/>
                      </a:lnTo>
                      <a:lnTo>
                        <a:pt x="589" y="902"/>
                      </a:lnTo>
                      <a:lnTo>
                        <a:pt x="593" y="904"/>
                      </a:lnTo>
                      <a:lnTo>
                        <a:pt x="597" y="912"/>
                      </a:lnTo>
                      <a:lnTo>
                        <a:pt x="603" y="921"/>
                      </a:lnTo>
                      <a:lnTo>
                        <a:pt x="606" y="925"/>
                      </a:lnTo>
                      <a:lnTo>
                        <a:pt x="611" y="928"/>
                      </a:lnTo>
                      <a:lnTo>
                        <a:pt x="611" y="928"/>
                      </a:lnTo>
                      <a:lnTo>
                        <a:pt x="614" y="929"/>
                      </a:lnTo>
                      <a:lnTo>
                        <a:pt x="618" y="929"/>
                      </a:lnTo>
                      <a:lnTo>
                        <a:pt x="621" y="927"/>
                      </a:lnTo>
                      <a:lnTo>
                        <a:pt x="623" y="925"/>
                      </a:lnTo>
                      <a:lnTo>
                        <a:pt x="629" y="919"/>
                      </a:lnTo>
                      <a:lnTo>
                        <a:pt x="631" y="918"/>
                      </a:lnTo>
                      <a:lnTo>
                        <a:pt x="635" y="919"/>
                      </a:lnTo>
                      <a:lnTo>
                        <a:pt x="635" y="919"/>
                      </a:lnTo>
                      <a:lnTo>
                        <a:pt x="641" y="923"/>
                      </a:lnTo>
                      <a:lnTo>
                        <a:pt x="647" y="928"/>
                      </a:lnTo>
                      <a:lnTo>
                        <a:pt x="653" y="934"/>
                      </a:lnTo>
                      <a:lnTo>
                        <a:pt x="657" y="940"/>
                      </a:lnTo>
                      <a:lnTo>
                        <a:pt x="661" y="947"/>
                      </a:lnTo>
                      <a:lnTo>
                        <a:pt x="664" y="954"/>
                      </a:lnTo>
                      <a:lnTo>
                        <a:pt x="665" y="961"/>
                      </a:lnTo>
                      <a:lnTo>
                        <a:pt x="666" y="968"/>
                      </a:lnTo>
                      <a:lnTo>
                        <a:pt x="666" y="968"/>
                      </a:lnTo>
                      <a:lnTo>
                        <a:pt x="665" y="976"/>
                      </a:lnTo>
                      <a:lnTo>
                        <a:pt x="662" y="983"/>
                      </a:lnTo>
                      <a:lnTo>
                        <a:pt x="658" y="988"/>
                      </a:lnTo>
                      <a:lnTo>
                        <a:pt x="654" y="995"/>
                      </a:lnTo>
                      <a:lnTo>
                        <a:pt x="644" y="1006"/>
                      </a:lnTo>
                      <a:lnTo>
                        <a:pt x="640" y="1013"/>
                      </a:lnTo>
                      <a:lnTo>
                        <a:pt x="639" y="1019"/>
                      </a:lnTo>
                      <a:lnTo>
                        <a:pt x="639" y="1019"/>
                      </a:lnTo>
                      <a:lnTo>
                        <a:pt x="638" y="1025"/>
                      </a:lnTo>
                      <a:lnTo>
                        <a:pt x="638" y="1029"/>
                      </a:lnTo>
                      <a:lnTo>
                        <a:pt x="640" y="1039"/>
                      </a:lnTo>
                      <a:lnTo>
                        <a:pt x="645" y="1048"/>
                      </a:lnTo>
                      <a:lnTo>
                        <a:pt x="651" y="1059"/>
                      </a:lnTo>
                      <a:lnTo>
                        <a:pt x="661" y="1077"/>
                      </a:lnTo>
                      <a:lnTo>
                        <a:pt x="665" y="1087"/>
                      </a:lnTo>
                      <a:lnTo>
                        <a:pt x="668" y="1099"/>
                      </a:lnTo>
                      <a:lnTo>
                        <a:pt x="668" y="1099"/>
                      </a:lnTo>
                      <a:lnTo>
                        <a:pt x="669" y="1103"/>
                      </a:lnTo>
                      <a:lnTo>
                        <a:pt x="672" y="1108"/>
                      </a:lnTo>
                      <a:lnTo>
                        <a:pt x="676" y="1112"/>
                      </a:lnTo>
                      <a:lnTo>
                        <a:pt x="680" y="1116"/>
                      </a:lnTo>
                      <a:lnTo>
                        <a:pt x="685" y="1118"/>
                      </a:lnTo>
                      <a:lnTo>
                        <a:pt x="690" y="1120"/>
                      </a:lnTo>
                      <a:lnTo>
                        <a:pt x="697" y="1120"/>
                      </a:lnTo>
                      <a:lnTo>
                        <a:pt x="703" y="1119"/>
                      </a:lnTo>
                      <a:lnTo>
                        <a:pt x="703" y="1119"/>
                      </a:lnTo>
                      <a:lnTo>
                        <a:pt x="705" y="1126"/>
                      </a:lnTo>
                      <a:lnTo>
                        <a:pt x="709" y="1133"/>
                      </a:lnTo>
                      <a:lnTo>
                        <a:pt x="718" y="1145"/>
                      </a:lnTo>
                      <a:lnTo>
                        <a:pt x="721" y="1151"/>
                      </a:lnTo>
                      <a:lnTo>
                        <a:pt x="723" y="1157"/>
                      </a:lnTo>
                      <a:lnTo>
                        <a:pt x="723" y="1160"/>
                      </a:lnTo>
                      <a:lnTo>
                        <a:pt x="722" y="1163"/>
                      </a:lnTo>
                      <a:lnTo>
                        <a:pt x="721" y="1167"/>
                      </a:lnTo>
                      <a:lnTo>
                        <a:pt x="718" y="1170"/>
                      </a:lnTo>
                      <a:lnTo>
                        <a:pt x="718" y="1170"/>
                      </a:lnTo>
                      <a:lnTo>
                        <a:pt x="724" y="1171"/>
                      </a:lnTo>
                      <a:lnTo>
                        <a:pt x="731" y="1174"/>
                      </a:lnTo>
                      <a:lnTo>
                        <a:pt x="736" y="1176"/>
                      </a:lnTo>
                      <a:lnTo>
                        <a:pt x="742" y="1178"/>
                      </a:lnTo>
                      <a:lnTo>
                        <a:pt x="749" y="1186"/>
                      </a:lnTo>
                      <a:lnTo>
                        <a:pt x="756" y="1195"/>
                      </a:lnTo>
                      <a:lnTo>
                        <a:pt x="761" y="1205"/>
                      </a:lnTo>
                      <a:lnTo>
                        <a:pt x="763" y="1217"/>
                      </a:lnTo>
                      <a:lnTo>
                        <a:pt x="764" y="1228"/>
                      </a:lnTo>
                      <a:lnTo>
                        <a:pt x="764" y="1241"/>
                      </a:lnTo>
                      <a:lnTo>
                        <a:pt x="764" y="1241"/>
                      </a:lnTo>
                      <a:lnTo>
                        <a:pt x="763" y="1246"/>
                      </a:lnTo>
                      <a:lnTo>
                        <a:pt x="761" y="1253"/>
                      </a:lnTo>
                      <a:lnTo>
                        <a:pt x="757" y="1260"/>
                      </a:lnTo>
                      <a:lnTo>
                        <a:pt x="756" y="1266"/>
                      </a:lnTo>
                      <a:lnTo>
                        <a:pt x="756" y="1266"/>
                      </a:lnTo>
                      <a:lnTo>
                        <a:pt x="753" y="1282"/>
                      </a:lnTo>
                      <a:lnTo>
                        <a:pt x="751" y="1296"/>
                      </a:lnTo>
                      <a:lnTo>
                        <a:pt x="743" y="1326"/>
                      </a:lnTo>
                      <a:lnTo>
                        <a:pt x="737" y="1354"/>
                      </a:lnTo>
                      <a:lnTo>
                        <a:pt x="736" y="1368"/>
                      </a:lnTo>
                      <a:lnTo>
                        <a:pt x="736" y="1382"/>
                      </a:lnTo>
                      <a:lnTo>
                        <a:pt x="736" y="1382"/>
                      </a:lnTo>
                      <a:lnTo>
                        <a:pt x="737" y="1395"/>
                      </a:lnTo>
                      <a:lnTo>
                        <a:pt x="738" y="1410"/>
                      </a:lnTo>
                      <a:lnTo>
                        <a:pt x="744" y="1440"/>
                      </a:lnTo>
                      <a:lnTo>
                        <a:pt x="751" y="1472"/>
                      </a:lnTo>
                      <a:lnTo>
                        <a:pt x="753" y="1487"/>
                      </a:lnTo>
                      <a:lnTo>
                        <a:pt x="754" y="1502"/>
                      </a:lnTo>
                      <a:lnTo>
                        <a:pt x="754" y="1502"/>
                      </a:lnTo>
                      <a:lnTo>
                        <a:pt x="755" y="1511"/>
                      </a:lnTo>
                      <a:lnTo>
                        <a:pt x="760" y="1519"/>
                      </a:lnTo>
                      <a:lnTo>
                        <a:pt x="764" y="1527"/>
                      </a:lnTo>
                      <a:lnTo>
                        <a:pt x="770" y="1534"/>
                      </a:lnTo>
                      <a:lnTo>
                        <a:pt x="777" y="1541"/>
                      </a:lnTo>
                      <a:lnTo>
                        <a:pt x="782" y="1548"/>
                      </a:lnTo>
                      <a:lnTo>
                        <a:pt x="786" y="1556"/>
                      </a:lnTo>
                      <a:lnTo>
                        <a:pt x="789" y="1564"/>
                      </a:lnTo>
                      <a:lnTo>
                        <a:pt x="789" y="1564"/>
                      </a:lnTo>
                      <a:lnTo>
                        <a:pt x="790" y="1574"/>
                      </a:lnTo>
                      <a:lnTo>
                        <a:pt x="790" y="1584"/>
                      </a:lnTo>
                      <a:lnTo>
                        <a:pt x="788" y="1606"/>
                      </a:lnTo>
                      <a:lnTo>
                        <a:pt x="788" y="1616"/>
                      </a:lnTo>
                      <a:lnTo>
                        <a:pt x="788" y="1625"/>
                      </a:lnTo>
                      <a:lnTo>
                        <a:pt x="790" y="1633"/>
                      </a:lnTo>
                      <a:lnTo>
                        <a:pt x="793" y="1636"/>
                      </a:lnTo>
                      <a:lnTo>
                        <a:pt x="795" y="1641"/>
                      </a:lnTo>
                      <a:lnTo>
                        <a:pt x="795" y="1641"/>
                      </a:lnTo>
                      <a:lnTo>
                        <a:pt x="812" y="1658"/>
                      </a:lnTo>
                      <a:lnTo>
                        <a:pt x="821" y="1667"/>
                      </a:lnTo>
                      <a:lnTo>
                        <a:pt x="829" y="1677"/>
                      </a:lnTo>
                      <a:lnTo>
                        <a:pt x="835" y="1687"/>
                      </a:lnTo>
                      <a:lnTo>
                        <a:pt x="839" y="1697"/>
                      </a:lnTo>
                      <a:lnTo>
                        <a:pt x="842" y="1702"/>
                      </a:lnTo>
                      <a:lnTo>
                        <a:pt x="842" y="1707"/>
                      </a:lnTo>
                      <a:lnTo>
                        <a:pt x="842" y="1713"/>
                      </a:lnTo>
                      <a:lnTo>
                        <a:pt x="840" y="1718"/>
                      </a:lnTo>
                      <a:lnTo>
                        <a:pt x="840" y="1718"/>
                      </a:lnTo>
                      <a:lnTo>
                        <a:pt x="837" y="1731"/>
                      </a:lnTo>
                      <a:lnTo>
                        <a:pt x="834" y="1745"/>
                      </a:lnTo>
                      <a:lnTo>
                        <a:pt x="832" y="1750"/>
                      </a:lnTo>
                      <a:lnTo>
                        <a:pt x="832" y="1757"/>
                      </a:lnTo>
                      <a:lnTo>
                        <a:pt x="835" y="1763"/>
                      </a:lnTo>
                      <a:lnTo>
                        <a:pt x="837" y="1768"/>
                      </a:lnTo>
                      <a:lnTo>
                        <a:pt x="837" y="1768"/>
                      </a:lnTo>
                      <a:lnTo>
                        <a:pt x="848" y="1784"/>
                      </a:lnTo>
                      <a:lnTo>
                        <a:pt x="858" y="1799"/>
                      </a:lnTo>
                      <a:lnTo>
                        <a:pt x="861" y="1808"/>
                      </a:lnTo>
                      <a:lnTo>
                        <a:pt x="864" y="1816"/>
                      </a:lnTo>
                      <a:lnTo>
                        <a:pt x="865" y="1825"/>
                      </a:lnTo>
                      <a:lnTo>
                        <a:pt x="867" y="1836"/>
                      </a:lnTo>
                      <a:lnTo>
                        <a:pt x="867" y="1836"/>
                      </a:lnTo>
                      <a:lnTo>
                        <a:pt x="867" y="1838"/>
                      </a:lnTo>
                      <a:lnTo>
                        <a:pt x="869" y="1840"/>
                      </a:lnTo>
                      <a:lnTo>
                        <a:pt x="875" y="1846"/>
                      </a:lnTo>
                      <a:lnTo>
                        <a:pt x="875" y="1846"/>
                      </a:lnTo>
                      <a:lnTo>
                        <a:pt x="872" y="1848"/>
                      </a:lnTo>
                      <a:lnTo>
                        <a:pt x="870" y="1850"/>
                      </a:lnTo>
                      <a:lnTo>
                        <a:pt x="869" y="1853"/>
                      </a:lnTo>
                      <a:lnTo>
                        <a:pt x="870" y="1855"/>
                      </a:lnTo>
                      <a:lnTo>
                        <a:pt x="870" y="1855"/>
                      </a:lnTo>
                      <a:lnTo>
                        <a:pt x="885" y="1875"/>
                      </a:lnTo>
                      <a:lnTo>
                        <a:pt x="893" y="1884"/>
                      </a:lnTo>
                      <a:lnTo>
                        <a:pt x="902" y="1892"/>
                      </a:lnTo>
                      <a:lnTo>
                        <a:pt x="911" y="1898"/>
                      </a:lnTo>
                      <a:lnTo>
                        <a:pt x="916" y="1900"/>
                      </a:lnTo>
                      <a:lnTo>
                        <a:pt x="920" y="1901"/>
                      </a:lnTo>
                      <a:lnTo>
                        <a:pt x="926" y="1901"/>
                      </a:lnTo>
                      <a:lnTo>
                        <a:pt x="930" y="1901"/>
                      </a:lnTo>
                      <a:lnTo>
                        <a:pt x="936" y="1900"/>
                      </a:lnTo>
                      <a:lnTo>
                        <a:pt x="942" y="1898"/>
                      </a:lnTo>
                      <a:lnTo>
                        <a:pt x="942" y="1898"/>
                      </a:lnTo>
                      <a:lnTo>
                        <a:pt x="950" y="1895"/>
                      </a:lnTo>
                      <a:lnTo>
                        <a:pt x="956" y="1892"/>
                      </a:lnTo>
                      <a:lnTo>
                        <a:pt x="971" y="1890"/>
                      </a:lnTo>
                      <a:lnTo>
                        <a:pt x="986" y="1888"/>
                      </a:lnTo>
                      <a:lnTo>
                        <a:pt x="1001" y="1887"/>
                      </a:lnTo>
                      <a:lnTo>
                        <a:pt x="1014" y="1886"/>
                      </a:lnTo>
                      <a:lnTo>
                        <a:pt x="1029" y="1883"/>
                      </a:lnTo>
                      <a:lnTo>
                        <a:pt x="1043" y="1879"/>
                      </a:lnTo>
                      <a:lnTo>
                        <a:pt x="1050" y="1875"/>
                      </a:lnTo>
                      <a:lnTo>
                        <a:pt x="1057" y="1871"/>
                      </a:lnTo>
                      <a:lnTo>
                        <a:pt x="1057" y="1871"/>
                      </a:lnTo>
                      <a:lnTo>
                        <a:pt x="1059" y="1870"/>
                      </a:lnTo>
                      <a:lnTo>
                        <a:pt x="1062" y="1868"/>
                      </a:lnTo>
                      <a:lnTo>
                        <a:pt x="1069" y="1870"/>
                      </a:lnTo>
                      <a:lnTo>
                        <a:pt x="1078" y="1871"/>
                      </a:lnTo>
                      <a:lnTo>
                        <a:pt x="1087" y="1874"/>
                      </a:lnTo>
                      <a:lnTo>
                        <a:pt x="1097" y="1876"/>
                      </a:lnTo>
                      <a:lnTo>
                        <a:pt x="1107" y="1879"/>
                      </a:lnTo>
                      <a:lnTo>
                        <a:pt x="1116" y="1880"/>
                      </a:lnTo>
                      <a:lnTo>
                        <a:pt x="1120" y="1879"/>
                      </a:lnTo>
                      <a:lnTo>
                        <a:pt x="1124" y="1878"/>
                      </a:lnTo>
                      <a:lnTo>
                        <a:pt x="1124" y="1878"/>
                      </a:lnTo>
                      <a:lnTo>
                        <a:pt x="1132" y="1873"/>
                      </a:lnTo>
                      <a:lnTo>
                        <a:pt x="1138" y="1866"/>
                      </a:lnTo>
                      <a:lnTo>
                        <a:pt x="1144" y="1857"/>
                      </a:lnTo>
                      <a:lnTo>
                        <a:pt x="1148" y="1847"/>
                      </a:lnTo>
                      <a:lnTo>
                        <a:pt x="1148" y="1847"/>
                      </a:lnTo>
                      <a:lnTo>
                        <a:pt x="1149" y="1842"/>
                      </a:lnTo>
                      <a:lnTo>
                        <a:pt x="1151" y="1840"/>
                      </a:lnTo>
                      <a:lnTo>
                        <a:pt x="1153" y="1838"/>
                      </a:lnTo>
                      <a:lnTo>
                        <a:pt x="1157" y="1836"/>
                      </a:lnTo>
                      <a:lnTo>
                        <a:pt x="1163" y="1833"/>
                      </a:lnTo>
                      <a:lnTo>
                        <a:pt x="1171" y="1831"/>
                      </a:lnTo>
                      <a:lnTo>
                        <a:pt x="1179" y="1828"/>
                      </a:lnTo>
                      <a:lnTo>
                        <a:pt x="1187" y="1824"/>
                      </a:lnTo>
                      <a:lnTo>
                        <a:pt x="1191" y="1822"/>
                      </a:lnTo>
                      <a:lnTo>
                        <a:pt x="1193" y="1818"/>
                      </a:lnTo>
                      <a:lnTo>
                        <a:pt x="1195" y="1815"/>
                      </a:lnTo>
                      <a:lnTo>
                        <a:pt x="1198" y="1810"/>
                      </a:lnTo>
                      <a:lnTo>
                        <a:pt x="1198" y="1810"/>
                      </a:lnTo>
                      <a:lnTo>
                        <a:pt x="1200" y="1801"/>
                      </a:lnTo>
                      <a:lnTo>
                        <a:pt x="1201" y="1792"/>
                      </a:lnTo>
                      <a:lnTo>
                        <a:pt x="1203" y="1783"/>
                      </a:lnTo>
                      <a:lnTo>
                        <a:pt x="1206" y="1776"/>
                      </a:lnTo>
                      <a:lnTo>
                        <a:pt x="1206" y="1776"/>
                      </a:lnTo>
                      <a:lnTo>
                        <a:pt x="1210" y="1768"/>
                      </a:lnTo>
                      <a:lnTo>
                        <a:pt x="1216" y="1760"/>
                      </a:lnTo>
                      <a:lnTo>
                        <a:pt x="1229" y="1746"/>
                      </a:lnTo>
                      <a:lnTo>
                        <a:pt x="1229" y="1746"/>
                      </a:lnTo>
                      <a:lnTo>
                        <a:pt x="1233" y="1741"/>
                      </a:lnTo>
                      <a:lnTo>
                        <a:pt x="1236" y="1737"/>
                      </a:lnTo>
                      <a:lnTo>
                        <a:pt x="1241" y="1724"/>
                      </a:lnTo>
                      <a:lnTo>
                        <a:pt x="1244" y="1712"/>
                      </a:lnTo>
                      <a:lnTo>
                        <a:pt x="1248" y="1698"/>
                      </a:lnTo>
                      <a:lnTo>
                        <a:pt x="1251" y="1684"/>
                      </a:lnTo>
                      <a:lnTo>
                        <a:pt x="1256" y="1672"/>
                      </a:lnTo>
                      <a:lnTo>
                        <a:pt x="1259" y="1666"/>
                      </a:lnTo>
                      <a:lnTo>
                        <a:pt x="1262" y="1660"/>
                      </a:lnTo>
                      <a:lnTo>
                        <a:pt x="1267" y="1656"/>
                      </a:lnTo>
                      <a:lnTo>
                        <a:pt x="1273" y="1651"/>
                      </a:lnTo>
                      <a:lnTo>
                        <a:pt x="1273" y="1651"/>
                      </a:lnTo>
                      <a:lnTo>
                        <a:pt x="1281" y="1647"/>
                      </a:lnTo>
                      <a:lnTo>
                        <a:pt x="1287" y="1643"/>
                      </a:lnTo>
                      <a:lnTo>
                        <a:pt x="1303" y="1638"/>
                      </a:lnTo>
                      <a:lnTo>
                        <a:pt x="1311" y="1634"/>
                      </a:lnTo>
                      <a:lnTo>
                        <a:pt x="1318" y="1630"/>
                      </a:lnTo>
                      <a:lnTo>
                        <a:pt x="1324" y="1624"/>
                      </a:lnTo>
                      <a:lnTo>
                        <a:pt x="1328" y="1617"/>
                      </a:lnTo>
                      <a:lnTo>
                        <a:pt x="1328" y="1617"/>
                      </a:lnTo>
                      <a:lnTo>
                        <a:pt x="1332" y="1610"/>
                      </a:lnTo>
                      <a:lnTo>
                        <a:pt x="1334" y="1604"/>
                      </a:lnTo>
                      <a:lnTo>
                        <a:pt x="1335" y="1597"/>
                      </a:lnTo>
                      <a:lnTo>
                        <a:pt x="1335" y="1590"/>
                      </a:lnTo>
                      <a:lnTo>
                        <a:pt x="1335" y="1576"/>
                      </a:lnTo>
                      <a:lnTo>
                        <a:pt x="1334" y="1561"/>
                      </a:lnTo>
                      <a:lnTo>
                        <a:pt x="1329" y="1532"/>
                      </a:lnTo>
                      <a:lnTo>
                        <a:pt x="1329" y="1517"/>
                      </a:lnTo>
                      <a:lnTo>
                        <a:pt x="1331" y="1502"/>
                      </a:lnTo>
                      <a:lnTo>
                        <a:pt x="1331" y="1502"/>
                      </a:lnTo>
                      <a:lnTo>
                        <a:pt x="1332" y="1495"/>
                      </a:lnTo>
                      <a:lnTo>
                        <a:pt x="1335" y="1490"/>
                      </a:lnTo>
                      <a:lnTo>
                        <a:pt x="1340" y="1484"/>
                      </a:lnTo>
                      <a:lnTo>
                        <a:pt x="1343" y="1478"/>
                      </a:lnTo>
                      <a:lnTo>
                        <a:pt x="1343" y="1478"/>
                      </a:lnTo>
                      <a:lnTo>
                        <a:pt x="1347" y="1473"/>
                      </a:lnTo>
                      <a:lnTo>
                        <a:pt x="1351" y="1468"/>
                      </a:lnTo>
                      <a:lnTo>
                        <a:pt x="1358" y="1465"/>
                      </a:lnTo>
                      <a:lnTo>
                        <a:pt x="1364" y="1460"/>
                      </a:lnTo>
                      <a:lnTo>
                        <a:pt x="1377" y="1452"/>
                      </a:lnTo>
                      <a:lnTo>
                        <a:pt x="1383" y="1448"/>
                      </a:lnTo>
                      <a:lnTo>
                        <a:pt x="1387" y="1441"/>
                      </a:lnTo>
                      <a:lnTo>
                        <a:pt x="1387" y="1441"/>
                      </a:lnTo>
                      <a:lnTo>
                        <a:pt x="1392" y="1434"/>
                      </a:lnTo>
                      <a:lnTo>
                        <a:pt x="1393" y="1426"/>
                      </a:lnTo>
                      <a:lnTo>
                        <a:pt x="1393" y="1417"/>
                      </a:lnTo>
                      <a:lnTo>
                        <a:pt x="1392" y="1409"/>
                      </a:lnTo>
                      <a:lnTo>
                        <a:pt x="1390" y="1393"/>
                      </a:lnTo>
                      <a:lnTo>
                        <a:pt x="1390" y="1385"/>
                      </a:lnTo>
                      <a:lnTo>
                        <a:pt x="1391" y="1377"/>
                      </a:lnTo>
                      <a:lnTo>
                        <a:pt x="1391" y="1377"/>
                      </a:lnTo>
                      <a:lnTo>
                        <a:pt x="1393" y="1370"/>
                      </a:lnTo>
                      <a:lnTo>
                        <a:pt x="1398" y="1365"/>
                      </a:lnTo>
                      <a:lnTo>
                        <a:pt x="1408" y="1356"/>
                      </a:lnTo>
                      <a:lnTo>
                        <a:pt x="1418" y="1345"/>
                      </a:lnTo>
                      <a:lnTo>
                        <a:pt x="1423" y="1341"/>
                      </a:lnTo>
                      <a:lnTo>
                        <a:pt x="1425" y="1335"/>
                      </a:lnTo>
                      <a:lnTo>
                        <a:pt x="1425" y="1335"/>
                      </a:lnTo>
                      <a:lnTo>
                        <a:pt x="1428" y="1319"/>
                      </a:lnTo>
                      <a:lnTo>
                        <a:pt x="1431" y="1302"/>
                      </a:lnTo>
                      <a:lnTo>
                        <a:pt x="1432" y="1285"/>
                      </a:lnTo>
                      <a:lnTo>
                        <a:pt x="1432" y="1269"/>
                      </a:lnTo>
                      <a:lnTo>
                        <a:pt x="1432" y="1252"/>
                      </a:lnTo>
                      <a:lnTo>
                        <a:pt x="1430" y="1235"/>
                      </a:lnTo>
                      <a:lnTo>
                        <a:pt x="1426" y="1201"/>
                      </a:lnTo>
                      <a:lnTo>
                        <a:pt x="1426" y="1201"/>
                      </a:lnTo>
                      <a:lnTo>
                        <a:pt x="1425" y="1193"/>
                      </a:lnTo>
                      <a:lnTo>
                        <a:pt x="1423" y="1185"/>
                      </a:lnTo>
                      <a:lnTo>
                        <a:pt x="1416" y="1171"/>
                      </a:lnTo>
                      <a:lnTo>
                        <a:pt x="1408" y="1158"/>
                      </a:lnTo>
                      <a:lnTo>
                        <a:pt x="1401" y="1144"/>
                      </a:lnTo>
                      <a:lnTo>
                        <a:pt x="1401" y="1144"/>
                      </a:lnTo>
                      <a:lnTo>
                        <a:pt x="1399" y="1138"/>
                      </a:lnTo>
                      <a:lnTo>
                        <a:pt x="1398" y="1132"/>
                      </a:lnTo>
                      <a:lnTo>
                        <a:pt x="1397" y="1127"/>
                      </a:lnTo>
                      <a:lnTo>
                        <a:pt x="1397" y="1121"/>
                      </a:lnTo>
                      <a:lnTo>
                        <a:pt x="1399" y="1110"/>
                      </a:lnTo>
                      <a:lnTo>
                        <a:pt x="1402" y="1100"/>
                      </a:lnTo>
                      <a:lnTo>
                        <a:pt x="1408" y="1089"/>
                      </a:lnTo>
                      <a:lnTo>
                        <a:pt x="1415" y="1079"/>
                      </a:lnTo>
                      <a:lnTo>
                        <a:pt x="1430" y="1060"/>
                      </a:lnTo>
                      <a:lnTo>
                        <a:pt x="1430" y="1060"/>
                      </a:lnTo>
                      <a:lnTo>
                        <a:pt x="1441" y="1046"/>
                      </a:lnTo>
                      <a:lnTo>
                        <a:pt x="1451" y="1030"/>
                      </a:lnTo>
                      <a:lnTo>
                        <a:pt x="1472" y="1000"/>
                      </a:lnTo>
                      <a:lnTo>
                        <a:pt x="1483" y="986"/>
                      </a:lnTo>
                      <a:lnTo>
                        <a:pt x="1496" y="973"/>
                      </a:lnTo>
                      <a:lnTo>
                        <a:pt x="1502" y="967"/>
                      </a:lnTo>
                      <a:lnTo>
                        <a:pt x="1509" y="962"/>
                      </a:lnTo>
                      <a:lnTo>
                        <a:pt x="1517" y="957"/>
                      </a:lnTo>
                      <a:lnTo>
                        <a:pt x="1526" y="953"/>
                      </a:lnTo>
                      <a:lnTo>
                        <a:pt x="1526" y="953"/>
                      </a:lnTo>
                      <a:lnTo>
                        <a:pt x="1525" y="948"/>
                      </a:lnTo>
                      <a:lnTo>
                        <a:pt x="1525" y="944"/>
                      </a:lnTo>
                      <a:lnTo>
                        <a:pt x="1526" y="940"/>
                      </a:lnTo>
                      <a:lnTo>
                        <a:pt x="1530" y="936"/>
                      </a:lnTo>
                      <a:lnTo>
                        <a:pt x="1535" y="930"/>
                      </a:lnTo>
                      <a:lnTo>
                        <a:pt x="1539" y="926"/>
                      </a:lnTo>
                      <a:lnTo>
                        <a:pt x="1539" y="926"/>
                      </a:lnTo>
                      <a:lnTo>
                        <a:pt x="1551" y="913"/>
                      </a:lnTo>
                      <a:lnTo>
                        <a:pt x="1565" y="902"/>
                      </a:lnTo>
                      <a:lnTo>
                        <a:pt x="1593" y="880"/>
                      </a:lnTo>
                      <a:lnTo>
                        <a:pt x="1607" y="869"/>
                      </a:lnTo>
                      <a:lnTo>
                        <a:pt x="1620" y="857"/>
                      </a:lnTo>
                      <a:lnTo>
                        <a:pt x="1631" y="845"/>
                      </a:lnTo>
                      <a:lnTo>
                        <a:pt x="1635" y="837"/>
                      </a:lnTo>
                      <a:lnTo>
                        <a:pt x="1639" y="830"/>
                      </a:lnTo>
                      <a:lnTo>
                        <a:pt x="1639" y="830"/>
                      </a:lnTo>
                      <a:lnTo>
                        <a:pt x="1645" y="821"/>
                      </a:lnTo>
                      <a:lnTo>
                        <a:pt x="1650" y="813"/>
                      </a:lnTo>
                      <a:lnTo>
                        <a:pt x="1663" y="798"/>
                      </a:lnTo>
                      <a:lnTo>
                        <a:pt x="1670" y="791"/>
                      </a:lnTo>
                      <a:lnTo>
                        <a:pt x="1675" y="783"/>
                      </a:lnTo>
                      <a:lnTo>
                        <a:pt x="1680" y="776"/>
                      </a:lnTo>
                      <a:lnTo>
                        <a:pt x="1683" y="766"/>
                      </a:lnTo>
                      <a:lnTo>
                        <a:pt x="1683" y="766"/>
                      </a:lnTo>
                      <a:lnTo>
                        <a:pt x="1680" y="766"/>
                      </a:lnTo>
                      <a:lnTo>
                        <a:pt x="1676" y="766"/>
                      </a:lnTo>
                      <a:lnTo>
                        <a:pt x="1675" y="764"/>
                      </a:lnTo>
                      <a:lnTo>
                        <a:pt x="1674" y="762"/>
                      </a:lnTo>
                      <a:lnTo>
                        <a:pt x="1674" y="762"/>
                      </a:lnTo>
                      <a:lnTo>
                        <a:pt x="1673" y="754"/>
                      </a:lnTo>
                      <a:lnTo>
                        <a:pt x="1673" y="747"/>
                      </a:lnTo>
                      <a:lnTo>
                        <a:pt x="1675" y="741"/>
                      </a:lnTo>
                      <a:lnTo>
                        <a:pt x="1679" y="735"/>
                      </a:lnTo>
                      <a:lnTo>
                        <a:pt x="1684" y="723"/>
                      </a:lnTo>
                      <a:lnTo>
                        <a:pt x="1688" y="716"/>
                      </a:lnTo>
                      <a:lnTo>
                        <a:pt x="1690" y="711"/>
                      </a:lnTo>
                      <a:lnTo>
                        <a:pt x="1690" y="711"/>
                      </a:lnTo>
                      <a:lnTo>
                        <a:pt x="1692" y="702"/>
                      </a:lnTo>
                      <a:lnTo>
                        <a:pt x="1693" y="693"/>
                      </a:lnTo>
                      <a:lnTo>
                        <a:pt x="1693" y="673"/>
                      </a:lnTo>
                      <a:lnTo>
                        <a:pt x="1693" y="655"/>
                      </a:lnTo>
                      <a:lnTo>
                        <a:pt x="1693" y="645"/>
                      </a:lnTo>
                      <a:lnTo>
                        <a:pt x="1693" y="636"/>
                      </a:lnTo>
                      <a:lnTo>
                        <a:pt x="1693" y="636"/>
                      </a:lnTo>
                      <a:lnTo>
                        <a:pt x="1674" y="637"/>
                      </a:lnTo>
                      <a:lnTo>
                        <a:pt x="1664" y="637"/>
                      </a:lnTo>
                      <a:lnTo>
                        <a:pt x="1654" y="639"/>
                      </a:lnTo>
                      <a:lnTo>
                        <a:pt x="1654" y="639"/>
                      </a:lnTo>
                      <a:lnTo>
                        <a:pt x="1640" y="644"/>
                      </a:lnTo>
                      <a:lnTo>
                        <a:pt x="1629" y="649"/>
                      </a:lnTo>
                      <a:lnTo>
                        <a:pt x="1606" y="663"/>
                      </a:lnTo>
                      <a:lnTo>
                        <a:pt x="1596" y="669"/>
                      </a:lnTo>
                      <a:lnTo>
                        <a:pt x="1584" y="673"/>
                      </a:lnTo>
                      <a:lnTo>
                        <a:pt x="1573" y="677"/>
                      </a:lnTo>
                      <a:lnTo>
                        <a:pt x="1567" y="678"/>
                      </a:lnTo>
                      <a:lnTo>
                        <a:pt x="1560" y="677"/>
                      </a:lnTo>
                      <a:lnTo>
                        <a:pt x="1560" y="677"/>
                      </a:lnTo>
                      <a:lnTo>
                        <a:pt x="1548" y="675"/>
                      </a:lnTo>
                      <a:lnTo>
                        <a:pt x="1533" y="673"/>
                      </a:lnTo>
                      <a:lnTo>
                        <a:pt x="1518" y="670"/>
                      </a:lnTo>
                      <a:lnTo>
                        <a:pt x="1505" y="665"/>
                      </a:lnTo>
                      <a:lnTo>
                        <a:pt x="1498" y="662"/>
                      </a:lnTo>
                      <a:lnTo>
                        <a:pt x="1492" y="658"/>
                      </a:lnTo>
                      <a:lnTo>
                        <a:pt x="1488" y="654"/>
                      </a:lnTo>
                      <a:lnTo>
                        <a:pt x="1483" y="648"/>
                      </a:lnTo>
                      <a:lnTo>
                        <a:pt x="1480" y="642"/>
                      </a:lnTo>
                      <a:lnTo>
                        <a:pt x="1477" y="636"/>
                      </a:lnTo>
                      <a:lnTo>
                        <a:pt x="1476" y="629"/>
                      </a:lnTo>
                      <a:lnTo>
                        <a:pt x="1477" y="621"/>
                      </a:lnTo>
                      <a:lnTo>
                        <a:pt x="1477" y="621"/>
                      </a:lnTo>
                      <a:lnTo>
                        <a:pt x="1473" y="621"/>
                      </a:lnTo>
                      <a:lnTo>
                        <a:pt x="1468" y="621"/>
                      </a:lnTo>
                      <a:lnTo>
                        <a:pt x="1464" y="620"/>
                      </a:lnTo>
                      <a:lnTo>
                        <a:pt x="1460" y="619"/>
                      </a:lnTo>
                      <a:lnTo>
                        <a:pt x="1453" y="614"/>
                      </a:lnTo>
                      <a:lnTo>
                        <a:pt x="1448" y="608"/>
                      </a:lnTo>
                      <a:lnTo>
                        <a:pt x="1442" y="600"/>
                      </a:lnTo>
                      <a:lnTo>
                        <a:pt x="1439" y="592"/>
                      </a:lnTo>
                      <a:lnTo>
                        <a:pt x="1431" y="575"/>
                      </a:lnTo>
                      <a:lnTo>
                        <a:pt x="1431" y="575"/>
                      </a:lnTo>
                      <a:lnTo>
                        <a:pt x="1428" y="571"/>
                      </a:lnTo>
                      <a:lnTo>
                        <a:pt x="1424" y="567"/>
                      </a:lnTo>
                      <a:lnTo>
                        <a:pt x="1415" y="559"/>
                      </a:lnTo>
                      <a:lnTo>
                        <a:pt x="1409" y="556"/>
                      </a:lnTo>
                      <a:lnTo>
                        <a:pt x="1405" y="551"/>
                      </a:lnTo>
                      <a:lnTo>
                        <a:pt x="1401" y="546"/>
                      </a:lnTo>
                      <a:lnTo>
                        <a:pt x="1399" y="540"/>
                      </a:lnTo>
                      <a:lnTo>
                        <a:pt x="1399" y="540"/>
                      </a:lnTo>
                      <a:lnTo>
                        <a:pt x="1405" y="540"/>
                      </a:lnTo>
                      <a:lnTo>
                        <a:pt x="1405" y="540"/>
                      </a:lnTo>
                      <a:lnTo>
                        <a:pt x="1403" y="538"/>
                      </a:lnTo>
                      <a:lnTo>
                        <a:pt x="1403" y="534"/>
                      </a:lnTo>
                      <a:lnTo>
                        <a:pt x="1403" y="534"/>
                      </a:lnTo>
                      <a:lnTo>
                        <a:pt x="1403" y="536"/>
                      </a:lnTo>
                      <a:lnTo>
                        <a:pt x="1402" y="536"/>
                      </a:lnTo>
                      <a:lnTo>
                        <a:pt x="1401" y="532"/>
                      </a:lnTo>
                      <a:lnTo>
                        <a:pt x="1397" y="520"/>
                      </a:lnTo>
                      <a:lnTo>
                        <a:pt x="1393" y="501"/>
                      </a:lnTo>
                      <a:lnTo>
                        <a:pt x="1392" y="492"/>
                      </a:lnTo>
                      <a:lnTo>
                        <a:pt x="1392" y="484"/>
                      </a:lnTo>
                      <a:lnTo>
                        <a:pt x="1392" y="484"/>
                      </a:lnTo>
                      <a:lnTo>
                        <a:pt x="1392" y="482"/>
                      </a:lnTo>
                      <a:lnTo>
                        <a:pt x="1391" y="481"/>
                      </a:lnTo>
                      <a:lnTo>
                        <a:pt x="1387" y="480"/>
                      </a:lnTo>
                      <a:lnTo>
                        <a:pt x="1383" y="479"/>
                      </a:lnTo>
                      <a:lnTo>
                        <a:pt x="1381" y="478"/>
                      </a:lnTo>
                      <a:lnTo>
                        <a:pt x="1381" y="478"/>
                      </a:lnTo>
                      <a:lnTo>
                        <a:pt x="1374" y="466"/>
                      </a:lnTo>
                      <a:lnTo>
                        <a:pt x="1367" y="453"/>
                      </a:lnTo>
                      <a:lnTo>
                        <a:pt x="1361" y="440"/>
                      </a:lnTo>
                      <a:lnTo>
                        <a:pt x="1357" y="426"/>
                      </a:lnTo>
                      <a:lnTo>
                        <a:pt x="1340" y="375"/>
                      </a:lnTo>
                      <a:lnTo>
                        <a:pt x="1340" y="375"/>
                      </a:lnTo>
                      <a:lnTo>
                        <a:pt x="1337" y="371"/>
                      </a:lnTo>
                      <a:lnTo>
                        <a:pt x="1335" y="366"/>
                      </a:lnTo>
                      <a:lnTo>
                        <a:pt x="1327" y="357"/>
                      </a:lnTo>
                      <a:lnTo>
                        <a:pt x="1318" y="349"/>
                      </a:lnTo>
                      <a:lnTo>
                        <a:pt x="1309" y="340"/>
                      </a:lnTo>
                      <a:lnTo>
                        <a:pt x="1299" y="332"/>
                      </a:lnTo>
                      <a:lnTo>
                        <a:pt x="1291" y="324"/>
                      </a:lnTo>
                      <a:lnTo>
                        <a:pt x="1285" y="316"/>
                      </a:lnTo>
                      <a:lnTo>
                        <a:pt x="1284" y="311"/>
                      </a:lnTo>
                      <a:lnTo>
                        <a:pt x="1283" y="307"/>
                      </a:lnTo>
                      <a:lnTo>
                        <a:pt x="1283" y="307"/>
                      </a:lnTo>
                      <a:lnTo>
                        <a:pt x="1282" y="291"/>
                      </a:lnTo>
                      <a:lnTo>
                        <a:pt x="1278" y="274"/>
                      </a:lnTo>
                      <a:lnTo>
                        <a:pt x="1276" y="255"/>
                      </a:lnTo>
                      <a:lnTo>
                        <a:pt x="1275" y="246"/>
                      </a:lnTo>
                      <a:lnTo>
                        <a:pt x="1276" y="238"/>
                      </a:lnTo>
                      <a:lnTo>
                        <a:pt x="1276" y="238"/>
                      </a:lnTo>
                      <a:lnTo>
                        <a:pt x="1278" y="233"/>
                      </a:lnTo>
                      <a:lnTo>
                        <a:pt x="1282" y="230"/>
                      </a:lnTo>
                      <a:lnTo>
                        <a:pt x="1286" y="227"/>
                      </a:lnTo>
                      <a:lnTo>
                        <a:pt x="1292" y="226"/>
                      </a:lnTo>
                      <a:lnTo>
                        <a:pt x="1292" y="226"/>
                      </a:lnTo>
                      <a:lnTo>
                        <a:pt x="1251" y="159"/>
                      </a:lnTo>
                      <a:lnTo>
                        <a:pt x="1251" y="159"/>
                      </a:lnTo>
                      <a:lnTo>
                        <a:pt x="1245" y="159"/>
                      </a:lnTo>
                      <a:lnTo>
                        <a:pt x="1239" y="159"/>
                      </a:lnTo>
                      <a:lnTo>
                        <a:pt x="1226" y="156"/>
                      </a:lnTo>
                      <a:lnTo>
                        <a:pt x="1215" y="155"/>
                      </a:lnTo>
                      <a:lnTo>
                        <a:pt x="1210" y="155"/>
                      </a:lnTo>
                      <a:lnTo>
                        <a:pt x="1206" y="156"/>
                      </a:lnTo>
                      <a:lnTo>
                        <a:pt x="1206" y="1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0" name="Group 220"/>
              <p:cNvGrpSpPr/>
              <p:nvPr/>
            </p:nvGrpSpPr>
            <p:grpSpPr>
              <a:xfrm>
                <a:off x="6594318" y="2504512"/>
                <a:ext cx="2476947" cy="1545381"/>
                <a:chOff x="2030106" y="2702975"/>
                <a:chExt cx="2181477" cy="1361076"/>
              </a:xfrm>
              <a:grpFill/>
            </p:grpSpPr>
            <p:sp>
              <p:nvSpPr>
                <p:cNvPr id="84" name="Freeform: Shape 264"/>
                <p:cNvSpPr/>
                <p:nvPr/>
              </p:nvSpPr>
              <p:spPr bwMode="auto">
                <a:xfrm>
                  <a:off x="4105222" y="2921039"/>
                  <a:ext cx="106361" cy="92076"/>
                </a:xfrm>
                <a:custGeom>
                  <a:avLst/>
                  <a:gdLst>
                    <a:gd name="T0" fmla="*/ 2 w 134"/>
                    <a:gd name="T1" fmla="*/ 67 h 115"/>
                    <a:gd name="T2" fmla="*/ 2 w 134"/>
                    <a:gd name="T3" fmla="*/ 67 h 115"/>
                    <a:gd name="T4" fmla="*/ 7 w 134"/>
                    <a:gd name="T5" fmla="*/ 79 h 115"/>
                    <a:gd name="T6" fmla="*/ 11 w 134"/>
                    <a:gd name="T7" fmla="*/ 91 h 115"/>
                    <a:gd name="T8" fmla="*/ 12 w 134"/>
                    <a:gd name="T9" fmla="*/ 102 h 115"/>
                    <a:gd name="T10" fmla="*/ 12 w 134"/>
                    <a:gd name="T11" fmla="*/ 115 h 115"/>
                    <a:gd name="T12" fmla="*/ 12 w 134"/>
                    <a:gd name="T13" fmla="*/ 115 h 115"/>
                    <a:gd name="T14" fmla="*/ 18 w 134"/>
                    <a:gd name="T15" fmla="*/ 113 h 115"/>
                    <a:gd name="T16" fmla="*/ 23 w 134"/>
                    <a:gd name="T17" fmla="*/ 112 h 115"/>
                    <a:gd name="T18" fmla="*/ 26 w 134"/>
                    <a:gd name="T19" fmla="*/ 110 h 115"/>
                    <a:gd name="T20" fmla="*/ 28 w 134"/>
                    <a:gd name="T21" fmla="*/ 107 h 115"/>
                    <a:gd name="T22" fmla="*/ 33 w 134"/>
                    <a:gd name="T23" fmla="*/ 101 h 115"/>
                    <a:gd name="T24" fmla="*/ 35 w 134"/>
                    <a:gd name="T25" fmla="*/ 94 h 115"/>
                    <a:gd name="T26" fmla="*/ 37 w 134"/>
                    <a:gd name="T27" fmla="*/ 77 h 115"/>
                    <a:gd name="T28" fmla="*/ 39 w 134"/>
                    <a:gd name="T29" fmla="*/ 68 h 115"/>
                    <a:gd name="T30" fmla="*/ 42 w 134"/>
                    <a:gd name="T31" fmla="*/ 59 h 115"/>
                    <a:gd name="T32" fmla="*/ 42 w 134"/>
                    <a:gd name="T33" fmla="*/ 59 h 115"/>
                    <a:gd name="T34" fmla="*/ 57 w 134"/>
                    <a:gd name="T35" fmla="*/ 70 h 115"/>
                    <a:gd name="T36" fmla="*/ 65 w 134"/>
                    <a:gd name="T37" fmla="*/ 75 h 115"/>
                    <a:gd name="T38" fmla="*/ 72 w 134"/>
                    <a:gd name="T39" fmla="*/ 79 h 115"/>
                    <a:gd name="T40" fmla="*/ 80 w 134"/>
                    <a:gd name="T41" fmla="*/ 84 h 115"/>
                    <a:gd name="T42" fmla="*/ 88 w 134"/>
                    <a:gd name="T43" fmla="*/ 85 h 115"/>
                    <a:gd name="T44" fmla="*/ 97 w 134"/>
                    <a:gd name="T45" fmla="*/ 85 h 115"/>
                    <a:gd name="T46" fmla="*/ 105 w 134"/>
                    <a:gd name="T47" fmla="*/ 83 h 115"/>
                    <a:gd name="T48" fmla="*/ 105 w 134"/>
                    <a:gd name="T49" fmla="*/ 83 h 115"/>
                    <a:gd name="T50" fmla="*/ 113 w 134"/>
                    <a:gd name="T51" fmla="*/ 78 h 115"/>
                    <a:gd name="T52" fmla="*/ 121 w 134"/>
                    <a:gd name="T53" fmla="*/ 71 h 115"/>
                    <a:gd name="T54" fmla="*/ 126 w 134"/>
                    <a:gd name="T55" fmla="*/ 65 h 115"/>
                    <a:gd name="T56" fmla="*/ 131 w 134"/>
                    <a:gd name="T57" fmla="*/ 57 h 115"/>
                    <a:gd name="T58" fmla="*/ 134 w 134"/>
                    <a:gd name="T59" fmla="*/ 48 h 115"/>
                    <a:gd name="T60" fmla="*/ 134 w 134"/>
                    <a:gd name="T61" fmla="*/ 38 h 115"/>
                    <a:gd name="T62" fmla="*/ 133 w 134"/>
                    <a:gd name="T63" fmla="*/ 34 h 115"/>
                    <a:gd name="T64" fmla="*/ 132 w 134"/>
                    <a:gd name="T65" fmla="*/ 29 h 115"/>
                    <a:gd name="T66" fmla="*/ 130 w 134"/>
                    <a:gd name="T67" fmla="*/ 25 h 115"/>
                    <a:gd name="T68" fmla="*/ 127 w 134"/>
                    <a:gd name="T69" fmla="*/ 21 h 115"/>
                    <a:gd name="T70" fmla="*/ 127 w 134"/>
                    <a:gd name="T71" fmla="*/ 21 h 115"/>
                    <a:gd name="T72" fmla="*/ 122 w 134"/>
                    <a:gd name="T73" fmla="*/ 17 h 115"/>
                    <a:gd name="T74" fmla="*/ 116 w 134"/>
                    <a:gd name="T75" fmla="*/ 13 h 115"/>
                    <a:gd name="T76" fmla="*/ 108 w 134"/>
                    <a:gd name="T77" fmla="*/ 12 h 115"/>
                    <a:gd name="T78" fmla="*/ 100 w 134"/>
                    <a:gd name="T79" fmla="*/ 11 h 115"/>
                    <a:gd name="T80" fmla="*/ 92 w 134"/>
                    <a:gd name="T81" fmla="*/ 10 h 115"/>
                    <a:gd name="T82" fmla="*/ 84 w 134"/>
                    <a:gd name="T83" fmla="*/ 9 h 115"/>
                    <a:gd name="T84" fmla="*/ 77 w 134"/>
                    <a:gd name="T85" fmla="*/ 5 h 115"/>
                    <a:gd name="T86" fmla="*/ 70 w 134"/>
                    <a:gd name="T87" fmla="*/ 0 h 115"/>
                    <a:gd name="T88" fmla="*/ 70 w 134"/>
                    <a:gd name="T89" fmla="*/ 0 h 115"/>
                    <a:gd name="T90" fmla="*/ 68 w 134"/>
                    <a:gd name="T91" fmla="*/ 0 h 115"/>
                    <a:gd name="T92" fmla="*/ 65 w 134"/>
                    <a:gd name="T93" fmla="*/ 1 h 115"/>
                    <a:gd name="T94" fmla="*/ 57 w 134"/>
                    <a:gd name="T95" fmla="*/ 4 h 115"/>
                    <a:gd name="T96" fmla="*/ 57 w 134"/>
                    <a:gd name="T97" fmla="*/ 4 h 115"/>
                    <a:gd name="T98" fmla="*/ 36 w 134"/>
                    <a:gd name="T99" fmla="*/ 18 h 115"/>
                    <a:gd name="T100" fmla="*/ 26 w 134"/>
                    <a:gd name="T101" fmla="*/ 26 h 115"/>
                    <a:gd name="T102" fmla="*/ 16 w 134"/>
                    <a:gd name="T103" fmla="*/ 34 h 115"/>
                    <a:gd name="T104" fmla="*/ 8 w 134"/>
                    <a:gd name="T105" fmla="*/ 42 h 115"/>
                    <a:gd name="T106" fmla="*/ 2 w 134"/>
                    <a:gd name="T107" fmla="*/ 50 h 115"/>
                    <a:gd name="T108" fmla="*/ 1 w 134"/>
                    <a:gd name="T109" fmla="*/ 54 h 115"/>
                    <a:gd name="T110" fmla="*/ 0 w 134"/>
                    <a:gd name="T111" fmla="*/ 59 h 115"/>
                    <a:gd name="T112" fmla="*/ 0 w 134"/>
                    <a:gd name="T113" fmla="*/ 63 h 115"/>
                    <a:gd name="T114" fmla="*/ 2 w 134"/>
                    <a:gd name="T115" fmla="*/ 67 h 115"/>
                    <a:gd name="T116" fmla="*/ 2 w 134"/>
                    <a:gd name="T117" fmla="*/ 6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15">
                      <a:moveTo>
                        <a:pt x="2" y="67"/>
                      </a:moveTo>
                      <a:lnTo>
                        <a:pt x="2" y="67"/>
                      </a:lnTo>
                      <a:lnTo>
                        <a:pt x="7" y="79"/>
                      </a:lnTo>
                      <a:lnTo>
                        <a:pt x="11" y="91"/>
                      </a:lnTo>
                      <a:lnTo>
                        <a:pt x="12" y="102"/>
                      </a:lnTo>
                      <a:lnTo>
                        <a:pt x="12" y="115"/>
                      </a:lnTo>
                      <a:lnTo>
                        <a:pt x="12" y="115"/>
                      </a:lnTo>
                      <a:lnTo>
                        <a:pt x="18" y="113"/>
                      </a:lnTo>
                      <a:lnTo>
                        <a:pt x="23" y="112"/>
                      </a:lnTo>
                      <a:lnTo>
                        <a:pt x="26" y="110"/>
                      </a:lnTo>
                      <a:lnTo>
                        <a:pt x="28" y="107"/>
                      </a:lnTo>
                      <a:lnTo>
                        <a:pt x="33" y="101"/>
                      </a:lnTo>
                      <a:lnTo>
                        <a:pt x="35" y="94"/>
                      </a:lnTo>
                      <a:lnTo>
                        <a:pt x="37" y="77"/>
                      </a:lnTo>
                      <a:lnTo>
                        <a:pt x="39" y="68"/>
                      </a:lnTo>
                      <a:lnTo>
                        <a:pt x="42" y="59"/>
                      </a:lnTo>
                      <a:lnTo>
                        <a:pt x="42" y="59"/>
                      </a:lnTo>
                      <a:lnTo>
                        <a:pt x="57" y="70"/>
                      </a:lnTo>
                      <a:lnTo>
                        <a:pt x="65" y="75"/>
                      </a:lnTo>
                      <a:lnTo>
                        <a:pt x="72" y="79"/>
                      </a:lnTo>
                      <a:lnTo>
                        <a:pt x="80" y="84"/>
                      </a:lnTo>
                      <a:lnTo>
                        <a:pt x="88" y="85"/>
                      </a:lnTo>
                      <a:lnTo>
                        <a:pt x="97" y="85"/>
                      </a:lnTo>
                      <a:lnTo>
                        <a:pt x="105" y="83"/>
                      </a:lnTo>
                      <a:lnTo>
                        <a:pt x="105" y="83"/>
                      </a:lnTo>
                      <a:lnTo>
                        <a:pt x="113" y="78"/>
                      </a:lnTo>
                      <a:lnTo>
                        <a:pt x="121" y="71"/>
                      </a:lnTo>
                      <a:lnTo>
                        <a:pt x="126" y="65"/>
                      </a:lnTo>
                      <a:lnTo>
                        <a:pt x="131" y="57"/>
                      </a:lnTo>
                      <a:lnTo>
                        <a:pt x="134" y="48"/>
                      </a:lnTo>
                      <a:lnTo>
                        <a:pt x="134" y="38"/>
                      </a:lnTo>
                      <a:lnTo>
                        <a:pt x="133" y="34"/>
                      </a:lnTo>
                      <a:lnTo>
                        <a:pt x="132" y="29"/>
                      </a:lnTo>
                      <a:lnTo>
                        <a:pt x="130" y="25"/>
                      </a:lnTo>
                      <a:lnTo>
                        <a:pt x="127" y="21"/>
                      </a:lnTo>
                      <a:lnTo>
                        <a:pt x="127" y="21"/>
                      </a:lnTo>
                      <a:lnTo>
                        <a:pt x="122" y="17"/>
                      </a:lnTo>
                      <a:lnTo>
                        <a:pt x="116" y="13"/>
                      </a:lnTo>
                      <a:lnTo>
                        <a:pt x="108" y="12"/>
                      </a:lnTo>
                      <a:lnTo>
                        <a:pt x="100" y="11"/>
                      </a:lnTo>
                      <a:lnTo>
                        <a:pt x="92" y="10"/>
                      </a:lnTo>
                      <a:lnTo>
                        <a:pt x="84" y="9"/>
                      </a:lnTo>
                      <a:lnTo>
                        <a:pt x="77" y="5"/>
                      </a:lnTo>
                      <a:lnTo>
                        <a:pt x="70" y="0"/>
                      </a:lnTo>
                      <a:lnTo>
                        <a:pt x="70" y="0"/>
                      </a:lnTo>
                      <a:lnTo>
                        <a:pt x="68" y="0"/>
                      </a:lnTo>
                      <a:lnTo>
                        <a:pt x="65" y="1"/>
                      </a:lnTo>
                      <a:lnTo>
                        <a:pt x="57" y="4"/>
                      </a:lnTo>
                      <a:lnTo>
                        <a:pt x="57" y="4"/>
                      </a:lnTo>
                      <a:lnTo>
                        <a:pt x="36" y="18"/>
                      </a:lnTo>
                      <a:lnTo>
                        <a:pt x="26" y="26"/>
                      </a:lnTo>
                      <a:lnTo>
                        <a:pt x="16" y="34"/>
                      </a:lnTo>
                      <a:lnTo>
                        <a:pt x="8" y="42"/>
                      </a:lnTo>
                      <a:lnTo>
                        <a:pt x="2" y="50"/>
                      </a:lnTo>
                      <a:lnTo>
                        <a:pt x="1" y="54"/>
                      </a:lnTo>
                      <a:lnTo>
                        <a:pt x="0" y="59"/>
                      </a:lnTo>
                      <a:lnTo>
                        <a:pt x="0" y="63"/>
                      </a:lnTo>
                      <a:lnTo>
                        <a:pt x="2" y="67"/>
                      </a:lnTo>
                      <a:lnTo>
                        <a:pt x="2" y="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5" name="Freeform: Shape 265"/>
                <p:cNvSpPr/>
                <p:nvPr/>
              </p:nvSpPr>
              <p:spPr bwMode="auto">
                <a:xfrm>
                  <a:off x="3930598" y="3030579"/>
                  <a:ext cx="223835" cy="192090"/>
                </a:xfrm>
                <a:custGeom>
                  <a:avLst/>
                  <a:gdLst>
                    <a:gd name="T0" fmla="*/ 102 w 284"/>
                    <a:gd name="T1" fmla="*/ 137 h 242"/>
                    <a:gd name="T2" fmla="*/ 73 w 284"/>
                    <a:gd name="T3" fmla="*/ 133 h 242"/>
                    <a:gd name="T4" fmla="*/ 47 w 284"/>
                    <a:gd name="T5" fmla="*/ 138 h 242"/>
                    <a:gd name="T6" fmla="*/ 33 w 284"/>
                    <a:gd name="T7" fmla="*/ 147 h 242"/>
                    <a:gd name="T8" fmla="*/ 20 w 284"/>
                    <a:gd name="T9" fmla="*/ 167 h 242"/>
                    <a:gd name="T10" fmla="*/ 4 w 284"/>
                    <a:gd name="T11" fmla="*/ 203 h 242"/>
                    <a:gd name="T12" fmla="*/ 0 w 284"/>
                    <a:gd name="T13" fmla="*/ 224 h 242"/>
                    <a:gd name="T14" fmla="*/ 7 w 284"/>
                    <a:gd name="T15" fmla="*/ 241 h 242"/>
                    <a:gd name="T16" fmla="*/ 13 w 284"/>
                    <a:gd name="T17" fmla="*/ 242 h 242"/>
                    <a:gd name="T18" fmla="*/ 31 w 284"/>
                    <a:gd name="T19" fmla="*/ 239 h 242"/>
                    <a:gd name="T20" fmla="*/ 40 w 284"/>
                    <a:gd name="T21" fmla="*/ 225 h 242"/>
                    <a:gd name="T22" fmla="*/ 38 w 284"/>
                    <a:gd name="T23" fmla="*/ 211 h 242"/>
                    <a:gd name="T24" fmla="*/ 73 w 284"/>
                    <a:gd name="T25" fmla="*/ 195 h 242"/>
                    <a:gd name="T26" fmla="*/ 100 w 284"/>
                    <a:gd name="T27" fmla="*/ 186 h 242"/>
                    <a:gd name="T28" fmla="*/ 111 w 284"/>
                    <a:gd name="T29" fmla="*/ 191 h 242"/>
                    <a:gd name="T30" fmla="*/ 115 w 284"/>
                    <a:gd name="T31" fmla="*/ 204 h 242"/>
                    <a:gd name="T32" fmla="*/ 127 w 284"/>
                    <a:gd name="T33" fmla="*/ 213 h 242"/>
                    <a:gd name="T34" fmla="*/ 145 w 284"/>
                    <a:gd name="T35" fmla="*/ 214 h 242"/>
                    <a:gd name="T36" fmla="*/ 158 w 284"/>
                    <a:gd name="T37" fmla="*/ 206 h 242"/>
                    <a:gd name="T38" fmla="*/ 181 w 284"/>
                    <a:gd name="T39" fmla="*/ 178 h 242"/>
                    <a:gd name="T40" fmla="*/ 196 w 284"/>
                    <a:gd name="T41" fmla="*/ 158 h 242"/>
                    <a:gd name="T42" fmla="*/ 226 w 284"/>
                    <a:gd name="T43" fmla="*/ 144 h 242"/>
                    <a:gd name="T44" fmla="*/ 240 w 284"/>
                    <a:gd name="T45" fmla="*/ 144 h 242"/>
                    <a:gd name="T46" fmla="*/ 248 w 284"/>
                    <a:gd name="T47" fmla="*/ 136 h 242"/>
                    <a:gd name="T48" fmla="*/ 253 w 284"/>
                    <a:gd name="T49" fmla="*/ 136 h 242"/>
                    <a:gd name="T50" fmla="*/ 258 w 284"/>
                    <a:gd name="T51" fmla="*/ 106 h 242"/>
                    <a:gd name="T52" fmla="*/ 277 w 284"/>
                    <a:gd name="T53" fmla="*/ 73 h 242"/>
                    <a:gd name="T54" fmla="*/ 282 w 284"/>
                    <a:gd name="T55" fmla="*/ 57 h 242"/>
                    <a:gd name="T56" fmla="*/ 282 w 284"/>
                    <a:gd name="T57" fmla="*/ 9 h 242"/>
                    <a:gd name="T58" fmla="*/ 274 w 284"/>
                    <a:gd name="T59" fmla="*/ 8 h 242"/>
                    <a:gd name="T60" fmla="*/ 249 w 284"/>
                    <a:gd name="T61" fmla="*/ 0 h 242"/>
                    <a:gd name="T62" fmla="*/ 241 w 284"/>
                    <a:gd name="T63" fmla="*/ 4 h 242"/>
                    <a:gd name="T64" fmla="*/ 236 w 284"/>
                    <a:gd name="T65" fmla="*/ 13 h 242"/>
                    <a:gd name="T66" fmla="*/ 230 w 284"/>
                    <a:gd name="T67" fmla="*/ 21 h 242"/>
                    <a:gd name="T68" fmla="*/ 224 w 284"/>
                    <a:gd name="T69" fmla="*/ 32 h 242"/>
                    <a:gd name="T70" fmla="*/ 230 w 284"/>
                    <a:gd name="T71" fmla="*/ 50 h 242"/>
                    <a:gd name="T72" fmla="*/ 227 w 284"/>
                    <a:gd name="T73" fmla="*/ 72 h 242"/>
                    <a:gd name="T74" fmla="*/ 211 w 284"/>
                    <a:gd name="T75" fmla="*/ 91 h 242"/>
                    <a:gd name="T76" fmla="*/ 198 w 284"/>
                    <a:gd name="T77" fmla="*/ 96 h 242"/>
                    <a:gd name="T78" fmla="*/ 165 w 284"/>
                    <a:gd name="T79" fmla="*/ 100 h 242"/>
                    <a:gd name="T80" fmla="*/ 150 w 284"/>
                    <a:gd name="T81" fmla="*/ 111 h 242"/>
                    <a:gd name="T82" fmla="*/ 149 w 284"/>
                    <a:gd name="T83" fmla="*/ 117 h 242"/>
                    <a:gd name="T84" fmla="*/ 145 w 284"/>
                    <a:gd name="T85" fmla="*/ 125 h 242"/>
                    <a:gd name="T86" fmla="*/ 130 w 284"/>
                    <a:gd name="T87" fmla="*/ 133 h 242"/>
                    <a:gd name="T88" fmla="*/ 116 w 284"/>
                    <a:gd name="T89" fmla="*/ 14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242">
                      <a:moveTo>
                        <a:pt x="111" y="139"/>
                      </a:moveTo>
                      <a:lnTo>
                        <a:pt x="111" y="139"/>
                      </a:lnTo>
                      <a:lnTo>
                        <a:pt x="102" y="137"/>
                      </a:lnTo>
                      <a:lnTo>
                        <a:pt x="92" y="134"/>
                      </a:lnTo>
                      <a:lnTo>
                        <a:pt x="82" y="133"/>
                      </a:lnTo>
                      <a:lnTo>
                        <a:pt x="73" y="133"/>
                      </a:lnTo>
                      <a:lnTo>
                        <a:pt x="64" y="133"/>
                      </a:lnTo>
                      <a:lnTo>
                        <a:pt x="55" y="136"/>
                      </a:lnTo>
                      <a:lnTo>
                        <a:pt x="47" y="138"/>
                      </a:lnTo>
                      <a:lnTo>
                        <a:pt x="39" y="142"/>
                      </a:lnTo>
                      <a:lnTo>
                        <a:pt x="39" y="142"/>
                      </a:lnTo>
                      <a:lnTo>
                        <a:pt x="33" y="147"/>
                      </a:lnTo>
                      <a:lnTo>
                        <a:pt x="28" y="153"/>
                      </a:lnTo>
                      <a:lnTo>
                        <a:pt x="23" y="159"/>
                      </a:lnTo>
                      <a:lnTo>
                        <a:pt x="20" y="167"/>
                      </a:lnTo>
                      <a:lnTo>
                        <a:pt x="6" y="197"/>
                      </a:lnTo>
                      <a:lnTo>
                        <a:pt x="6" y="197"/>
                      </a:lnTo>
                      <a:lnTo>
                        <a:pt x="4" y="203"/>
                      </a:lnTo>
                      <a:lnTo>
                        <a:pt x="3" y="209"/>
                      </a:lnTo>
                      <a:lnTo>
                        <a:pt x="1" y="217"/>
                      </a:lnTo>
                      <a:lnTo>
                        <a:pt x="0" y="224"/>
                      </a:lnTo>
                      <a:lnTo>
                        <a:pt x="1" y="231"/>
                      </a:lnTo>
                      <a:lnTo>
                        <a:pt x="4" y="237"/>
                      </a:lnTo>
                      <a:lnTo>
                        <a:pt x="7" y="241"/>
                      </a:lnTo>
                      <a:lnTo>
                        <a:pt x="11" y="242"/>
                      </a:lnTo>
                      <a:lnTo>
                        <a:pt x="13" y="242"/>
                      </a:lnTo>
                      <a:lnTo>
                        <a:pt x="13" y="242"/>
                      </a:lnTo>
                      <a:lnTo>
                        <a:pt x="20" y="242"/>
                      </a:lnTo>
                      <a:lnTo>
                        <a:pt x="25" y="241"/>
                      </a:lnTo>
                      <a:lnTo>
                        <a:pt x="31" y="239"/>
                      </a:lnTo>
                      <a:lnTo>
                        <a:pt x="36" y="236"/>
                      </a:lnTo>
                      <a:lnTo>
                        <a:pt x="39" y="231"/>
                      </a:lnTo>
                      <a:lnTo>
                        <a:pt x="40" y="225"/>
                      </a:lnTo>
                      <a:lnTo>
                        <a:pt x="40" y="219"/>
                      </a:lnTo>
                      <a:lnTo>
                        <a:pt x="38" y="211"/>
                      </a:lnTo>
                      <a:lnTo>
                        <a:pt x="38" y="211"/>
                      </a:lnTo>
                      <a:lnTo>
                        <a:pt x="47" y="207"/>
                      </a:lnTo>
                      <a:lnTo>
                        <a:pt x="56" y="204"/>
                      </a:lnTo>
                      <a:lnTo>
                        <a:pt x="73" y="195"/>
                      </a:lnTo>
                      <a:lnTo>
                        <a:pt x="82" y="191"/>
                      </a:lnTo>
                      <a:lnTo>
                        <a:pt x="91" y="188"/>
                      </a:lnTo>
                      <a:lnTo>
                        <a:pt x="100" y="186"/>
                      </a:lnTo>
                      <a:lnTo>
                        <a:pt x="111" y="186"/>
                      </a:lnTo>
                      <a:lnTo>
                        <a:pt x="111" y="186"/>
                      </a:lnTo>
                      <a:lnTo>
                        <a:pt x="111" y="191"/>
                      </a:lnTo>
                      <a:lnTo>
                        <a:pt x="111" y="196"/>
                      </a:lnTo>
                      <a:lnTo>
                        <a:pt x="113" y="200"/>
                      </a:lnTo>
                      <a:lnTo>
                        <a:pt x="115" y="204"/>
                      </a:lnTo>
                      <a:lnTo>
                        <a:pt x="121" y="209"/>
                      </a:lnTo>
                      <a:lnTo>
                        <a:pt x="127" y="213"/>
                      </a:lnTo>
                      <a:lnTo>
                        <a:pt x="127" y="213"/>
                      </a:lnTo>
                      <a:lnTo>
                        <a:pt x="133" y="214"/>
                      </a:lnTo>
                      <a:lnTo>
                        <a:pt x="139" y="214"/>
                      </a:lnTo>
                      <a:lnTo>
                        <a:pt x="145" y="214"/>
                      </a:lnTo>
                      <a:lnTo>
                        <a:pt x="149" y="212"/>
                      </a:lnTo>
                      <a:lnTo>
                        <a:pt x="155" y="209"/>
                      </a:lnTo>
                      <a:lnTo>
                        <a:pt x="158" y="206"/>
                      </a:lnTo>
                      <a:lnTo>
                        <a:pt x="168" y="198"/>
                      </a:lnTo>
                      <a:lnTo>
                        <a:pt x="174" y="188"/>
                      </a:lnTo>
                      <a:lnTo>
                        <a:pt x="181" y="178"/>
                      </a:lnTo>
                      <a:lnTo>
                        <a:pt x="189" y="167"/>
                      </a:lnTo>
                      <a:lnTo>
                        <a:pt x="196" y="158"/>
                      </a:lnTo>
                      <a:lnTo>
                        <a:pt x="196" y="158"/>
                      </a:lnTo>
                      <a:lnTo>
                        <a:pt x="205" y="151"/>
                      </a:lnTo>
                      <a:lnTo>
                        <a:pt x="214" y="147"/>
                      </a:lnTo>
                      <a:lnTo>
                        <a:pt x="226" y="144"/>
                      </a:lnTo>
                      <a:lnTo>
                        <a:pt x="238" y="145"/>
                      </a:lnTo>
                      <a:lnTo>
                        <a:pt x="238" y="145"/>
                      </a:lnTo>
                      <a:lnTo>
                        <a:pt x="240" y="144"/>
                      </a:lnTo>
                      <a:lnTo>
                        <a:pt x="241" y="142"/>
                      </a:lnTo>
                      <a:lnTo>
                        <a:pt x="245" y="139"/>
                      </a:lnTo>
                      <a:lnTo>
                        <a:pt x="248" y="136"/>
                      </a:lnTo>
                      <a:lnTo>
                        <a:pt x="251" y="136"/>
                      </a:lnTo>
                      <a:lnTo>
                        <a:pt x="253" y="136"/>
                      </a:lnTo>
                      <a:lnTo>
                        <a:pt x="253" y="136"/>
                      </a:lnTo>
                      <a:lnTo>
                        <a:pt x="253" y="124"/>
                      </a:lnTo>
                      <a:lnTo>
                        <a:pt x="255" y="115"/>
                      </a:lnTo>
                      <a:lnTo>
                        <a:pt x="258" y="106"/>
                      </a:lnTo>
                      <a:lnTo>
                        <a:pt x="262" y="98"/>
                      </a:lnTo>
                      <a:lnTo>
                        <a:pt x="272" y="81"/>
                      </a:lnTo>
                      <a:lnTo>
                        <a:pt x="277" y="73"/>
                      </a:lnTo>
                      <a:lnTo>
                        <a:pt x="280" y="64"/>
                      </a:lnTo>
                      <a:lnTo>
                        <a:pt x="280" y="64"/>
                      </a:lnTo>
                      <a:lnTo>
                        <a:pt x="282" y="57"/>
                      </a:lnTo>
                      <a:lnTo>
                        <a:pt x="284" y="51"/>
                      </a:lnTo>
                      <a:lnTo>
                        <a:pt x="284" y="37"/>
                      </a:lnTo>
                      <a:lnTo>
                        <a:pt x="282" y="9"/>
                      </a:lnTo>
                      <a:lnTo>
                        <a:pt x="282" y="9"/>
                      </a:lnTo>
                      <a:lnTo>
                        <a:pt x="279" y="9"/>
                      </a:lnTo>
                      <a:lnTo>
                        <a:pt x="274" y="8"/>
                      </a:lnTo>
                      <a:lnTo>
                        <a:pt x="262" y="4"/>
                      </a:lnTo>
                      <a:lnTo>
                        <a:pt x="255" y="1"/>
                      </a:lnTo>
                      <a:lnTo>
                        <a:pt x="249" y="0"/>
                      </a:lnTo>
                      <a:lnTo>
                        <a:pt x="245" y="1"/>
                      </a:lnTo>
                      <a:lnTo>
                        <a:pt x="243" y="2"/>
                      </a:lnTo>
                      <a:lnTo>
                        <a:pt x="241" y="4"/>
                      </a:lnTo>
                      <a:lnTo>
                        <a:pt x="241" y="4"/>
                      </a:lnTo>
                      <a:lnTo>
                        <a:pt x="239" y="8"/>
                      </a:lnTo>
                      <a:lnTo>
                        <a:pt x="236" y="13"/>
                      </a:lnTo>
                      <a:lnTo>
                        <a:pt x="231" y="17"/>
                      </a:lnTo>
                      <a:lnTo>
                        <a:pt x="230" y="18"/>
                      </a:lnTo>
                      <a:lnTo>
                        <a:pt x="230" y="21"/>
                      </a:lnTo>
                      <a:lnTo>
                        <a:pt x="230" y="21"/>
                      </a:lnTo>
                      <a:lnTo>
                        <a:pt x="228" y="26"/>
                      </a:lnTo>
                      <a:lnTo>
                        <a:pt x="224" y="32"/>
                      </a:lnTo>
                      <a:lnTo>
                        <a:pt x="224" y="32"/>
                      </a:lnTo>
                      <a:lnTo>
                        <a:pt x="229" y="42"/>
                      </a:lnTo>
                      <a:lnTo>
                        <a:pt x="230" y="50"/>
                      </a:lnTo>
                      <a:lnTo>
                        <a:pt x="231" y="58"/>
                      </a:lnTo>
                      <a:lnTo>
                        <a:pt x="230" y="66"/>
                      </a:lnTo>
                      <a:lnTo>
                        <a:pt x="227" y="72"/>
                      </a:lnTo>
                      <a:lnTo>
                        <a:pt x="223" y="79"/>
                      </a:lnTo>
                      <a:lnTo>
                        <a:pt x="218" y="84"/>
                      </a:lnTo>
                      <a:lnTo>
                        <a:pt x="211" y="91"/>
                      </a:lnTo>
                      <a:lnTo>
                        <a:pt x="211" y="91"/>
                      </a:lnTo>
                      <a:lnTo>
                        <a:pt x="205" y="95"/>
                      </a:lnTo>
                      <a:lnTo>
                        <a:pt x="198" y="96"/>
                      </a:lnTo>
                      <a:lnTo>
                        <a:pt x="181" y="97"/>
                      </a:lnTo>
                      <a:lnTo>
                        <a:pt x="173" y="98"/>
                      </a:lnTo>
                      <a:lnTo>
                        <a:pt x="165" y="100"/>
                      </a:lnTo>
                      <a:lnTo>
                        <a:pt x="157" y="104"/>
                      </a:lnTo>
                      <a:lnTo>
                        <a:pt x="154" y="107"/>
                      </a:lnTo>
                      <a:lnTo>
                        <a:pt x="150" y="111"/>
                      </a:lnTo>
                      <a:lnTo>
                        <a:pt x="150" y="111"/>
                      </a:lnTo>
                      <a:lnTo>
                        <a:pt x="149" y="114"/>
                      </a:lnTo>
                      <a:lnTo>
                        <a:pt x="149" y="117"/>
                      </a:lnTo>
                      <a:lnTo>
                        <a:pt x="150" y="125"/>
                      </a:lnTo>
                      <a:lnTo>
                        <a:pt x="150" y="125"/>
                      </a:lnTo>
                      <a:lnTo>
                        <a:pt x="145" y="125"/>
                      </a:lnTo>
                      <a:lnTo>
                        <a:pt x="139" y="126"/>
                      </a:lnTo>
                      <a:lnTo>
                        <a:pt x="135" y="130"/>
                      </a:lnTo>
                      <a:lnTo>
                        <a:pt x="130" y="133"/>
                      </a:lnTo>
                      <a:lnTo>
                        <a:pt x="127" y="137"/>
                      </a:lnTo>
                      <a:lnTo>
                        <a:pt x="122" y="139"/>
                      </a:lnTo>
                      <a:lnTo>
                        <a:pt x="116" y="140"/>
                      </a:lnTo>
                      <a:lnTo>
                        <a:pt x="111" y="139"/>
                      </a:lnTo>
                      <a:lnTo>
                        <a:pt x="111" y="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6" name="Freeform: Shape 266"/>
                <p:cNvSpPr/>
                <p:nvPr/>
              </p:nvSpPr>
              <p:spPr bwMode="auto">
                <a:xfrm>
                  <a:off x="3702001" y="3510010"/>
                  <a:ext cx="149223" cy="157164"/>
                </a:xfrm>
                <a:custGeom>
                  <a:avLst/>
                  <a:gdLst>
                    <a:gd name="T0" fmla="*/ 67 w 186"/>
                    <a:gd name="T1" fmla="*/ 2 h 198"/>
                    <a:gd name="T2" fmla="*/ 60 w 186"/>
                    <a:gd name="T3" fmla="*/ 0 h 198"/>
                    <a:gd name="T4" fmla="*/ 55 w 186"/>
                    <a:gd name="T5" fmla="*/ 0 h 198"/>
                    <a:gd name="T6" fmla="*/ 47 w 186"/>
                    <a:gd name="T7" fmla="*/ 9 h 198"/>
                    <a:gd name="T8" fmla="*/ 37 w 186"/>
                    <a:gd name="T9" fmla="*/ 29 h 198"/>
                    <a:gd name="T10" fmla="*/ 33 w 186"/>
                    <a:gd name="T11" fmla="*/ 32 h 198"/>
                    <a:gd name="T12" fmla="*/ 20 w 186"/>
                    <a:gd name="T13" fmla="*/ 37 h 198"/>
                    <a:gd name="T14" fmla="*/ 3 w 186"/>
                    <a:gd name="T15" fmla="*/ 42 h 198"/>
                    <a:gd name="T16" fmla="*/ 0 w 186"/>
                    <a:gd name="T17" fmla="*/ 49 h 198"/>
                    <a:gd name="T18" fmla="*/ 2 w 186"/>
                    <a:gd name="T19" fmla="*/ 60 h 198"/>
                    <a:gd name="T20" fmla="*/ 7 w 186"/>
                    <a:gd name="T21" fmla="*/ 70 h 198"/>
                    <a:gd name="T22" fmla="*/ 27 w 186"/>
                    <a:gd name="T23" fmla="*/ 92 h 198"/>
                    <a:gd name="T24" fmla="*/ 38 w 186"/>
                    <a:gd name="T25" fmla="*/ 109 h 198"/>
                    <a:gd name="T26" fmla="*/ 41 w 186"/>
                    <a:gd name="T27" fmla="*/ 120 h 198"/>
                    <a:gd name="T28" fmla="*/ 40 w 186"/>
                    <a:gd name="T29" fmla="*/ 131 h 198"/>
                    <a:gd name="T30" fmla="*/ 47 w 186"/>
                    <a:gd name="T31" fmla="*/ 129 h 198"/>
                    <a:gd name="T32" fmla="*/ 63 w 186"/>
                    <a:gd name="T33" fmla="*/ 128 h 198"/>
                    <a:gd name="T34" fmla="*/ 77 w 186"/>
                    <a:gd name="T35" fmla="*/ 131 h 198"/>
                    <a:gd name="T36" fmla="*/ 90 w 186"/>
                    <a:gd name="T37" fmla="*/ 138 h 198"/>
                    <a:gd name="T38" fmla="*/ 107 w 186"/>
                    <a:gd name="T39" fmla="*/ 154 h 198"/>
                    <a:gd name="T40" fmla="*/ 127 w 186"/>
                    <a:gd name="T41" fmla="*/ 179 h 198"/>
                    <a:gd name="T42" fmla="*/ 138 w 186"/>
                    <a:gd name="T43" fmla="*/ 190 h 198"/>
                    <a:gd name="T44" fmla="*/ 148 w 186"/>
                    <a:gd name="T45" fmla="*/ 196 h 198"/>
                    <a:gd name="T46" fmla="*/ 158 w 186"/>
                    <a:gd name="T47" fmla="*/ 198 h 198"/>
                    <a:gd name="T48" fmla="*/ 182 w 186"/>
                    <a:gd name="T49" fmla="*/ 197 h 198"/>
                    <a:gd name="T50" fmla="*/ 181 w 186"/>
                    <a:gd name="T51" fmla="*/ 190 h 198"/>
                    <a:gd name="T52" fmla="*/ 171 w 186"/>
                    <a:gd name="T53" fmla="*/ 170 h 198"/>
                    <a:gd name="T54" fmla="*/ 167 w 186"/>
                    <a:gd name="T55" fmla="*/ 156 h 198"/>
                    <a:gd name="T56" fmla="*/ 167 w 186"/>
                    <a:gd name="T57" fmla="*/ 141 h 198"/>
                    <a:gd name="T58" fmla="*/ 169 w 186"/>
                    <a:gd name="T59" fmla="*/ 137 h 198"/>
                    <a:gd name="T60" fmla="*/ 177 w 186"/>
                    <a:gd name="T61" fmla="*/ 124 h 198"/>
                    <a:gd name="T62" fmla="*/ 185 w 186"/>
                    <a:gd name="T63" fmla="*/ 112 h 198"/>
                    <a:gd name="T64" fmla="*/ 186 w 186"/>
                    <a:gd name="T65" fmla="*/ 106 h 198"/>
                    <a:gd name="T66" fmla="*/ 170 w 186"/>
                    <a:gd name="T67" fmla="*/ 107 h 198"/>
                    <a:gd name="T68" fmla="*/ 153 w 186"/>
                    <a:gd name="T69" fmla="*/ 104 h 198"/>
                    <a:gd name="T70" fmla="*/ 124 w 186"/>
                    <a:gd name="T71" fmla="*/ 93 h 198"/>
                    <a:gd name="T72" fmla="*/ 109 w 186"/>
                    <a:gd name="T73" fmla="*/ 87 h 198"/>
                    <a:gd name="T74" fmla="*/ 83 w 186"/>
                    <a:gd name="T75" fmla="*/ 68 h 198"/>
                    <a:gd name="T76" fmla="*/ 71 w 186"/>
                    <a:gd name="T77" fmla="*/ 58 h 198"/>
                    <a:gd name="T78" fmla="*/ 68 w 186"/>
                    <a:gd name="T79" fmla="*/ 52 h 198"/>
                    <a:gd name="T80" fmla="*/ 69 w 186"/>
                    <a:gd name="T81" fmla="*/ 39 h 198"/>
                    <a:gd name="T82" fmla="*/ 73 w 186"/>
                    <a:gd name="T83" fmla="*/ 23 h 198"/>
                    <a:gd name="T84" fmla="*/ 74 w 186"/>
                    <a:gd name="T85" fmla="*/ 12 h 198"/>
                    <a:gd name="T86" fmla="*/ 70 w 186"/>
                    <a:gd name="T87" fmla="*/ 6 h 198"/>
                    <a:gd name="T88" fmla="*/ 67 w 186"/>
                    <a:gd name="T8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98">
                      <a:moveTo>
                        <a:pt x="67" y="2"/>
                      </a:moveTo>
                      <a:lnTo>
                        <a:pt x="67" y="2"/>
                      </a:lnTo>
                      <a:lnTo>
                        <a:pt x="63" y="1"/>
                      </a:lnTo>
                      <a:lnTo>
                        <a:pt x="60" y="0"/>
                      </a:lnTo>
                      <a:lnTo>
                        <a:pt x="58" y="0"/>
                      </a:lnTo>
                      <a:lnTo>
                        <a:pt x="55" y="0"/>
                      </a:lnTo>
                      <a:lnTo>
                        <a:pt x="51" y="5"/>
                      </a:lnTo>
                      <a:lnTo>
                        <a:pt x="47" y="9"/>
                      </a:lnTo>
                      <a:lnTo>
                        <a:pt x="41" y="23"/>
                      </a:lnTo>
                      <a:lnTo>
                        <a:pt x="37" y="29"/>
                      </a:lnTo>
                      <a:lnTo>
                        <a:pt x="33" y="32"/>
                      </a:lnTo>
                      <a:lnTo>
                        <a:pt x="33" y="32"/>
                      </a:lnTo>
                      <a:lnTo>
                        <a:pt x="27" y="34"/>
                      </a:lnTo>
                      <a:lnTo>
                        <a:pt x="20" y="37"/>
                      </a:lnTo>
                      <a:lnTo>
                        <a:pt x="8" y="40"/>
                      </a:lnTo>
                      <a:lnTo>
                        <a:pt x="3" y="42"/>
                      </a:lnTo>
                      <a:lnTo>
                        <a:pt x="0" y="47"/>
                      </a:lnTo>
                      <a:lnTo>
                        <a:pt x="0" y="49"/>
                      </a:lnTo>
                      <a:lnTo>
                        <a:pt x="0" y="52"/>
                      </a:lnTo>
                      <a:lnTo>
                        <a:pt x="2" y="60"/>
                      </a:lnTo>
                      <a:lnTo>
                        <a:pt x="2" y="60"/>
                      </a:lnTo>
                      <a:lnTo>
                        <a:pt x="7" y="70"/>
                      </a:lnTo>
                      <a:lnTo>
                        <a:pt x="13" y="77"/>
                      </a:lnTo>
                      <a:lnTo>
                        <a:pt x="27" y="92"/>
                      </a:lnTo>
                      <a:lnTo>
                        <a:pt x="34" y="100"/>
                      </a:lnTo>
                      <a:lnTo>
                        <a:pt x="38" y="109"/>
                      </a:lnTo>
                      <a:lnTo>
                        <a:pt x="40" y="114"/>
                      </a:lnTo>
                      <a:lnTo>
                        <a:pt x="41" y="120"/>
                      </a:lnTo>
                      <a:lnTo>
                        <a:pt x="41" y="125"/>
                      </a:lnTo>
                      <a:lnTo>
                        <a:pt x="40" y="131"/>
                      </a:lnTo>
                      <a:lnTo>
                        <a:pt x="40" y="131"/>
                      </a:lnTo>
                      <a:lnTo>
                        <a:pt x="47" y="129"/>
                      </a:lnTo>
                      <a:lnTo>
                        <a:pt x="57" y="128"/>
                      </a:lnTo>
                      <a:lnTo>
                        <a:pt x="63" y="128"/>
                      </a:lnTo>
                      <a:lnTo>
                        <a:pt x="70" y="129"/>
                      </a:lnTo>
                      <a:lnTo>
                        <a:pt x="77" y="131"/>
                      </a:lnTo>
                      <a:lnTo>
                        <a:pt x="84" y="134"/>
                      </a:lnTo>
                      <a:lnTo>
                        <a:pt x="90" y="138"/>
                      </a:lnTo>
                      <a:lnTo>
                        <a:pt x="95" y="142"/>
                      </a:lnTo>
                      <a:lnTo>
                        <a:pt x="107" y="154"/>
                      </a:lnTo>
                      <a:lnTo>
                        <a:pt x="117" y="166"/>
                      </a:lnTo>
                      <a:lnTo>
                        <a:pt x="127" y="179"/>
                      </a:lnTo>
                      <a:lnTo>
                        <a:pt x="138" y="190"/>
                      </a:lnTo>
                      <a:lnTo>
                        <a:pt x="138" y="190"/>
                      </a:lnTo>
                      <a:lnTo>
                        <a:pt x="143" y="193"/>
                      </a:lnTo>
                      <a:lnTo>
                        <a:pt x="148" y="196"/>
                      </a:lnTo>
                      <a:lnTo>
                        <a:pt x="153" y="197"/>
                      </a:lnTo>
                      <a:lnTo>
                        <a:pt x="158" y="198"/>
                      </a:lnTo>
                      <a:lnTo>
                        <a:pt x="170" y="197"/>
                      </a:lnTo>
                      <a:lnTo>
                        <a:pt x="182" y="197"/>
                      </a:lnTo>
                      <a:lnTo>
                        <a:pt x="182" y="197"/>
                      </a:lnTo>
                      <a:lnTo>
                        <a:pt x="181" y="190"/>
                      </a:lnTo>
                      <a:lnTo>
                        <a:pt x="178" y="183"/>
                      </a:lnTo>
                      <a:lnTo>
                        <a:pt x="171" y="170"/>
                      </a:lnTo>
                      <a:lnTo>
                        <a:pt x="169" y="163"/>
                      </a:lnTo>
                      <a:lnTo>
                        <a:pt x="167" y="156"/>
                      </a:lnTo>
                      <a:lnTo>
                        <a:pt x="166" y="149"/>
                      </a:lnTo>
                      <a:lnTo>
                        <a:pt x="167" y="141"/>
                      </a:lnTo>
                      <a:lnTo>
                        <a:pt x="167" y="141"/>
                      </a:lnTo>
                      <a:lnTo>
                        <a:pt x="169" y="137"/>
                      </a:lnTo>
                      <a:lnTo>
                        <a:pt x="171" y="132"/>
                      </a:lnTo>
                      <a:lnTo>
                        <a:pt x="177" y="124"/>
                      </a:lnTo>
                      <a:lnTo>
                        <a:pt x="183" y="116"/>
                      </a:lnTo>
                      <a:lnTo>
                        <a:pt x="185" y="112"/>
                      </a:lnTo>
                      <a:lnTo>
                        <a:pt x="186" y="106"/>
                      </a:lnTo>
                      <a:lnTo>
                        <a:pt x="186" y="106"/>
                      </a:lnTo>
                      <a:lnTo>
                        <a:pt x="178" y="107"/>
                      </a:lnTo>
                      <a:lnTo>
                        <a:pt x="170" y="107"/>
                      </a:lnTo>
                      <a:lnTo>
                        <a:pt x="161" y="106"/>
                      </a:lnTo>
                      <a:lnTo>
                        <a:pt x="153" y="104"/>
                      </a:lnTo>
                      <a:lnTo>
                        <a:pt x="138" y="99"/>
                      </a:lnTo>
                      <a:lnTo>
                        <a:pt x="124" y="93"/>
                      </a:lnTo>
                      <a:lnTo>
                        <a:pt x="124" y="93"/>
                      </a:lnTo>
                      <a:lnTo>
                        <a:pt x="109" y="87"/>
                      </a:lnTo>
                      <a:lnTo>
                        <a:pt x="95" y="79"/>
                      </a:lnTo>
                      <a:lnTo>
                        <a:pt x="83" y="68"/>
                      </a:lnTo>
                      <a:lnTo>
                        <a:pt x="71" y="58"/>
                      </a:lnTo>
                      <a:lnTo>
                        <a:pt x="71" y="58"/>
                      </a:lnTo>
                      <a:lnTo>
                        <a:pt x="69" y="56"/>
                      </a:lnTo>
                      <a:lnTo>
                        <a:pt x="68" y="52"/>
                      </a:lnTo>
                      <a:lnTo>
                        <a:pt x="67" y="46"/>
                      </a:lnTo>
                      <a:lnTo>
                        <a:pt x="69" y="39"/>
                      </a:lnTo>
                      <a:lnTo>
                        <a:pt x="71" y="31"/>
                      </a:lnTo>
                      <a:lnTo>
                        <a:pt x="73" y="23"/>
                      </a:lnTo>
                      <a:lnTo>
                        <a:pt x="74" y="15"/>
                      </a:lnTo>
                      <a:lnTo>
                        <a:pt x="74" y="12"/>
                      </a:lnTo>
                      <a:lnTo>
                        <a:pt x="71" y="8"/>
                      </a:lnTo>
                      <a:lnTo>
                        <a:pt x="70" y="6"/>
                      </a:lnTo>
                      <a:lnTo>
                        <a:pt x="67" y="2"/>
                      </a:lnTo>
                      <a:lnTo>
                        <a:pt x="67"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7" name="Freeform: Shape 267"/>
                <p:cNvSpPr/>
                <p:nvPr/>
              </p:nvSpPr>
              <p:spPr bwMode="auto">
                <a:xfrm>
                  <a:off x="3519441" y="3752900"/>
                  <a:ext cx="201610" cy="215903"/>
                </a:xfrm>
                <a:custGeom>
                  <a:avLst/>
                  <a:gdLst>
                    <a:gd name="T0" fmla="*/ 188 w 255"/>
                    <a:gd name="T1" fmla="*/ 7 h 273"/>
                    <a:gd name="T2" fmla="*/ 173 w 255"/>
                    <a:gd name="T3" fmla="*/ 2 h 273"/>
                    <a:gd name="T4" fmla="*/ 159 w 255"/>
                    <a:gd name="T5" fmla="*/ 6 h 273"/>
                    <a:gd name="T6" fmla="*/ 148 w 255"/>
                    <a:gd name="T7" fmla="*/ 13 h 273"/>
                    <a:gd name="T8" fmla="*/ 142 w 255"/>
                    <a:gd name="T9" fmla="*/ 23 h 273"/>
                    <a:gd name="T10" fmla="*/ 137 w 255"/>
                    <a:gd name="T11" fmla="*/ 33 h 273"/>
                    <a:gd name="T12" fmla="*/ 125 w 255"/>
                    <a:gd name="T13" fmla="*/ 52 h 273"/>
                    <a:gd name="T14" fmla="*/ 109 w 255"/>
                    <a:gd name="T15" fmla="*/ 68 h 273"/>
                    <a:gd name="T16" fmla="*/ 82 w 255"/>
                    <a:gd name="T17" fmla="*/ 90 h 273"/>
                    <a:gd name="T18" fmla="*/ 77 w 255"/>
                    <a:gd name="T19" fmla="*/ 92 h 273"/>
                    <a:gd name="T20" fmla="*/ 60 w 255"/>
                    <a:gd name="T21" fmla="*/ 93 h 273"/>
                    <a:gd name="T22" fmla="*/ 42 w 255"/>
                    <a:gd name="T23" fmla="*/ 93 h 273"/>
                    <a:gd name="T24" fmla="*/ 36 w 255"/>
                    <a:gd name="T25" fmla="*/ 94 h 273"/>
                    <a:gd name="T26" fmla="*/ 20 w 255"/>
                    <a:gd name="T27" fmla="*/ 104 h 273"/>
                    <a:gd name="T28" fmla="*/ 7 w 255"/>
                    <a:gd name="T29" fmla="*/ 117 h 273"/>
                    <a:gd name="T30" fmla="*/ 0 w 255"/>
                    <a:gd name="T31" fmla="*/ 133 h 273"/>
                    <a:gd name="T32" fmla="*/ 1 w 255"/>
                    <a:gd name="T33" fmla="*/ 147 h 273"/>
                    <a:gd name="T34" fmla="*/ 2 w 255"/>
                    <a:gd name="T35" fmla="*/ 152 h 273"/>
                    <a:gd name="T36" fmla="*/ 9 w 255"/>
                    <a:gd name="T37" fmla="*/ 162 h 273"/>
                    <a:gd name="T38" fmla="*/ 24 w 255"/>
                    <a:gd name="T39" fmla="*/ 179 h 273"/>
                    <a:gd name="T40" fmla="*/ 29 w 255"/>
                    <a:gd name="T41" fmla="*/ 189 h 273"/>
                    <a:gd name="T42" fmla="*/ 31 w 255"/>
                    <a:gd name="T43" fmla="*/ 193 h 273"/>
                    <a:gd name="T44" fmla="*/ 31 w 255"/>
                    <a:gd name="T45" fmla="*/ 204 h 273"/>
                    <a:gd name="T46" fmla="*/ 32 w 255"/>
                    <a:gd name="T47" fmla="*/ 208 h 273"/>
                    <a:gd name="T48" fmla="*/ 35 w 255"/>
                    <a:gd name="T49" fmla="*/ 208 h 273"/>
                    <a:gd name="T50" fmla="*/ 40 w 255"/>
                    <a:gd name="T51" fmla="*/ 209 h 273"/>
                    <a:gd name="T52" fmla="*/ 43 w 255"/>
                    <a:gd name="T53" fmla="*/ 215 h 273"/>
                    <a:gd name="T54" fmla="*/ 49 w 255"/>
                    <a:gd name="T55" fmla="*/ 236 h 273"/>
                    <a:gd name="T56" fmla="*/ 53 w 255"/>
                    <a:gd name="T57" fmla="*/ 251 h 273"/>
                    <a:gd name="T58" fmla="*/ 57 w 255"/>
                    <a:gd name="T59" fmla="*/ 255 h 273"/>
                    <a:gd name="T60" fmla="*/ 108 w 255"/>
                    <a:gd name="T61" fmla="*/ 270 h 273"/>
                    <a:gd name="T62" fmla="*/ 143 w 255"/>
                    <a:gd name="T63" fmla="*/ 273 h 273"/>
                    <a:gd name="T64" fmla="*/ 159 w 255"/>
                    <a:gd name="T65" fmla="*/ 271 h 273"/>
                    <a:gd name="T66" fmla="*/ 174 w 255"/>
                    <a:gd name="T67" fmla="*/ 264 h 273"/>
                    <a:gd name="T68" fmla="*/ 188 w 255"/>
                    <a:gd name="T69" fmla="*/ 254 h 273"/>
                    <a:gd name="T70" fmla="*/ 194 w 255"/>
                    <a:gd name="T71" fmla="*/ 245 h 273"/>
                    <a:gd name="T72" fmla="*/ 205 w 255"/>
                    <a:gd name="T73" fmla="*/ 224 h 273"/>
                    <a:gd name="T74" fmla="*/ 219 w 255"/>
                    <a:gd name="T75" fmla="*/ 189 h 273"/>
                    <a:gd name="T76" fmla="*/ 233 w 255"/>
                    <a:gd name="T77" fmla="*/ 165 h 273"/>
                    <a:gd name="T78" fmla="*/ 234 w 255"/>
                    <a:gd name="T79" fmla="*/ 162 h 273"/>
                    <a:gd name="T80" fmla="*/ 235 w 255"/>
                    <a:gd name="T81" fmla="*/ 155 h 273"/>
                    <a:gd name="T82" fmla="*/ 230 w 255"/>
                    <a:gd name="T83" fmla="*/ 143 h 273"/>
                    <a:gd name="T84" fmla="*/ 220 w 255"/>
                    <a:gd name="T85" fmla="*/ 127 h 273"/>
                    <a:gd name="T86" fmla="*/ 216 w 255"/>
                    <a:gd name="T87" fmla="*/ 116 h 273"/>
                    <a:gd name="T88" fmla="*/ 217 w 255"/>
                    <a:gd name="T89" fmla="*/ 109 h 273"/>
                    <a:gd name="T90" fmla="*/ 219 w 255"/>
                    <a:gd name="T91" fmla="*/ 106 h 273"/>
                    <a:gd name="T92" fmla="*/ 228 w 255"/>
                    <a:gd name="T93" fmla="*/ 92 h 273"/>
                    <a:gd name="T94" fmla="*/ 233 w 255"/>
                    <a:gd name="T95" fmla="*/ 77 h 273"/>
                    <a:gd name="T96" fmla="*/ 238 w 255"/>
                    <a:gd name="T97" fmla="*/ 47 h 273"/>
                    <a:gd name="T98" fmla="*/ 239 w 255"/>
                    <a:gd name="T99" fmla="*/ 44 h 273"/>
                    <a:gd name="T100" fmla="*/ 246 w 255"/>
                    <a:gd name="T101" fmla="*/ 40 h 273"/>
                    <a:gd name="T102" fmla="*/ 253 w 255"/>
                    <a:gd name="T103" fmla="*/ 34 h 273"/>
                    <a:gd name="T104" fmla="*/ 255 w 255"/>
                    <a:gd name="T105" fmla="*/ 32 h 273"/>
                    <a:gd name="T106" fmla="*/ 253 w 255"/>
                    <a:gd name="T107" fmla="*/ 18 h 273"/>
                    <a:gd name="T108" fmla="*/ 248 w 255"/>
                    <a:gd name="T109" fmla="*/ 8 h 273"/>
                    <a:gd name="T110" fmla="*/ 239 w 255"/>
                    <a:gd name="T111" fmla="*/ 1 h 273"/>
                    <a:gd name="T112" fmla="*/ 226 w 255"/>
                    <a:gd name="T113" fmla="*/ 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73">
                      <a:moveTo>
                        <a:pt x="188" y="7"/>
                      </a:moveTo>
                      <a:lnTo>
                        <a:pt x="188" y="7"/>
                      </a:lnTo>
                      <a:lnTo>
                        <a:pt x="181" y="3"/>
                      </a:lnTo>
                      <a:lnTo>
                        <a:pt x="173" y="2"/>
                      </a:lnTo>
                      <a:lnTo>
                        <a:pt x="166" y="3"/>
                      </a:lnTo>
                      <a:lnTo>
                        <a:pt x="159" y="6"/>
                      </a:lnTo>
                      <a:lnTo>
                        <a:pt x="153" y="9"/>
                      </a:lnTo>
                      <a:lnTo>
                        <a:pt x="148" y="13"/>
                      </a:lnTo>
                      <a:lnTo>
                        <a:pt x="144" y="18"/>
                      </a:lnTo>
                      <a:lnTo>
                        <a:pt x="142" y="23"/>
                      </a:lnTo>
                      <a:lnTo>
                        <a:pt x="142" y="23"/>
                      </a:lnTo>
                      <a:lnTo>
                        <a:pt x="137" y="33"/>
                      </a:lnTo>
                      <a:lnTo>
                        <a:pt x="132" y="43"/>
                      </a:lnTo>
                      <a:lnTo>
                        <a:pt x="125" y="52"/>
                      </a:lnTo>
                      <a:lnTo>
                        <a:pt x="117" y="60"/>
                      </a:lnTo>
                      <a:lnTo>
                        <a:pt x="109" y="68"/>
                      </a:lnTo>
                      <a:lnTo>
                        <a:pt x="100" y="76"/>
                      </a:lnTo>
                      <a:lnTo>
                        <a:pt x="82" y="90"/>
                      </a:lnTo>
                      <a:lnTo>
                        <a:pt x="82" y="90"/>
                      </a:lnTo>
                      <a:lnTo>
                        <a:pt x="77" y="92"/>
                      </a:lnTo>
                      <a:lnTo>
                        <a:pt x="73" y="93"/>
                      </a:lnTo>
                      <a:lnTo>
                        <a:pt x="60" y="93"/>
                      </a:lnTo>
                      <a:lnTo>
                        <a:pt x="48" y="92"/>
                      </a:lnTo>
                      <a:lnTo>
                        <a:pt x="42" y="93"/>
                      </a:lnTo>
                      <a:lnTo>
                        <a:pt x="36" y="94"/>
                      </a:lnTo>
                      <a:lnTo>
                        <a:pt x="36" y="94"/>
                      </a:lnTo>
                      <a:lnTo>
                        <a:pt x="28" y="98"/>
                      </a:lnTo>
                      <a:lnTo>
                        <a:pt x="20" y="104"/>
                      </a:lnTo>
                      <a:lnTo>
                        <a:pt x="12" y="109"/>
                      </a:lnTo>
                      <a:lnTo>
                        <a:pt x="7" y="117"/>
                      </a:lnTo>
                      <a:lnTo>
                        <a:pt x="2" y="125"/>
                      </a:lnTo>
                      <a:lnTo>
                        <a:pt x="0" y="133"/>
                      </a:lnTo>
                      <a:lnTo>
                        <a:pt x="0" y="142"/>
                      </a:lnTo>
                      <a:lnTo>
                        <a:pt x="1" y="147"/>
                      </a:lnTo>
                      <a:lnTo>
                        <a:pt x="2" y="152"/>
                      </a:lnTo>
                      <a:lnTo>
                        <a:pt x="2" y="152"/>
                      </a:lnTo>
                      <a:lnTo>
                        <a:pt x="6" y="157"/>
                      </a:lnTo>
                      <a:lnTo>
                        <a:pt x="9" y="162"/>
                      </a:lnTo>
                      <a:lnTo>
                        <a:pt x="17" y="170"/>
                      </a:lnTo>
                      <a:lnTo>
                        <a:pt x="24" y="179"/>
                      </a:lnTo>
                      <a:lnTo>
                        <a:pt x="27" y="183"/>
                      </a:lnTo>
                      <a:lnTo>
                        <a:pt x="29" y="189"/>
                      </a:lnTo>
                      <a:lnTo>
                        <a:pt x="29" y="189"/>
                      </a:lnTo>
                      <a:lnTo>
                        <a:pt x="31" y="193"/>
                      </a:lnTo>
                      <a:lnTo>
                        <a:pt x="31" y="198"/>
                      </a:lnTo>
                      <a:lnTo>
                        <a:pt x="31" y="204"/>
                      </a:lnTo>
                      <a:lnTo>
                        <a:pt x="32" y="208"/>
                      </a:lnTo>
                      <a:lnTo>
                        <a:pt x="32" y="208"/>
                      </a:lnTo>
                      <a:lnTo>
                        <a:pt x="33" y="208"/>
                      </a:lnTo>
                      <a:lnTo>
                        <a:pt x="35" y="208"/>
                      </a:lnTo>
                      <a:lnTo>
                        <a:pt x="37" y="208"/>
                      </a:lnTo>
                      <a:lnTo>
                        <a:pt x="40" y="209"/>
                      </a:lnTo>
                      <a:lnTo>
                        <a:pt x="40" y="209"/>
                      </a:lnTo>
                      <a:lnTo>
                        <a:pt x="43" y="215"/>
                      </a:lnTo>
                      <a:lnTo>
                        <a:pt x="45" y="222"/>
                      </a:lnTo>
                      <a:lnTo>
                        <a:pt x="49" y="236"/>
                      </a:lnTo>
                      <a:lnTo>
                        <a:pt x="51" y="248"/>
                      </a:lnTo>
                      <a:lnTo>
                        <a:pt x="53" y="251"/>
                      </a:lnTo>
                      <a:lnTo>
                        <a:pt x="57" y="255"/>
                      </a:lnTo>
                      <a:lnTo>
                        <a:pt x="57" y="255"/>
                      </a:lnTo>
                      <a:lnTo>
                        <a:pt x="90" y="265"/>
                      </a:lnTo>
                      <a:lnTo>
                        <a:pt x="108" y="270"/>
                      </a:lnTo>
                      <a:lnTo>
                        <a:pt x="126" y="272"/>
                      </a:lnTo>
                      <a:lnTo>
                        <a:pt x="143" y="273"/>
                      </a:lnTo>
                      <a:lnTo>
                        <a:pt x="151" y="272"/>
                      </a:lnTo>
                      <a:lnTo>
                        <a:pt x="159" y="271"/>
                      </a:lnTo>
                      <a:lnTo>
                        <a:pt x="167" y="268"/>
                      </a:lnTo>
                      <a:lnTo>
                        <a:pt x="174" y="264"/>
                      </a:lnTo>
                      <a:lnTo>
                        <a:pt x="181" y="259"/>
                      </a:lnTo>
                      <a:lnTo>
                        <a:pt x="188" y="254"/>
                      </a:lnTo>
                      <a:lnTo>
                        <a:pt x="188" y="254"/>
                      </a:lnTo>
                      <a:lnTo>
                        <a:pt x="194" y="245"/>
                      </a:lnTo>
                      <a:lnTo>
                        <a:pt x="200" y="236"/>
                      </a:lnTo>
                      <a:lnTo>
                        <a:pt x="205" y="224"/>
                      </a:lnTo>
                      <a:lnTo>
                        <a:pt x="209" y="213"/>
                      </a:lnTo>
                      <a:lnTo>
                        <a:pt x="219" y="189"/>
                      </a:lnTo>
                      <a:lnTo>
                        <a:pt x="225" y="176"/>
                      </a:lnTo>
                      <a:lnTo>
                        <a:pt x="233" y="165"/>
                      </a:lnTo>
                      <a:lnTo>
                        <a:pt x="233" y="165"/>
                      </a:lnTo>
                      <a:lnTo>
                        <a:pt x="234" y="162"/>
                      </a:lnTo>
                      <a:lnTo>
                        <a:pt x="235" y="158"/>
                      </a:lnTo>
                      <a:lnTo>
                        <a:pt x="235" y="155"/>
                      </a:lnTo>
                      <a:lnTo>
                        <a:pt x="234" y="151"/>
                      </a:lnTo>
                      <a:lnTo>
                        <a:pt x="230" y="143"/>
                      </a:lnTo>
                      <a:lnTo>
                        <a:pt x="225" y="135"/>
                      </a:lnTo>
                      <a:lnTo>
                        <a:pt x="220" y="127"/>
                      </a:lnTo>
                      <a:lnTo>
                        <a:pt x="217" y="119"/>
                      </a:lnTo>
                      <a:lnTo>
                        <a:pt x="216" y="116"/>
                      </a:lnTo>
                      <a:lnTo>
                        <a:pt x="216" y="113"/>
                      </a:lnTo>
                      <a:lnTo>
                        <a:pt x="217" y="109"/>
                      </a:lnTo>
                      <a:lnTo>
                        <a:pt x="219" y="106"/>
                      </a:lnTo>
                      <a:lnTo>
                        <a:pt x="219" y="106"/>
                      </a:lnTo>
                      <a:lnTo>
                        <a:pt x="225" y="99"/>
                      </a:lnTo>
                      <a:lnTo>
                        <a:pt x="228" y="92"/>
                      </a:lnTo>
                      <a:lnTo>
                        <a:pt x="231" y="84"/>
                      </a:lnTo>
                      <a:lnTo>
                        <a:pt x="233" y="77"/>
                      </a:lnTo>
                      <a:lnTo>
                        <a:pt x="235" y="63"/>
                      </a:lnTo>
                      <a:lnTo>
                        <a:pt x="238" y="47"/>
                      </a:lnTo>
                      <a:lnTo>
                        <a:pt x="238" y="47"/>
                      </a:lnTo>
                      <a:lnTo>
                        <a:pt x="239" y="44"/>
                      </a:lnTo>
                      <a:lnTo>
                        <a:pt x="240" y="42"/>
                      </a:lnTo>
                      <a:lnTo>
                        <a:pt x="246" y="40"/>
                      </a:lnTo>
                      <a:lnTo>
                        <a:pt x="251" y="36"/>
                      </a:lnTo>
                      <a:lnTo>
                        <a:pt x="253" y="34"/>
                      </a:lnTo>
                      <a:lnTo>
                        <a:pt x="255" y="32"/>
                      </a:lnTo>
                      <a:lnTo>
                        <a:pt x="255" y="32"/>
                      </a:lnTo>
                      <a:lnTo>
                        <a:pt x="255" y="25"/>
                      </a:lnTo>
                      <a:lnTo>
                        <a:pt x="253" y="18"/>
                      </a:lnTo>
                      <a:lnTo>
                        <a:pt x="251" y="13"/>
                      </a:lnTo>
                      <a:lnTo>
                        <a:pt x="248" y="8"/>
                      </a:lnTo>
                      <a:lnTo>
                        <a:pt x="244" y="3"/>
                      </a:lnTo>
                      <a:lnTo>
                        <a:pt x="239" y="1"/>
                      </a:lnTo>
                      <a:lnTo>
                        <a:pt x="233" y="0"/>
                      </a:lnTo>
                      <a:lnTo>
                        <a:pt x="226" y="1"/>
                      </a:lnTo>
                      <a:lnTo>
                        <a:pt x="188"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8" name="Freeform: Shape 268"/>
                <p:cNvSpPr/>
                <p:nvPr/>
              </p:nvSpPr>
              <p:spPr bwMode="auto">
                <a:xfrm>
                  <a:off x="3706765" y="3894190"/>
                  <a:ext cx="95249" cy="131763"/>
                </a:xfrm>
                <a:custGeom>
                  <a:avLst/>
                  <a:gdLst>
                    <a:gd name="T0" fmla="*/ 120 w 120"/>
                    <a:gd name="T1" fmla="*/ 25 h 167"/>
                    <a:gd name="T2" fmla="*/ 118 w 120"/>
                    <a:gd name="T3" fmla="*/ 16 h 167"/>
                    <a:gd name="T4" fmla="*/ 111 w 120"/>
                    <a:gd name="T5" fmla="*/ 12 h 167"/>
                    <a:gd name="T6" fmla="*/ 91 w 120"/>
                    <a:gd name="T7" fmla="*/ 13 h 167"/>
                    <a:gd name="T8" fmla="*/ 79 w 120"/>
                    <a:gd name="T9" fmla="*/ 13 h 167"/>
                    <a:gd name="T10" fmla="*/ 78 w 120"/>
                    <a:gd name="T11" fmla="*/ 10 h 167"/>
                    <a:gd name="T12" fmla="*/ 79 w 120"/>
                    <a:gd name="T13" fmla="*/ 4 h 167"/>
                    <a:gd name="T14" fmla="*/ 73 w 120"/>
                    <a:gd name="T15" fmla="*/ 5 h 167"/>
                    <a:gd name="T16" fmla="*/ 70 w 120"/>
                    <a:gd name="T17" fmla="*/ 2 h 167"/>
                    <a:gd name="T18" fmla="*/ 66 w 120"/>
                    <a:gd name="T19" fmla="*/ 0 h 167"/>
                    <a:gd name="T20" fmla="*/ 58 w 120"/>
                    <a:gd name="T21" fmla="*/ 4 h 167"/>
                    <a:gd name="T22" fmla="*/ 48 w 120"/>
                    <a:gd name="T23" fmla="*/ 14 h 167"/>
                    <a:gd name="T24" fmla="*/ 28 w 120"/>
                    <a:gd name="T25" fmla="*/ 33 h 167"/>
                    <a:gd name="T26" fmla="*/ 15 w 120"/>
                    <a:gd name="T27" fmla="*/ 41 h 167"/>
                    <a:gd name="T28" fmla="*/ 8 w 120"/>
                    <a:gd name="T29" fmla="*/ 50 h 167"/>
                    <a:gd name="T30" fmla="*/ 8 w 120"/>
                    <a:gd name="T31" fmla="*/ 61 h 167"/>
                    <a:gd name="T32" fmla="*/ 10 w 120"/>
                    <a:gd name="T33" fmla="*/ 75 h 167"/>
                    <a:gd name="T34" fmla="*/ 4 w 120"/>
                    <a:gd name="T35" fmla="*/ 87 h 167"/>
                    <a:gd name="T36" fmla="*/ 2 w 120"/>
                    <a:gd name="T37" fmla="*/ 91 h 167"/>
                    <a:gd name="T38" fmla="*/ 0 w 120"/>
                    <a:gd name="T39" fmla="*/ 94 h 167"/>
                    <a:gd name="T40" fmla="*/ 5 w 120"/>
                    <a:gd name="T41" fmla="*/ 99 h 167"/>
                    <a:gd name="T42" fmla="*/ 16 w 120"/>
                    <a:gd name="T43" fmla="*/ 103 h 167"/>
                    <a:gd name="T44" fmla="*/ 27 w 120"/>
                    <a:gd name="T45" fmla="*/ 110 h 167"/>
                    <a:gd name="T46" fmla="*/ 29 w 120"/>
                    <a:gd name="T47" fmla="*/ 116 h 167"/>
                    <a:gd name="T48" fmla="*/ 30 w 120"/>
                    <a:gd name="T49" fmla="*/ 127 h 167"/>
                    <a:gd name="T50" fmla="*/ 30 w 120"/>
                    <a:gd name="T51" fmla="*/ 160 h 167"/>
                    <a:gd name="T52" fmla="*/ 33 w 120"/>
                    <a:gd name="T53" fmla="*/ 160 h 167"/>
                    <a:gd name="T54" fmla="*/ 47 w 120"/>
                    <a:gd name="T55" fmla="*/ 165 h 167"/>
                    <a:gd name="T56" fmla="*/ 55 w 120"/>
                    <a:gd name="T57" fmla="*/ 167 h 167"/>
                    <a:gd name="T58" fmla="*/ 63 w 120"/>
                    <a:gd name="T59" fmla="*/ 165 h 167"/>
                    <a:gd name="T60" fmla="*/ 66 w 120"/>
                    <a:gd name="T61" fmla="*/ 162 h 167"/>
                    <a:gd name="T62" fmla="*/ 69 w 120"/>
                    <a:gd name="T63" fmla="*/ 154 h 167"/>
                    <a:gd name="T64" fmla="*/ 68 w 120"/>
                    <a:gd name="T65" fmla="*/ 151 h 167"/>
                    <a:gd name="T66" fmla="*/ 64 w 120"/>
                    <a:gd name="T67" fmla="*/ 147 h 167"/>
                    <a:gd name="T68" fmla="*/ 60 w 120"/>
                    <a:gd name="T69" fmla="*/ 145 h 167"/>
                    <a:gd name="T70" fmla="*/ 58 w 120"/>
                    <a:gd name="T71" fmla="*/ 141 h 167"/>
                    <a:gd name="T72" fmla="*/ 58 w 120"/>
                    <a:gd name="T73" fmla="*/ 130 h 167"/>
                    <a:gd name="T74" fmla="*/ 60 w 120"/>
                    <a:gd name="T75" fmla="*/ 126 h 167"/>
                    <a:gd name="T76" fmla="*/ 69 w 120"/>
                    <a:gd name="T77" fmla="*/ 115 h 167"/>
                    <a:gd name="T78" fmla="*/ 81 w 120"/>
                    <a:gd name="T79" fmla="*/ 107 h 167"/>
                    <a:gd name="T80" fmla="*/ 94 w 120"/>
                    <a:gd name="T81" fmla="*/ 100 h 167"/>
                    <a:gd name="T82" fmla="*/ 100 w 120"/>
                    <a:gd name="T83" fmla="*/ 89 h 167"/>
                    <a:gd name="T84" fmla="*/ 102 w 120"/>
                    <a:gd name="T85" fmla="*/ 84 h 167"/>
                    <a:gd name="T86" fmla="*/ 100 w 120"/>
                    <a:gd name="T87" fmla="*/ 68 h 167"/>
                    <a:gd name="T88" fmla="*/ 98 w 120"/>
                    <a:gd name="T89" fmla="*/ 51 h 167"/>
                    <a:gd name="T90" fmla="*/ 98 w 120"/>
                    <a:gd name="T91" fmla="*/ 44 h 167"/>
                    <a:gd name="T92" fmla="*/ 108 w 120"/>
                    <a:gd name="T93" fmla="*/ 44 h 167"/>
                    <a:gd name="T94" fmla="*/ 115 w 120"/>
                    <a:gd name="T95" fmla="*/ 39 h 167"/>
                    <a:gd name="T96" fmla="*/ 120 w 120"/>
                    <a:gd name="T97" fmla="*/ 31 h 167"/>
                    <a:gd name="T98" fmla="*/ 120 w 120"/>
                    <a:gd name="T99"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67">
                      <a:moveTo>
                        <a:pt x="120" y="25"/>
                      </a:moveTo>
                      <a:lnTo>
                        <a:pt x="120" y="25"/>
                      </a:lnTo>
                      <a:lnTo>
                        <a:pt x="119" y="18"/>
                      </a:lnTo>
                      <a:lnTo>
                        <a:pt x="118" y="16"/>
                      </a:lnTo>
                      <a:lnTo>
                        <a:pt x="115" y="13"/>
                      </a:lnTo>
                      <a:lnTo>
                        <a:pt x="111" y="12"/>
                      </a:lnTo>
                      <a:lnTo>
                        <a:pt x="105" y="12"/>
                      </a:lnTo>
                      <a:lnTo>
                        <a:pt x="91" y="13"/>
                      </a:lnTo>
                      <a:lnTo>
                        <a:pt x="85" y="14"/>
                      </a:lnTo>
                      <a:lnTo>
                        <a:pt x="79" y="13"/>
                      </a:lnTo>
                      <a:lnTo>
                        <a:pt x="79" y="13"/>
                      </a:lnTo>
                      <a:lnTo>
                        <a:pt x="78" y="10"/>
                      </a:lnTo>
                      <a:lnTo>
                        <a:pt x="79" y="4"/>
                      </a:lnTo>
                      <a:lnTo>
                        <a:pt x="79" y="4"/>
                      </a:lnTo>
                      <a:lnTo>
                        <a:pt x="75" y="6"/>
                      </a:lnTo>
                      <a:lnTo>
                        <a:pt x="73" y="5"/>
                      </a:lnTo>
                      <a:lnTo>
                        <a:pt x="71" y="4"/>
                      </a:lnTo>
                      <a:lnTo>
                        <a:pt x="70" y="2"/>
                      </a:lnTo>
                      <a:lnTo>
                        <a:pt x="68" y="1"/>
                      </a:lnTo>
                      <a:lnTo>
                        <a:pt x="66" y="0"/>
                      </a:lnTo>
                      <a:lnTo>
                        <a:pt x="63" y="1"/>
                      </a:lnTo>
                      <a:lnTo>
                        <a:pt x="58" y="4"/>
                      </a:lnTo>
                      <a:lnTo>
                        <a:pt x="58" y="4"/>
                      </a:lnTo>
                      <a:lnTo>
                        <a:pt x="48" y="14"/>
                      </a:lnTo>
                      <a:lnTo>
                        <a:pt x="38" y="24"/>
                      </a:lnTo>
                      <a:lnTo>
                        <a:pt x="28" y="33"/>
                      </a:lnTo>
                      <a:lnTo>
                        <a:pt x="15" y="41"/>
                      </a:lnTo>
                      <a:lnTo>
                        <a:pt x="15" y="41"/>
                      </a:lnTo>
                      <a:lnTo>
                        <a:pt x="11" y="44"/>
                      </a:lnTo>
                      <a:lnTo>
                        <a:pt x="8" y="50"/>
                      </a:lnTo>
                      <a:lnTo>
                        <a:pt x="8" y="55"/>
                      </a:lnTo>
                      <a:lnTo>
                        <a:pt x="8" y="61"/>
                      </a:lnTo>
                      <a:lnTo>
                        <a:pt x="10" y="68"/>
                      </a:lnTo>
                      <a:lnTo>
                        <a:pt x="10" y="75"/>
                      </a:lnTo>
                      <a:lnTo>
                        <a:pt x="7" y="82"/>
                      </a:lnTo>
                      <a:lnTo>
                        <a:pt x="4" y="87"/>
                      </a:lnTo>
                      <a:lnTo>
                        <a:pt x="4" y="87"/>
                      </a:lnTo>
                      <a:lnTo>
                        <a:pt x="2" y="91"/>
                      </a:lnTo>
                      <a:lnTo>
                        <a:pt x="0" y="93"/>
                      </a:lnTo>
                      <a:lnTo>
                        <a:pt x="0" y="94"/>
                      </a:lnTo>
                      <a:lnTo>
                        <a:pt x="2" y="96"/>
                      </a:lnTo>
                      <a:lnTo>
                        <a:pt x="5" y="99"/>
                      </a:lnTo>
                      <a:lnTo>
                        <a:pt x="11" y="101"/>
                      </a:lnTo>
                      <a:lnTo>
                        <a:pt x="16" y="103"/>
                      </a:lnTo>
                      <a:lnTo>
                        <a:pt x="22" y="107"/>
                      </a:lnTo>
                      <a:lnTo>
                        <a:pt x="27" y="110"/>
                      </a:lnTo>
                      <a:lnTo>
                        <a:pt x="28" y="112"/>
                      </a:lnTo>
                      <a:lnTo>
                        <a:pt x="29" y="116"/>
                      </a:lnTo>
                      <a:lnTo>
                        <a:pt x="29" y="116"/>
                      </a:lnTo>
                      <a:lnTo>
                        <a:pt x="30" y="127"/>
                      </a:lnTo>
                      <a:lnTo>
                        <a:pt x="30" y="138"/>
                      </a:lnTo>
                      <a:lnTo>
                        <a:pt x="30" y="160"/>
                      </a:lnTo>
                      <a:lnTo>
                        <a:pt x="30" y="160"/>
                      </a:lnTo>
                      <a:lnTo>
                        <a:pt x="33" y="160"/>
                      </a:lnTo>
                      <a:lnTo>
                        <a:pt x="38" y="161"/>
                      </a:lnTo>
                      <a:lnTo>
                        <a:pt x="47" y="165"/>
                      </a:lnTo>
                      <a:lnTo>
                        <a:pt x="50" y="166"/>
                      </a:lnTo>
                      <a:lnTo>
                        <a:pt x="55" y="167"/>
                      </a:lnTo>
                      <a:lnTo>
                        <a:pt x="58" y="167"/>
                      </a:lnTo>
                      <a:lnTo>
                        <a:pt x="63" y="165"/>
                      </a:lnTo>
                      <a:lnTo>
                        <a:pt x="63" y="165"/>
                      </a:lnTo>
                      <a:lnTo>
                        <a:pt x="66" y="162"/>
                      </a:lnTo>
                      <a:lnTo>
                        <a:pt x="69" y="159"/>
                      </a:lnTo>
                      <a:lnTo>
                        <a:pt x="69" y="154"/>
                      </a:lnTo>
                      <a:lnTo>
                        <a:pt x="68" y="151"/>
                      </a:lnTo>
                      <a:lnTo>
                        <a:pt x="68" y="151"/>
                      </a:lnTo>
                      <a:lnTo>
                        <a:pt x="66" y="149"/>
                      </a:lnTo>
                      <a:lnTo>
                        <a:pt x="64" y="147"/>
                      </a:lnTo>
                      <a:lnTo>
                        <a:pt x="61" y="146"/>
                      </a:lnTo>
                      <a:lnTo>
                        <a:pt x="60" y="145"/>
                      </a:lnTo>
                      <a:lnTo>
                        <a:pt x="60" y="145"/>
                      </a:lnTo>
                      <a:lnTo>
                        <a:pt x="58" y="141"/>
                      </a:lnTo>
                      <a:lnTo>
                        <a:pt x="58" y="135"/>
                      </a:lnTo>
                      <a:lnTo>
                        <a:pt x="58" y="130"/>
                      </a:lnTo>
                      <a:lnTo>
                        <a:pt x="60" y="126"/>
                      </a:lnTo>
                      <a:lnTo>
                        <a:pt x="60" y="126"/>
                      </a:lnTo>
                      <a:lnTo>
                        <a:pt x="63" y="119"/>
                      </a:lnTo>
                      <a:lnTo>
                        <a:pt x="69" y="115"/>
                      </a:lnTo>
                      <a:lnTo>
                        <a:pt x="74" y="110"/>
                      </a:lnTo>
                      <a:lnTo>
                        <a:pt x="81" y="107"/>
                      </a:lnTo>
                      <a:lnTo>
                        <a:pt x="88" y="103"/>
                      </a:lnTo>
                      <a:lnTo>
                        <a:pt x="94" y="100"/>
                      </a:lnTo>
                      <a:lnTo>
                        <a:pt x="98" y="95"/>
                      </a:lnTo>
                      <a:lnTo>
                        <a:pt x="100" y="89"/>
                      </a:lnTo>
                      <a:lnTo>
                        <a:pt x="100" y="89"/>
                      </a:lnTo>
                      <a:lnTo>
                        <a:pt x="102" y="84"/>
                      </a:lnTo>
                      <a:lnTo>
                        <a:pt x="102" y="79"/>
                      </a:lnTo>
                      <a:lnTo>
                        <a:pt x="100" y="68"/>
                      </a:lnTo>
                      <a:lnTo>
                        <a:pt x="98" y="57"/>
                      </a:lnTo>
                      <a:lnTo>
                        <a:pt x="98" y="51"/>
                      </a:lnTo>
                      <a:lnTo>
                        <a:pt x="98" y="44"/>
                      </a:lnTo>
                      <a:lnTo>
                        <a:pt x="98" y="44"/>
                      </a:lnTo>
                      <a:lnTo>
                        <a:pt x="104" y="45"/>
                      </a:lnTo>
                      <a:lnTo>
                        <a:pt x="108" y="44"/>
                      </a:lnTo>
                      <a:lnTo>
                        <a:pt x="112" y="42"/>
                      </a:lnTo>
                      <a:lnTo>
                        <a:pt x="115" y="39"/>
                      </a:lnTo>
                      <a:lnTo>
                        <a:pt x="118" y="36"/>
                      </a:lnTo>
                      <a:lnTo>
                        <a:pt x="120" y="31"/>
                      </a:lnTo>
                      <a:lnTo>
                        <a:pt x="120" y="28"/>
                      </a:lnTo>
                      <a:lnTo>
                        <a:pt x="120" y="25"/>
                      </a:lnTo>
                      <a:lnTo>
                        <a:pt x="120"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9" name="Freeform: Shape 269"/>
                <p:cNvSpPr/>
                <p:nvPr/>
              </p:nvSpPr>
              <p:spPr bwMode="auto">
                <a:xfrm>
                  <a:off x="3247982" y="3768775"/>
                  <a:ext cx="60325" cy="46038"/>
                </a:xfrm>
                <a:custGeom>
                  <a:avLst/>
                  <a:gdLst>
                    <a:gd name="T0" fmla="*/ 71 w 76"/>
                    <a:gd name="T1" fmla="*/ 19 h 58"/>
                    <a:gd name="T2" fmla="*/ 71 w 76"/>
                    <a:gd name="T3" fmla="*/ 19 h 58"/>
                    <a:gd name="T4" fmla="*/ 65 w 76"/>
                    <a:gd name="T5" fmla="*/ 14 h 58"/>
                    <a:gd name="T6" fmla="*/ 58 w 76"/>
                    <a:gd name="T7" fmla="*/ 9 h 58"/>
                    <a:gd name="T8" fmla="*/ 48 w 76"/>
                    <a:gd name="T9" fmla="*/ 4 h 58"/>
                    <a:gd name="T10" fmla="*/ 39 w 76"/>
                    <a:gd name="T11" fmla="*/ 1 h 58"/>
                    <a:gd name="T12" fmla="*/ 29 w 76"/>
                    <a:gd name="T13" fmla="*/ 0 h 58"/>
                    <a:gd name="T14" fmla="*/ 25 w 76"/>
                    <a:gd name="T15" fmla="*/ 0 h 58"/>
                    <a:gd name="T16" fmla="*/ 20 w 76"/>
                    <a:gd name="T17" fmla="*/ 2 h 58"/>
                    <a:gd name="T18" fmla="*/ 15 w 76"/>
                    <a:gd name="T19" fmla="*/ 3 h 58"/>
                    <a:gd name="T20" fmla="*/ 12 w 76"/>
                    <a:gd name="T21" fmla="*/ 6 h 58"/>
                    <a:gd name="T22" fmla="*/ 9 w 76"/>
                    <a:gd name="T23" fmla="*/ 11 h 58"/>
                    <a:gd name="T24" fmla="*/ 5 w 76"/>
                    <a:gd name="T25" fmla="*/ 15 h 58"/>
                    <a:gd name="T26" fmla="*/ 5 w 76"/>
                    <a:gd name="T27" fmla="*/ 15 h 58"/>
                    <a:gd name="T28" fmla="*/ 5 w 76"/>
                    <a:gd name="T29" fmla="*/ 11 h 58"/>
                    <a:gd name="T30" fmla="*/ 5 w 76"/>
                    <a:gd name="T31" fmla="*/ 11 h 58"/>
                    <a:gd name="T32" fmla="*/ 1 w 76"/>
                    <a:gd name="T33" fmla="*/ 17 h 58"/>
                    <a:gd name="T34" fmla="*/ 0 w 76"/>
                    <a:gd name="T35" fmla="*/ 23 h 58"/>
                    <a:gd name="T36" fmla="*/ 0 w 76"/>
                    <a:gd name="T37" fmla="*/ 29 h 58"/>
                    <a:gd name="T38" fmla="*/ 2 w 76"/>
                    <a:gd name="T39" fmla="*/ 34 h 58"/>
                    <a:gd name="T40" fmla="*/ 6 w 76"/>
                    <a:gd name="T41" fmla="*/ 39 h 58"/>
                    <a:gd name="T42" fmla="*/ 11 w 76"/>
                    <a:gd name="T43" fmla="*/ 43 h 58"/>
                    <a:gd name="T44" fmla="*/ 20 w 76"/>
                    <a:gd name="T45" fmla="*/ 51 h 58"/>
                    <a:gd name="T46" fmla="*/ 20 w 76"/>
                    <a:gd name="T47" fmla="*/ 51 h 58"/>
                    <a:gd name="T48" fmla="*/ 30 w 76"/>
                    <a:gd name="T49" fmla="*/ 55 h 58"/>
                    <a:gd name="T50" fmla="*/ 42 w 76"/>
                    <a:gd name="T51" fmla="*/ 58 h 58"/>
                    <a:gd name="T52" fmla="*/ 47 w 76"/>
                    <a:gd name="T53" fmla="*/ 58 h 58"/>
                    <a:gd name="T54" fmla="*/ 53 w 76"/>
                    <a:gd name="T55" fmla="*/ 58 h 58"/>
                    <a:gd name="T56" fmla="*/ 58 w 76"/>
                    <a:gd name="T57" fmla="*/ 56 h 58"/>
                    <a:gd name="T58" fmla="*/ 63 w 76"/>
                    <a:gd name="T59" fmla="*/ 54 h 58"/>
                    <a:gd name="T60" fmla="*/ 63 w 76"/>
                    <a:gd name="T61" fmla="*/ 54 h 58"/>
                    <a:gd name="T62" fmla="*/ 68 w 76"/>
                    <a:gd name="T63" fmla="*/ 52 h 58"/>
                    <a:gd name="T64" fmla="*/ 71 w 76"/>
                    <a:gd name="T65" fmla="*/ 47 h 58"/>
                    <a:gd name="T66" fmla="*/ 73 w 76"/>
                    <a:gd name="T67" fmla="*/ 43 h 58"/>
                    <a:gd name="T68" fmla="*/ 75 w 76"/>
                    <a:gd name="T69" fmla="*/ 37 h 58"/>
                    <a:gd name="T70" fmla="*/ 76 w 76"/>
                    <a:gd name="T71" fmla="*/ 31 h 58"/>
                    <a:gd name="T72" fmla="*/ 75 w 76"/>
                    <a:gd name="T73" fmla="*/ 27 h 58"/>
                    <a:gd name="T74" fmla="*/ 73 w 76"/>
                    <a:gd name="T75" fmla="*/ 22 h 58"/>
                    <a:gd name="T76" fmla="*/ 71 w 76"/>
                    <a:gd name="T77" fmla="*/ 19 h 58"/>
                    <a:gd name="T78" fmla="*/ 71 w 76"/>
                    <a:gd name="T7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58">
                      <a:moveTo>
                        <a:pt x="71" y="19"/>
                      </a:moveTo>
                      <a:lnTo>
                        <a:pt x="71" y="19"/>
                      </a:lnTo>
                      <a:lnTo>
                        <a:pt x="65" y="14"/>
                      </a:lnTo>
                      <a:lnTo>
                        <a:pt x="58" y="9"/>
                      </a:lnTo>
                      <a:lnTo>
                        <a:pt x="48" y="4"/>
                      </a:lnTo>
                      <a:lnTo>
                        <a:pt x="39" y="1"/>
                      </a:lnTo>
                      <a:lnTo>
                        <a:pt x="29" y="0"/>
                      </a:lnTo>
                      <a:lnTo>
                        <a:pt x="25" y="0"/>
                      </a:lnTo>
                      <a:lnTo>
                        <a:pt x="20" y="2"/>
                      </a:lnTo>
                      <a:lnTo>
                        <a:pt x="15" y="3"/>
                      </a:lnTo>
                      <a:lnTo>
                        <a:pt x="12" y="6"/>
                      </a:lnTo>
                      <a:lnTo>
                        <a:pt x="9" y="11"/>
                      </a:lnTo>
                      <a:lnTo>
                        <a:pt x="5" y="15"/>
                      </a:lnTo>
                      <a:lnTo>
                        <a:pt x="5" y="15"/>
                      </a:lnTo>
                      <a:lnTo>
                        <a:pt x="5" y="11"/>
                      </a:lnTo>
                      <a:lnTo>
                        <a:pt x="5" y="11"/>
                      </a:lnTo>
                      <a:lnTo>
                        <a:pt x="1" y="17"/>
                      </a:lnTo>
                      <a:lnTo>
                        <a:pt x="0" y="23"/>
                      </a:lnTo>
                      <a:lnTo>
                        <a:pt x="0" y="29"/>
                      </a:lnTo>
                      <a:lnTo>
                        <a:pt x="2" y="34"/>
                      </a:lnTo>
                      <a:lnTo>
                        <a:pt x="6" y="39"/>
                      </a:lnTo>
                      <a:lnTo>
                        <a:pt x="11" y="43"/>
                      </a:lnTo>
                      <a:lnTo>
                        <a:pt x="20" y="51"/>
                      </a:lnTo>
                      <a:lnTo>
                        <a:pt x="20" y="51"/>
                      </a:lnTo>
                      <a:lnTo>
                        <a:pt x="30" y="55"/>
                      </a:lnTo>
                      <a:lnTo>
                        <a:pt x="42" y="58"/>
                      </a:lnTo>
                      <a:lnTo>
                        <a:pt x="47" y="58"/>
                      </a:lnTo>
                      <a:lnTo>
                        <a:pt x="53" y="58"/>
                      </a:lnTo>
                      <a:lnTo>
                        <a:pt x="58" y="56"/>
                      </a:lnTo>
                      <a:lnTo>
                        <a:pt x="63" y="54"/>
                      </a:lnTo>
                      <a:lnTo>
                        <a:pt x="63" y="54"/>
                      </a:lnTo>
                      <a:lnTo>
                        <a:pt x="68" y="52"/>
                      </a:lnTo>
                      <a:lnTo>
                        <a:pt x="71" y="47"/>
                      </a:lnTo>
                      <a:lnTo>
                        <a:pt x="73" y="43"/>
                      </a:lnTo>
                      <a:lnTo>
                        <a:pt x="75" y="37"/>
                      </a:lnTo>
                      <a:lnTo>
                        <a:pt x="76" y="31"/>
                      </a:lnTo>
                      <a:lnTo>
                        <a:pt x="75" y="27"/>
                      </a:lnTo>
                      <a:lnTo>
                        <a:pt x="73" y="22"/>
                      </a:lnTo>
                      <a:lnTo>
                        <a:pt x="71" y="19"/>
                      </a:lnTo>
                      <a:lnTo>
                        <a:pt x="71"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0" name="Freeform: Shape 270"/>
                <p:cNvSpPr/>
                <p:nvPr/>
              </p:nvSpPr>
              <p:spPr bwMode="auto">
                <a:xfrm>
                  <a:off x="3300369" y="3832276"/>
                  <a:ext cx="165098" cy="171452"/>
                </a:xfrm>
                <a:custGeom>
                  <a:avLst/>
                  <a:gdLst>
                    <a:gd name="T0" fmla="*/ 207 w 208"/>
                    <a:gd name="T1" fmla="*/ 194 h 216"/>
                    <a:gd name="T2" fmla="*/ 207 w 208"/>
                    <a:gd name="T3" fmla="*/ 194 h 216"/>
                    <a:gd name="T4" fmla="*/ 193 w 208"/>
                    <a:gd name="T5" fmla="*/ 172 h 216"/>
                    <a:gd name="T6" fmla="*/ 178 w 208"/>
                    <a:gd name="T7" fmla="*/ 152 h 216"/>
                    <a:gd name="T8" fmla="*/ 161 w 208"/>
                    <a:gd name="T9" fmla="*/ 133 h 216"/>
                    <a:gd name="T10" fmla="*/ 145 w 208"/>
                    <a:gd name="T11" fmla="*/ 115 h 216"/>
                    <a:gd name="T12" fmla="*/ 111 w 208"/>
                    <a:gd name="T13" fmla="*/ 78 h 216"/>
                    <a:gd name="T14" fmla="*/ 95 w 208"/>
                    <a:gd name="T15" fmla="*/ 58 h 216"/>
                    <a:gd name="T16" fmla="*/ 79 w 208"/>
                    <a:gd name="T17" fmla="*/ 37 h 216"/>
                    <a:gd name="T18" fmla="*/ 79 w 208"/>
                    <a:gd name="T19" fmla="*/ 37 h 216"/>
                    <a:gd name="T20" fmla="*/ 75 w 208"/>
                    <a:gd name="T21" fmla="*/ 31 h 216"/>
                    <a:gd name="T22" fmla="*/ 70 w 208"/>
                    <a:gd name="T23" fmla="*/ 26 h 216"/>
                    <a:gd name="T24" fmla="*/ 59 w 208"/>
                    <a:gd name="T25" fmla="*/ 17 h 216"/>
                    <a:gd name="T26" fmla="*/ 35 w 208"/>
                    <a:gd name="T27" fmla="*/ 3 h 216"/>
                    <a:gd name="T28" fmla="*/ 35 w 208"/>
                    <a:gd name="T29" fmla="*/ 3 h 216"/>
                    <a:gd name="T30" fmla="*/ 30 w 208"/>
                    <a:gd name="T31" fmla="*/ 0 h 216"/>
                    <a:gd name="T32" fmla="*/ 26 w 208"/>
                    <a:gd name="T33" fmla="*/ 0 h 216"/>
                    <a:gd name="T34" fmla="*/ 21 w 208"/>
                    <a:gd name="T35" fmla="*/ 0 h 216"/>
                    <a:gd name="T36" fmla="*/ 17 w 208"/>
                    <a:gd name="T37" fmla="*/ 3 h 216"/>
                    <a:gd name="T38" fmla="*/ 13 w 208"/>
                    <a:gd name="T39" fmla="*/ 5 h 216"/>
                    <a:gd name="T40" fmla="*/ 10 w 208"/>
                    <a:gd name="T41" fmla="*/ 8 h 216"/>
                    <a:gd name="T42" fmla="*/ 3 w 208"/>
                    <a:gd name="T43" fmla="*/ 17 h 216"/>
                    <a:gd name="T44" fmla="*/ 3 w 208"/>
                    <a:gd name="T45" fmla="*/ 17 h 216"/>
                    <a:gd name="T46" fmla="*/ 1 w 208"/>
                    <a:gd name="T47" fmla="*/ 24 h 216"/>
                    <a:gd name="T48" fmla="*/ 0 w 208"/>
                    <a:gd name="T49" fmla="*/ 32 h 216"/>
                    <a:gd name="T50" fmla="*/ 1 w 208"/>
                    <a:gd name="T51" fmla="*/ 39 h 216"/>
                    <a:gd name="T52" fmla="*/ 3 w 208"/>
                    <a:gd name="T53" fmla="*/ 46 h 216"/>
                    <a:gd name="T54" fmla="*/ 3 w 208"/>
                    <a:gd name="T55" fmla="*/ 46 h 216"/>
                    <a:gd name="T56" fmla="*/ 17 w 208"/>
                    <a:gd name="T57" fmla="*/ 64 h 216"/>
                    <a:gd name="T58" fmla="*/ 29 w 208"/>
                    <a:gd name="T59" fmla="*/ 81 h 216"/>
                    <a:gd name="T60" fmla="*/ 58 w 208"/>
                    <a:gd name="T61" fmla="*/ 114 h 216"/>
                    <a:gd name="T62" fmla="*/ 86 w 208"/>
                    <a:gd name="T63" fmla="*/ 145 h 216"/>
                    <a:gd name="T64" fmla="*/ 116 w 208"/>
                    <a:gd name="T65" fmla="*/ 177 h 216"/>
                    <a:gd name="T66" fmla="*/ 116 w 208"/>
                    <a:gd name="T67" fmla="*/ 177 h 216"/>
                    <a:gd name="T68" fmla="*/ 126 w 208"/>
                    <a:gd name="T69" fmla="*/ 187 h 216"/>
                    <a:gd name="T70" fmla="*/ 135 w 208"/>
                    <a:gd name="T71" fmla="*/ 197 h 216"/>
                    <a:gd name="T72" fmla="*/ 141 w 208"/>
                    <a:gd name="T73" fmla="*/ 202 h 216"/>
                    <a:gd name="T74" fmla="*/ 146 w 208"/>
                    <a:gd name="T75" fmla="*/ 206 h 216"/>
                    <a:gd name="T76" fmla="*/ 152 w 208"/>
                    <a:gd name="T77" fmla="*/ 210 h 216"/>
                    <a:gd name="T78" fmla="*/ 159 w 208"/>
                    <a:gd name="T79" fmla="*/ 212 h 216"/>
                    <a:gd name="T80" fmla="*/ 159 w 208"/>
                    <a:gd name="T81" fmla="*/ 212 h 216"/>
                    <a:gd name="T82" fmla="*/ 169 w 208"/>
                    <a:gd name="T83" fmla="*/ 215 h 216"/>
                    <a:gd name="T84" fmla="*/ 180 w 208"/>
                    <a:gd name="T85" fmla="*/ 216 h 216"/>
                    <a:gd name="T86" fmla="*/ 186 w 208"/>
                    <a:gd name="T87" fmla="*/ 216 h 216"/>
                    <a:gd name="T88" fmla="*/ 192 w 208"/>
                    <a:gd name="T89" fmla="*/ 216 h 216"/>
                    <a:gd name="T90" fmla="*/ 196 w 208"/>
                    <a:gd name="T91" fmla="*/ 215 h 216"/>
                    <a:gd name="T92" fmla="*/ 202 w 208"/>
                    <a:gd name="T93" fmla="*/ 213 h 216"/>
                    <a:gd name="T94" fmla="*/ 202 w 208"/>
                    <a:gd name="T95" fmla="*/ 213 h 216"/>
                    <a:gd name="T96" fmla="*/ 204 w 208"/>
                    <a:gd name="T97" fmla="*/ 211 h 216"/>
                    <a:gd name="T98" fmla="*/ 205 w 208"/>
                    <a:gd name="T99" fmla="*/ 208 h 216"/>
                    <a:gd name="T100" fmla="*/ 208 w 208"/>
                    <a:gd name="T101" fmla="*/ 204 h 216"/>
                    <a:gd name="T102" fmla="*/ 208 w 208"/>
                    <a:gd name="T103" fmla="*/ 198 h 216"/>
                    <a:gd name="T104" fmla="*/ 207 w 208"/>
                    <a:gd name="T105" fmla="*/ 194 h 216"/>
                    <a:gd name="T106" fmla="*/ 207 w 208"/>
                    <a:gd name="T10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16">
                      <a:moveTo>
                        <a:pt x="207" y="194"/>
                      </a:moveTo>
                      <a:lnTo>
                        <a:pt x="207" y="194"/>
                      </a:lnTo>
                      <a:lnTo>
                        <a:pt x="193" y="172"/>
                      </a:lnTo>
                      <a:lnTo>
                        <a:pt x="178" y="152"/>
                      </a:lnTo>
                      <a:lnTo>
                        <a:pt x="161" y="133"/>
                      </a:lnTo>
                      <a:lnTo>
                        <a:pt x="145" y="115"/>
                      </a:lnTo>
                      <a:lnTo>
                        <a:pt x="111" y="78"/>
                      </a:lnTo>
                      <a:lnTo>
                        <a:pt x="95" y="58"/>
                      </a:lnTo>
                      <a:lnTo>
                        <a:pt x="79" y="37"/>
                      </a:lnTo>
                      <a:lnTo>
                        <a:pt x="79" y="37"/>
                      </a:lnTo>
                      <a:lnTo>
                        <a:pt x="75" y="31"/>
                      </a:lnTo>
                      <a:lnTo>
                        <a:pt x="70" y="26"/>
                      </a:lnTo>
                      <a:lnTo>
                        <a:pt x="59" y="17"/>
                      </a:lnTo>
                      <a:lnTo>
                        <a:pt x="35" y="3"/>
                      </a:lnTo>
                      <a:lnTo>
                        <a:pt x="35" y="3"/>
                      </a:lnTo>
                      <a:lnTo>
                        <a:pt x="30" y="0"/>
                      </a:lnTo>
                      <a:lnTo>
                        <a:pt x="26" y="0"/>
                      </a:lnTo>
                      <a:lnTo>
                        <a:pt x="21" y="0"/>
                      </a:lnTo>
                      <a:lnTo>
                        <a:pt x="17" y="3"/>
                      </a:lnTo>
                      <a:lnTo>
                        <a:pt x="13" y="5"/>
                      </a:lnTo>
                      <a:lnTo>
                        <a:pt x="10" y="8"/>
                      </a:lnTo>
                      <a:lnTo>
                        <a:pt x="3" y="17"/>
                      </a:lnTo>
                      <a:lnTo>
                        <a:pt x="3" y="17"/>
                      </a:lnTo>
                      <a:lnTo>
                        <a:pt x="1" y="24"/>
                      </a:lnTo>
                      <a:lnTo>
                        <a:pt x="0" y="32"/>
                      </a:lnTo>
                      <a:lnTo>
                        <a:pt x="1" y="39"/>
                      </a:lnTo>
                      <a:lnTo>
                        <a:pt x="3" y="46"/>
                      </a:lnTo>
                      <a:lnTo>
                        <a:pt x="3" y="46"/>
                      </a:lnTo>
                      <a:lnTo>
                        <a:pt x="17" y="64"/>
                      </a:lnTo>
                      <a:lnTo>
                        <a:pt x="29" y="81"/>
                      </a:lnTo>
                      <a:lnTo>
                        <a:pt x="58" y="114"/>
                      </a:lnTo>
                      <a:lnTo>
                        <a:pt x="86" y="145"/>
                      </a:lnTo>
                      <a:lnTo>
                        <a:pt x="116" y="177"/>
                      </a:lnTo>
                      <a:lnTo>
                        <a:pt x="116" y="177"/>
                      </a:lnTo>
                      <a:lnTo>
                        <a:pt x="126" y="187"/>
                      </a:lnTo>
                      <a:lnTo>
                        <a:pt x="135" y="197"/>
                      </a:lnTo>
                      <a:lnTo>
                        <a:pt x="141" y="202"/>
                      </a:lnTo>
                      <a:lnTo>
                        <a:pt x="146" y="206"/>
                      </a:lnTo>
                      <a:lnTo>
                        <a:pt x="152" y="210"/>
                      </a:lnTo>
                      <a:lnTo>
                        <a:pt x="159" y="212"/>
                      </a:lnTo>
                      <a:lnTo>
                        <a:pt x="159" y="212"/>
                      </a:lnTo>
                      <a:lnTo>
                        <a:pt x="169" y="215"/>
                      </a:lnTo>
                      <a:lnTo>
                        <a:pt x="180" y="216"/>
                      </a:lnTo>
                      <a:lnTo>
                        <a:pt x="186" y="216"/>
                      </a:lnTo>
                      <a:lnTo>
                        <a:pt x="192" y="216"/>
                      </a:lnTo>
                      <a:lnTo>
                        <a:pt x="196" y="215"/>
                      </a:lnTo>
                      <a:lnTo>
                        <a:pt x="202" y="213"/>
                      </a:lnTo>
                      <a:lnTo>
                        <a:pt x="202" y="213"/>
                      </a:lnTo>
                      <a:lnTo>
                        <a:pt x="204" y="211"/>
                      </a:lnTo>
                      <a:lnTo>
                        <a:pt x="205" y="208"/>
                      </a:lnTo>
                      <a:lnTo>
                        <a:pt x="208" y="204"/>
                      </a:lnTo>
                      <a:lnTo>
                        <a:pt x="208" y="198"/>
                      </a:lnTo>
                      <a:lnTo>
                        <a:pt x="207" y="194"/>
                      </a:lnTo>
                      <a:lnTo>
                        <a:pt x="207" y="1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1" name="Freeform: Shape 271"/>
                <p:cNvSpPr/>
                <p:nvPr/>
              </p:nvSpPr>
              <p:spPr bwMode="auto">
                <a:xfrm>
                  <a:off x="3460704" y="4003725"/>
                  <a:ext cx="163511" cy="60326"/>
                </a:xfrm>
                <a:custGeom>
                  <a:avLst/>
                  <a:gdLst>
                    <a:gd name="T0" fmla="*/ 206 w 207"/>
                    <a:gd name="T1" fmla="*/ 54 h 75"/>
                    <a:gd name="T2" fmla="*/ 206 w 207"/>
                    <a:gd name="T3" fmla="*/ 54 h 75"/>
                    <a:gd name="T4" fmla="*/ 197 w 207"/>
                    <a:gd name="T5" fmla="*/ 44 h 75"/>
                    <a:gd name="T6" fmla="*/ 188 w 207"/>
                    <a:gd name="T7" fmla="*/ 35 h 75"/>
                    <a:gd name="T8" fmla="*/ 176 w 207"/>
                    <a:gd name="T9" fmla="*/ 28 h 75"/>
                    <a:gd name="T10" fmla="*/ 165 w 207"/>
                    <a:gd name="T11" fmla="*/ 22 h 75"/>
                    <a:gd name="T12" fmla="*/ 140 w 207"/>
                    <a:gd name="T13" fmla="*/ 13 h 75"/>
                    <a:gd name="T14" fmla="*/ 116 w 207"/>
                    <a:gd name="T15" fmla="*/ 4 h 75"/>
                    <a:gd name="T16" fmla="*/ 116 w 207"/>
                    <a:gd name="T17" fmla="*/ 4 h 75"/>
                    <a:gd name="T18" fmla="*/ 111 w 207"/>
                    <a:gd name="T19" fmla="*/ 2 h 75"/>
                    <a:gd name="T20" fmla="*/ 106 w 207"/>
                    <a:gd name="T21" fmla="*/ 0 h 75"/>
                    <a:gd name="T22" fmla="*/ 94 w 207"/>
                    <a:gd name="T23" fmla="*/ 0 h 75"/>
                    <a:gd name="T24" fmla="*/ 83 w 207"/>
                    <a:gd name="T25" fmla="*/ 2 h 75"/>
                    <a:gd name="T26" fmla="*/ 70 w 207"/>
                    <a:gd name="T27" fmla="*/ 6 h 75"/>
                    <a:gd name="T28" fmla="*/ 58 w 207"/>
                    <a:gd name="T29" fmla="*/ 12 h 75"/>
                    <a:gd name="T30" fmla="*/ 45 w 207"/>
                    <a:gd name="T31" fmla="*/ 17 h 75"/>
                    <a:gd name="T32" fmla="*/ 20 w 207"/>
                    <a:gd name="T33" fmla="*/ 32 h 75"/>
                    <a:gd name="T34" fmla="*/ 20 w 207"/>
                    <a:gd name="T35" fmla="*/ 32 h 75"/>
                    <a:gd name="T36" fmla="*/ 16 w 207"/>
                    <a:gd name="T37" fmla="*/ 35 h 75"/>
                    <a:gd name="T38" fmla="*/ 10 w 207"/>
                    <a:gd name="T39" fmla="*/ 36 h 75"/>
                    <a:gd name="T40" fmla="*/ 6 w 207"/>
                    <a:gd name="T41" fmla="*/ 38 h 75"/>
                    <a:gd name="T42" fmla="*/ 3 w 207"/>
                    <a:gd name="T43" fmla="*/ 40 h 75"/>
                    <a:gd name="T44" fmla="*/ 2 w 207"/>
                    <a:gd name="T45" fmla="*/ 42 h 75"/>
                    <a:gd name="T46" fmla="*/ 2 w 207"/>
                    <a:gd name="T47" fmla="*/ 42 h 75"/>
                    <a:gd name="T48" fmla="*/ 1 w 207"/>
                    <a:gd name="T49" fmla="*/ 47 h 75"/>
                    <a:gd name="T50" fmla="*/ 0 w 207"/>
                    <a:gd name="T51" fmla="*/ 50 h 75"/>
                    <a:gd name="T52" fmla="*/ 1 w 207"/>
                    <a:gd name="T53" fmla="*/ 54 h 75"/>
                    <a:gd name="T54" fmla="*/ 2 w 207"/>
                    <a:gd name="T55" fmla="*/ 57 h 75"/>
                    <a:gd name="T56" fmla="*/ 7 w 207"/>
                    <a:gd name="T57" fmla="*/ 62 h 75"/>
                    <a:gd name="T58" fmla="*/ 12 w 207"/>
                    <a:gd name="T59" fmla="*/ 66 h 75"/>
                    <a:gd name="T60" fmla="*/ 12 w 207"/>
                    <a:gd name="T61" fmla="*/ 66 h 75"/>
                    <a:gd name="T62" fmla="*/ 19 w 207"/>
                    <a:gd name="T63" fmla="*/ 69 h 75"/>
                    <a:gd name="T64" fmla="*/ 25 w 207"/>
                    <a:gd name="T65" fmla="*/ 69 h 75"/>
                    <a:gd name="T66" fmla="*/ 32 w 207"/>
                    <a:gd name="T67" fmla="*/ 66 h 75"/>
                    <a:gd name="T68" fmla="*/ 39 w 207"/>
                    <a:gd name="T69" fmla="*/ 64 h 75"/>
                    <a:gd name="T70" fmla="*/ 51 w 207"/>
                    <a:gd name="T71" fmla="*/ 57 h 75"/>
                    <a:gd name="T72" fmla="*/ 58 w 207"/>
                    <a:gd name="T73" fmla="*/ 56 h 75"/>
                    <a:gd name="T74" fmla="*/ 65 w 207"/>
                    <a:gd name="T75" fmla="*/ 55 h 75"/>
                    <a:gd name="T76" fmla="*/ 65 w 207"/>
                    <a:gd name="T77" fmla="*/ 55 h 75"/>
                    <a:gd name="T78" fmla="*/ 81 w 207"/>
                    <a:gd name="T79" fmla="*/ 56 h 75"/>
                    <a:gd name="T80" fmla="*/ 95 w 207"/>
                    <a:gd name="T81" fmla="*/ 60 h 75"/>
                    <a:gd name="T82" fmla="*/ 126 w 207"/>
                    <a:gd name="T83" fmla="*/ 67 h 75"/>
                    <a:gd name="T84" fmla="*/ 141 w 207"/>
                    <a:gd name="T85" fmla="*/ 71 h 75"/>
                    <a:gd name="T86" fmla="*/ 157 w 207"/>
                    <a:gd name="T87" fmla="*/ 74 h 75"/>
                    <a:gd name="T88" fmla="*/ 172 w 207"/>
                    <a:gd name="T89" fmla="*/ 75 h 75"/>
                    <a:gd name="T90" fmla="*/ 188 w 207"/>
                    <a:gd name="T91" fmla="*/ 75 h 75"/>
                    <a:gd name="T92" fmla="*/ 188 w 207"/>
                    <a:gd name="T93" fmla="*/ 75 h 75"/>
                    <a:gd name="T94" fmla="*/ 194 w 207"/>
                    <a:gd name="T95" fmla="*/ 73 h 75"/>
                    <a:gd name="T96" fmla="*/ 198 w 207"/>
                    <a:gd name="T97" fmla="*/ 72 h 75"/>
                    <a:gd name="T98" fmla="*/ 202 w 207"/>
                    <a:gd name="T99" fmla="*/ 69 h 75"/>
                    <a:gd name="T100" fmla="*/ 205 w 207"/>
                    <a:gd name="T101" fmla="*/ 66 h 75"/>
                    <a:gd name="T102" fmla="*/ 207 w 207"/>
                    <a:gd name="T103" fmla="*/ 63 h 75"/>
                    <a:gd name="T104" fmla="*/ 207 w 207"/>
                    <a:gd name="T105" fmla="*/ 58 h 75"/>
                    <a:gd name="T106" fmla="*/ 206 w 207"/>
                    <a:gd name="T107" fmla="*/ 54 h 75"/>
                    <a:gd name="T108" fmla="*/ 206 w 207"/>
                    <a:gd name="T109" fmla="*/ 5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75">
                      <a:moveTo>
                        <a:pt x="206" y="54"/>
                      </a:moveTo>
                      <a:lnTo>
                        <a:pt x="206" y="54"/>
                      </a:lnTo>
                      <a:lnTo>
                        <a:pt x="197" y="44"/>
                      </a:lnTo>
                      <a:lnTo>
                        <a:pt x="188" y="35"/>
                      </a:lnTo>
                      <a:lnTo>
                        <a:pt x="176" y="28"/>
                      </a:lnTo>
                      <a:lnTo>
                        <a:pt x="165" y="22"/>
                      </a:lnTo>
                      <a:lnTo>
                        <a:pt x="140" y="13"/>
                      </a:lnTo>
                      <a:lnTo>
                        <a:pt x="116" y="4"/>
                      </a:lnTo>
                      <a:lnTo>
                        <a:pt x="116" y="4"/>
                      </a:lnTo>
                      <a:lnTo>
                        <a:pt x="111" y="2"/>
                      </a:lnTo>
                      <a:lnTo>
                        <a:pt x="106" y="0"/>
                      </a:lnTo>
                      <a:lnTo>
                        <a:pt x="94" y="0"/>
                      </a:lnTo>
                      <a:lnTo>
                        <a:pt x="83" y="2"/>
                      </a:lnTo>
                      <a:lnTo>
                        <a:pt x="70" y="6"/>
                      </a:lnTo>
                      <a:lnTo>
                        <a:pt x="58" y="12"/>
                      </a:lnTo>
                      <a:lnTo>
                        <a:pt x="45" y="17"/>
                      </a:lnTo>
                      <a:lnTo>
                        <a:pt x="20" y="32"/>
                      </a:lnTo>
                      <a:lnTo>
                        <a:pt x="20" y="32"/>
                      </a:lnTo>
                      <a:lnTo>
                        <a:pt x="16" y="35"/>
                      </a:lnTo>
                      <a:lnTo>
                        <a:pt x="10" y="36"/>
                      </a:lnTo>
                      <a:lnTo>
                        <a:pt x="6" y="38"/>
                      </a:lnTo>
                      <a:lnTo>
                        <a:pt x="3" y="40"/>
                      </a:lnTo>
                      <a:lnTo>
                        <a:pt x="2" y="42"/>
                      </a:lnTo>
                      <a:lnTo>
                        <a:pt x="2" y="42"/>
                      </a:lnTo>
                      <a:lnTo>
                        <a:pt x="1" y="47"/>
                      </a:lnTo>
                      <a:lnTo>
                        <a:pt x="0" y="50"/>
                      </a:lnTo>
                      <a:lnTo>
                        <a:pt x="1" y="54"/>
                      </a:lnTo>
                      <a:lnTo>
                        <a:pt x="2" y="57"/>
                      </a:lnTo>
                      <a:lnTo>
                        <a:pt x="7" y="62"/>
                      </a:lnTo>
                      <a:lnTo>
                        <a:pt x="12" y="66"/>
                      </a:lnTo>
                      <a:lnTo>
                        <a:pt x="12" y="66"/>
                      </a:lnTo>
                      <a:lnTo>
                        <a:pt x="19" y="69"/>
                      </a:lnTo>
                      <a:lnTo>
                        <a:pt x="25" y="69"/>
                      </a:lnTo>
                      <a:lnTo>
                        <a:pt x="32" y="66"/>
                      </a:lnTo>
                      <a:lnTo>
                        <a:pt x="39" y="64"/>
                      </a:lnTo>
                      <a:lnTo>
                        <a:pt x="51" y="57"/>
                      </a:lnTo>
                      <a:lnTo>
                        <a:pt x="58" y="56"/>
                      </a:lnTo>
                      <a:lnTo>
                        <a:pt x="65" y="55"/>
                      </a:lnTo>
                      <a:lnTo>
                        <a:pt x="65" y="55"/>
                      </a:lnTo>
                      <a:lnTo>
                        <a:pt x="81" y="56"/>
                      </a:lnTo>
                      <a:lnTo>
                        <a:pt x="95" y="60"/>
                      </a:lnTo>
                      <a:lnTo>
                        <a:pt x="126" y="67"/>
                      </a:lnTo>
                      <a:lnTo>
                        <a:pt x="141" y="71"/>
                      </a:lnTo>
                      <a:lnTo>
                        <a:pt x="157" y="74"/>
                      </a:lnTo>
                      <a:lnTo>
                        <a:pt x="172" y="75"/>
                      </a:lnTo>
                      <a:lnTo>
                        <a:pt x="188" y="75"/>
                      </a:lnTo>
                      <a:lnTo>
                        <a:pt x="188" y="75"/>
                      </a:lnTo>
                      <a:lnTo>
                        <a:pt x="194" y="73"/>
                      </a:lnTo>
                      <a:lnTo>
                        <a:pt x="198" y="72"/>
                      </a:lnTo>
                      <a:lnTo>
                        <a:pt x="202" y="69"/>
                      </a:lnTo>
                      <a:lnTo>
                        <a:pt x="205" y="66"/>
                      </a:lnTo>
                      <a:lnTo>
                        <a:pt x="207" y="63"/>
                      </a:lnTo>
                      <a:lnTo>
                        <a:pt x="207" y="58"/>
                      </a:lnTo>
                      <a:lnTo>
                        <a:pt x="206" y="54"/>
                      </a:lnTo>
                      <a:lnTo>
                        <a:pt x="206" y="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2" name="Freeform: Shape 272"/>
                <p:cNvSpPr/>
                <p:nvPr/>
              </p:nvSpPr>
              <p:spPr bwMode="auto">
                <a:xfrm>
                  <a:off x="3776614" y="3989441"/>
                  <a:ext cx="23812" cy="23812"/>
                </a:xfrm>
                <a:custGeom>
                  <a:avLst/>
                  <a:gdLst>
                    <a:gd name="T0" fmla="*/ 24 w 31"/>
                    <a:gd name="T1" fmla="*/ 1 h 32"/>
                    <a:gd name="T2" fmla="*/ 24 w 31"/>
                    <a:gd name="T3" fmla="*/ 1 h 32"/>
                    <a:gd name="T4" fmla="*/ 22 w 31"/>
                    <a:gd name="T5" fmla="*/ 0 h 32"/>
                    <a:gd name="T6" fmla="*/ 18 w 31"/>
                    <a:gd name="T7" fmla="*/ 1 h 32"/>
                    <a:gd name="T8" fmla="*/ 12 w 31"/>
                    <a:gd name="T9" fmla="*/ 3 h 32"/>
                    <a:gd name="T10" fmla="*/ 7 w 31"/>
                    <a:gd name="T11" fmla="*/ 6 h 32"/>
                    <a:gd name="T12" fmla="*/ 3 w 31"/>
                    <a:gd name="T13" fmla="*/ 7 h 32"/>
                    <a:gd name="T14" fmla="*/ 0 w 31"/>
                    <a:gd name="T15" fmla="*/ 6 h 32"/>
                    <a:gd name="T16" fmla="*/ 0 w 31"/>
                    <a:gd name="T17" fmla="*/ 6 h 32"/>
                    <a:gd name="T18" fmla="*/ 0 w 31"/>
                    <a:gd name="T19" fmla="*/ 11 h 32"/>
                    <a:gd name="T20" fmla="*/ 0 w 31"/>
                    <a:gd name="T21" fmla="*/ 14 h 32"/>
                    <a:gd name="T22" fmla="*/ 1 w 31"/>
                    <a:gd name="T23" fmla="*/ 16 h 32"/>
                    <a:gd name="T24" fmla="*/ 1 w 31"/>
                    <a:gd name="T25" fmla="*/ 16 h 32"/>
                    <a:gd name="T26" fmla="*/ 3 w 31"/>
                    <a:gd name="T27" fmla="*/ 19 h 32"/>
                    <a:gd name="T28" fmla="*/ 7 w 31"/>
                    <a:gd name="T29" fmla="*/ 23 h 32"/>
                    <a:gd name="T30" fmla="*/ 14 w 31"/>
                    <a:gd name="T31" fmla="*/ 26 h 32"/>
                    <a:gd name="T32" fmla="*/ 22 w 31"/>
                    <a:gd name="T33" fmla="*/ 30 h 32"/>
                    <a:gd name="T34" fmla="*/ 30 w 31"/>
                    <a:gd name="T35" fmla="*/ 32 h 32"/>
                    <a:gd name="T36" fmla="*/ 30 w 31"/>
                    <a:gd name="T37" fmla="*/ 32 h 32"/>
                    <a:gd name="T38" fmla="*/ 28 w 31"/>
                    <a:gd name="T39" fmla="*/ 27 h 32"/>
                    <a:gd name="T40" fmla="*/ 30 w 31"/>
                    <a:gd name="T41" fmla="*/ 24 h 32"/>
                    <a:gd name="T42" fmla="*/ 31 w 31"/>
                    <a:gd name="T43" fmla="*/ 16 h 32"/>
                    <a:gd name="T44" fmla="*/ 31 w 31"/>
                    <a:gd name="T45" fmla="*/ 11 h 32"/>
                    <a:gd name="T46" fmla="*/ 30 w 31"/>
                    <a:gd name="T47" fmla="*/ 8 h 32"/>
                    <a:gd name="T48" fmla="*/ 28 w 31"/>
                    <a:gd name="T49" fmla="*/ 5 h 32"/>
                    <a:gd name="T50" fmla="*/ 24 w 31"/>
                    <a:gd name="T51" fmla="*/ 1 h 32"/>
                    <a:gd name="T52" fmla="*/ 24 w 31"/>
                    <a:gd name="T5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2">
                      <a:moveTo>
                        <a:pt x="24" y="1"/>
                      </a:moveTo>
                      <a:lnTo>
                        <a:pt x="24" y="1"/>
                      </a:lnTo>
                      <a:lnTo>
                        <a:pt x="22" y="0"/>
                      </a:lnTo>
                      <a:lnTo>
                        <a:pt x="18" y="1"/>
                      </a:lnTo>
                      <a:lnTo>
                        <a:pt x="12" y="3"/>
                      </a:lnTo>
                      <a:lnTo>
                        <a:pt x="7" y="6"/>
                      </a:lnTo>
                      <a:lnTo>
                        <a:pt x="3" y="7"/>
                      </a:lnTo>
                      <a:lnTo>
                        <a:pt x="0" y="6"/>
                      </a:lnTo>
                      <a:lnTo>
                        <a:pt x="0" y="6"/>
                      </a:lnTo>
                      <a:lnTo>
                        <a:pt x="0" y="11"/>
                      </a:lnTo>
                      <a:lnTo>
                        <a:pt x="0" y="14"/>
                      </a:lnTo>
                      <a:lnTo>
                        <a:pt x="1" y="16"/>
                      </a:lnTo>
                      <a:lnTo>
                        <a:pt x="1" y="16"/>
                      </a:lnTo>
                      <a:lnTo>
                        <a:pt x="3" y="19"/>
                      </a:lnTo>
                      <a:lnTo>
                        <a:pt x="7" y="23"/>
                      </a:lnTo>
                      <a:lnTo>
                        <a:pt x="14" y="26"/>
                      </a:lnTo>
                      <a:lnTo>
                        <a:pt x="22" y="30"/>
                      </a:lnTo>
                      <a:lnTo>
                        <a:pt x="30" y="32"/>
                      </a:lnTo>
                      <a:lnTo>
                        <a:pt x="30" y="32"/>
                      </a:lnTo>
                      <a:lnTo>
                        <a:pt x="28" y="27"/>
                      </a:lnTo>
                      <a:lnTo>
                        <a:pt x="30" y="24"/>
                      </a:lnTo>
                      <a:lnTo>
                        <a:pt x="31" y="16"/>
                      </a:lnTo>
                      <a:lnTo>
                        <a:pt x="31" y="11"/>
                      </a:lnTo>
                      <a:lnTo>
                        <a:pt x="30" y="8"/>
                      </a:lnTo>
                      <a:lnTo>
                        <a:pt x="28" y="5"/>
                      </a:lnTo>
                      <a:lnTo>
                        <a:pt x="24" y="1"/>
                      </a:lnTo>
                      <a:lnTo>
                        <a:pt x="2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3" name="Freeform: Shape 273"/>
                <p:cNvSpPr/>
                <p:nvPr/>
              </p:nvSpPr>
              <p:spPr bwMode="auto">
                <a:xfrm>
                  <a:off x="2932074" y="3721149"/>
                  <a:ext cx="58737" cy="66676"/>
                </a:xfrm>
                <a:custGeom>
                  <a:avLst/>
                  <a:gdLst>
                    <a:gd name="T0" fmla="*/ 50 w 74"/>
                    <a:gd name="T1" fmla="*/ 6 h 84"/>
                    <a:gd name="T2" fmla="*/ 50 w 74"/>
                    <a:gd name="T3" fmla="*/ 6 h 84"/>
                    <a:gd name="T4" fmla="*/ 45 w 74"/>
                    <a:gd name="T5" fmla="*/ 3 h 84"/>
                    <a:gd name="T6" fmla="*/ 39 w 74"/>
                    <a:gd name="T7" fmla="*/ 1 h 84"/>
                    <a:gd name="T8" fmla="*/ 35 w 74"/>
                    <a:gd name="T9" fmla="*/ 0 h 84"/>
                    <a:gd name="T10" fmla="*/ 30 w 74"/>
                    <a:gd name="T11" fmla="*/ 3 h 84"/>
                    <a:gd name="T12" fmla="*/ 30 w 74"/>
                    <a:gd name="T13" fmla="*/ 3 h 84"/>
                    <a:gd name="T14" fmla="*/ 29 w 74"/>
                    <a:gd name="T15" fmla="*/ 4 h 84"/>
                    <a:gd name="T16" fmla="*/ 29 w 74"/>
                    <a:gd name="T17" fmla="*/ 6 h 84"/>
                    <a:gd name="T18" fmla="*/ 29 w 74"/>
                    <a:gd name="T19" fmla="*/ 12 h 84"/>
                    <a:gd name="T20" fmla="*/ 29 w 74"/>
                    <a:gd name="T21" fmla="*/ 12 h 84"/>
                    <a:gd name="T22" fmla="*/ 26 w 74"/>
                    <a:gd name="T23" fmla="*/ 11 h 84"/>
                    <a:gd name="T24" fmla="*/ 22 w 74"/>
                    <a:gd name="T25" fmla="*/ 11 h 84"/>
                    <a:gd name="T26" fmla="*/ 14 w 74"/>
                    <a:gd name="T27" fmla="*/ 13 h 84"/>
                    <a:gd name="T28" fmla="*/ 8 w 74"/>
                    <a:gd name="T29" fmla="*/ 15 h 84"/>
                    <a:gd name="T30" fmla="*/ 4 w 74"/>
                    <a:gd name="T31" fmla="*/ 16 h 84"/>
                    <a:gd name="T32" fmla="*/ 1 w 74"/>
                    <a:gd name="T33" fmla="*/ 16 h 84"/>
                    <a:gd name="T34" fmla="*/ 1 w 74"/>
                    <a:gd name="T35" fmla="*/ 16 h 84"/>
                    <a:gd name="T36" fmla="*/ 0 w 74"/>
                    <a:gd name="T37" fmla="*/ 48 h 84"/>
                    <a:gd name="T38" fmla="*/ 0 w 74"/>
                    <a:gd name="T39" fmla="*/ 56 h 84"/>
                    <a:gd name="T40" fmla="*/ 0 w 74"/>
                    <a:gd name="T41" fmla="*/ 63 h 84"/>
                    <a:gd name="T42" fmla="*/ 2 w 74"/>
                    <a:gd name="T43" fmla="*/ 69 h 84"/>
                    <a:gd name="T44" fmla="*/ 4 w 74"/>
                    <a:gd name="T45" fmla="*/ 74 h 84"/>
                    <a:gd name="T46" fmla="*/ 4 w 74"/>
                    <a:gd name="T47" fmla="*/ 74 h 84"/>
                    <a:gd name="T48" fmla="*/ 6 w 74"/>
                    <a:gd name="T49" fmla="*/ 76 h 84"/>
                    <a:gd name="T50" fmla="*/ 9 w 74"/>
                    <a:gd name="T51" fmla="*/ 79 h 84"/>
                    <a:gd name="T52" fmla="*/ 16 w 74"/>
                    <a:gd name="T53" fmla="*/ 82 h 84"/>
                    <a:gd name="T54" fmla="*/ 24 w 74"/>
                    <a:gd name="T55" fmla="*/ 84 h 84"/>
                    <a:gd name="T56" fmla="*/ 33 w 74"/>
                    <a:gd name="T57" fmla="*/ 84 h 84"/>
                    <a:gd name="T58" fmla="*/ 41 w 74"/>
                    <a:gd name="T59" fmla="*/ 84 h 84"/>
                    <a:gd name="T60" fmla="*/ 47 w 74"/>
                    <a:gd name="T61" fmla="*/ 82 h 84"/>
                    <a:gd name="T62" fmla="*/ 51 w 74"/>
                    <a:gd name="T63" fmla="*/ 80 h 84"/>
                    <a:gd name="T64" fmla="*/ 53 w 74"/>
                    <a:gd name="T65" fmla="*/ 78 h 84"/>
                    <a:gd name="T66" fmla="*/ 54 w 74"/>
                    <a:gd name="T67" fmla="*/ 75 h 84"/>
                    <a:gd name="T68" fmla="*/ 55 w 74"/>
                    <a:gd name="T69" fmla="*/ 72 h 84"/>
                    <a:gd name="T70" fmla="*/ 55 w 74"/>
                    <a:gd name="T71" fmla="*/ 72 h 84"/>
                    <a:gd name="T72" fmla="*/ 56 w 74"/>
                    <a:gd name="T73" fmla="*/ 59 h 84"/>
                    <a:gd name="T74" fmla="*/ 59 w 74"/>
                    <a:gd name="T75" fmla="*/ 48 h 84"/>
                    <a:gd name="T76" fmla="*/ 61 w 74"/>
                    <a:gd name="T77" fmla="*/ 43 h 84"/>
                    <a:gd name="T78" fmla="*/ 64 w 74"/>
                    <a:gd name="T79" fmla="*/ 39 h 84"/>
                    <a:gd name="T80" fmla="*/ 69 w 74"/>
                    <a:gd name="T81" fmla="*/ 36 h 84"/>
                    <a:gd name="T82" fmla="*/ 74 w 74"/>
                    <a:gd name="T83" fmla="*/ 32 h 84"/>
                    <a:gd name="T84" fmla="*/ 74 w 74"/>
                    <a:gd name="T85" fmla="*/ 32 h 84"/>
                    <a:gd name="T86" fmla="*/ 66 w 74"/>
                    <a:gd name="T87" fmla="*/ 29 h 84"/>
                    <a:gd name="T88" fmla="*/ 56 w 74"/>
                    <a:gd name="T89" fmla="*/ 25 h 84"/>
                    <a:gd name="T90" fmla="*/ 39 w 74"/>
                    <a:gd name="T91" fmla="*/ 22 h 84"/>
                    <a:gd name="T92" fmla="*/ 39 w 74"/>
                    <a:gd name="T93" fmla="*/ 22 h 84"/>
                    <a:gd name="T94" fmla="*/ 41 w 74"/>
                    <a:gd name="T95" fmla="*/ 20 h 84"/>
                    <a:gd name="T96" fmla="*/ 42 w 74"/>
                    <a:gd name="T97" fmla="*/ 17 h 84"/>
                    <a:gd name="T98" fmla="*/ 43 w 74"/>
                    <a:gd name="T99" fmla="*/ 13 h 84"/>
                    <a:gd name="T100" fmla="*/ 45 w 74"/>
                    <a:gd name="T101" fmla="*/ 8 h 84"/>
                    <a:gd name="T102" fmla="*/ 46 w 74"/>
                    <a:gd name="T103" fmla="*/ 7 h 84"/>
                    <a:gd name="T104" fmla="*/ 50 w 74"/>
                    <a:gd name="T105" fmla="*/ 6 h 84"/>
                    <a:gd name="T106" fmla="*/ 50 w 74"/>
                    <a:gd name="T10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84">
                      <a:moveTo>
                        <a:pt x="50" y="6"/>
                      </a:moveTo>
                      <a:lnTo>
                        <a:pt x="50" y="6"/>
                      </a:lnTo>
                      <a:lnTo>
                        <a:pt x="45" y="3"/>
                      </a:lnTo>
                      <a:lnTo>
                        <a:pt x="39" y="1"/>
                      </a:lnTo>
                      <a:lnTo>
                        <a:pt x="35" y="0"/>
                      </a:lnTo>
                      <a:lnTo>
                        <a:pt x="30" y="3"/>
                      </a:lnTo>
                      <a:lnTo>
                        <a:pt x="30" y="3"/>
                      </a:lnTo>
                      <a:lnTo>
                        <a:pt x="29" y="4"/>
                      </a:lnTo>
                      <a:lnTo>
                        <a:pt x="29" y="6"/>
                      </a:lnTo>
                      <a:lnTo>
                        <a:pt x="29" y="12"/>
                      </a:lnTo>
                      <a:lnTo>
                        <a:pt x="29" y="12"/>
                      </a:lnTo>
                      <a:lnTo>
                        <a:pt x="26" y="11"/>
                      </a:lnTo>
                      <a:lnTo>
                        <a:pt x="22" y="11"/>
                      </a:lnTo>
                      <a:lnTo>
                        <a:pt x="14" y="13"/>
                      </a:lnTo>
                      <a:lnTo>
                        <a:pt x="8" y="15"/>
                      </a:lnTo>
                      <a:lnTo>
                        <a:pt x="4" y="16"/>
                      </a:lnTo>
                      <a:lnTo>
                        <a:pt x="1" y="16"/>
                      </a:lnTo>
                      <a:lnTo>
                        <a:pt x="1" y="16"/>
                      </a:lnTo>
                      <a:lnTo>
                        <a:pt x="0" y="48"/>
                      </a:lnTo>
                      <a:lnTo>
                        <a:pt x="0" y="56"/>
                      </a:lnTo>
                      <a:lnTo>
                        <a:pt x="0" y="63"/>
                      </a:lnTo>
                      <a:lnTo>
                        <a:pt x="2" y="69"/>
                      </a:lnTo>
                      <a:lnTo>
                        <a:pt x="4" y="74"/>
                      </a:lnTo>
                      <a:lnTo>
                        <a:pt x="4" y="74"/>
                      </a:lnTo>
                      <a:lnTo>
                        <a:pt x="6" y="76"/>
                      </a:lnTo>
                      <a:lnTo>
                        <a:pt x="9" y="79"/>
                      </a:lnTo>
                      <a:lnTo>
                        <a:pt x="16" y="82"/>
                      </a:lnTo>
                      <a:lnTo>
                        <a:pt x="24" y="84"/>
                      </a:lnTo>
                      <a:lnTo>
                        <a:pt x="33" y="84"/>
                      </a:lnTo>
                      <a:lnTo>
                        <a:pt x="41" y="84"/>
                      </a:lnTo>
                      <a:lnTo>
                        <a:pt x="47" y="82"/>
                      </a:lnTo>
                      <a:lnTo>
                        <a:pt x="51" y="80"/>
                      </a:lnTo>
                      <a:lnTo>
                        <a:pt x="53" y="78"/>
                      </a:lnTo>
                      <a:lnTo>
                        <a:pt x="54" y="75"/>
                      </a:lnTo>
                      <a:lnTo>
                        <a:pt x="55" y="72"/>
                      </a:lnTo>
                      <a:lnTo>
                        <a:pt x="55" y="72"/>
                      </a:lnTo>
                      <a:lnTo>
                        <a:pt x="56" y="59"/>
                      </a:lnTo>
                      <a:lnTo>
                        <a:pt x="59" y="48"/>
                      </a:lnTo>
                      <a:lnTo>
                        <a:pt x="61" y="43"/>
                      </a:lnTo>
                      <a:lnTo>
                        <a:pt x="64" y="39"/>
                      </a:lnTo>
                      <a:lnTo>
                        <a:pt x="69" y="36"/>
                      </a:lnTo>
                      <a:lnTo>
                        <a:pt x="74" y="32"/>
                      </a:lnTo>
                      <a:lnTo>
                        <a:pt x="74" y="32"/>
                      </a:lnTo>
                      <a:lnTo>
                        <a:pt x="66" y="29"/>
                      </a:lnTo>
                      <a:lnTo>
                        <a:pt x="56" y="25"/>
                      </a:lnTo>
                      <a:lnTo>
                        <a:pt x="39" y="22"/>
                      </a:lnTo>
                      <a:lnTo>
                        <a:pt x="39" y="22"/>
                      </a:lnTo>
                      <a:lnTo>
                        <a:pt x="41" y="20"/>
                      </a:lnTo>
                      <a:lnTo>
                        <a:pt x="42" y="17"/>
                      </a:lnTo>
                      <a:lnTo>
                        <a:pt x="43" y="13"/>
                      </a:lnTo>
                      <a:lnTo>
                        <a:pt x="45" y="8"/>
                      </a:lnTo>
                      <a:lnTo>
                        <a:pt x="46" y="7"/>
                      </a:lnTo>
                      <a:lnTo>
                        <a:pt x="50" y="6"/>
                      </a:lnTo>
                      <a:lnTo>
                        <a:pt x="5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4" name="Freeform: Shape 274"/>
                <p:cNvSpPr/>
                <p:nvPr/>
              </p:nvSpPr>
              <p:spPr bwMode="auto">
                <a:xfrm>
                  <a:off x="3424193" y="3689399"/>
                  <a:ext cx="19050" cy="12700"/>
                </a:xfrm>
                <a:custGeom>
                  <a:avLst/>
                  <a:gdLst>
                    <a:gd name="T0" fmla="*/ 19 w 23"/>
                    <a:gd name="T1" fmla="*/ 16 h 16"/>
                    <a:gd name="T2" fmla="*/ 19 w 23"/>
                    <a:gd name="T3" fmla="*/ 16 h 16"/>
                    <a:gd name="T4" fmla="*/ 18 w 23"/>
                    <a:gd name="T5" fmla="*/ 12 h 16"/>
                    <a:gd name="T6" fmla="*/ 19 w 23"/>
                    <a:gd name="T7" fmla="*/ 8 h 16"/>
                    <a:gd name="T8" fmla="*/ 23 w 23"/>
                    <a:gd name="T9" fmla="*/ 0 h 16"/>
                    <a:gd name="T10" fmla="*/ 23 w 23"/>
                    <a:gd name="T11" fmla="*/ 0 h 16"/>
                    <a:gd name="T12" fmla="*/ 20 w 23"/>
                    <a:gd name="T13" fmla="*/ 4 h 16"/>
                    <a:gd name="T14" fmla="*/ 15 w 23"/>
                    <a:gd name="T15" fmla="*/ 5 h 16"/>
                    <a:gd name="T16" fmla="*/ 14 w 23"/>
                    <a:gd name="T17" fmla="*/ 6 h 16"/>
                    <a:gd name="T18" fmla="*/ 12 w 23"/>
                    <a:gd name="T19" fmla="*/ 5 h 16"/>
                    <a:gd name="T20" fmla="*/ 11 w 23"/>
                    <a:gd name="T21" fmla="*/ 4 h 16"/>
                    <a:gd name="T22" fmla="*/ 8 w 23"/>
                    <a:gd name="T23" fmla="*/ 0 h 16"/>
                    <a:gd name="T24" fmla="*/ 8 w 23"/>
                    <a:gd name="T25" fmla="*/ 0 h 16"/>
                    <a:gd name="T26" fmla="*/ 7 w 23"/>
                    <a:gd name="T27" fmla="*/ 4 h 16"/>
                    <a:gd name="T28" fmla="*/ 5 w 23"/>
                    <a:gd name="T29" fmla="*/ 6 h 16"/>
                    <a:gd name="T30" fmla="*/ 0 w 23"/>
                    <a:gd name="T31" fmla="*/ 11 h 16"/>
                    <a:gd name="T32" fmla="*/ 0 w 23"/>
                    <a:gd name="T33" fmla="*/ 11 h 16"/>
                    <a:gd name="T34" fmla="*/ 2 w 23"/>
                    <a:gd name="T35" fmla="*/ 11 h 16"/>
                    <a:gd name="T36" fmla="*/ 3 w 23"/>
                    <a:gd name="T37" fmla="*/ 12 h 16"/>
                    <a:gd name="T38" fmla="*/ 8 w 23"/>
                    <a:gd name="T39" fmla="*/ 12 h 16"/>
                    <a:gd name="T40" fmla="*/ 13 w 23"/>
                    <a:gd name="T41" fmla="*/ 12 h 16"/>
                    <a:gd name="T42" fmla="*/ 16 w 23"/>
                    <a:gd name="T43" fmla="*/ 14 h 16"/>
                    <a:gd name="T44" fmla="*/ 19 w 23"/>
                    <a:gd name="T45" fmla="*/ 16 h 16"/>
                    <a:gd name="T46" fmla="*/ 19 w 23"/>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6">
                      <a:moveTo>
                        <a:pt x="19" y="16"/>
                      </a:moveTo>
                      <a:lnTo>
                        <a:pt x="19" y="16"/>
                      </a:lnTo>
                      <a:lnTo>
                        <a:pt x="18" y="12"/>
                      </a:lnTo>
                      <a:lnTo>
                        <a:pt x="19" y="8"/>
                      </a:lnTo>
                      <a:lnTo>
                        <a:pt x="23" y="0"/>
                      </a:lnTo>
                      <a:lnTo>
                        <a:pt x="23" y="0"/>
                      </a:lnTo>
                      <a:lnTo>
                        <a:pt x="20" y="4"/>
                      </a:lnTo>
                      <a:lnTo>
                        <a:pt x="15" y="5"/>
                      </a:lnTo>
                      <a:lnTo>
                        <a:pt x="14" y="6"/>
                      </a:lnTo>
                      <a:lnTo>
                        <a:pt x="12" y="5"/>
                      </a:lnTo>
                      <a:lnTo>
                        <a:pt x="11" y="4"/>
                      </a:lnTo>
                      <a:lnTo>
                        <a:pt x="8" y="0"/>
                      </a:lnTo>
                      <a:lnTo>
                        <a:pt x="8" y="0"/>
                      </a:lnTo>
                      <a:lnTo>
                        <a:pt x="7" y="4"/>
                      </a:lnTo>
                      <a:lnTo>
                        <a:pt x="5" y="6"/>
                      </a:lnTo>
                      <a:lnTo>
                        <a:pt x="0" y="11"/>
                      </a:lnTo>
                      <a:lnTo>
                        <a:pt x="0" y="11"/>
                      </a:lnTo>
                      <a:lnTo>
                        <a:pt x="2" y="11"/>
                      </a:lnTo>
                      <a:lnTo>
                        <a:pt x="3" y="12"/>
                      </a:lnTo>
                      <a:lnTo>
                        <a:pt x="8" y="12"/>
                      </a:lnTo>
                      <a:lnTo>
                        <a:pt x="13" y="12"/>
                      </a:lnTo>
                      <a:lnTo>
                        <a:pt x="16" y="14"/>
                      </a:lnTo>
                      <a:lnTo>
                        <a:pt x="19" y="16"/>
                      </a:lnTo>
                      <a:lnTo>
                        <a:pt x="19"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5" name="Freeform: Shape 275"/>
                <p:cNvSpPr/>
                <p:nvPr/>
              </p:nvSpPr>
              <p:spPr bwMode="auto">
                <a:xfrm>
                  <a:off x="2030106" y="2702975"/>
                  <a:ext cx="2049437" cy="1193816"/>
                </a:xfrm>
                <a:custGeom>
                  <a:avLst/>
                  <a:gdLst>
                    <a:gd name="T0" fmla="*/ 2400 w 2583"/>
                    <a:gd name="T1" fmla="*/ 124 h 1503"/>
                    <a:gd name="T2" fmla="*/ 2237 w 2583"/>
                    <a:gd name="T3" fmla="*/ 3 h 1503"/>
                    <a:gd name="T4" fmla="*/ 2173 w 2583"/>
                    <a:gd name="T5" fmla="*/ 131 h 1503"/>
                    <a:gd name="T6" fmla="*/ 1914 w 2583"/>
                    <a:gd name="T7" fmla="*/ 137 h 1503"/>
                    <a:gd name="T8" fmla="*/ 1766 w 2583"/>
                    <a:gd name="T9" fmla="*/ 75 h 1503"/>
                    <a:gd name="T10" fmla="*/ 1660 w 2583"/>
                    <a:gd name="T11" fmla="*/ 131 h 1503"/>
                    <a:gd name="T12" fmla="*/ 1476 w 2583"/>
                    <a:gd name="T13" fmla="*/ 102 h 1503"/>
                    <a:gd name="T14" fmla="*/ 1289 w 2583"/>
                    <a:gd name="T15" fmla="*/ 207 h 1503"/>
                    <a:gd name="T16" fmla="*/ 1237 w 2583"/>
                    <a:gd name="T17" fmla="*/ 269 h 1503"/>
                    <a:gd name="T18" fmla="*/ 1109 w 2583"/>
                    <a:gd name="T19" fmla="*/ 397 h 1503"/>
                    <a:gd name="T20" fmla="*/ 1038 w 2583"/>
                    <a:gd name="T21" fmla="*/ 507 h 1503"/>
                    <a:gd name="T22" fmla="*/ 947 w 2583"/>
                    <a:gd name="T23" fmla="*/ 495 h 1503"/>
                    <a:gd name="T24" fmla="*/ 730 w 2583"/>
                    <a:gd name="T25" fmla="*/ 551 h 1503"/>
                    <a:gd name="T26" fmla="*/ 599 w 2583"/>
                    <a:gd name="T27" fmla="*/ 493 h 1503"/>
                    <a:gd name="T28" fmla="*/ 417 w 2583"/>
                    <a:gd name="T29" fmla="*/ 471 h 1503"/>
                    <a:gd name="T30" fmla="*/ 306 w 2583"/>
                    <a:gd name="T31" fmla="*/ 433 h 1503"/>
                    <a:gd name="T32" fmla="*/ 221 w 2583"/>
                    <a:gd name="T33" fmla="*/ 462 h 1503"/>
                    <a:gd name="T34" fmla="*/ 138 w 2583"/>
                    <a:gd name="T35" fmla="*/ 509 h 1503"/>
                    <a:gd name="T36" fmla="*/ 8 w 2583"/>
                    <a:gd name="T37" fmla="*/ 579 h 1503"/>
                    <a:gd name="T38" fmla="*/ 30 w 2583"/>
                    <a:gd name="T39" fmla="*/ 661 h 1503"/>
                    <a:gd name="T40" fmla="*/ 55 w 2583"/>
                    <a:gd name="T41" fmla="*/ 757 h 1503"/>
                    <a:gd name="T42" fmla="*/ 182 w 2583"/>
                    <a:gd name="T43" fmla="*/ 1014 h 1503"/>
                    <a:gd name="T44" fmla="*/ 241 w 2583"/>
                    <a:gd name="T45" fmla="*/ 1122 h 1503"/>
                    <a:gd name="T46" fmla="*/ 334 w 2583"/>
                    <a:gd name="T47" fmla="*/ 1146 h 1503"/>
                    <a:gd name="T48" fmla="*/ 461 w 2583"/>
                    <a:gd name="T49" fmla="*/ 1056 h 1503"/>
                    <a:gd name="T50" fmla="*/ 608 w 2583"/>
                    <a:gd name="T51" fmla="*/ 1009 h 1503"/>
                    <a:gd name="T52" fmla="*/ 654 w 2583"/>
                    <a:gd name="T53" fmla="*/ 882 h 1503"/>
                    <a:gd name="T54" fmla="*/ 512 w 2583"/>
                    <a:gd name="T55" fmla="*/ 843 h 1503"/>
                    <a:gd name="T56" fmla="*/ 380 w 2583"/>
                    <a:gd name="T57" fmla="*/ 753 h 1503"/>
                    <a:gd name="T58" fmla="*/ 513 w 2583"/>
                    <a:gd name="T59" fmla="*/ 779 h 1503"/>
                    <a:gd name="T60" fmla="*/ 697 w 2583"/>
                    <a:gd name="T61" fmla="*/ 829 h 1503"/>
                    <a:gd name="T62" fmla="*/ 814 w 2583"/>
                    <a:gd name="T63" fmla="*/ 853 h 1503"/>
                    <a:gd name="T64" fmla="*/ 916 w 2583"/>
                    <a:gd name="T65" fmla="*/ 972 h 1503"/>
                    <a:gd name="T66" fmla="*/ 983 w 2583"/>
                    <a:gd name="T67" fmla="*/ 1076 h 1503"/>
                    <a:gd name="T68" fmla="*/ 1070 w 2583"/>
                    <a:gd name="T69" fmla="*/ 1260 h 1503"/>
                    <a:gd name="T70" fmla="*/ 1158 w 2583"/>
                    <a:gd name="T71" fmla="*/ 1213 h 1503"/>
                    <a:gd name="T72" fmla="*/ 1153 w 2583"/>
                    <a:gd name="T73" fmla="*/ 1104 h 1503"/>
                    <a:gd name="T74" fmla="*/ 1358 w 2583"/>
                    <a:gd name="T75" fmla="*/ 944 h 1503"/>
                    <a:gd name="T76" fmla="*/ 1492 w 2583"/>
                    <a:gd name="T77" fmla="*/ 1026 h 1503"/>
                    <a:gd name="T78" fmla="*/ 1558 w 2583"/>
                    <a:gd name="T79" fmla="*/ 1070 h 1503"/>
                    <a:gd name="T80" fmla="*/ 1643 w 2583"/>
                    <a:gd name="T81" fmla="*/ 1332 h 1503"/>
                    <a:gd name="T82" fmla="*/ 1764 w 2583"/>
                    <a:gd name="T83" fmla="*/ 1464 h 1503"/>
                    <a:gd name="T84" fmla="*/ 1649 w 2583"/>
                    <a:gd name="T85" fmla="*/ 1236 h 1503"/>
                    <a:gd name="T86" fmla="*/ 1711 w 2583"/>
                    <a:gd name="T87" fmla="*/ 1190 h 1503"/>
                    <a:gd name="T88" fmla="*/ 1770 w 2583"/>
                    <a:gd name="T89" fmla="*/ 1238 h 1503"/>
                    <a:gd name="T90" fmla="*/ 1786 w 2583"/>
                    <a:gd name="T91" fmla="*/ 1262 h 1503"/>
                    <a:gd name="T92" fmla="*/ 1885 w 2583"/>
                    <a:gd name="T93" fmla="*/ 1104 h 1503"/>
                    <a:gd name="T94" fmla="*/ 1820 w 2583"/>
                    <a:gd name="T95" fmla="*/ 975 h 1503"/>
                    <a:gd name="T96" fmla="*/ 1897 w 2583"/>
                    <a:gd name="T97" fmla="*/ 997 h 1503"/>
                    <a:gd name="T98" fmla="*/ 1965 w 2583"/>
                    <a:gd name="T99" fmla="*/ 915 h 1503"/>
                    <a:gd name="T100" fmla="*/ 2064 w 2583"/>
                    <a:gd name="T101" fmla="*/ 876 h 1503"/>
                    <a:gd name="T102" fmla="*/ 2182 w 2583"/>
                    <a:gd name="T103" fmla="*/ 730 h 1503"/>
                    <a:gd name="T104" fmla="*/ 2165 w 2583"/>
                    <a:gd name="T105" fmla="*/ 606 h 1503"/>
                    <a:gd name="T106" fmla="*/ 2201 w 2583"/>
                    <a:gd name="T107" fmla="*/ 507 h 1503"/>
                    <a:gd name="T108" fmla="*/ 2098 w 2583"/>
                    <a:gd name="T109" fmla="*/ 450 h 1503"/>
                    <a:gd name="T110" fmla="*/ 2187 w 2583"/>
                    <a:gd name="T111" fmla="*/ 395 h 1503"/>
                    <a:gd name="T112" fmla="*/ 2251 w 2583"/>
                    <a:gd name="T113" fmla="*/ 445 h 1503"/>
                    <a:gd name="T114" fmla="*/ 2279 w 2583"/>
                    <a:gd name="T115" fmla="*/ 492 h 1503"/>
                    <a:gd name="T116" fmla="*/ 2287 w 2583"/>
                    <a:gd name="T117" fmla="*/ 572 h 1503"/>
                    <a:gd name="T118" fmla="*/ 2358 w 2583"/>
                    <a:gd name="T119" fmla="*/ 547 h 1503"/>
                    <a:gd name="T120" fmla="*/ 2334 w 2583"/>
                    <a:gd name="T121" fmla="*/ 448 h 1503"/>
                    <a:gd name="T122" fmla="*/ 2375 w 2583"/>
                    <a:gd name="T123" fmla="*/ 370 h 1503"/>
                    <a:gd name="T124" fmla="*/ 2569 w 2583"/>
                    <a:gd name="T125" fmla="*/ 207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3" h="1503">
                      <a:moveTo>
                        <a:pt x="2499" y="188"/>
                      </a:moveTo>
                      <a:lnTo>
                        <a:pt x="2499" y="188"/>
                      </a:lnTo>
                      <a:lnTo>
                        <a:pt x="2490" y="185"/>
                      </a:lnTo>
                      <a:lnTo>
                        <a:pt x="2483" y="182"/>
                      </a:lnTo>
                      <a:lnTo>
                        <a:pt x="2477" y="178"/>
                      </a:lnTo>
                      <a:lnTo>
                        <a:pt x="2474" y="174"/>
                      </a:lnTo>
                      <a:lnTo>
                        <a:pt x="2470" y="170"/>
                      </a:lnTo>
                      <a:lnTo>
                        <a:pt x="2467" y="166"/>
                      </a:lnTo>
                      <a:lnTo>
                        <a:pt x="2466" y="160"/>
                      </a:lnTo>
                      <a:lnTo>
                        <a:pt x="2465" y="156"/>
                      </a:lnTo>
                      <a:lnTo>
                        <a:pt x="2465" y="156"/>
                      </a:lnTo>
                      <a:lnTo>
                        <a:pt x="2463" y="153"/>
                      </a:lnTo>
                      <a:lnTo>
                        <a:pt x="2462" y="151"/>
                      </a:lnTo>
                      <a:lnTo>
                        <a:pt x="2455" y="148"/>
                      </a:lnTo>
                      <a:lnTo>
                        <a:pt x="2446" y="144"/>
                      </a:lnTo>
                      <a:lnTo>
                        <a:pt x="2436" y="141"/>
                      </a:lnTo>
                      <a:lnTo>
                        <a:pt x="2425" y="137"/>
                      </a:lnTo>
                      <a:lnTo>
                        <a:pt x="2414" y="133"/>
                      </a:lnTo>
                      <a:lnTo>
                        <a:pt x="2404" y="127"/>
                      </a:lnTo>
                      <a:lnTo>
                        <a:pt x="2400" y="124"/>
                      </a:lnTo>
                      <a:lnTo>
                        <a:pt x="2396" y="119"/>
                      </a:lnTo>
                      <a:lnTo>
                        <a:pt x="2396" y="119"/>
                      </a:lnTo>
                      <a:lnTo>
                        <a:pt x="2385" y="103"/>
                      </a:lnTo>
                      <a:lnTo>
                        <a:pt x="2375" y="85"/>
                      </a:lnTo>
                      <a:lnTo>
                        <a:pt x="2364" y="64"/>
                      </a:lnTo>
                      <a:lnTo>
                        <a:pt x="2351" y="33"/>
                      </a:lnTo>
                      <a:lnTo>
                        <a:pt x="2351" y="33"/>
                      </a:lnTo>
                      <a:lnTo>
                        <a:pt x="2346" y="25"/>
                      </a:lnTo>
                      <a:lnTo>
                        <a:pt x="2342" y="18"/>
                      </a:lnTo>
                      <a:lnTo>
                        <a:pt x="2336" y="12"/>
                      </a:lnTo>
                      <a:lnTo>
                        <a:pt x="2329" y="8"/>
                      </a:lnTo>
                      <a:lnTo>
                        <a:pt x="2322" y="4"/>
                      </a:lnTo>
                      <a:lnTo>
                        <a:pt x="2314" y="2"/>
                      </a:lnTo>
                      <a:lnTo>
                        <a:pt x="2308" y="1"/>
                      </a:lnTo>
                      <a:lnTo>
                        <a:pt x="2300" y="0"/>
                      </a:lnTo>
                      <a:lnTo>
                        <a:pt x="2283" y="0"/>
                      </a:lnTo>
                      <a:lnTo>
                        <a:pt x="2267" y="1"/>
                      </a:lnTo>
                      <a:lnTo>
                        <a:pt x="2251" y="2"/>
                      </a:lnTo>
                      <a:lnTo>
                        <a:pt x="2237" y="3"/>
                      </a:lnTo>
                      <a:lnTo>
                        <a:pt x="2237" y="3"/>
                      </a:lnTo>
                      <a:lnTo>
                        <a:pt x="2231" y="3"/>
                      </a:lnTo>
                      <a:lnTo>
                        <a:pt x="2227" y="4"/>
                      </a:lnTo>
                      <a:lnTo>
                        <a:pt x="2223" y="7"/>
                      </a:lnTo>
                      <a:lnTo>
                        <a:pt x="2221" y="9"/>
                      </a:lnTo>
                      <a:lnTo>
                        <a:pt x="2219" y="11"/>
                      </a:lnTo>
                      <a:lnTo>
                        <a:pt x="2219" y="15"/>
                      </a:lnTo>
                      <a:lnTo>
                        <a:pt x="2218" y="21"/>
                      </a:lnTo>
                      <a:lnTo>
                        <a:pt x="2219" y="36"/>
                      </a:lnTo>
                      <a:lnTo>
                        <a:pt x="2218" y="42"/>
                      </a:lnTo>
                      <a:lnTo>
                        <a:pt x="2217" y="44"/>
                      </a:lnTo>
                      <a:lnTo>
                        <a:pt x="2214" y="47"/>
                      </a:lnTo>
                      <a:lnTo>
                        <a:pt x="2214" y="47"/>
                      </a:lnTo>
                      <a:lnTo>
                        <a:pt x="2212" y="49"/>
                      </a:lnTo>
                      <a:lnTo>
                        <a:pt x="2209" y="52"/>
                      </a:lnTo>
                      <a:lnTo>
                        <a:pt x="2204" y="62"/>
                      </a:lnTo>
                      <a:lnTo>
                        <a:pt x="2193" y="89"/>
                      </a:lnTo>
                      <a:lnTo>
                        <a:pt x="2182" y="115"/>
                      </a:lnTo>
                      <a:lnTo>
                        <a:pt x="2178" y="125"/>
                      </a:lnTo>
                      <a:lnTo>
                        <a:pt x="2173" y="131"/>
                      </a:lnTo>
                      <a:lnTo>
                        <a:pt x="2173" y="131"/>
                      </a:lnTo>
                      <a:lnTo>
                        <a:pt x="2171" y="132"/>
                      </a:lnTo>
                      <a:lnTo>
                        <a:pt x="2168" y="133"/>
                      </a:lnTo>
                      <a:lnTo>
                        <a:pt x="2160" y="133"/>
                      </a:lnTo>
                      <a:lnTo>
                        <a:pt x="2149" y="133"/>
                      </a:lnTo>
                      <a:lnTo>
                        <a:pt x="2139" y="131"/>
                      </a:lnTo>
                      <a:lnTo>
                        <a:pt x="2122" y="126"/>
                      </a:lnTo>
                      <a:lnTo>
                        <a:pt x="2114" y="124"/>
                      </a:lnTo>
                      <a:lnTo>
                        <a:pt x="2114" y="124"/>
                      </a:lnTo>
                      <a:lnTo>
                        <a:pt x="2089" y="125"/>
                      </a:lnTo>
                      <a:lnTo>
                        <a:pt x="2069" y="126"/>
                      </a:lnTo>
                      <a:lnTo>
                        <a:pt x="2060" y="127"/>
                      </a:lnTo>
                      <a:lnTo>
                        <a:pt x="2053" y="128"/>
                      </a:lnTo>
                      <a:lnTo>
                        <a:pt x="2053" y="128"/>
                      </a:lnTo>
                      <a:lnTo>
                        <a:pt x="2026" y="133"/>
                      </a:lnTo>
                      <a:lnTo>
                        <a:pt x="1981" y="139"/>
                      </a:lnTo>
                      <a:lnTo>
                        <a:pt x="1957" y="140"/>
                      </a:lnTo>
                      <a:lnTo>
                        <a:pt x="1937" y="141"/>
                      </a:lnTo>
                      <a:lnTo>
                        <a:pt x="1922" y="140"/>
                      </a:lnTo>
                      <a:lnTo>
                        <a:pt x="1917" y="139"/>
                      </a:lnTo>
                      <a:lnTo>
                        <a:pt x="1914" y="137"/>
                      </a:lnTo>
                      <a:lnTo>
                        <a:pt x="1914" y="137"/>
                      </a:lnTo>
                      <a:lnTo>
                        <a:pt x="1910" y="134"/>
                      </a:lnTo>
                      <a:lnTo>
                        <a:pt x="1903" y="131"/>
                      </a:lnTo>
                      <a:lnTo>
                        <a:pt x="1887" y="124"/>
                      </a:lnTo>
                      <a:lnTo>
                        <a:pt x="1867" y="115"/>
                      </a:lnTo>
                      <a:lnTo>
                        <a:pt x="1858" y="110"/>
                      </a:lnTo>
                      <a:lnTo>
                        <a:pt x="1850" y="103"/>
                      </a:lnTo>
                      <a:lnTo>
                        <a:pt x="1850" y="103"/>
                      </a:lnTo>
                      <a:lnTo>
                        <a:pt x="1846" y="100"/>
                      </a:lnTo>
                      <a:lnTo>
                        <a:pt x="1841" y="98"/>
                      </a:lnTo>
                      <a:lnTo>
                        <a:pt x="1830" y="93"/>
                      </a:lnTo>
                      <a:lnTo>
                        <a:pt x="1819" y="90"/>
                      </a:lnTo>
                      <a:lnTo>
                        <a:pt x="1806" y="89"/>
                      </a:lnTo>
                      <a:lnTo>
                        <a:pt x="1786" y="85"/>
                      </a:lnTo>
                      <a:lnTo>
                        <a:pt x="1779" y="83"/>
                      </a:lnTo>
                      <a:lnTo>
                        <a:pt x="1776" y="82"/>
                      </a:lnTo>
                      <a:lnTo>
                        <a:pt x="1775" y="81"/>
                      </a:lnTo>
                      <a:lnTo>
                        <a:pt x="1775" y="81"/>
                      </a:lnTo>
                      <a:lnTo>
                        <a:pt x="1772" y="78"/>
                      </a:lnTo>
                      <a:lnTo>
                        <a:pt x="1766" y="75"/>
                      </a:lnTo>
                      <a:lnTo>
                        <a:pt x="1747" y="68"/>
                      </a:lnTo>
                      <a:lnTo>
                        <a:pt x="1726" y="60"/>
                      </a:lnTo>
                      <a:lnTo>
                        <a:pt x="1718" y="57"/>
                      </a:lnTo>
                      <a:lnTo>
                        <a:pt x="1714" y="53"/>
                      </a:lnTo>
                      <a:lnTo>
                        <a:pt x="1714" y="53"/>
                      </a:lnTo>
                      <a:lnTo>
                        <a:pt x="1709" y="51"/>
                      </a:lnTo>
                      <a:lnTo>
                        <a:pt x="1704" y="51"/>
                      </a:lnTo>
                      <a:lnTo>
                        <a:pt x="1698" y="52"/>
                      </a:lnTo>
                      <a:lnTo>
                        <a:pt x="1692" y="54"/>
                      </a:lnTo>
                      <a:lnTo>
                        <a:pt x="1687" y="58"/>
                      </a:lnTo>
                      <a:lnTo>
                        <a:pt x="1682" y="62"/>
                      </a:lnTo>
                      <a:lnTo>
                        <a:pt x="1679" y="68"/>
                      </a:lnTo>
                      <a:lnTo>
                        <a:pt x="1678" y="75"/>
                      </a:lnTo>
                      <a:lnTo>
                        <a:pt x="1678" y="75"/>
                      </a:lnTo>
                      <a:lnTo>
                        <a:pt x="1676" y="91"/>
                      </a:lnTo>
                      <a:lnTo>
                        <a:pt x="1674" y="100"/>
                      </a:lnTo>
                      <a:lnTo>
                        <a:pt x="1672" y="109"/>
                      </a:lnTo>
                      <a:lnTo>
                        <a:pt x="1668" y="117"/>
                      </a:lnTo>
                      <a:lnTo>
                        <a:pt x="1664" y="125"/>
                      </a:lnTo>
                      <a:lnTo>
                        <a:pt x="1660" y="131"/>
                      </a:lnTo>
                      <a:lnTo>
                        <a:pt x="1655" y="134"/>
                      </a:lnTo>
                      <a:lnTo>
                        <a:pt x="1655" y="134"/>
                      </a:lnTo>
                      <a:lnTo>
                        <a:pt x="1648" y="137"/>
                      </a:lnTo>
                      <a:lnTo>
                        <a:pt x="1650" y="135"/>
                      </a:lnTo>
                      <a:lnTo>
                        <a:pt x="1650" y="135"/>
                      </a:lnTo>
                      <a:lnTo>
                        <a:pt x="1632" y="130"/>
                      </a:lnTo>
                      <a:lnTo>
                        <a:pt x="1617" y="124"/>
                      </a:lnTo>
                      <a:lnTo>
                        <a:pt x="1612" y="120"/>
                      </a:lnTo>
                      <a:lnTo>
                        <a:pt x="1608" y="118"/>
                      </a:lnTo>
                      <a:lnTo>
                        <a:pt x="1608" y="118"/>
                      </a:lnTo>
                      <a:lnTo>
                        <a:pt x="1604" y="115"/>
                      </a:lnTo>
                      <a:lnTo>
                        <a:pt x="1596" y="111"/>
                      </a:lnTo>
                      <a:lnTo>
                        <a:pt x="1575" y="103"/>
                      </a:lnTo>
                      <a:lnTo>
                        <a:pt x="1527" y="89"/>
                      </a:lnTo>
                      <a:lnTo>
                        <a:pt x="1527" y="89"/>
                      </a:lnTo>
                      <a:lnTo>
                        <a:pt x="1522" y="87"/>
                      </a:lnTo>
                      <a:lnTo>
                        <a:pt x="1515" y="89"/>
                      </a:lnTo>
                      <a:lnTo>
                        <a:pt x="1506" y="90"/>
                      </a:lnTo>
                      <a:lnTo>
                        <a:pt x="1497" y="93"/>
                      </a:lnTo>
                      <a:lnTo>
                        <a:pt x="1476" y="102"/>
                      </a:lnTo>
                      <a:lnTo>
                        <a:pt x="1453" y="114"/>
                      </a:lnTo>
                      <a:lnTo>
                        <a:pt x="1415" y="135"/>
                      </a:lnTo>
                      <a:lnTo>
                        <a:pt x="1394" y="147"/>
                      </a:lnTo>
                      <a:lnTo>
                        <a:pt x="1394" y="147"/>
                      </a:lnTo>
                      <a:lnTo>
                        <a:pt x="1391" y="149"/>
                      </a:lnTo>
                      <a:lnTo>
                        <a:pt x="1386" y="151"/>
                      </a:lnTo>
                      <a:lnTo>
                        <a:pt x="1376" y="161"/>
                      </a:lnTo>
                      <a:lnTo>
                        <a:pt x="1366" y="174"/>
                      </a:lnTo>
                      <a:lnTo>
                        <a:pt x="1361" y="181"/>
                      </a:lnTo>
                      <a:lnTo>
                        <a:pt x="1358" y="188"/>
                      </a:lnTo>
                      <a:lnTo>
                        <a:pt x="1358" y="188"/>
                      </a:lnTo>
                      <a:lnTo>
                        <a:pt x="1356" y="191"/>
                      </a:lnTo>
                      <a:lnTo>
                        <a:pt x="1352" y="193"/>
                      </a:lnTo>
                      <a:lnTo>
                        <a:pt x="1344" y="199"/>
                      </a:lnTo>
                      <a:lnTo>
                        <a:pt x="1334" y="202"/>
                      </a:lnTo>
                      <a:lnTo>
                        <a:pt x="1322" y="206"/>
                      </a:lnTo>
                      <a:lnTo>
                        <a:pt x="1310" y="208"/>
                      </a:lnTo>
                      <a:lnTo>
                        <a:pt x="1300" y="209"/>
                      </a:lnTo>
                      <a:lnTo>
                        <a:pt x="1292" y="209"/>
                      </a:lnTo>
                      <a:lnTo>
                        <a:pt x="1289" y="207"/>
                      </a:lnTo>
                      <a:lnTo>
                        <a:pt x="1289" y="207"/>
                      </a:lnTo>
                      <a:lnTo>
                        <a:pt x="1286" y="207"/>
                      </a:lnTo>
                      <a:lnTo>
                        <a:pt x="1283" y="208"/>
                      </a:lnTo>
                      <a:lnTo>
                        <a:pt x="1281" y="211"/>
                      </a:lnTo>
                      <a:lnTo>
                        <a:pt x="1277" y="216"/>
                      </a:lnTo>
                      <a:lnTo>
                        <a:pt x="1273" y="225"/>
                      </a:lnTo>
                      <a:lnTo>
                        <a:pt x="1272" y="230"/>
                      </a:lnTo>
                      <a:lnTo>
                        <a:pt x="1272" y="232"/>
                      </a:lnTo>
                      <a:lnTo>
                        <a:pt x="1272" y="232"/>
                      </a:lnTo>
                      <a:lnTo>
                        <a:pt x="1272" y="235"/>
                      </a:lnTo>
                      <a:lnTo>
                        <a:pt x="1270" y="240"/>
                      </a:lnTo>
                      <a:lnTo>
                        <a:pt x="1269" y="246"/>
                      </a:lnTo>
                      <a:lnTo>
                        <a:pt x="1266" y="252"/>
                      </a:lnTo>
                      <a:lnTo>
                        <a:pt x="1262" y="258"/>
                      </a:lnTo>
                      <a:lnTo>
                        <a:pt x="1258" y="263"/>
                      </a:lnTo>
                      <a:lnTo>
                        <a:pt x="1251" y="266"/>
                      </a:lnTo>
                      <a:lnTo>
                        <a:pt x="1244" y="267"/>
                      </a:lnTo>
                      <a:lnTo>
                        <a:pt x="1244" y="267"/>
                      </a:lnTo>
                      <a:lnTo>
                        <a:pt x="1241" y="267"/>
                      </a:lnTo>
                      <a:lnTo>
                        <a:pt x="1237" y="269"/>
                      </a:lnTo>
                      <a:lnTo>
                        <a:pt x="1234" y="273"/>
                      </a:lnTo>
                      <a:lnTo>
                        <a:pt x="1232" y="276"/>
                      </a:lnTo>
                      <a:lnTo>
                        <a:pt x="1226" y="286"/>
                      </a:lnTo>
                      <a:lnTo>
                        <a:pt x="1221" y="298"/>
                      </a:lnTo>
                      <a:lnTo>
                        <a:pt x="1217" y="310"/>
                      </a:lnTo>
                      <a:lnTo>
                        <a:pt x="1215" y="323"/>
                      </a:lnTo>
                      <a:lnTo>
                        <a:pt x="1210" y="340"/>
                      </a:lnTo>
                      <a:lnTo>
                        <a:pt x="1210" y="340"/>
                      </a:lnTo>
                      <a:lnTo>
                        <a:pt x="1208" y="346"/>
                      </a:lnTo>
                      <a:lnTo>
                        <a:pt x="1203" y="351"/>
                      </a:lnTo>
                      <a:lnTo>
                        <a:pt x="1198" y="357"/>
                      </a:lnTo>
                      <a:lnTo>
                        <a:pt x="1191" y="363"/>
                      </a:lnTo>
                      <a:lnTo>
                        <a:pt x="1183" y="368"/>
                      </a:lnTo>
                      <a:lnTo>
                        <a:pt x="1174" y="373"/>
                      </a:lnTo>
                      <a:lnTo>
                        <a:pt x="1163" y="376"/>
                      </a:lnTo>
                      <a:lnTo>
                        <a:pt x="1153" y="379"/>
                      </a:lnTo>
                      <a:lnTo>
                        <a:pt x="1153" y="379"/>
                      </a:lnTo>
                      <a:lnTo>
                        <a:pt x="1142" y="381"/>
                      </a:lnTo>
                      <a:lnTo>
                        <a:pt x="1130" y="385"/>
                      </a:lnTo>
                      <a:lnTo>
                        <a:pt x="1109" y="397"/>
                      </a:lnTo>
                      <a:lnTo>
                        <a:pt x="1092" y="406"/>
                      </a:lnTo>
                      <a:lnTo>
                        <a:pt x="1085" y="409"/>
                      </a:lnTo>
                      <a:lnTo>
                        <a:pt x="1080" y="409"/>
                      </a:lnTo>
                      <a:lnTo>
                        <a:pt x="1080" y="409"/>
                      </a:lnTo>
                      <a:lnTo>
                        <a:pt x="1077" y="409"/>
                      </a:lnTo>
                      <a:lnTo>
                        <a:pt x="1072" y="412"/>
                      </a:lnTo>
                      <a:lnTo>
                        <a:pt x="1068" y="416"/>
                      </a:lnTo>
                      <a:lnTo>
                        <a:pt x="1062" y="421"/>
                      </a:lnTo>
                      <a:lnTo>
                        <a:pt x="1054" y="430"/>
                      </a:lnTo>
                      <a:lnTo>
                        <a:pt x="1052" y="434"/>
                      </a:lnTo>
                      <a:lnTo>
                        <a:pt x="1052" y="437"/>
                      </a:lnTo>
                      <a:lnTo>
                        <a:pt x="1052" y="437"/>
                      </a:lnTo>
                      <a:lnTo>
                        <a:pt x="1053" y="445"/>
                      </a:lnTo>
                      <a:lnTo>
                        <a:pt x="1053" y="459"/>
                      </a:lnTo>
                      <a:lnTo>
                        <a:pt x="1050" y="479"/>
                      </a:lnTo>
                      <a:lnTo>
                        <a:pt x="1047" y="489"/>
                      </a:lnTo>
                      <a:lnTo>
                        <a:pt x="1044" y="499"/>
                      </a:lnTo>
                      <a:lnTo>
                        <a:pt x="1044" y="499"/>
                      </a:lnTo>
                      <a:lnTo>
                        <a:pt x="1042" y="504"/>
                      </a:lnTo>
                      <a:lnTo>
                        <a:pt x="1038" y="507"/>
                      </a:lnTo>
                      <a:lnTo>
                        <a:pt x="1035" y="511"/>
                      </a:lnTo>
                      <a:lnTo>
                        <a:pt x="1030" y="513"/>
                      </a:lnTo>
                      <a:lnTo>
                        <a:pt x="1022" y="515"/>
                      </a:lnTo>
                      <a:lnTo>
                        <a:pt x="1013" y="515"/>
                      </a:lnTo>
                      <a:lnTo>
                        <a:pt x="1005" y="514"/>
                      </a:lnTo>
                      <a:lnTo>
                        <a:pt x="1000" y="512"/>
                      </a:lnTo>
                      <a:lnTo>
                        <a:pt x="995" y="509"/>
                      </a:lnTo>
                      <a:lnTo>
                        <a:pt x="994" y="507"/>
                      </a:lnTo>
                      <a:lnTo>
                        <a:pt x="994" y="506"/>
                      </a:lnTo>
                      <a:lnTo>
                        <a:pt x="994" y="506"/>
                      </a:lnTo>
                      <a:lnTo>
                        <a:pt x="994" y="504"/>
                      </a:lnTo>
                      <a:lnTo>
                        <a:pt x="993" y="500"/>
                      </a:lnTo>
                      <a:lnTo>
                        <a:pt x="991" y="497"/>
                      </a:lnTo>
                      <a:lnTo>
                        <a:pt x="987" y="493"/>
                      </a:lnTo>
                      <a:lnTo>
                        <a:pt x="984" y="491"/>
                      </a:lnTo>
                      <a:lnTo>
                        <a:pt x="979" y="489"/>
                      </a:lnTo>
                      <a:lnTo>
                        <a:pt x="976" y="489"/>
                      </a:lnTo>
                      <a:lnTo>
                        <a:pt x="971" y="489"/>
                      </a:lnTo>
                      <a:lnTo>
                        <a:pt x="971" y="489"/>
                      </a:lnTo>
                      <a:lnTo>
                        <a:pt x="947" y="495"/>
                      </a:lnTo>
                      <a:lnTo>
                        <a:pt x="934" y="497"/>
                      </a:lnTo>
                      <a:lnTo>
                        <a:pt x="926" y="498"/>
                      </a:lnTo>
                      <a:lnTo>
                        <a:pt x="926" y="498"/>
                      </a:lnTo>
                      <a:lnTo>
                        <a:pt x="912" y="497"/>
                      </a:lnTo>
                      <a:lnTo>
                        <a:pt x="887" y="498"/>
                      </a:lnTo>
                      <a:lnTo>
                        <a:pt x="859" y="500"/>
                      </a:lnTo>
                      <a:lnTo>
                        <a:pt x="847" y="501"/>
                      </a:lnTo>
                      <a:lnTo>
                        <a:pt x="838" y="504"/>
                      </a:lnTo>
                      <a:lnTo>
                        <a:pt x="838" y="504"/>
                      </a:lnTo>
                      <a:lnTo>
                        <a:pt x="829" y="508"/>
                      </a:lnTo>
                      <a:lnTo>
                        <a:pt x="818" y="515"/>
                      </a:lnTo>
                      <a:lnTo>
                        <a:pt x="792" y="536"/>
                      </a:lnTo>
                      <a:lnTo>
                        <a:pt x="768" y="554"/>
                      </a:lnTo>
                      <a:lnTo>
                        <a:pt x="760" y="559"/>
                      </a:lnTo>
                      <a:lnTo>
                        <a:pt x="756" y="562"/>
                      </a:lnTo>
                      <a:lnTo>
                        <a:pt x="756" y="562"/>
                      </a:lnTo>
                      <a:lnTo>
                        <a:pt x="749" y="561"/>
                      </a:lnTo>
                      <a:lnTo>
                        <a:pt x="739" y="557"/>
                      </a:lnTo>
                      <a:lnTo>
                        <a:pt x="734" y="555"/>
                      </a:lnTo>
                      <a:lnTo>
                        <a:pt x="730" y="551"/>
                      </a:lnTo>
                      <a:lnTo>
                        <a:pt x="728" y="548"/>
                      </a:lnTo>
                      <a:lnTo>
                        <a:pt x="728" y="544"/>
                      </a:lnTo>
                      <a:lnTo>
                        <a:pt x="728" y="544"/>
                      </a:lnTo>
                      <a:lnTo>
                        <a:pt x="728" y="541"/>
                      </a:lnTo>
                      <a:lnTo>
                        <a:pt x="727" y="539"/>
                      </a:lnTo>
                      <a:lnTo>
                        <a:pt x="724" y="534"/>
                      </a:lnTo>
                      <a:lnTo>
                        <a:pt x="719" y="531"/>
                      </a:lnTo>
                      <a:lnTo>
                        <a:pt x="712" y="526"/>
                      </a:lnTo>
                      <a:lnTo>
                        <a:pt x="696" y="516"/>
                      </a:lnTo>
                      <a:lnTo>
                        <a:pt x="687" y="511"/>
                      </a:lnTo>
                      <a:lnTo>
                        <a:pt x="678" y="503"/>
                      </a:lnTo>
                      <a:lnTo>
                        <a:pt x="678" y="503"/>
                      </a:lnTo>
                      <a:lnTo>
                        <a:pt x="673" y="499"/>
                      </a:lnTo>
                      <a:lnTo>
                        <a:pt x="668" y="496"/>
                      </a:lnTo>
                      <a:lnTo>
                        <a:pt x="661" y="493"/>
                      </a:lnTo>
                      <a:lnTo>
                        <a:pt x="654" y="492"/>
                      </a:lnTo>
                      <a:lnTo>
                        <a:pt x="640" y="490"/>
                      </a:lnTo>
                      <a:lnTo>
                        <a:pt x="626" y="490"/>
                      </a:lnTo>
                      <a:lnTo>
                        <a:pt x="612" y="491"/>
                      </a:lnTo>
                      <a:lnTo>
                        <a:pt x="599" y="493"/>
                      </a:lnTo>
                      <a:lnTo>
                        <a:pt x="586" y="496"/>
                      </a:lnTo>
                      <a:lnTo>
                        <a:pt x="586" y="496"/>
                      </a:lnTo>
                      <a:lnTo>
                        <a:pt x="556" y="511"/>
                      </a:lnTo>
                      <a:lnTo>
                        <a:pt x="538" y="520"/>
                      </a:lnTo>
                      <a:lnTo>
                        <a:pt x="525" y="525"/>
                      </a:lnTo>
                      <a:lnTo>
                        <a:pt x="525" y="525"/>
                      </a:lnTo>
                      <a:lnTo>
                        <a:pt x="515" y="526"/>
                      </a:lnTo>
                      <a:lnTo>
                        <a:pt x="498" y="526"/>
                      </a:lnTo>
                      <a:lnTo>
                        <a:pt x="489" y="526"/>
                      </a:lnTo>
                      <a:lnTo>
                        <a:pt x="479" y="524"/>
                      </a:lnTo>
                      <a:lnTo>
                        <a:pt x="469" y="521"/>
                      </a:lnTo>
                      <a:lnTo>
                        <a:pt x="459" y="516"/>
                      </a:lnTo>
                      <a:lnTo>
                        <a:pt x="459" y="516"/>
                      </a:lnTo>
                      <a:lnTo>
                        <a:pt x="450" y="511"/>
                      </a:lnTo>
                      <a:lnTo>
                        <a:pt x="442" y="504"/>
                      </a:lnTo>
                      <a:lnTo>
                        <a:pt x="436" y="497"/>
                      </a:lnTo>
                      <a:lnTo>
                        <a:pt x="430" y="490"/>
                      </a:lnTo>
                      <a:lnTo>
                        <a:pt x="422" y="478"/>
                      </a:lnTo>
                      <a:lnTo>
                        <a:pt x="417" y="471"/>
                      </a:lnTo>
                      <a:lnTo>
                        <a:pt x="417" y="471"/>
                      </a:lnTo>
                      <a:lnTo>
                        <a:pt x="415" y="467"/>
                      </a:lnTo>
                      <a:lnTo>
                        <a:pt x="413" y="465"/>
                      </a:lnTo>
                      <a:lnTo>
                        <a:pt x="404" y="459"/>
                      </a:lnTo>
                      <a:lnTo>
                        <a:pt x="388" y="449"/>
                      </a:lnTo>
                      <a:lnTo>
                        <a:pt x="388" y="449"/>
                      </a:lnTo>
                      <a:lnTo>
                        <a:pt x="386" y="448"/>
                      </a:lnTo>
                      <a:lnTo>
                        <a:pt x="383" y="449"/>
                      </a:lnTo>
                      <a:lnTo>
                        <a:pt x="376" y="454"/>
                      </a:lnTo>
                      <a:lnTo>
                        <a:pt x="369" y="458"/>
                      </a:lnTo>
                      <a:lnTo>
                        <a:pt x="361" y="463"/>
                      </a:lnTo>
                      <a:lnTo>
                        <a:pt x="361" y="463"/>
                      </a:lnTo>
                      <a:lnTo>
                        <a:pt x="355" y="464"/>
                      </a:lnTo>
                      <a:lnTo>
                        <a:pt x="349" y="463"/>
                      </a:lnTo>
                      <a:lnTo>
                        <a:pt x="341" y="460"/>
                      </a:lnTo>
                      <a:lnTo>
                        <a:pt x="333" y="456"/>
                      </a:lnTo>
                      <a:lnTo>
                        <a:pt x="325" y="451"/>
                      </a:lnTo>
                      <a:lnTo>
                        <a:pt x="317" y="446"/>
                      </a:lnTo>
                      <a:lnTo>
                        <a:pt x="310" y="440"/>
                      </a:lnTo>
                      <a:lnTo>
                        <a:pt x="306" y="433"/>
                      </a:lnTo>
                      <a:lnTo>
                        <a:pt x="306" y="433"/>
                      </a:lnTo>
                      <a:lnTo>
                        <a:pt x="303" y="429"/>
                      </a:lnTo>
                      <a:lnTo>
                        <a:pt x="298" y="424"/>
                      </a:lnTo>
                      <a:lnTo>
                        <a:pt x="295" y="422"/>
                      </a:lnTo>
                      <a:lnTo>
                        <a:pt x="290" y="420"/>
                      </a:lnTo>
                      <a:lnTo>
                        <a:pt x="282" y="416"/>
                      </a:lnTo>
                      <a:lnTo>
                        <a:pt x="276" y="416"/>
                      </a:lnTo>
                      <a:lnTo>
                        <a:pt x="276" y="416"/>
                      </a:lnTo>
                      <a:lnTo>
                        <a:pt x="273" y="426"/>
                      </a:lnTo>
                      <a:lnTo>
                        <a:pt x="271" y="433"/>
                      </a:lnTo>
                      <a:lnTo>
                        <a:pt x="266" y="439"/>
                      </a:lnTo>
                      <a:lnTo>
                        <a:pt x="259" y="443"/>
                      </a:lnTo>
                      <a:lnTo>
                        <a:pt x="259" y="443"/>
                      </a:lnTo>
                      <a:lnTo>
                        <a:pt x="255" y="447"/>
                      </a:lnTo>
                      <a:lnTo>
                        <a:pt x="250" y="449"/>
                      </a:lnTo>
                      <a:lnTo>
                        <a:pt x="242" y="456"/>
                      </a:lnTo>
                      <a:lnTo>
                        <a:pt x="239" y="459"/>
                      </a:lnTo>
                      <a:lnTo>
                        <a:pt x="233" y="462"/>
                      </a:lnTo>
                      <a:lnTo>
                        <a:pt x="227" y="463"/>
                      </a:lnTo>
                      <a:lnTo>
                        <a:pt x="221" y="462"/>
                      </a:lnTo>
                      <a:lnTo>
                        <a:pt x="221" y="462"/>
                      </a:lnTo>
                      <a:lnTo>
                        <a:pt x="209" y="460"/>
                      </a:lnTo>
                      <a:lnTo>
                        <a:pt x="200" y="459"/>
                      </a:lnTo>
                      <a:lnTo>
                        <a:pt x="193" y="460"/>
                      </a:lnTo>
                      <a:lnTo>
                        <a:pt x="184" y="465"/>
                      </a:lnTo>
                      <a:lnTo>
                        <a:pt x="184" y="465"/>
                      </a:lnTo>
                      <a:lnTo>
                        <a:pt x="180" y="467"/>
                      </a:lnTo>
                      <a:lnTo>
                        <a:pt x="174" y="467"/>
                      </a:lnTo>
                      <a:lnTo>
                        <a:pt x="163" y="465"/>
                      </a:lnTo>
                      <a:lnTo>
                        <a:pt x="157" y="465"/>
                      </a:lnTo>
                      <a:lnTo>
                        <a:pt x="154" y="466"/>
                      </a:lnTo>
                      <a:lnTo>
                        <a:pt x="150" y="470"/>
                      </a:lnTo>
                      <a:lnTo>
                        <a:pt x="148" y="475"/>
                      </a:lnTo>
                      <a:lnTo>
                        <a:pt x="148" y="475"/>
                      </a:lnTo>
                      <a:lnTo>
                        <a:pt x="148" y="489"/>
                      </a:lnTo>
                      <a:lnTo>
                        <a:pt x="148" y="497"/>
                      </a:lnTo>
                      <a:lnTo>
                        <a:pt x="147" y="500"/>
                      </a:lnTo>
                      <a:lnTo>
                        <a:pt x="146" y="504"/>
                      </a:lnTo>
                      <a:lnTo>
                        <a:pt x="142" y="506"/>
                      </a:lnTo>
                      <a:lnTo>
                        <a:pt x="138" y="509"/>
                      </a:lnTo>
                      <a:lnTo>
                        <a:pt x="138" y="509"/>
                      </a:lnTo>
                      <a:lnTo>
                        <a:pt x="133" y="512"/>
                      </a:lnTo>
                      <a:lnTo>
                        <a:pt x="130" y="514"/>
                      </a:lnTo>
                      <a:lnTo>
                        <a:pt x="127" y="518"/>
                      </a:lnTo>
                      <a:lnTo>
                        <a:pt x="126" y="520"/>
                      </a:lnTo>
                      <a:lnTo>
                        <a:pt x="124" y="522"/>
                      </a:lnTo>
                      <a:lnTo>
                        <a:pt x="121" y="523"/>
                      </a:lnTo>
                      <a:lnTo>
                        <a:pt x="115" y="525"/>
                      </a:lnTo>
                      <a:lnTo>
                        <a:pt x="115" y="525"/>
                      </a:lnTo>
                      <a:lnTo>
                        <a:pt x="93" y="532"/>
                      </a:lnTo>
                      <a:lnTo>
                        <a:pt x="64" y="540"/>
                      </a:lnTo>
                      <a:lnTo>
                        <a:pt x="35" y="548"/>
                      </a:lnTo>
                      <a:lnTo>
                        <a:pt x="25" y="550"/>
                      </a:lnTo>
                      <a:lnTo>
                        <a:pt x="19" y="553"/>
                      </a:lnTo>
                      <a:lnTo>
                        <a:pt x="19" y="553"/>
                      </a:lnTo>
                      <a:lnTo>
                        <a:pt x="14" y="555"/>
                      </a:lnTo>
                      <a:lnTo>
                        <a:pt x="5" y="556"/>
                      </a:lnTo>
                      <a:lnTo>
                        <a:pt x="5" y="556"/>
                      </a:lnTo>
                      <a:lnTo>
                        <a:pt x="6" y="569"/>
                      </a:lnTo>
                      <a:lnTo>
                        <a:pt x="6" y="574"/>
                      </a:lnTo>
                      <a:lnTo>
                        <a:pt x="8" y="579"/>
                      </a:lnTo>
                      <a:lnTo>
                        <a:pt x="8" y="579"/>
                      </a:lnTo>
                      <a:lnTo>
                        <a:pt x="14" y="584"/>
                      </a:lnTo>
                      <a:lnTo>
                        <a:pt x="19" y="589"/>
                      </a:lnTo>
                      <a:lnTo>
                        <a:pt x="32" y="596"/>
                      </a:lnTo>
                      <a:lnTo>
                        <a:pt x="38" y="599"/>
                      </a:lnTo>
                      <a:lnTo>
                        <a:pt x="40" y="602"/>
                      </a:lnTo>
                      <a:lnTo>
                        <a:pt x="41" y="604"/>
                      </a:lnTo>
                      <a:lnTo>
                        <a:pt x="41" y="607"/>
                      </a:lnTo>
                      <a:lnTo>
                        <a:pt x="41" y="611"/>
                      </a:lnTo>
                      <a:lnTo>
                        <a:pt x="41" y="615"/>
                      </a:lnTo>
                      <a:lnTo>
                        <a:pt x="39" y="621"/>
                      </a:lnTo>
                      <a:lnTo>
                        <a:pt x="39" y="621"/>
                      </a:lnTo>
                      <a:lnTo>
                        <a:pt x="38" y="621"/>
                      </a:lnTo>
                      <a:lnTo>
                        <a:pt x="35" y="621"/>
                      </a:lnTo>
                      <a:lnTo>
                        <a:pt x="31" y="621"/>
                      </a:lnTo>
                      <a:lnTo>
                        <a:pt x="31" y="621"/>
                      </a:lnTo>
                      <a:lnTo>
                        <a:pt x="33" y="631"/>
                      </a:lnTo>
                      <a:lnTo>
                        <a:pt x="34" y="641"/>
                      </a:lnTo>
                      <a:lnTo>
                        <a:pt x="33" y="652"/>
                      </a:lnTo>
                      <a:lnTo>
                        <a:pt x="30" y="661"/>
                      </a:lnTo>
                      <a:lnTo>
                        <a:pt x="30" y="661"/>
                      </a:lnTo>
                      <a:lnTo>
                        <a:pt x="28" y="662"/>
                      </a:lnTo>
                      <a:lnTo>
                        <a:pt x="25" y="661"/>
                      </a:lnTo>
                      <a:lnTo>
                        <a:pt x="23" y="661"/>
                      </a:lnTo>
                      <a:lnTo>
                        <a:pt x="22" y="662"/>
                      </a:lnTo>
                      <a:lnTo>
                        <a:pt x="22" y="662"/>
                      </a:lnTo>
                      <a:lnTo>
                        <a:pt x="20" y="665"/>
                      </a:lnTo>
                      <a:lnTo>
                        <a:pt x="20" y="669"/>
                      </a:lnTo>
                      <a:lnTo>
                        <a:pt x="20" y="672"/>
                      </a:lnTo>
                      <a:lnTo>
                        <a:pt x="19" y="675"/>
                      </a:lnTo>
                      <a:lnTo>
                        <a:pt x="19" y="675"/>
                      </a:lnTo>
                      <a:lnTo>
                        <a:pt x="15" y="681"/>
                      </a:lnTo>
                      <a:lnTo>
                        <a:pt x="10" y="686"/>
                      </a:lnTo>
                      <a:lnTo>
                        <a:pt x="6" y="688"/>
                      </a:lnTo>
                      <a:lnTo>
                        <a:pt x="0" y="689"/>
                      </a:lnTo>
                      <a:lnTo>
                        <a:pt x="0" y="689"/>
                      </a:lnTo>
                      <a:lnTo>
                        <a:pt x="41" y="756"/>
                      </a:lnTo>
                      <a:lnTo>
                        <a:pt x="41" y="756"/>
                      </a:lnTo>
                      <a:lnTo>
                        <a:pt x="48" y="756"/>
                      </a:lnTo>
                      <a:lnTo>
                        <a:pt x="55" y="757"/>
                      </a:lnTo>
                      <a:lnTo>
                        <a:pt x="61" y="760"/>
                      </a:lnTo>
                      <a:lnTo>
                        <a:pt x="67" y="764"/>
                      </a:lnTo>
                      <a:lnTo>
                        <a:pt x="67" y="764"/>
                      </a:lnTo>
                      <a:lnTo>
                        <a:pt x="74" y="773"/>
                      </a:lnTo>
                      <a:lnTo>
                        <a:pt x="81" y="783"/>
                      </a:lnTo>
                      <a:lnTo>
                        <a:pt x="93" y="804"/>
                      </a:lnTo>
                      <a:lnTo>
                        <a:pt x="104" y="826"/>
                      </a:lnTo>
                      <a:lnTo>
                        <a:pt x="113" y="848"/>
                      </a:lnTo>
                      <a:lnTo>
                        <a:pt x="113" y="848"/>
                      </a:lnTo>
                      <a:lnTo>
                        <a:pt x="114" y="855"/>
                      </a:lnTo>
                      <a:lnTo>
                        <a:pt x="114" y="863"/>
                      </a:lnTo>
                      <a:lnTo>
                        <a:pt x="114" y="878"/>
                      </a:lnTo>
                      <a:lnTo>
                        <a:pt x="114" y="878"/>
                      </a:lnTo>
                      <a:lnTo>
                        <a:pt x="118" y="878"/>
                      </a:lnTo>
                      <a:lnTo>
                        <a:pt x="122" y="879"/>
                      </a:lnTo>
                      <a:lnTo>
                        <a:pt x="125" y="881"/>
                      </a:lnTo>
                      <a:lnTo>
                        <a:pt x="127" y="884"/>
                      </a:lnTo>
                      <a:lnTo>
                        <a:pt x="127" y="884"/>
                      </a:lnTo>
                      <a:lnTo>
                        <a:pt x="156" y="948"/>
                      </a:lnTo>
                      <a:lnTo>
                        <a:pt x="182" y="1014"/>
                      </a:lnTo>
                      <a:lnTo>
                        <a:pt x="182" y="1014"/>
                      </a:lnTo>
                      <a:lnTo>
                        <a:pt x="177" y="1016"/>
                      </a:lnTo>
                      <a:lnTo>
                        <a:pt x="176" y="1018"/>
                      </a:lnTo>
                      <a:lnTo>
                        <a:pt x="176" y="1020"/>
                      </a:lnTo>
                      <a:lnTo>
                        <a:pt x="176" y="1023"/>
                      </a:lnTo>
                      <a:lnTo>
                        <a:pt x="177" y="1027"/>
                      </a:lnTo>
                      <a:lnTo>
                        <a:pt x="177" y="1030"/>
                      </a:lnTo>
                      <a:lnTo>
                        <a:pt x="176" y="1033"/>
                      </a:lnTo>
                      <a:lnTo>
                        <a:pt x="173" y="1035"/>
                      </a:lnTo>
                      <a:lnTo>
                        <a:pt x="173" y="1035"/>
                      </a:lnTo>
                      <a:lnTo>
                        <a:pt x="193" y="1048"/>
                      </a:lnTo>
                      <a:lnTo>
                        <a:pt x="202" y="1055"/>
                      </a:lnTo>
                      <a:lnTo>
                        <a:pt x="213" y="1063"/>
                      </a:lnTo>
                      <a:lnTo>
                        <a:pt x="221" y="1072"/>
                      </a:lnTo>
                      <a:lnTo>
                        <a:pt x="227" y="1083"/>
                      </a:lnTo>
                      <a:lnTo>
                        <a:pt x="232" y="1095"/>
                      </a:lnTo>
                      <a:lnTo>
                        <a:pt x="235" y="1109"/>
                      </a:lnTo>
                      <a:lnTo>
                        <a:pt x="235" y="1109"/>
                      </a:lnTo>
                      <a:lnTo>
                        <a:pt x="239" y="1118"/>
                      </a:lnTo>
                      <a:lnTo>
                        <a:pt x="241" y="1122"/>
                      </a:lnTo>
                      <a:lnTo>
                        <a:pt x="245" y="1128"/>
                      </a:lnTo>
                      <a:lnTo>
                        <a:pt x="249" y="1133"/>
                      </a:lnTo>
                      <a:lnTo>
                        <a:pt x="254" y="1136"/>
                      </a:lnTo>
                      <a:lnTo>
                        <a:pt x="259" y="1138"/>
                      </a:lnTo>
                      <a:lnTo>
                        <a:pt x="265" y="1138"/>
                      </a:lnTo>
                      <a:lnTo>
                        <a:pt x="265" y="1138"/>
                      </a:lnTo>
                      <a:lnTo>
                        <a:pt x="273" y="1136"/>
                      </a:lnTo>
                      <a:lnTo>
                        <a:pt x="276" y="1135"/>
                      </a:lnTo>
                      <a:lnTo>
                        <a:pt x="280" y="1136"/>
                      </a:lnTo>
                      <a:lnTo>
                        <a:pt x="280" y="1136"/>
                      </a:lnTo>
                      <a:lnTo>
                        <a:pt x="284" y="1139"/>
                      </a:lnTo>
                      <a:lnTo>
                        <a:pt x="288" y="1143"/>
                      </a:lnTo>
                      <a:lnTo>
                        <a:pt x="290" y="1149"/>
                      </a:lnTo>
                      <a:lnTo>
                        <a:pt x="290" y="1155"/>
                      </a:lnTo>
                      <a:lnTo>
                        <a:pt x="290" y="1155"/>
                      </a:lnTo>
                      <a:lnTo>
                        <a:pt x="301" y="1155"/>
                      </a:lnTo>
                      <a:lnTo>
                        <a:pt x="313" y="1153"/>
                      </a:lnTo>
                      <a:lnTo>
                        <a:pt x="323" y="1151"/>
                      </a:lnTo>
                      <a:lnTo>
                        <a:pt x="334" y="1146"/>
                      </a:lnTo>
                      <a:lnTo>
                        <a:pt x="334" y="1146"/>
                      </a:lnTo>
                      <a:lnTo>
                        <a:pt x="339" y="1145"/>
                      </a:lnTo>
                      <a:lnTo>
                        <a:pt x="345" y="1145"/>
                      </a:lnTo>
                      <a:lnTo>
                        <a:pt x="355" y="1146"/>
                      </a:lnTo>
                      <a:lnTo>
                        <a:pt x="364" y="1146"/>
                      </a:lnTo>
                      <a:lnTo>
                        <a:pt x="367" y="1145"/>
                      </a:lnTo>
                      <a:lnTo>
                        <a:pt x="370" y="1143"/>
                      </a:lnTo>
                      <a:lnTo>
                        <a:pt x="370" y="1143"/>
                      </a:lnTo>
                      <a:lnTo>
                        <a:pt x="379" y="1133"/>
                      </a:lnTo>
                      <a:lnTo>
                        <a:pt x="388" y="1122"/>
                      </a:lnTo>
                      <a:lnTo>
                        <a:pt x="398" y="1114"/>
                      </a:lnTo>
                      <a:lnTo>
                        <a:pt x="407" y="1106"/>
                      </a:lnTo>
                      <a:lnTo>
                        <a:pt x="417" y="1099"/>
                      </a:lnTo>
                      <a:lnTo>
                        <a:pt x="427" y="1091"/>
                      </a:lnTo>
                      <a:lnTo>
                        <a:pt x="436" y="1081"/>
                      </a:lnTo>
                      <a:lnTo>
                        <a:pt x="442" y="1072"/>
                      </a:lnTo>
                      <a:lnTo>
                        <a:pt x="442" y="1072"/>
                      </a:lnTo>
                      <a:lnTo>
                        <a:pt x="446" y="1068"/>
                      </a:lnTo>
                      <a:lnTo>
                        <a:pt x="449" y="1066"/>
                      </a:lnTo>
                      <a:lnTo>
                        <a:pt x="457" y="1060"/>
                      </a:lnTo>
                      <a:lnTo>
                        <a:pt x="461" y="1056"/>
                      </a:lnTo>
                      <a:lnTo>
                        <a:pt x="463" y="1053"/>
                      </a:lnTo>
                      <a:lnTo>
                        <a:pt x="465" y="1050"/>
                      </a:lnTo>
                      <a:lnTo>
                        <a:pt x="466" y="1044"/>
                      </a:lnTo>
                      <a:lnTo>
                        <a:pt x="466" y="1044"/>
                      </a:lnTo>
                      <a:lnTo>
                        <a:pt x="475" y="1046"/>
                      </a:lnTo>
                      <a:lnTo>
                        <a:pt x="483" y="1047"/>
                      </a:lnTo>
                      <a:lnTo>
                        <a:pt x="499" y="1051"/>
                      </a:lnTo>
                      <a:lnTo>
                        <a:pt x="507" y="1052"/>
                      </a:lnTo>
                      <a:lnTo>
                        <a:pt x="514" y="1051"/>
                      </a:lnTo>
                      <a:lnTo>
                        <a:pt x="522" y="1048"/>
                      </a:lnTo>
                      <a:lnTo>
                        <a:pt x="529" y="1043"/>
                      </a:lnTo>
                      <a:lnTo>
                        <a:pt x="529" y="1043"/>
                      </a:lnTo>
                      <a:lnTo>
                        <a:pt x="537" y="1036"/>
                      </a:lnTo>
                      <a:lnTo>
                        <a:pt x="545" y="1030"/>
                      </a:lnTo>
                      <a:lnTo>
                        <a:pt x="553" y="1025"/>
                      </a:lnTo>
                      <a:lnTo>
                        <a:pt x="561" y="1021"/>
                      </a:lnTo>
                      <a:lnTo>
                        <a:pt x="579" y="1016"/>
                      </a:lnTo>
                      <a:lnTo>
                        <a:pt x="597" y="1010"/>
                      </a:lnTo>
                      <a:lnTo>
                        <a:pt x="597" y="1010"/>
                      </a:lnTo>
                      <a:lnTo>
                        <a:pt x="608" y="1009"/>
                      </a:lnTo>
                      <a:lnTo>
                        <a:pt x="614" y="1008"/>
                      </a:lnTo>
                      <a:lnTo>
                        <a:pt x="615" y="1005"/>
                      </a:lnTo>
                      <a:lnTo>
                        <a:pt x="616" y="1004"/>
                      </a:lnTo>
                      <a:lnTo>
                        <a:pt x="616" y="1004"/>
                      </a:lnTo>
                      <a:lnTo>
                        <a:pt x="620" y="992"/>
                      </a:lnTo>
                      <a:lnTo>
                        <a:pt x="626" y="981"/>
                      </a:lnTo>
                      <a:lnTo>
                        <a:pt x="638" y="961"/>
                      </a:lnTo>
                      <a:lnTo>
                        <a:pt x="644" y="951"/>
                      </a:lnTo>
                      <a:lnTo>
                        <a:pt x="649" y="940"/>
                      </a:lnTo>
                      <a:lnTo>
                        <a:pt x="654" y="930"/>
                      </a:lnTo>
                      <a:lnTo>
                        <a:pt x="656" y="918"/>
                      </a:lnTo>
                      <a:lnTo>
                        <a:pt x="656" y="918"/>
                      </a:lnTo>
                      <a:lnTo>
                        <a:pt x="656" y="915"/>
                      </a:lnTo>
                      <a:lnTo>
                        <a:pt x="654" y="914"/>
                      </a:lnTo>
                      <a:lnTo>
                        <a:pt x="651" y="913"/>
                      </a:lnTo>
                      <a:lnTo>
                        <a:pt x="647" y="913"/>
                      </a:lnTo>
                      <a:lnTo>
                        <a:pt x="647" y="913"/>
                      </a:lnTo>
                      <a:lnTo>
                        <a:pt x="653" y="892"/>
                      </a:lnTo>
                      <a:lnTo>
                        <a:pt x="654" y="887"/>
                      </a:lnTo>
                      <a:lnTo>
                        <a:pt x="654" y="882"/>
                      </a:lnTo>
                      <a:lnTo>
                        <a:pt x="653" y="879"/>
                      </a:lnTo>
                      <a:lnTo>
                        <a:pt x="651" y="876"/>
                      </a:lnTo>
                      <a:lnTo>
                        <a:pt x="651" y="876"/>
                      </a:lnTo>
                      <a:lnTo>
                        <a:pt x="647" y="873"/>
                      </a:lnTo>
                      <a:lnTo>
                        <a:pt x="643" y="872"/>
                      </a:lnTo>
                      <a:lnTo>
                        <a:pt x="633" y="873"/>
                      </a:lnTo>
                      <a:lnTo>
                        <a:pt x="623" y="873"/>
                      </a:lnTo>
                      <a:lnTo>
                        <a:pt x="619" y="872"/>
                      </a:lnTo>
                      <a:lnTo>
                        <a:pt x="615" y="871"/>
                      </a:lnTo>
                      <a:lnTo>
                        <a:pt x="615" y="871"/>
                      </a:lnTo>
                      <a:lnTo>
                        <a:pt x="604" y="862"/>
                      </a:lnTo>
                      <a:lnTo>
                        <a:pt x="593" y="856"/>
                      </a:lnTo>
                      <a:lnTo>
                        <a:pt x="581" y="851"/>
                      </a:lnTo>
                      <a:lnTo>
                        <a:pt x="570" y="847"/>
                      </a:lnTo>
                      <a:lnTo>
                        <a:pt x="557" y="845"/>
                      </a:lnTo>
                      <a:lnTo>
                        <a:pt x="546" y="844"/>
                      </a:lnTo>
                      <a:lnTo>
                        <a:pt x="533" y="843"/>
                      </a:lnTo>
                      <a:lnTo>
                        <a:pt x="520" y="844"/>
                      </a:lnTo>
                      <a:lnTo>
                        <a:pt x="520" y="844"/>
                      </a:lnTo>
                      <a:lnTo>
                        <a:pt x="512" y="843"/>
                      </a:lnTo>
                      <a:lnTo>
                        <a:pt x="504" y="840"/>
                      </a:lnTo>
                      <a:lnTo>
                        <a:pt x="497" y="837"/>
                      </a:lnTo>
                      <a:lnTo>
                        <a:pt x="490" y="832"/>
                      </a:lnTo>
                      <a:lnTo>
                        <a:pt x="483" y="827"/>
                      </a:lnTo>
                      <a:lnTo>
                        <a:pt x="475" y="823"/>
                      </a:lnTo>
                      <a:lnTo>
                        <a:pt x="466" y="821"/>
                      </a:lnTo>
                      <a:lnTo>
                        <a:pt x="456" y="820"/>
                      </a:lnTo>
                      <a:lnTo>
                        <a:pt x="456" y="820"/>
                      </a:lnTo>
                      <a:lnTo>
                        <a:pt x="447" y="820"/>
                      </a:lnTo>
                      <a:lnTo>
                        <a:pt x="439" y="816"/>
                      </a:lnTo>
                      <a:lnTo>
                        <a:pt x="431" y="812"/>
                      </a:lnTo>
                      <a:lnTo>
                        <a:pt x="423" y="805"/>
                      </a:lnTo>
                      <a:lnTo>
                        <a:pt x="409" y="791"/>
                      </a:lnTo>
                      <a:lnTo>
                        <a:pt x="403" y="785"/>
                      </a:lnTo>
                      <a:lnTo>
                        <a:pt x="396" y="778"/>
                      </a:lnTo>
                      <a:lnTo>
                        <a:pt x="396" y="778"/>
                      </a:lnTo>
                      <a:lnTo>
                        <a:pt x="391" y="773"/>
                      </a:lnTo>
                      <a:lnTo>
                        <a:pt x="387" y="766"/>
                      </a:lnTo>
                      <a:lnTo>
                        <a:pt x="383" y="760"/>
                      </a:lnTo>
                      <a:lnTo>
                        <a:pt x="380" y="753"/>
                      </a:lnTo>
                      <a:lnTo>
                        <a:pt x="378" y="744"/>
                      </a:lnTo>
                      <a:lnTo>
                        <a:pt x="376" y="735"/>
                      </a:lnTo>
                      <a:lnTo>
                        <a:pt x="376" y="725"/>
                      </a:lnTo>
                      <a:lnTo>
                        <a:pt x="378" y="716"/>
                      </a:lnTo>
                      <a:lnTo>
                        <a:pt x="378" y="716"/>
                      </a:lnTo>
                      <a:lnTo>
                        <a:pt x="384" y="720"/>
                      </a:lnTo>
                      <a:lnTo>
                        <a:pt x="391" y="723"/>
                      </a:lnTo>
                      <a:lnTo>
                        <a:pt x="404" y="732"/>
                      </a:lnTo>
                      <a:lnTo>
                        <a:pt x="415" y="743"/>
                      </a:lnTo>
                      <a:lnTo>
                        <a:pt x="425" y="753"/>
                      </a:lnTo>
                      <a:lnTo>
                        <a:pt x="437" y="763"/>
                      </a:lnTo>
                      <a:lnTo>
                        <a:pt x="448" y="772"/>
                      </a:lnTo>
                      <a:lnTo>
                        <a:pt x="455" y="776"/>
                      </a:lnTo>
                      <a:lnTo>
                        <a:pt x="461" y="778"/>
                      </a:lnTo>
                      <a:lnTo>
                        <a:pt x="469" y="780"/>
                      </a:lnTo>
                      <a:lnTo>
                        <a:pt x="477" y="782"/>
                      </a:lnTo>
                      <a:lnTo>
                        <a:pt x="477" y="782"/>
                      </a:lnTo>
                      <a:lnTo>
                        <a:pt x="486" y="782"/>
                      </a:lnTo>
                      <a:lnTo>
                        <a:pt x="495" y="781"/>
                      </a:lnTo>
                      <a:lnTo>
                        <a:pt x="513" y="779"/>
                      </a:lnTo>
                      <a:lnTo>
                        <a:pt x="531" y="774"/>
                      </a:lnTo>
                      <a:lnTo>
                        <a:pt x="540" y="774"/>
                      </a:lnTo>
                      <a:lnTo>
                        <a:pt x="549" y="774"/>
                      </a:lnTo>
                      <a:lnTo>
                        <a:pt x="549" y="774"/>
                      </a:lnTo>
                      <a:lnTo>
                        <a:pt x="558" y="776"/>
                      </a:lnTo>
                      <a:lnTo>
                        <a:pt x="566" y="778"/>
                      </a:lnTo>
                      <a:lnTo>
                        <a:pt x="575" y="781"/>
                      </a:lnTo>
                      <a:lnTo>
                        <a:pt x="582" y="785"/>
                      </a:lnTo>
                      <a:lnTo>
                        <a:pt x="582" y="785"/>
                      </a:lnTo>
                      <a:lnTo>
                        <a:pt x="591" y="791"/>
                      </a:lnTo>
                      <a:lnTo>
                        <a:pt x="599" y="798"/>
                      </a:lnTo>
                      <a:lnTo>
                        <a:pt x="615" y="814"/>
                      </a:lnTo>
                      <a:lnTo>
                        <a:pt x="624" y="822"/>
                      </a:lnTo>
                      <a:lnTo>
                        <a:pt x="632" y="828"/>
                      </a:lnTo>
                      <a:lnTo>
                        <a:pt x="643" y="832"/>
                      </a:lnTo>
                      <a:lnTo>
                        <a:pt x="653" y="836"/>
                      </a:lnTo>
                      <a:lnTo>
                        <a:pt x="653" y="836"/>
                      </a:lnTo>
                      <a:lnTo>
                        <a:pt x="664" y="836"/>
                      </a:lnTo>
                      <a:lnTo>
                        <a:pt x="674" y="835"/>
                      </a:lnTo>
                      <a:lnTo>
                        <a:pt x="697" y="829"/>
                      </a:lnTo>
                      <a:lnTo>
                        <a:pt x="707" y="826"/>
                      </a:lnTo>
                      <a:lnTo>
                        <a:pt x="719" y="824"/>
                      </a:lnTo>
                      <a:lnTo>
                        <a:pt x="729" y="823"/>
                      </a:lnTo>
                      <a:lnTo>
                        <a:pt x="739" y="826"/>
                      </a:lnTo>
                      <a:lnTo>
                        <a:pt x="739" y="826"/>
                      </a:lnTo>
                      <a:lnTo>
                        <a:pt x="742" y="827"/>
                      </a:lnTo>
                      <a:lnTo>
                        <a:pt x="744" y="829"/>
                      </a:lnTo>
                      <a:lnTo>
                        <a:pt x="748" y="837"/>
                      </a:lnTo>
                      <a:lnTo>
                        <a:pt x="752" y="845"/>
                      </a:lnTo>
                      <a:lnTo>
                        <a:pt x="756" y="851"/>
                      </a:lnTo>
                      <a:lnTo>
                        <a:pt x="756" y="851"/>
                      </a:lnTo>
                      <a:lnTo>
                        <a:pt x="760" y="854"/>
                      </a:lnTo>
                      <a:lnTo>
                        <a:pt x="763" y="855"/>
                      </a:lnTo>
                      <a:lnTo>
                        <a:pt x="771" y="857"/>
                      </a:lnTo>
                      <a:lnTo>
                        <a:pt x="779" y="856"/>
                      </a:lnTo>
                      <a:lnTo>
                        <a:pt x="787" y="855"/>
                      </a:lnTo>
                      <a:lnTo>
                        <a:pt x="795" y="853"/>
                      </a:lnTo>
                      <a:lnTo>
                        <a:pt x="803" y="852"/>
                      </a:lnTo>
                      <a:lnTo>
                        <a:pt x="811" y="852"/>
                      </a:lnTo>
                      <a:lnTo>
                        <a:pt x="814" y="853"/>
                      </a:lnTo>
                      <a:lnTo>
                        <a:pt x="818" y="855"/>
                      </a:lnTo>
                      <a:lnTo>
                        <a:pt x="818" y="855"/>
                      </a:lnTo>
                      <a:lnTo>
                        <a:pt x="825" y="860"/>
                      </a:lnTo>
                      <a:lnTo>
                        <a:pt x="829" y="865"/>
                      </a:lnTo>
                      <a:lnTo>
                        <a:pt x="834" y="873"/>
                      </a:lnTo>
                      <a:lnTo>
                        <a:pt x="838" y="880"/>
                      </a:lnTo>
                      <a:lnTo>
                        <a:pt x="842" y="888"/>
                      </a:lnTo>
                      <a:lnTo>
                        <a:pt x="845" y="895"/>
                      </a:lnTo>
                      <a:lnTo>
                        <a:pt x="850" y="900"/>
                      </a:lnTo>
                      <a:lnTo>
                        <a:pt x="855" y="904"/>
                      </a:lnTo>
                      <a:lnTo>
                        <a:pt x="855" y="904"/>
                      </a:lnTo>
                      <a:lnTo>
                        <a:pt x="867" y="910"/>
                      </a:lnTo>
                      <a:lnTo>
                        <a:pt x="876" y="917"/>
                      </a:lnTo>
                      <a:lnTo>
                        <a:pt x="885" y="923"/>
                      </a:lnTo>
                      <a:lnTo>
                        <a:pt x="893" y="931"/>
                      </a:lnTo>
                      <a:lnTo>
                        <a:pt x="900" y="940"/>
                      </a:lnTo>
                      <a:lnTo>
                        <a:pt x="905" y="950"/>
                      </a:lnTo>
                      <a:lnTo>
                        <a:pt x="911" y="961"/>
                      </a:lnTo>
                      <a:lnTo>
                        <a:pt x="916" y="972"/>
                      </a:lnTo>
                      <a:lnTo>
                        <a:pt x="916" y="972"/>
                      </a:lnTo>
                      <a:lnTo>
                        <a:pt x="917" y="976"/>
                      </a:lnTo>
                      <a:lnTo>
                        <a:pt x="919" y="978"/>
                      </a:lnTo>
                      <a:lnTo>
                        <a:pt x="921" y="978"/>
                      </a:lnTo>
                      <a:lnTo>
                        <a:pt x="923" y="979"/>
                      </a:lnTo>
                      <a:lnTo>
                        <a:pt x="929" y="978"/>
                      </a:lnTo>
                      <a:lnTo>
                        <a:pt x="935" y="976"/>
                      </a:lnTo>
                      <a:lnTo>
                        <a:pt x="942" y="975"/>
                      </a:lnTo>
                      <a:lnTo>
                        <a:pt x="949" y="975"/>
                      </a:lnTo>
                      <a:lnTo>
                        <a:pt x="952" y="976"/>
                      </a:lnTo>
                      <a:lnTo>
                        <a:pt x="954" y="978"/>
                      </a:lnTo>
                      <a:lnTo>
                        <a:pt x="958" y="980"/>
                      </a:lnTo>
                      <a:lnTo>
                        <a:pt x="960" y="985"/>
                      </a:lnTo>
                      <a:lnTo>
                        <a:pt x="960" y="985"/>
                      </a:lnTo>
                      <a:lnTo>
                        <a:pt x="964" y="995"/>
                      </a:lnTo>
                      <a:lnTo>
                        <a:pt x="967" y="1006"/>
                      </a:lnTo>
                      <a:lnTo>
                        <a:pt x="971" y="1030"/>
                      </a:lnTo>
                      <a:lnTo>
                        <a:pt x="976" y="1053"/>
                      </a:lnTo>
                      <a:lnTo>
                        <a:pt x="978" y="1064"/>
                      </a:lnTo>
                      <a:lnTo>
                        <a:pt x="983" y="1076"/>
                      </a:lnTo>
                      <a:lnTo>
                        <a:pt x="983" y="1076"/>
                      </a:lnTo>
                      <a:lnTo>
                        <a:pt x="986" y="1086"/>
                      </a:lnTo>
                      <a:lnTo>
                        <a:pt x="987" y="1097"/>
                      </a:lnTo>
                      <a:lnTo>
                        <a:pt x="989" y="1109"/>
                      </a:lnTo>
                      <a:lnTo>
                        <a:pt x="992" y="1120"/>
                      </a:lnTo>
                      <a:lnTo>
                        <a:pt x="992" y="1120"/>
                      </a:lnTo>
                      <a:lnTo>
                        <a:pt x="995" y="1130"/>
                      </a:lnTo>
                      <a:lnTo>
                        <a:pt x="1001" y="1141"/>
                      </a:lnTo>
                      <a:lnTo>
                        <a:pt x="1008" y="1150"/>
                      </a:lnTo>
                      <a:lnTo>
                        <a:pt x="1016" y="1159"/>
                      </a:lnTo>
                      <a:lnTo>
                        <a:pt x="1032" y="1175"/>
                      </a:lnTo>
                      <a:lnTo>
                        <a:pt x="1047" y="1192"/>
                      </a:lnTo>
                      <a:lnTo>
                        <a:pt x="1047" y="1192"/>
                      </a:lnTo>
                      <a:lnTo>
                        <a:pt x="1052" y="1200"/>
                      </a:lnTo>
                      <a:lnTo>
                        <a:pt x="1055" y="1208"/>
                      </a:lnTo>
                      <a:lnTo>
                        <a:pt x="1058" y="1217"/>
                      </a:lnTo>
                      <a:lnTo>
                        <a:pt x="1059" y="1226"/>
                      </a:lnTo>
                      <a:lnTo>
                        <a:pt x="1063" y="1243"/>
                      </a:lnTo>
                      <a:lnTo>
                        <a:pt x="1066" y="1252"/>
                      </a:lnTo>
                      <a:lnTo>
                        <a:pt x="1070" y="1260"/>
                      </a:lnTo>
                      <a:lnTo>
                        <a:pt x="1070" y="1260"/>
                      </a:lnTo>
                      <a:lnTo>
                        <a:pt x="1079" y="1273"/>
                      </a:lnTo>
                      <a:lnTo>
                        <a:pt x="1085" y="1277"/>
                      </a:lnTo>
                      <a:lnTo>
                        <a:pt x="1091" y="1282"/>
                      </a:lnTo>
                      <a:lnTo>
                        <a:pt x="1098" y="1285"/>
                      </a:lnTo>
                      <a:lnTo>
                        <a:pt x="1103" y="1287"/>
                      </a:lnTo>
                      <a:lnTo>
                        <a:pt x="1110" y="1287"/>
                      </a:lnTo>
                      <a:lnTo>
                        <a:pt x="1117" y="1285"/>
                      </a:lnTo>
                      <a:lnTo>
                        <a:pt x="1117" y="1285"/>
                      </a:lnTo>
                      <a:lnTo>
                        <a:pt x="1124" y="1282"/>
                      </a:lnTo>
                      <a:lnTo>
                        <a:pt x="1128" y="1276"/>
                      </a:lnTo>
                      <a:lnTo>
                        <a:pt x="1133" y="1270"/>
                      </a:lnTo>
                      <a:lnTo>
                        <a:pt x="1137" y="1265"/>
                      </a:lnTo>
                      <a:lnTo>
                        <a:pt x="1145" y="1251"/>
                      </a:lnTo>
                      <a:lnTo>
                        <a:pt x="1153" y="1238"/>
                      </a:lnTo>
                      <a:lnTo>
                        <a:pt x="1153" y="1238"/>
                      </a:lnTo>
                      <a:lnTo>
                        <a:pt x="1157" y="1234"/>
                      </a:lnTo>
                      <a:lnTo>
                        <a:pt x="1158" y="1230"/>
                      </a:lnTo>
                      <a:lnTo>
                        <a:pt x="1159" y="1226"/>
                      </a:lnTo>
                      <a:lnTo>
                        <a:pt x="1159" y="1221"/>
                      </a:lnTo>
                      <a:lnTo>
                        <a:pt x="1158" y="1213"/>
                      </a:lnTo>
                      <a:lnTo>
                        <a:pt x="1154" y="1204"/>
                      </a:lnTo>
                      <a:lnTo>
                        <a:pt x="1146" y="1185"/>
                      </a:lnTo>
                      <a:lnTo>
                        <a:pt x="1144" y="1176"/>
                      </a:lnTo>
                      <a:lnTo>
                        <a:pt x="1143" y="1166"/>
                      </a:lnTo>
                      <a:lnTo>
                        <a:pt x="1143" y="1166"/>
                      </a:lnTo>
                      <a:lnTo>
                        <a:pt x="1144" y="1160"/>
                      </a:lnTo>
                      <a:lnTo>
                        <a:pt x="1146" y="1154"/>
                      </a:lnTo>
                      <a:lnTo>
                        <a:pt x="1153" y="1143"/>
                      </a:lnTo>
                      <a:lnTo>
                        <a:pt x="1157" y="1138"/>
                      </a:lnTo>
                      <a:lnTo>
                        <a:pt x="1159" y="1133"/>
                      </a:lnTo>
                      <a:lnTo>
                        <a:pt x="1161" y="1127"/>
                      </a:lnTo>
                      <a:lnTo>
                        <a:pt x="1161" y="1120"/>
                      </a:lnTo>
                      <a:lnTo>
                        <a:pt x="1161" y="1120"/>
                      </a:lnTo>
                      <a:lnTo>
                        <a:pt x="1160" y="1118"/>
                      </a:lnTo>
                      <a:lnTo>
                        <a:pt x="1158" y="1116"/>
                      </a:lnTo>
                      <a:lnTo>
                        <a:pt x="1156" y="1114"/>
                      </a:lnTo>
                      <a:lnTo>
                        <a:pt x="1152" y="1114"/>
                      </a:lnTo>
                      <a:lnTo>
                        <a:pt x="1152" y="1114"/>
                      </a:lnTo>
                      <a:lnTo>
                        <a:pt x="1152" y="1110"/>
                      </a:lnTo>
                      <a:lnTo>
                        <a:pt x="1153" y="1104"/>
                      </a:lnTo>
                      <a:lnTo>
                        <a:pt x="1156" y="1100"/>
                      </a:lnTo>
                      <a:lnTo>
                        <a:pt x="1158" y="1096"/>
                      </a:lnTo>
                      <a:lnTo>
                        <a:pt x="1161" y="1093"/>
                      </a:lnTo>
                      <a:lnTo>
                        <a:pt x="1166" y="1091"/>
                      </a:lnTo>
                      <a:lnTo>
                        <a:pt x="1176" y="1086"/>
                      </a:lnTo>
                      <a:lnTo>
                        <a:pt x="1196" y="1077"/>
                      </a:lnTo>
                      <a:lnTo>
                        <a:pt x="1206" y="1074"/>
                      </a:lnTo>
                      <a:lnTo>
                        <a:pt x="1214" y="1068"/>
                      </a:lnTo>
                      <a:lnTo>
                        <a:pt x="1214" y="1068"/>
                      </a:lnTo>
                      <a:lnTo>
                        <a:pt x="1225" y="1058"/>
                      </a:lnTo>
                      <a:lnTo>
                        <a:pt x="1236" y="1048"/>
                      </a:lnTo>
                      <a:lnTo>
                        <a:pt x="1260" y="1033"/>
                      </a:lnTo>
                      <a:lnTo>
                        <a:pt x="1283" y="1017"/>
                      </a:lnTo>
                      <a:lnTo>
                        <a:pt x="1293" y="1009"/>
                      </a:lnTo>
                      <a:lnTo>
                        <a:pt x="1303" y="998"/>
                      </a:lnTo>
                      <a:lnTo>
                        <a:pt x="1303" y="998"/>
                      </a:lnTo>
                      <a:lnTo>
                        <a:pt x="1318" y="983"/>
                      </a:lnTo>
                      <a:lnTo>
                        <a:pt x="1333" y="967"/>
                      </a:lnTo>
                      <a:lnTo>
                        <a:pt x="1350" y="951"/>
                      </a:lnTo>
                      <a:lnTo>
                        <a:pt x="1358" y="944"/>
                      </a:lnTo>
                      <a:lnTo>
                        <a:pt x="1367" y="938"/>
                      </a:lnTo>
                      <a:lnTo>
                        <a:pt x="1376" y="932"/>
                      </a:lnTo>
                      <a:lnTo>
                        <a:pt x="1385" y="928"/>
                      </a:lnTo>
                      <a:lnTo>
                        <a:pt x="1394" y="926"/>
                      </a:lnTo>
                      <a:lnTo>
                        <a:pt x="1403" y="925"/>
                      </a:lnTo>
                      <a:lnTo>
                        <a:pt x="1414" y="925"/>
                      </a:lnTo>
                      <a:lnTo>
                        <a:pt x="1424" y="926"/>
                      </a:lnTo>
                      <a:lnTo>
                        <a:pt x="1434" y="930"/>
                      </a:lnTo>
                      <a:lnTo>
                        <a:pt x="1444" y="936"/>
                      </a:lnTo>
                      <a:lnTo>
                        <a:pt x="1444" y="936"/>
                      </a:lnTo>
                      <a:lnTo>
                        <a:pt x="1450" y="940"/>
                      </a:lnTo>
                      <a:lnTo>
                        <a:pt x="1456" y="946"/>
                      </a:lnTo>
                      <a:lnTo>
                        <a:pt x="1460" y="952"/>
                      </a:lnTo>
                      <a:lnTo>
                        <a:pt x="1464" y="958"/>
                      </a:lnTo>
                      <a:lnTo>
                        <a:pt x="1469" y="971"/>
                      </a:lnTo>
                      <a:lnTo>
                        <a:pt x="1474" y="985"/>
                      </a:lnTo>
                      <a:lnTo>
                        <a:pt x="1478" y="998"/>
                      </a:lnTo>
                      <a:lnTo>
                        <a:pt x="1484" y="1012"/>
                      </a:lnTo>
                      <a:lnTo>
                        <a:pt x="1488" y="1019"/>
                      </a:lnTo>
                      <a:lnTo>
                        <a:pt x="1492" y="1026"/>
                      </a:lnTo>
                      <a:lnTo>
                        <a:pt x="1497" y="1031"/>
                      </a:lnTo>
                      <a:lnTo>
                        <a:pt x="1502" y="1037"/>
                      </a:lnTo>
                      <a:lnTo>
                        <a:pt x="1502" y="1037"/>
                      </a:lnTo>
                      <a:lnTo>
                        <a:pt x="1507" y="1043"/>
                      </a:lnTo>
                      <a:lnTo>
                        <a:pt x="1510" y="1051"/>
                      </a:lnTo>
                      <a:lnTo>
                        <a:pt x="1513" y="1059"/>
                      </a:lnTo>
                      <a:lnTo>
                        <a:pt x="1515" y="1067"/>
                      </a:lnTo>
                      <a:lnTo>
                        <a:pt x="1516" y="1076"/>
                      </a:lnTo>
                      <a:lnTo>
                        <a:pt x="1518" y="1084"/>
                      </a:lnTo>
                      <a:lnTo>
                        <a:pt x="1522" y="1092"/>
                      </a:lnTo>
                      <a:lnTo>
                        <a:pt x="1526" y="1097"/>
                      </a:lnTo>
                      <a:lnTo>
                        <a:pt x="1526" y="1097"/>
                      </a:lnTo>
                      <a:lnTo>
                        <a:pt x="1532" y="1101"/>
                      </a:lnTo>
                      <a:lnTo>
                        <a:pt x="1534" y="1102"/>
                      </a:lnTo>
                      <a:lnTo>
                        <a:pt x="1538" y="1102"/>
                      </a:lnTo>
                      <a:lnTo>
                        <a:pt x="1542" y="1100"/>
                      </a:lnTo>
                      <a:lnTo>
                        <a:pt x="1546" y="1095"/>
                      </a:lnTo>
                      <a:lnTo>
                        <a:pt x="1550" y="1089"/>
                      </a:lnTo>
                      <a:lnTo>
                        <a:pt x="1554" y="1084"/>
                      </a:lnTo>
                      <a:lnTo>
                        <a:pt x="1558" y="1070"/>
                      </a:lnTo>
                      <a:lnTo>
                        <a:pt x="1558" y="1070"/>
                      </a:lnTo>
                      <a:lnTo>
                        <a:pt x="1568" y="1101"/>
                      </a:lnTo>
                      <a:lnTo>
                        <a:pt x="1576" y="1134"/>
                      </a:lnTo>
                      <a:lnTo>
                        <a:pt x="1584" y="1166"/>
                      </a:lnTo>
                      <a:lnTo>
                        <a:pt x="1589" y="1182"/>
                      </a:lnTo>
                      <a:lnTo>
                        <a:pt x="1594" y="1196"/>
                      </a:lnTo>
                      <a:lnTo>
                        <a:pt x="1594" y="1196"/>
                      </a:lnTo>
                      <a:lnTo>
                        <a:pt x="1597" y="1204"/>
                      </a:lnTo>
                      <a:lnTo>
                        <a:pt x="1598" y="1212"/>
                      </a:lnTo>
                      <a:lnTo>
                        <a:pt x="1598" y="1228"/>
                      </a:lnTo>
                      <a:lnTo>
                        <a:pt x="1597" y="1245"/>
                      </a:lnTo>
                      <a:lnTo>
                        <a:pt x="1597" y="1261"/>
                      </a:lnTo>
                      <a:lnTo>
                        <a:pt x="1597" y="1261"/>
                      </a:lnTo>
                      <a:lnTo>
                        <a:pt x="1598" y="1267"/>
                      </a:lnTo>
                      <a:lnTo>
                        <a:pt x="1600" y="1271"/>
                      </a:lnTo>
                      <a:lnTo>
                        <a:pt x="1605" y="1283"/>
                      </a:lnTo>
                      <a:lnTo>
                        <a:pt x="1612" y="1293"/>
                      </a:lnTo>
                      <a:lnTo>
                        <a:pt x="1620" y="1302"/>
                      </a:lnTo>
                      <a:lnTo>
                        <a:pt x="1637" y="1321"/>
                      </a:lnTo>
                      <a:lnTo>
                        <a:pt x="1643" y="1332"/>
                      </a:lnTo>
                      <a:lnTo>
                        <a:pt x="1649" y="1343"/>
                      </a:lnTo>
                      <a:lnTo>
                        <a:pt x="1649" y="1343"/>
                      </a:lnTo>
                      <a:lnTo>
                        <a:pt x="1654" y="1360"/>
                      </a:lnTo>
                      <a:lnTo>
                        <a:pt x="1659" y="1376"/>
                      </a:lnTo>
                      <a:lnTo>
                        <a:pt x="1659" y="1376"/>
                      </a:lnTo>
                      <a:lnTo>
                        <a:pt x="1664" y="1385"/>
                      </a:lnTo>
                      <a:lnTo>
                        <a:pt x="1670" y="1394"/>
                      </a:lnTo>
                      <a:lnTo>
                        <a:pt x="1682" y="1412"/>
                      </a:lnTo>
                      <a:lnTo>
                        <a:pt x="1696" y="1428"/>
                      </a:lnTo>
                      <a:lnTo>
                        <a:pt x="1712" y="1443"/>
                      </a:lnTo>
                      <a:lnTo>
                        <a:pt x="1743" y="1473"/>
                      </a:lnTo>
                      <a:lnTo>
                        <a:pt x="1759" y="1487"/>
                      </a:lnTo>
                      <a:lnTo>
                        <a:pt x="1774" y="1503"/>
                      </a:lnTo>
                      <a:lnTo>
                        <a:pt x="1774" y="1503"/>
                      </a:lnTo>
                      <a:lnTo>
                        <a:pt x="1774" y="1498"/>
                      </a:lnTo>
                      <a:lnTo>
                        <a:pt x="1773" y="1492"/>
                      </a:lnTo>
                      <a:lnTo>
                        <a:pt x="1770" y="1481"/>
                      </a:lnTo>
                      <a:lnTo>
                        <a:pt x="1765" y="1472"/>
                      </a:lnTo>
                      <a:lnTo>
                        <a:pt x="1764" y="1467"/>
                      </a:lnTo>
                      <a:lnTo>
                        <a:pt x="1764" y="1464"/>
                      </a:lnTo>
                      <a:lnTo>
                        <a:pt x="1764" y="1464"/>
                      </a:lnTo>
                      <a:lnTo>
                        <a:pt x="1765" y="1451"/>
                      </a:lnTo>
                      <a:lnTo>
                        <a:pt x="1765" y="1439"/>
                      </a:lnTo>
                      <a:lnTo>
                        <a:pt x="1764" y="1427"/>
                      </a:lnTo>
                      <a:lnTo>
                        <a:pt x="1762" y="1415"/>
                      </a:lnTo>
                      <a:lnTo>
                        <a:pt x="1758" y="1404"/>
                      </a:lnTo>
                      <a:lnTo>
                        <a:pt x="1754" y="1393"/>
                      </a:lnTo>
                      <a:lnTo>
                        <a:pt x="1749" y="1383"/>
                      </a:lnTo>
                      <a:lnTo>
                        <a:pt x="1742" y="1373"/>
                      </a:lnTo>
                      <a:lnTo>
                        <a:pt x="1729" y="1353"/>
                      </a:lnTo>
                      <a:lnTo>
                        <a:pt x="1714" y="1335"/>
                      </a:lnTo>
                      <a:lnTo>
                        <a:pt x="1682" y="1300"/>
                      </a:lnTo>
                      <a:lnTo>
                        <a:pt x="1682" y="1300"/>
                      </a:lnTo>
                      <a:lnTo>
                        <a:pt x="1674" y="1290"/>
                      </a:lnTo>
                      <a:lnTo>
                        <a:pt x="1666" y="1279"/>
                      </a:lnTo>
                      <a:lnTo>
                        <a:pt x="1658" y="1268"/>
                      </a:lnTo>
                      <a:lnTo>
                        <a:pt x="1653" y="1255"/>
                      </a:lnTo>
                      <a:lnTo>
                        <a:pt x="1653" y="1255"/>
                      </a:lnTo>
                      <a:lnTo>
                        <a:pt x="1650" y="1246"/>
                      </a:lnTo>
                      <a:lnTo>
                        <a:pt x="1649" y="1236"/>
                      </a:lnTo>
                      <a:lnTo>
                        <a:pt x="1648" y="1226"/>
                      </a:lnTo>
                      <a:lnTo>
                        <a:pt x="1649" y="1216"/>
                      </a:lnTo>
                      <a:lnTo>
                        <a:pt x="1650" y="1196"/>
                      </a:lnTo>
                      <a:lnTo>
                        <a:pt x="1654" y="1176"/>
                      </a:lnTo>
                      <a:lnTo>
                        <a:pt x="1654" y="1176"/>
                      </a:lnTo>
                      <a:lnTo>
                        <a:pt x="1655" y="1172"/>
                      </a:lnTo>
                      <a:lnTo>
                        <a:pt x="1656" y="1170"/>
                      </a:lnTo>
                      <a:lnTo>
                        <a:pt x="1659" y="1170"/>
                      </a:lnTo>
                      <a:lnTo>
                        <a:pt x="1662" y="1170"/>
                      </a:lnTo>
                      <a:lnTo>
                        <a:pt x="1670" y="1171"/>
                      </a:lnTo>
                      <a:lnTo>
                        <a:pt x="1673" y="1171"/>
                      </a:lnTo>
                      <a:lnTo>
                        <a:pt x="1676" y="1170"/>
                      </a:lnTo>
                      <a:lnTo>
                        <a:pt x="1676" y="1170"/>
                      </a:lnTo>
                      <a:lnTo>
                        <a:pt x="1676" y="1180"/>
                      </a:lnTo>
                      <a:lnTo>
                        <a:pt x="1676" y="1180"/>
                      </a:lnTo>
                      <a:lnTo>
                        <a:pt x="1682" y="1180"/>
                      </a:lnTo>
                      <a:lnTo>
                        <a:pt x="1689" y="1180"/>
                      </a:lnTo>
                      <a:lnTo>
                        <a:pt x="1695" y="1182"/>
                      </a:lnTo>
                      <a:lnTo>
                        <a:pt x="1700" y="1184"/>
                      </a:lnTo>
                      <a:lnTo>
                        <a:pt x="1711" y="1190"/>
                      </a:lnTo>
                      <a:lnTo>
                        <a:pt x="1721" y="1197"/>
                      </a:lnTo>
                      <a:lnTo>
                        <a:pt x="1730" y="1207"/>
                      </a:lnTo>
                      <a:lnTo>
                        <a:pt x="1738" y="1218"/>
                      </a:lnTo>
                      <a:lnTo>
                        <a:pt x="1745" y="1229"/>
                      </a:lnTo>
                      <a:lnTo>
                        <a:pt x="1751" y="1241"/>
                      </a:lnTo>
                      <a:lnTo>
                        <a:pt x="1751" y="1241"/>
                      </a:lnTo>
                      <a:lnTo>
                        <a:pt x="1751" y="1241"/>
                      </a:lnTo>
                      <a:lnTo>
                        <a:pt x="1751" y="1241"/>
                      </a:lnTo>
                      <a:lnTo>
                        <a:pt x="1756" y="1236"/>
                      </a:lnTo>
                      <a:lnTo>
                        <a:pt x="1758" y="1234"/>
                      </a:lnTo>
                      <a:lnTo>
                        <a:pt x="1759" y="1230"/>
                      </a:lnTo>
                      <a:lnTo>
                        <a:pt x="1759" y="1230"/>
                      </a:lnTo>
                      <a:lnTo>
                        <a:pt x="1762" y="1234"/>
                      </a:lnTo>
                      <a:lnTo>
                        <a:pt x="1763" y="1235"/>
                      </a:lnTo>
                      <a:lnTo>
                        <a:pt x="1765" y="1236"/>
                      </a:lnTo>
                      <a:lnTo>
                        <a:pt x="1766" y="1235"/>
                      </a:lnTo>
                      <a:lnTo>
                        <a:pt x="1771" y="1234"/>
                      </a:lnTo>
                      <a:lnTo>
                        <a:pt x="1774" y="1230"/>
                      </a:lnTo>
                      <a:lnTo>
                        <a:pt x="1774" y="1230"/>
                      </a:lnTo>
                      <a:lnTo>
                        <a:pt x="1770" y="1238"/>
                      </a:lnTo>
                      <a:lnTo>
                        <a:pt x="1769" y="1242"/>
                      </a:lnTo>
                      <a:lnTo>
                        <a:pt x="1770" y="1246"/>
                      </a:lnTo>
                      <a:lnTo>
                        <a:pt x="1770" y="1246"/>
                      </a:lnTo>
                      <a:lnTo>
                        <a:pt x="1767" y="1244"/>
                      </a:lnTo>
                      <a:lnTo>
                        <a:pt x="1764" y="1242"/>
                      </a:lnTo>
                      <a:lnTo>
                        <a:pt x="1759" y="1242"/>
                      </a:lnTo>
                      <a:lnTo>
                        <a:pt x="1754" y="1242"/>
                      </a:lnTo>
                      <a:lnTo>
                        <a:pt x="1753" y="1241"/>
                      </a:lnTo>
                      <a:lnTo>
                        <a:pt x="1751" y="1241"/>
                      </a:lnTo>
                      <a:lnTo>
                        <a:pt x="1751" y="1241"/>
                      </a:lnTo>
                      <a:lnTo>
                        <a:pt x="1749" y="1242"/>
                      </a:lnTo>
                      <a:lnTo>
                        <a:pt x="1747" y="1244"/>
                      </a:lnTo>
                      <a:lnTo>
                        <a:pt x="1748" y="1246"/>
                      </a:lnTo>
                      <a:lnTo>
                        <a:pt x="1750" y="1250"/>
                      </a:lnTo>
                      <a:lnTo>
                        <a:pt x="1750" y="1250"/>
                      </a:lnTo>
                      <a:lnTo>
                        <a:pt x="1757" y="1253"/>
                      </a:lnTo>
                      <a:lnTo>
                        <a:pt x="1764" y="1257"/>
                      </a:lnTo>
                      <a:lnTo>
                        <a:pt x="1772" y="1260"/>
                      </a:lnTo>
                      <a:lnTo>
                        <a:pt x="1779" y="1261"/>
                      </a:lnTo>
                      <a:lnTo>
                        <a:pt x="1786" y="1262"/>
                      </a:lnTo>
                      <a:lnTo>
                        <a:pt x="1791" y="1261"/>
                      </a:lnTo>
                      <a:lnTo>
                        <a:pt x="1796" y="1259"/>
                      </a:lnTo>
                      <a:lnTo>
                        <a:pt x="1799" y="1254"/>
                      </a:lnTo>
                      <a:lnTo>
                        <a:pt x="1799" y="1254"/>
                      </a:lnTo>
                      <a:lnTo>
                        <a:pt x="1806" y="1243"/>
                      </a:lnTo>
                      <a:lnTo>
                        <a:pt x="1814" y="1233"/>
                      </a:lnTo>
                      <a:lnTo>
                        <a:pt x="1823" y="1225"/>
                      </a:lnTo>
                      <a:lnTo>
                        <a:pt x="1829" y="1221"/>
                      </a:lnTo>
                      <a:lnTo>
                        <a:pt x="1833" y="1219"/>
                      </a:lnTo>
                      <a:lnTo>
                        <a:pt x="1833" y="1219"/>
                      </a:lnTo>
                      <a:lnTo>
                        <a:pt x="1853" y="1213"/>
                      </a:lnTo>
                      <a:lnTo>
                        <a:pt x="1859" y="1210"/>
                      </a:lnTo>
                      <a:lnTo>
                        <a:pt x="1862" y="1208"/>
                      </a:lnTo>
                      <a:lnTo>
                        <a:pt x="1863" y="1205"/>
                      </a:lnTo>
                      <a:lnTo>
                        <a:pt x="1863" y="1205"/>
                      </a:lnTo>
                      <a:lnTo>
                        <a:pt x="1875" y="1155"/>
                      </a:lnTo>
                      <a:lnTo>
                        <a:pt x="1881" y="1132"/>
                      </a:lnTo>
                      <a:lnTo>
                        <a:pt x="1885" y="1109"/>
                      </a:lnTo>
                      <a:lnTo>
                        <a:pt x="1885" y="1109"/>
                      </a:lnTo>
                      <a:lnTo>
                        <a:pt x="1885" y="1104"/>
                      </a:lnTo>
                      <a:lnTo>
                        <a:pt x="1885" y="1101"/>
                      </a:lnTo>
                      <a:lnTo>
                        <a:pt x="1881" y="1092"/>
                      </a:lnTo>
                      <a:lnTo>
                        <a:pt x="1875" y="1084"/>
                      </a:lnTo>
                      <a:lnTo>
                        <a:pt x="1870" y="1076"/>
                      </a:lnTo>
                      <a:lnTo>
                        <a:pt x="1855" y="1058"/>
                      </a:lnTo>
                      <a:lnTo>
                        <a:pt x="1848" y="1047"/>
                      </a:lnTo>
                      <a:lnTo>
                        <a:pt x="1842" y="1037"/>
                      </a:lnTo>
                      <a:lnTo>
                        <a:pt x="1842" y="1037"/>
                      </a:lnTo>
                      <a:lnTo>
                        <a:pt x="1840" y="1034"/>
                      </a:lnTo>
                      <a:lnTo>
                        <a:pt x="1837" y="1029"/>
                      </a:lnTo>
                      <a:lnTo>
                        <a:pt x="1829" y="1021"/>
                      </a:lnTo>
                      <a:lnTo>
                        <a:pt x="1819" y="1013"/>
                      </a:lnTo>
                      <a:lnTo>
                        <a:pt x="1809" y="1003"/>
                      </a:lnTo>
                      <a:lnTo>
                        <a:pt x="1809" y="1003"/>
                      </a:lnTo>
                      <a:lnTo>
                        <a:pt x="1807" y="998"/>
                      </a:lnTo>
                      <a:lnTo>
                        <a:pt x="1807" y="994"/>
                      </a:lnTo>
                      <a:lnTo>
                        <a:pt x="1807" y="988"/>
                      </a:lnTo>
                      <a:lnTo>
                        <a:pt x="1809" y="985"/>
                      </a:lnTo>
                      <a:lnTo>
                        <a:pt x="1809" y="985"/>
                      </a:lnTo>
                      <a:lnTo>
                        <a:pt x="1820" y="975"/>
                      </a:lnTo>
                      <a:lnTo>
                        <a:pt x="1825" y="971"/>
                      </a:lnTo>
                      <a:lnTo>
                        <a:pt x="1830" y="967"/>
                      </a:lnTo>
                      <a:lnTo>
                        <a:pt x="1837" y="964"/>
                      </a:lnTo>
                      <a:lnTo>
                        <a:pt x="1842" y="962"/>
                      </a:lnTo>
                      <a:lnTo>
                        <a:pt x="1849" y="962"/>
                      </a:lnTo>
                      <a:lnTo>
                        <a:pt x="1857" y="963"/>
                      </a:lnTo>
                      <a:lnTo>
                        <a:pt x="1857" y="963"/>
                      </a:lnTo>
                      <a:lnTo>
                        <a:pt x="1856" y="971"/>
                      </a:lnTo>
                      <a:lnTo>
                        <a:pt x="1857" y="977"/>
                      </a:lnTo>
                      <a:lnTo>
                        <a:pt x="1861" y="983"/>
                      </a:lnTo>
                      <a:lnTo>
                        <a:pt x="1864" y="987"/>
                      </a:lnTo>
                      <a:lnTo>
                        <a:pt x="1870" y="990"/>
                      </a:lnTo>
                      <a:lnTo>
                        <a:pt x="1875" y="994"/>
                      </a:lnTo>
                      <a:lnTo>
                        <a:pt x="1887" y="998"/>
                      </a:lnTo>
                      <a:lnTo>
                        <a:pt x="1887" y="998"/>
                      </a:lnTo>
                      <a:lnTo>
                        <a:pt x="1890" y="1000"/>
                      </a:lnTo>
                      <a:lnTo>
                        <a:pt x="1894" y="1001"/>
                      </a:lnTo>
                      <a:lnTo>
                        <a:pt x="1895" y="1001"/>
                      </a:lnTo>
                      <a:lnTo>
                        <a:pt x="1896" y="1000"/>
                      </a:lnTo>
                      <a:lnTo>
                        <a:pt x="1897" y="997"/>
                      </a:lnTo>
                      <a:lnTo>
                        <a:pt x="1896" y="994"/>
                      </a:lnTo>
                      <a:lnTo>
                        <a:pt x="1896" y="994"/>
                      </a:lnTo>
                      <a:lnTo>
                        <a:pt x="1894" y="994"/>
                      </a:lnTo>
                      <a:lnTo>
                        <a:pt x="1891" y="994"/>
                      </a:lnTo>
                      <a:lnTo>
                        <a:pt x="1891" y="992"/>
                      </a:lnTo>
                      <a:lnTo>
                        <a:pt x="1891" y="990"/>
                      </a:lnTo>
                      <a:lnTo>
                        <a:pt x="1892" y="987"/>
                      </a:lnTo>
                      <a:lnTo>
                        <a:pt x="1892" y="985"/>
                      </a:lnTo>
                      <a:lnTo>
                        <a:pt x="1891" y="984"/>
                      </a:lnTo>
                      <a:lnTo>
                        <a:pt x="1891" y="984"/>
                      </a:lnTo>
                      <a:lnTo>
                        <a:pt x="1897" y="980"/>
                      </a:lnTo>
                      <a:lnTo>
                        <a:pt x="1902" y="976"/>
                      </a:lnTo>
                      <a:lnTo>
                        <a:pt x="1908" y="965"/>
                      </a:lnTo>
                      <a:lnTo>
                        <a:pt x="1914" y="955"/>
                      </a:lnTo>
                      <a:lnTo>
                        <a:pt x="1920" y="947"/>
                      </a:lnTo>
                      <a:lnTo>
                        <a:pt x="1920" y="947"/>
                      </a:lnTo>
                      <a:lnTo>
                        <a:pt x="1930" y="937"/>
                      </a:lnTo>
                      <a:lnTo>
                        <a:pt x="1940" y="928"/>
                      </a:lnTo>
                      <a:lnTo>
                        <a:pt x="1953" y="921"/>
                      </a:lnTo>
                      <a:lnTo>
                        <a:pt x="1965" y="915"/>
                      </a:lnTo>
                      <a:lnTo>
                        <a:pt x="1980" y="911"/>
                      </a:lnTo>
                      <a:lnTo>
                        <a:pt x="1994" y="907"/>
                      </a:lnTo>
                      <a:lnTo>
                        <a:pt x="2008" y="905"/>
                      </a:lnTo>
                      <a:lnTo>
                        <a:pt x="2023" y="903"/>
                      </a:lnTo>
                      <a:lnTo>
                        <a:pt x="2023" y="903"/>
                      </a:lnTo>
                      <a:lnTo>
                        <a:pt x="2022" y="903"/>
                      </a:lnTo>
                      <a:lnTo>
                        <a:pt x="2021" y="903"/>
                      </a:lnTo>
                      <a:lnTo>
                        <a:pt x="2016" y="903"/>
                      </a:lnTo>
                      <a:lnTo>
                        <a:pt x="2015" y="904"/>
                      </a:lnTo>
                      <a:lnTo>
                        <a:pt x="2014" y="903"/>
                      </a:lnTo>
                      <a:lnTo>
                        <a:pt x="2014" y="902"/>
                      </a:lnTo>
                      <a:lnTo>
                        <a:pt x="2015" y="900"/>
                      </a:lnTo>
                      <a:lnTo>
                        <a:pt x="2015" y="900"/>
                      </a:lnTo>
                      <a:lnTo>
                        <a:pt x="2019" y="895"/>
                      </a:lnTo>
                      <a:lnTo>
                        <a:pt x="2021" y="892"/>
                      </a:lnTo>
                      <a:lnTo>
                        <a:pt x="2029" y="887"/>
                      </a:lnTo>
                      <a:lnTo>
                        <a:pt x="2038" y="885"/>
                      </a:lnTo>
                      <a:lnTo>
                        <a:pt x="2047" y="881"/>
                      </a:lnTo>
                      <a:lnTo>
                        <a:pt x="2055" y="879"/>
                      </a:lnTo>
                      <a:lnTo>
                        <a:pt x="2064" y="876"/>
                      </a:lnTo>
                      <a:lnTo>
                        <a:pt x="2068" y="873"/>
                      </a:lnTo>
                      <a:lnTo>
                        <a:pt x="2071" y="870"/>
                      </a:lnTo>
                      <a:lnTo>
                        <a:pt x="2074" y="867"/>
                      </a:lnTo>
                      <a:lnTo>
                        <a:pt x="2077" y="862"/>
                      </a:lnTo>
                      <a:lnTo>
                        <a:pt x="2077" y="862"/>
                      </a:lnTo>
                      <a:lnTo>
                        <a:pt x="2081" y="854"/>
                      </a:lnTo>
                      <a:lnTo>
                        <a:pt x="2086" y="847"/>
                      </a:lnTo>
                      <a:lnTo>
                        <a:pt x="2091" y="840"/>
                      </a:lnTo>
                      <a:lnTo>
                        <a:pt x="2098" y="834"/>
                      </a:lnTo>
                      <a:lnTo>
                        <a:pt x="2112" y="822"/>
                      </a:lnTo>
                      <a:lnTo>
                        <a:pt x="2126" y="811"/>
                      </a:lnTo>
                      <a:lnTo>
                        <a:pt x="2126" y="811"/>
                      </a:lnTo>
                      <a:lnTo>
                        <a:pt x="2135" y="803"/>
                      </a:lnTo>
                      <a:lnTo>
                        <a:pt x="2143" y="794"/>
                      </a:lnTo>
                      <a:lnTo>
                        <a:pt x="2151" y="783"/>
                      </a:lnTo>
                      <a:lnTo>
                        <a:pt x="2156" y="773"/>
                      </a:lnTo>
                      <a:lnTo>
                        <a:pt x="2169" y="752"/>
                      </a:lnTo>
                      <a:lnTo>
                        <a:pt x="2176" y="740"/>
                      </a:lnTo>
                      <a:lnTo>
                        <a:pt x="2182" y="730"/>
                      </a:lnTo>
                      <a:lnTo>
                        <a:pt x="2182" y="730"/>
                      </a:lnTo>
                      <a:lnTo>
                        <a:pt x="2186" y="724"/>
                      </a:lnTo>
                      <a:lnTo>
                        <a:pt x="2187" y="718"/>
                      </a:lnTo>
                      <a:lnTo>
                        <a:pt x="2189" y="711"/>
                      </a:lnTo>
                      <a:lnTo>
                        <a:pt x="2189" y="704"/>
                      </a:lnTo>
                      <a:lnTo>
                        <a:pt x="2189" y="696"/>
                      </a:lnTo>
                      <a:lnTo>
                        <a:pt x="2187" y="689"/>
                      </a:lnTo>
                      <a:lnTo>
                        <a:pt x="2186" y="683"/>
                      </a:lnTo>
                      <a:lnTo>
                        <a:pt x="2182" y="679"/>
                      </a:lnTo>
                      <a:lnTo>
                        <a:pt x="2182" y="679"/>
                      </a:lnTo>
                      <a:lnTo>
                        <a:pt x="2177" y="672"/>
                      </a:lnTo>
                      <a:lnTo>
                        <a:pt x="2171" y="665"/>
                      </a:lnTo>
                      <a:lnTo>
                        <a:pt x="2167" y="656"/>
                      </a:lnTo>
                      <a:lnTo>
                        <a:pt x="2162" y="648"/>
                      </a:lnTo>
                      <a:lnTo>
                        <a:pt x="2155" y="630"/>
                      </a:lnTo>
                      <a:lnTo>
                        <a:pt x="2151" y="611"/>
                      </a:lnTo>
                      <a:lnTo>
                        <a:pt x="2151" y="611"/>
                      </a:lnTo>
                      <a:lnTo>
                        <a:pt x="2154" y="611"/>
                      </a:lnTo>
                      <a:lnTo>
                        <a:pt x="2156" y="611"/>
                      </a:lnTo>
                      <a:lnTo>
                        <a:pt x="2161" y="608"/>
                      </a:lnTo>
                      <a:lnTo>
                        <a:pt x="2165" y="606"/>
                      </a:lnTo>
                      <a:lnTo>
                        <a:pt x="2168" y="606"/>
                      </a:lnTo>
                      <a:lnTo>
                        <a:pt x="2171" y="606"/>
                      </a:lnTo>
                      <a:lnTo>
                        <a:pt x="2171" y="606"/>
                      </a:lnTo>
                      <a:lnTo>
                        <a:pt x="2165" y="599"/>
                      </a:lnTo>
                      <a:lnTo>
                        <a:pt x="2159" y="594"/>
                      </a:lnTo>
                      <a:lnTo>
                        <a:pt x="2153" y="589"/>
                      </a:lnTo>
                      <a:lnTo>
                        <a:pt x="2148" y="583"/>
                      </a:lnTo>
                      <a:lnTo>
                        <a:pt x="2145" y="578"/>
                      </a:lnTo>
                      <a:lnTo>
                        <a:pt x="2144" y="572"/>
                      </a:lnTo>
                      <a:lnTo>
                        <a:pt x="2145" y="565"/>
                      </a:lnTo>
                      <a:lnTo>
                        <a:pt x="2148" y="557"/>
                      </a:lnTo>
                      <a:lnTo>
                        <a:pt x="2148" y="557"/>
                      </a:lnTo>
                      <a:lnTo>
                        <a:pt x="2159" y="542"/>
                      </a:lnTo>
                      <a:lnTo>
                        <a:pt x="2170" y="529"/>
                      </a:lnTo>
                      <a:lnTo>
                        <a:pt x="2177" y="523"/>
                      </a:lnTo>
                      <a:lnTo>
                        <a:pt x="2184" y="517"/>
                      </a:lnTo>
                      <a:lnTo>
                        <a:pt x="2190" y="513"/>
                      </a:lnTo>
                      <a:lnTo>
                        <a:pt x="2200" y="508"/>
                      </a:lnTo>
                      <a:lnTo>
                        <a:pt x="2200" y="508"/>
                      </a:lnTo>
                      <a:lnTo>
                        <a:pt x="2201" y="507"/>
                      </a:lnTo>
                      <a:lnTo>
                        <a:pt x="2202" y="505"/>
                      </a:lnTo>
                      <a:lnTo>
                        <a:pt x="2204" y="499"/>
                      </a:lnTo>
                      <a:lnTo>
                        <a:pt x="2205" y="495"/>
                      </a:lnTo>
                      <a:lnTo>
                        <a:pt x="2205" y="492"/>
                      </a:lnTo>
                      <a:lnTo>
                        <a:pt x="2204" y="492"/>
                      </a:lnTo>
                      <a:lnTo>
                        <a:pt x="2204" y="492"/>
                      </a:lnTo>
                      <a:lnTo>
                        <a:pt x="2190" y="490"/>
                      </a:lnTo>
                      <a:lnTo>
                        <a:pt x="2177" y="489"/>
                      </a:lnTo>
                      <a:lnTo>
                        <a:pt x="2148" y="486"/>
                      </a:lnTo>
                      <a:lnTo>
                        <a:pt x="2135" y="483"/>
                      </a:lnTo>
                      <a:lnTo>
                        <a:pt x="2122" y="479"/>
                      </a:lnTo>
                      <a:lnTo>
                        <a:pt x="2110" y="472"/>
                      </a:lnTo>
                      <a:lnTo>
                        <a:pt x="2104" y="468"/>
                      </a:lnTo>
                      <a:lnTo>
                        <a:pt x="2098" y="464"/>
                      </a:lnTo>
                      <a:lnTo>
                        <a:pt x="2098" y="464"/>
                      </a:lnTo>
                      <a:lnTo>
                        <a:pt x="2097" y="460"/>
                      </a:lnTo>
                      <a:lnTo>
                        <a:pt x="2096" y="457"/>
                      </a:lnTo>
                      <a:lnTo>
                        <a:pt x="2097" y="454"/>
                      </a:lnTo>
                      <a:lnTo>
                        <a:pt x="2098" y="450"/>
                      </a:lnTo>
                      <a:lnTo>
                        <a:pt x="2098" y="450"/>
                      </a:lnTo>
                      <a:lnTo>
                        <a:pt x="2101" y="448"/>
                      </a:lnTo>
                      <a:lnTo>
                        <a:pt x="2103" y="446"/>
                      </a:lnTo>
                      <a:lnTo>
                        <a:pt x="2109" y="445"/>
                      </a:lnTo>
                      <a:lnTo>
                        <a:pt x="2114" y="446"/>
                      </a:lnTo>
                      <a:lnTo>
                        <a:pt x="2121" y="447"/>
                      </a:lnTo>
                      <a:lnTo>
                        <a:pt x="2126" y="449"/>
                      </a:lnTo>
                      <a:lnTo>
                        <a:pt x="2131" y="450"/>
                      </a:lnTo>
                      <a:lnTo>
                        <a:pt x="2136" y="450"/>
                      </a:lnTo>
                      <a:lnTo>
                        <a:pt x="2137" y="449"/>
                      </a:lnTo>
                      <a:lnTo>
                        <a:pt x="2138" y="448"/>
                      </a:lnTo>
                      <a:lnTo>
                        <a:pt x="2138" y="448"/>
                      </a:lnTo>
                      <a:lnTo>
                        <a:pt x="2147" y="430"/>
                      </a:lnTo>
                      <a:lnTo>
                        <a:pt x="2156" y="413"/>
                      </a:lnTo>
                      <a:lnTo>
                        <a:pt x="2162" y="406"/>
                      </a:lnTo>
                      <a:lnTo>
                        <a:pt x="2168" y="400"/>
                      </a:lnTo>
                      <a:lnTo>
                        <a:pt x="2173" y="396"/>
                      </a:lnTo>
                      <a:lnTo>
                        <a:pt x="2181" y="393"/>
                      </a:lnTo>
                      <a:lnTo>
                        <a:pt x="2181" y="393"/>
                      </a:lnTo>
                      <a:lnTo>
                        <a:pt x="2185" y="393"/>
                      </a:lnTo>
                      <a:lnTo>
                        <a:pt x="2187" y="395"/>
                      </a:lnTo>
                      <a:lnTo>
                        <a:pt x="2188" y="396"/>
                      </a:lnTo>
                      <a:lnTo>
                        <a:pt x="2189" y="398"/>
                      </a:lnTo>
                      <a:lnTo>
                        <a:pt x="2188" y="405"/>
                      </a:lnTo>
                      <a:lnTo>
                        <a:pt x="2187" y="413"/>
                      </a:lnTo>
                      <a:lnTo>
                        <a:pt x="2185" y="421"/>
                      </a:lnTo>
                      <a:lnTo>
                        <a:pt x="2184" y="429"/>
                      </a:lnTo>
                      <a:lnTo>
                        <a:pt x="2185" y="433"/>
                      </a:lnTo>
                      <a:lnTo>
                        <a:pt x="2186" y="437"/>
                      </a:lnTo>
                      <a:lnTo>
                        <a:pt x="2188" y="440"/>
                      </a:lnTo>
                      <a:lnTo>
                        <a:pt x="2192" y="442"/>
                      </a:lnTo>
                      <a:lnTo>
                        <a:pt x="2192" y="442"/>
                      </a:lnTo>
                      <a:lnTo>
                        <a:pt x="2196" y="445"/>
                      </a:lnTo>
                      <a:lnTo>
                        <a:pt x="2200" y="446"/>
                      </a:lnTo>
                      <a:lnTo>
                        <a:pt x="2210" y="446"/>
                      </a:lnTo>
                      <a:lnTo>
                        <a:pt x="2220" y="445"/>
                      </a:lnTo>
                      <a:lnTo>
                        <a:pt x="2230" y="442"/>
                      </a:lnTo>
                      <a:lnTo>
                        <a:pt x="2238" y="441"/>
                      </a:lnTo>
                      <a:lnTo>
                        <a:pt x="2246" y="441"/>
                      </a:lnTo>
                      <a:lnTo>
                        <a:pt x="2248" y="442"/>
                      </a:lnTo>
                      <a:lnTo>
                        <a:pt x="2251" y="445"/>
                      </a:lnTo>
                      <a:lnTo>
                        <a:pt x="2252" y="448"/>
                      </a:lnTo>
                      <a:lnTo>
                        <a:pt x="2252" y="453"/>
                      </a:lnTo>
                      <a:lnTo>
                        <a:pt x="2252" y="453"/>
                      </a:lnTo>
                      <a:lnTo>
                        <a:pt x="2253" y="454"/>
                      </a:lnTo>
                      <a:lnTo>
                        <a:pt x="2256" y="456"/>
                      </a:lnTo>
                      <a:lnTo>
                        <a:pt x="2267" y="459"/>
                      </a:lnTo>
                      <a:lnTo>
                        <a:pt x="2276" y="463"/>
                      </a:lnTo>
                      <a:lnTo>
                        <a:pt x="2279" y="465"/>
                      </a:lnTo>
                      <a:lnTo>
                        <a:pt x="2281" y="467"/>
                      </a:lnTo>
                      <a:lnTo>
                        <a:pt x="2281" y="467"/>
                      </a:lnTo>
                      <a:lnTo>
                        <a:pt x="2280" y="470"/>
                      </a:lnTo>
                      <a:lnTo>
                        <a:pt x="2279" y="473"/>
                      </a:lnTo>
                      <a:lnTo>
                        <a:pt x="2276" y="479"/>
                      </a:lnTo>
                      <a:lnTo>
                        <a:pt x="2271" y="483"/>
                      </a:lnTo>
                      <a:lnTo>
                        <a:pt x="2271" y="487"/>
                      </a:lnTo>
                      <a:lnTo>
                        <a:pt x="2271" y="489"/>
                      </a:lnTo>
                      <a:lnTo>
                        <a:pt x="2271" y="489"/>
                      </a:lnTo>
                      <a:lnTo>
                        <a:pt x="2272" y="491"/>
                      </a:lnTo>
                      <a:lnTo>
                        <a:pt x="2273" y="492"/>
                      </a:lnTo>
                      <a:lnTo>
                        <a:pt x="2279" y="492"/>
                      </a:lnTo>
                      <a:lnTo>
                        <a:pt x="2286" y="493"/>
                      </a:lnTo>
                      <a:lnTo>
                        <a:pt x="2288" y="495"/>
                      </a:lnTo>
                      <a:lnTo>
                        <a:pt x="2291" y="497"/>
                      </a:lnTo>
                      <a:lnTo>
                        <a:pt x="2291" y="497"/>
                      </a:lnTo>
                      <a:lnTo>
                        <a:pt x="2294" y="503"/>
                      </a:lnTo>
                      <a:lnTo>
                        <a:pt x="2295" y="507"/>
                      </a:lnTo>
                      <a:lnTo>
                        <a:pt x="2295" y="512"/>
                      </a:lnTo>
                      <a:lnTo>
                        <a:pt x="2294" y="516"/>
                      </a:lnTo>
                      <a:lnTo>
                        <a:pt x="2292" y="522"/>
                      </a:lnTo>
                      <a:lnTo>
                        <a:pt x="2292" y="524"/>
                      </a:lnTo>
                      <a:lnTo>
                        <a:pt x="2293" y="526"/>
                      </a:lnTo>
                      <a:lnTo>
                        <a:pt x="2293" y="526"/>
                      </a:lnTo>
                      <a:lnTo>
                        <a:pt x="2295" y="530"/>
                      </a:lnTo>
                      <a:lnTo>
                        <a:pt x="2296" y="532"/>
                      </a:lnTo>
                      <a:lnTo>
                        <a:pt x="2297" y="536"/>
                      </a:lnTo>
                      <a:lnTo>
                        <a:pt x="2296" y="538"/>
                      </a:lnTo>
                      <a:lnTo>
                        <a:pt x="2292" y="554"/>
                      </a:lnTo>
                      <a:lnTo>
                        <a:pt x="2292" y="554"/>
                      </a:lnTo>
                      <a:lnTo>
                        <a:pt x="2288" y="566"/>
                      </a:lnTo>
                      <a:lnTo>
                        <a:pt x="2287" y="572"/>
                      </a:lnTo>
                      <a:lnTo>
                        <a:pt x="2287" y="574"/>
                      </a:lnTo>
                      <a:lnTo>
                        <a:pt x="2288" y="575"/>
                      </a:lnTo>
                      <a:lnTo>
                        <a:pt x="2288" y="575"/>
                      </a:lnTo>
                      <a:lnTo>
                        <a:pt x="2289" y="578"/>
                      </a:lnTo>
                      <a:lnTo>
                        <a:pt x="2291" y="581"/>
                      </a:lnTo>
                      <a:lnTo>
                        <a:pt x="2291" y="586"/>
                      </a:lnTo>
                      <a:lnTo>
                        <a:pt x="2291" y="589"/>
                      </a:lnTo>
                      <a:lnTo>
                        <a:pt x="2292" y="590"/>
                      </a:lnTo>
                      <a:lnTo>
                        <a:pt x="2294" y="590"/>
                      </a:lnTo>
                      <a:lnTo>
                        <a:pt x="2294" y="590"/>
                      </a:lnTo>
                      <a:lnTo>
                        <a:pt x="2306" y="588"/>
                      </a:lnTo>
                      <a:lnTo>
                        <a:pt x="2314" y="586"/>
                      </a:lnTo>
                      <a:lnTo>
                        <a:pt x="2320" y="582"/>
                      </a:lnTo>
                      <a:lnTo>
                        <a:pt x="2325" y="579"/>
                      </a:lnTo>
                      <a:lnTo>
                        <a:pt x="2334" y="567"/>
                      </a:lnTo>
                      <a:lnTo>
                        <a:pt x="2341" y="561"/>
                      </a:lnTo>
                      <a:lnTo>
                        <a:pt x="2351" y="554"/>
                      </a:lnTo>
                      <a:lnTo>
                        <a:pt x="2351" y="554"/>
                      </a:lnTo>
                      <a:lnTo>
                        <a:pt x="2354" y="551"/>
                      </a:lnTo>
                      <a:lnTo>
                        <a:pt x="2358" y="547"/>
                      </a:lnTo>
                      <a:lnTo>
                        <a:pt x="2364" y="539"/>
                      </a:lnTo>
                      <a:lnTo>
                        <a:pt x="2368" y="531"/>
                      </a:lnTo>
                      <a:lnTo>
                        <a:pt x="2368" y="528"/>
                      </a:lnTo>
                      <a:lnTo>
                        <a:pt x="2367" y="526"/>
                      </a:lnTo>
                      <a:lnTo>
                        <a:pt x="2367" y="526"/>
                      </a:lnTo>
                      <a:lnTo>
                        <a:pt x="2363" y="526"/>
                      </a:lnTo>
                      <a:lnTo>
                        <a:pt x="2362" y="523"/>
                      </a:lnTo>
                      <a:lnTo>
                        <a:pt x="2360" y="520"/>
                      </a:lnTo>
                      <a:lnTo>
                        <a:pt x="2360" y="514"/>
                      </a:lnTo>
                      <a:lnTo>
                        <a:pt x="2358" y="503"/>
                      </a:lnTo>
                      <a:lnTo>
                        <a:pt x="2355" y="497"/>
                      </a:lnTo>
                      <a:lnTo>
                        <a:pt x="2352" y="491"/>
                      </a:lnTo>
                      <a:lnTo>
                        <a:pt x="2352" y="491"/>
                      </a:lnTo>
                      <a:lnTo>
                        <a:pt x="2345" y="481"/>
                      </a:lnTo>
                      <a:lnTo>
                        <a:pt x="2339" y="473"/>
                      </a:lnTo>
                      <a:lnTo>
                        <a:pt x="2335" y="466"/>
                      </a:lnTo>
                      <a:lnTo>
                        <a:pt x="2333" y="457"/>
                      </a:lnTo>
                      <a:lnTo>
                        <a:pt x="2333" y="457"/>
                      </a:lnTo>
                      <a:lnTo>
                        <a:pt x="2333" y="453"/>
                      </a:lnTo>
                      <a:lnTo>
                        <a:pt x="2334" y="448"/>
                      </a:lnTo>
                      <a:lnTo>
                        <a:pt x="2339" y="439"/>
                      </a:lnTo>
                      <a:lnTo>
                        <a:pt x="2343" y="430"/>
                      </a:lnTo>
                      <a:lnTo>
                        <a:pt x="2344" y="426"/>
                      </a:lnTo>
                      <a:lnTo>
                        <a:pt x="2342" y="423"/>
                      </a:lnTo>
                      <a:lnTo>
                        <a:pt x="2342" y="423"/>
                      </a:lnTo>
                      <a:lnTo>
                        <a:pt x="2343" y="421"/>
                      </a:lnTo>
                      <a:lnTo>
                        <a:pt x="2345" y="417"/>
                      </a:lnTo>
                      <a:lnTo>
                        <a:pt x="2354" y="409"/>
                      </a:lnTo>
                      <a:lnTo>
                        <a:pt x="2362" y="402"/>
                      </a:lnTo>
                      <a:lnTo>
                        <a:pt x="2363" y="399"/>
                      </a:lnTo>
                      <a:lnTo>
                        <a:pt x="2363" y="399"/>
                      </a:lnTo>
                      <a:lnTo>
                        <a:pt x="2363" y="398"/>
                      </a:lnTo>
                      <a:lnTo>
                        <a:pt x="2363" y="398"/>
                      </a:lnTo>
                      <a:lnTo>
                        <a:pt x="2364" y="395"/>
                      </a:lnTo>
                      <a:lnTo>
                        <a:pt x="2366" y="391"/>
                      </a:lnTo>
                      <a:lnTo>
                        <a:pt x="2366" y="387"/>
                      </a:lnTo>
                      <a:lnTo>
                        <a:pt x="2367" y="384"/>
                      </a:lnTo>
                      <a:lnTo>
                        <a:pt x="2367" y="384"/>
                      </a:lnTo>
                      <a:lnTo>
                        <a:pt x="2372" y="375"/>
                      </a:lnTo>
                      <a:lnTo>
                        <a:pt x="2375" y="370"/>
                      </a:lnTo>
                      <a:lnTo>
                        <a:pt x="2377" y="362"/>
                      </a:lnTo>
                      <a:lnTo>
                        <a:pt x="2378" y="357"/>
                      </a:lnTo>
                      <a:lnTo>
                        <a:pt x="2382" y="352"/>
                      </a:lnTo>
                      <a:lnTo>
                        <a:pt x="2389" y="344"/>
                      </a:lnTo>
                      <a:lnTo>
                        <a:pt x="2401" y="333"/>
                      </a:lnTo>
                      <a:lnTo>
                        <a:pt x="2401" y="333"/>
                      </a:lnTo>
                      <a:lnTo>
                        <a:pt x="2420" y="333"/>
                      </a:lnTo>
                      <a:lnTo>
                        <a:pt x="2440" y="330"/>
                      </a:lnTo>
                      <a:lnTo>
                        <a:pt x="2459" y="325"/>
                      </a:lnTo>
                      <a:lnTo>
                        <a:pt x="2477" y="318"/>
                      </a:lnTo>
                      <a:lnTo>
                        <a:pt x="2494" y="309"/>
                      </a:lnTo>
                      <a:lnTo>
                        <a:pt x="2502" y="304"/>
                      </a:lnTo>
                      <a:lnTo>
                        <a:pt x="2509" y="298"/>
                      </a:lnTo>
                      <a:lnTo>
                        <a:pt x="2516" y="292"/>
                      </a:lnTo>
                      <a:lnTo>
                        <a:pt x="2523" y="285"/>
                      </a:lnTo>
                      <a:lnTo>
                        <a:pt x="2528" y="277"/>
                      </a:lnTo>
                      <a:lnTo>
                        <a:pt x="2533" y="269"/>
                      </a:lnTo>
                      <a:lnTo>
                        <a:pt x="2533" y="269"/>
                      </a:lnTo>
                      <a:lnTo>
                        <a:pt x="2557" y="227"/>
                      </a:lnTo>
                      <a:lnTo>
                        <a:pt x="2569" y="207"/>
                      </a:lnTo>
                      <a:lnTo>
                        <a:pt x="2583" y="188"/>
                      </a:lnTo>
                      <a:lnTo>
                        <a:pt x="2583" y="188"/>
                      </a:lnTo>
                      <a:lnTo>
                        <a:pt x="2560" y="181"/>
                      </a:lnTo>
                      <a:lnTo>
                        <a:pt x="2560" y="181"/>
                      </a:lnTo>
                      <a:lnTo>
                        <a:pt x="2550" y="180"/>
                      </a:lnTo>
                      <a:lnTo>
                        <a:pt x="2542" y="180"/>
                      </a:lnTo>
                      <a:lnTo>
                        <a:pt x="2534" y="182"/>
                      </a:lnTo>
                      <a:lnTo>
                        <a:pt x="2528" y="184"/>
                      </a:lnTo>
                      <a:lnTo>
                        <a:pt x="2521" y="186"/>
                      </a:lnTo>
                      <a:lnTo>
                        <a:pt x="2515" y="189"/>
                      </a:lnTo>
                      <a:lnTo>
                        <a:pt x="2508" y="189"/>
                      </a:lnTo>
                      <a:lnTo>
                        <a:pt x="2499" y="188"/>
                      </a:lnTo>
                      <a:lnTo>
                        <a:pt x="2499" y="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6" name="Freeform: Shape 276"/>
                <p:cNvSpPr/>
                <p:nvPr/>
              </p:nvSpPr>
              <p:spPr bwMode="auto">
                <a:xfrm>
                  <a:off x="3848100" y="3197225"/>
                  <a:ext cx="17463" cy="11112"/>
                </a:xfrm>
                <a:custGeom>
                  <a:avLst/>
                  <a:gdLst>
                    <a:gd name="T0" fmla="*/ 19 w 20"/>
                    <a:gd name="T1" fmla="*/ 9 h 13"/>
                    <a:gd name="T2" fmla="*/ 19 w 20"/>
                    <a:gd name="T3" fmla="*/ 9 h 13"/>
                    <a:gd name="T4" fmla="*/ 20 w 20"/>
                    <a:gd name="T5" fmla="*/ 7 h 13"/>
                    <a:gd name="T6" fmla="*/ 20 w 20"/>
                    <a:gd name="T7" fmla="*/ 4 h 13"/>
                    <a:gd name="T8" fmla="*/ 18 w 20"/>
                    <a:gd name="T9" fmla="*/ 3 h 13"/>
                    <a:gd name="T10" fmla="*/ 16 w 20"/>
                    <a:gd name="T11" fmla="*/ 1 h 13"/>
                    <a:gd name="T12" fmla="*/ 16 w 20"/>
                    <a:gd name="T13" fmla="*/ 1 h 13"/>
                    <a:gd name="T14" fmla="*/ 12 w 20"/>
                    <a:gd name="T15" fmla="*/ 0 h 13"/>
                    <a:gd name="T16" fmla="*/ 9 w 20"/>
                    <a:gd name="T17" fmla="*/ 0 h 13"/>
                    <a:gd name="T18" fmla="*/ 9 w 20"/>
                    <a:gd name="T19" fmla="*/ 0 h 13"/>
                    <a:gd name="T20" fmla="*/ 3 w 20"/>
                    <a:gd name="T21" fmla="*/ 1 h 13"/>
                    <a:gd name="T22" fmla="*/ 0 w 20"/>
                    <a:gd name="T23" fmla="*/ 3 h 13"/>
                    <a:gd name="T24" fmla="*/ 0 w 20"/>
                    <a:gd name="T25" fmla="*/ 5 h 13"/>
                    <a:gd name="T26" fmla="*/ 2 w 20"/>
                    <a:gd name="T27" fmla="*/ 11 h 13"/>
                    <a:gd name="T28" fmla="*/ 2 w 20"/>
                    <a:gd name="T29" fmla="*/ 11 h 13"/>
                    <a:gd name="T30" fmla="*/ 3 w 20"/>
                    <a:gd name="T31" fmla="*/ 11 h 13"/>
                    <a:gd name="T32" fmla="*/ 8 w 20"/>
                    <a:gd name="T33" fmla="*/ 12 h 13"/>
                    <a:gd name="T34" fmla="*/ 8 w 20"/>
                    <a:gd name="T35" fmla="*/ 12 h 13"/>
                    <a:gd name="T36" fmla="*/ 11 w 20"/>
                    <a:gd name="T37" fmla="*/ 13 h 13"/>
                    <a:gd name="T38" fmla="*/ 14 w 20"/>
                    <a:gd name="T39" fmla="*/ 13 h 13"/>
                    <a:gd name="T40" fmla="*/ 17 w 20"/>
                    <a:gd name="T41" fmla="*/ 12 h 13"/>
                    <a:gd name="T42" fmla="*/ 19 w 20"/>
                    <a:gd name="T43" fmla="*/ 9 h 13"/>
                    <a:gd name="T44" fmla="*/ 19 w 20"/>
                    <a:gd name="T4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3">
                      <a:moveTo>
                        <a:pt x="19" y="9"/>
                      </a:moveTo>
                      <a:lnTo>
                        <a:pt x="19" y="9"/>
                      </a:lnTo>
                      <a:lnTo>
                        <a:pt x="20" y="7"/>
                      </a:lnTo>
                      <a:lnTo>
                        <a:pt x="20" y="4"/>
                      </a:lnTo>
                      <a:lnTo>
                        <a:pt x="18" y="3"/>
                      </a:lnTo>
                      <a:lnTo>
                        <a:pt x="16" y="1"/>
                      </a:lnTo>
                      <a:lnTo>
                        <a:pt x="16" y="1"/>
                      </a:lnTo>
                      <a:lnTo>
                        <a:pt x="12" y="0"/>
                      </a:lnTo>
                      <a:lnTo>
                        <a:pt x="9" y="0"/>
                      </a:lnTo>
                      <a:lnTo>
                        <a:pt x="9" y="0"/>
                      </a:lnTo>
                      <a:lnTo>
                        <a:pt x="3" y="1"/>
                      </a:lnTo>
                      <a:lnTo>
                        <a:pt x="0" y="3"/>
                      </a:lnTo>
                      <a:lnTo>
                        <a:pt x="0" y="5"/>
                      </a:lnTo>
                      <a:lnTo>
                        <a:pt x="2" y="11"/>
                      </a:lnTo>
                      <a:lnTo>
                        <a:pt x="2" y="11"/>
                      </a:lnTo>
                      <a:lnTo>
                        <a:pt x="3" y="11"/>
                      </a:lnTo>
                      <a:lnTo>
                        <a:pt x="8" y="12"/>
                      </a:lnTo>
                      <a:lnTo>
                        <a:pt x="8" y="12"/>
                      </a:lnTo>
                      <a:lnTo>
                        <a:pt x="11" y="13"/>
                      </a:lnTo>
                      <a:lnTo>
                        <a:pt x="14" y="13"/>
                      </a:lnTo>
                      <a:lnTo>
                        <a:pt x="17" y="12"/>
                      </a:lnTo>
                      <a:lnTo>
                        <a:pt x="19" y="9"/>
                      </a:lnTo>
                      <a:lnTo>
                        <a:pt x="19"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1" name="Group 221"/>
              <p:cNvGrpSpPr/>
              <p:nvPr/>
            </p:nvGrpSpPr>
            <p:grpSpPr>
              <a:xfrm>
                <a:off x="2145115" y="1528232"/>
                <a:ext cx="3368877" cy="2238712"/>
                <a:chOff x="5116513" y="1595438"/>
                <a:chExt cx="2967037" cy="1971675"/>
              </a:xfrm>
              <a:grpFill/>
            </p:grpSpPr>
            <p:sp>
              <p:nvSpPr>
                <p:cNvPr id="56" name="Freeform: Shape 236"/>
                <p:cNvSpPr/>
                <p:nvPr/>
              </p:nvSpPr>
              <p:spPr bwMode="auto">
                <a:xfrm>
                  <a:off x="6173788" y="2047875"/>
                  <a:ext cx="39688" cy="15875"/>
                </a:xfrm>
                <a:custGeom>
                  <a:avLst/>
                  <a:gdLst>
                    <a:gd name="T0" fmla="*/ 21 w 51"/>
                    <a:gd name="T1" fmla="*/ 9 h 19"/>
                    <a:gd name="T2" fmla="*/ 21 w 51"/>
                    <a:gd name="T3" fmla="*/ 9 h 19"/>
                    <a:gd name="T4" fmla="*/ 21 w 51"/>
                    <a:gd name="T5" fmla="*/ 12 h 19"/>
                    <a:gd name="T6" fmla="*/ 21 w 51"/>
                    <a:gd name="T7" fmla="*/ 16 h 19"/>
                    <a:gd name="T8" fmla="*/ 22 w 51"/>
                    <a:gd name="T9" fmla="*/ 17 h 19"/>
                    <a:gd name="T10" fmla="*/ 22 w 51"/>
                    <a:gd name="T11" fmla="*/ 17 h 19"/>
                    <a:gd name="T12" fmla="*/ 27 w 51"/>
                    <a:gd name="T13" fmla="*/ 18 h 19"/>
                    <a:gd name="T14" fmla="*/ 31 w 51"/>
                    <a:gd name="T15" fmla="*/ 19 h 19"/>
                    <a:gd name="T16" fmla="*/ 37 w 51"/>
                    <a:gd name="T17" fmla="*/ 18 h 19"/>
                    <a:gd name="T18" fmla="*/ 39 w 51"/>
                    <a:gd name="T19" fmla="*/ 17 h 19"/>
                    <a:gd name="T20" fmla="*/ 39 w 51"/>
                    <a:gd name="T21" fmla="*/ 17 h 19"/>
                    <a:gd name="T22" fmla="*/ 45 w 51"/>
                    <a:gd name="T23" fmla="*/ 11 h 19"/>
                    <a:gd name="T24" fmla="*/ 51 w 51"/>
                    <a:gd name="T25" fmla="*/ 7 h 19"/>
                    <a:gd name="T26" fmla="*/ 51 w 51"/>
                    <a:gd name="T27" fmla="*/ 7 h 19"/>
                    <a:gd name="T28" fmla="*/ 44 w 51"/>
                    <a:gd name="T29" fmla="*/ 8 h 19"/>
                    <a:gd name="T30" fmla="*/ 36 w 51"/>
                    <a:gd name="T31" fmla="*/ 8 h 19"/>
                    <a:gd name="T32" fmla="*/ 29 w 51"/>
                    <a:gd name="T33" fmla="*/ 6 h 19"/>
                    <a:gd name="T34" fmla="*/ 22 w 51"/>
                    <a:gd name="T35" fmla="*/ 2 h 19"/>
                    <a:gd name="T36" fmla="*/ 22 w 51"/>
                    <a:gd name="T37" fmla="*/ 2 h 19"/>
                    <a:gd name="T38" fmla="*/ 21 w 51"/>
                    <a:gd name="T39" fmla="*/ 0 h 19"/>
                    <a:gd name="T40" fmla="*/ 0 w 51"/>
                    <a:gd name="T41" fmla="*/ 1 h 19"/>
                    <a:gd name="T42" fmla="*/ 0 w 51"/>
                    <a:gd name="T43" fmla="*/ 1 h 19"/>
                    <a:gd name="T44" fmla="*/ 11 w 51"/>
                    <a:gd name="T45" fmla="*/ 6 h 19"/>
                    <a:gd name="T46" fmla="*/ 21 w 51"/>
                    <a:gd name="T47" fmla="*/ 9 h 19"/>
                    <a:gd name="T48" fmla="*/ 21 w 51"/>
                    <a:gd name="T4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9">
                      <a:moveTo>
                        <a:pt x="21" y="9"/>
                      </a:moveTo>
                      <a:lnTo>
                        <a:pt x="21" y="9"/>
                      </a:lnTo>
                      <a:lnTo>
                        <a:pt x="21" y="12"/>
                      </a:lnTo>
                      <a:lnTo>
                        <a:pt x="21" y="16"/>
                      </a:lnTo>
                      <a:lnTo>
                        <a:pt x="22" y="17"/>
                      </a:lnTo>
                      <a:lnTo>
                        <a:pt x="22" y="17"/>
                      </a:lnTo>
                      <a:lnTo>
                        <a:pt x="27" y="18"/>
                      </a:lnTo>
                      <a:lnTo>
                        <a:pt x="31" y="19"/>
                      </a:lnTo>
                      <a:lnTo>
                        <a:pt x="37" y="18"/>
                      </a:lnTo>
                      <a:lnTo>
                        <a:pt x="39" y="17"/>
                      </a:lnTo>
                      <a:lnTo>
                        <a:pt x="39" y="17"/>
                      </a:lnTo>
                      <a:lnTo>
                        <a:pt x="45" y="11"/>
                      </a:lnTo>
                      <a:lnTo>
                        <a:pt x="51" y="7"/>
                      </a:lnTo>
                      <a:lnTo>
                        <a:pt x="51" y="7"/>
                      </a:lnTo>
                      <a:lnTo>
                        <a:pt x="44" y="8"/>
                      </a:lnTo>
                      <a:lnTo>
                        <a:pt x="36" y="8"/>
                      </a:lnTo>
                      <a:lnTo>
                        <a:pt x="29" y="6"/>
                      </a:lnTo>
                      <a:lnTo>
                        <a:pt x="22" y="2"/>
                      </a:lnTo>
                      <a:lnTo>
                        <a:pt x="22" y="2"/>
                      </a:lnTo>
                      <a:lnTo>
                        <a:pt x="21" y="0"/>
                      </a:lnTo>
                      <a:lnTo>
                        <a:pt x="0" y="1"/>
                      </a:lnTo>
                      <a:lnTo>
                        <a:pt x="0" y="1"/>
                      </a:lnTo>
                      <a:lnTo>
                        <a:pt x="11" y="6"/>
                      </a:lnTo>
                      <a:lnTo>
                        <a:pt x="21" y="9"/>
                      </a:lnTo>
                      <a:lnTo>
                        <a:pt x="21"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Freeform: Shape 237"/>
                <p:cNvSpPr/>
                <p:nvPr/>
              </p:nvSpPr>
              <p:spPr bwMode="auto">
                <a:xfrm>
                  <a:off x="6213475" y="2046288"/>
                  <a:ext cx="19050" cy="7937"/>
                </a:xfrm>
                <a:custGeom>
                  <a:avLst/>
                  <a:gdLst>
                    <a:gd name="T0" fmla="*/ 23 w 23"/>
                    <a:gd name="T1" fmla="*/ 0 h 9"/>
                    <a:gd name="T2" fmla="*/ 18 w 23"/>
                    <a:gd name="T3" fmla="*/ 1 h 9"/>
                    <a:gd name="T4" fmla="*/ 18 w 23"/>
                    <a:gd name="T5" fmla="*/ 1 h 9"/>
                    <a:gd name="T6" fmla="*/ 9 w 23"/>
                    <a:gd name="T7" fmla="*/ 3 h 9"/>
                    <a:gd name="T8" fmla="*/ 0 w 23"/>
                    <a:gd name="T9" fmla="*/ 9 h 9"/>
                    <a:gd name="T10" fmla="*/ 0 w 23"/>
                    <a:gd name="T11" fmla="*/ 9 h 9"/>
                    <a:gd name="T12" fmla="*/ 12 w 23"/>
                    <a:gd name="T13" fmla="*/ 4 h 9"/>
                    <a:gd name="T14" fmla="*/ 23 w 23"/>
                    <a:gd name="T15" fmla="*/ 0 h 9"/>
                    <a:gd name="T16" fmla="*/ 23 w 2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
                      <a:moveTo>
                        <a:pt x="23" y="0"/>
                      </a:moveTo>
                      <a:lnTo>
                        <a:pt x="18" y="1"/>
                      </a:lnTo>
                      <a:lnTo>
                        <a:pt x="18" y="1"/>
                      </a:lnTo>
                      <a:lnTo>
                        <a:pt x="9" y="3"/>
                      </a:lnTo>
                      <a:lnTo>
                        <a:pt x="0" y="9"/>
                      </a:lnTo>
                      <a:lnTo>
                        <a:pt x="0" y="9"/>
                      </a:lnTo>
                      <a:lnTo>
                        <a:pt x="12" y="4"/>
                      </a:lnTo>
                      <a:lnTo>
                        <a:pt x="23" y="0"/>
                      </a:lnTo>
                      <a:lnTo>
                        <a:pt x="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Freeform: Shape 238"/>
                <p:cNvSpPr/>
                <p:nvPr/>
              </p:nvSpPr>
              <p:spPr bwMode="auto">
                <a:xfrm>
                  <a:off x="6715125" y="3271838"/>
                  <a:ext cx="3175" cy="3175"/>
                </a:xfrm>
                <a:custGeom>
                  <a:avLst/>
                  <a:gdLst>
                    <a:gd name="T0" fmla="*/ 0 w 4"/>
                    <a:gd name="T1" fmla="*/ 5 h 5"/>
                    <a:gd name="T2" fmla="*/ 0 w 4"/>
                    <a:gd name="T3" fmla="*/ 5 h 5"/>
                    <a:gd name="T4" fmla="*/ 4 w 4"/>
                    <a:gd name="T5" fmla="*/ 5 h 5"/>
                    <a:gd name="T6" fmla="*/ 4 w 4"/>
                    <a:gd name="T7" fmla="*/ 5 h 5"/>
                    <a:gd name="T8" fmla="*/ 4 w 4"/>
                    <a:gd name="T9" fmla="*/ 0 h 5"/>
                    <a:gd name="T10" fmla="*/ 4 w 4"/>
                    <a:gd name="T11" fmla="*/ 0 h 5"/>
                    <a:gd name="T12" fmla="*/ 0 w 4"/>
                    <a:gd name="T13" fmla="*/ 5 h 5"/>
                    <a:gd name="T14" fmla="*/ 0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5"/>
                      </a:moveTo>
                      <a:lnTo>
                        <a:pt x="0" y="5"/>
                      </a:lnTo>
                      <a:lnTo>
                        <a:pt x="4" y="5"/>
                      </a:lnTo>
                      <a:lnTo>
                        <a:pt x="4" y="5"/>
                      </a:lnTo>
                      <a:lnTo>
                        <a:pt x="4" y="0"/>
                      </a:lnTo>
                      <a:lnTo>
                        <a:pt x="4" y="0"/>
                      </a:lnTo>
                      <a:lnTo>
                        <a:pt x="0" y="5"/>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Freeform: Shape 239"/>
                <p:cNvSpPr/>
                <p:nvPr/>
              </p:nvSpPr>
              <p:spPr bwMode="auto">
                <a:xfrm>
                  <a:off x="5116513" y="2100264"/>
                  <a:ext cx="2189164" cy="1466849"/>
                </a:xfrm>
                <a:custGeom>
                  <a:avLst/>
                  <a:gdLst>
                    <a:gd name="T0" fmla="*/ 1882 w 2758"/>
                    <a:gd name="T1" fmla="*/ 1679 h 1847"/>
                    <a:gd name="T2" fmla="*/ 1702 w 2758"/>
                    <a:gd name="T3" fmla="*/ 1609 h 1847"/>
                    <a:gd name="T4" fmla="*/ 1852 w 2758"/>
                    <a:gd name="T5" fmla="*/ 1467 h 1847"/>
                    <a:gd name="T6" fmla="*/ 2017 w 2758"/>
                    <a:gd name="T7" fmla="*/ 1466 h 1847"/>
                    <a:gd name="T8" fmla="*/ 2162 w 2758"/>
                    <a:gd name="T9" fmla="*/ 1594 h 1847"/>
                    <a:gd name="T10" fmla="*/ 2188 w 2758"/>
                    <a:gd name="T11" fmla="*/ 1346 h 1847"/>
                    <a:gd name="T12" fmla="*/ 2225 w 2758"/>
                    <a:gd name="T13" fmla="*/ 1208 h 1847"/>
                    <a:gd name="T14" fmla="*/ 2311 w 2758"/>
                    <a:gd name="T15" fmla="*/ 1122 h 1847"/>
                    <a:gd name="T16" fmla="*/ 2493 w 2758"/>
                    <a:gd name="T17" fmla="*/ 1039 h 1847"/>
                    <a:gd name="T18" fmla="*/ 2544 w 2758"/>
                    <a:gd name="T19" fmla="*/ 946 h 1847"/>
                    <a:gd name="T20" fmla="*/ 2461 w 2758"/>
                    <a:gd name="T21" fmla="*/ 872 h 1847"/>
                    <a:gd name="T22" fmla="*/ 2464 w 2758"/>
                    <a:gd name="T23" fmla="*/ 817 h 1847"/>
                    <a:gd name="T24" fmla="*/ 2696 w 2758"/>
                    <a:gd name="T25" fmla="*/ 696 h 1847"/>
                    <a:gd name="T26" fmla="*/ 2595 w 2758"/>
                    <a:gd name="T27" fmla="*/ 616 h 1847"/>
                    <a:gd name="T28" fmla="*/ 2538 w 2758"/>
                    <a:gd name="T29" fmla="*/ 552 h 1847"/>
                    <a:gd name="T30" fmla="*/ 2497 w 2758"/>
                    <a:gd name="T31" fmla="*/ 544 h 1847"/>
                    <a:gd name="T32" fmla="*/ 2440 w 2758"/>
                    <a:gd name="T33" fmla="*/ 537 h 1847"/>
                    <a:gd name="T34" fmla="*/ 2354 w 2758"/>
                    <a:gd name="T35" fmla="*/ 422 h 1847"/>
                    <a:gd name="T36" fmla="*/ 2212 w 2758"/>
                    <a:gd name="T37" fmla="*/ 412 h 1847"/>
                    <a:gd name="T38" fmla="*/ 2186 w 2758"/>
                    <a:gd name="T39" fmla="*/ 686 h 1847"/>
                    <a:gd name="T40" fmla="*/ 2081 w 2758"/>
                    <a:gd name="T41" fmla="*/ 728 h 1847"/>
                    <a:gd name="T42" fmla="*/ 1919 w 2758"/>
                    <a:gd name="T43" fmla="*/ 622 h 1847"/>
                    <a:gd name="T44" fmla="*/ 1788 w 2758"/>
                    <a:gd name="T45" fmla="*/ 531 h 1847"/>
                    <a:gd name="T46" fmla="*/ 1860 w 2758"/>
                    <a:gd name="T47" fmla="*/ 370 h 1847"/>
                    <a:gd name="T48" fmla="*/ 1982 w 2758"/>
                    <a:gd name="T49" fmla="*/ 215 h 1847"/>
                    <a:gd name="T50" fmla="*/ 2073 w 2758"/>
                    <a:gd name="T51" fmla="*/ 120 h 1847"/>
                    <a:gd name="T52" fmla="*/ 2000 w 2758"/>
                    <a:gd name="T53" fmla="*/ 167 h 1847"/>
                    <a:gd name="T54" fmla="*/ 1927 w 2758"/>
                    <a:gd name="T55" fmla="*/ 109 h 1847"/>
                    <a:gd name="T56" fmla="*/ 1852 w 2758"/>
                    <a:gd name="T57" fmla="*/ 58 h 1847"/>
                    <a:gd name="T58" fmla="*/ 1774 w 2758"/>
                    <a:gd name="T59" fmla="*/ 11 h 1847"/>
                    <a:gd name="T60" fmla="*/ 1798 w 2758"/>
                    <a:gd name="T61" fmla="*/ 103 h 1847"/>
                    <a:gd name="T62" fmla="*/ 1681 w 2758"/>
                    <a:gd name="T63" fmla="*/ 155 h 1847"/>
                    <a:gd name="T64" fmla="*/ 1462 w 2758"/>
                    <a:gd name="T65" fmla="*/ 159 h 1847"/>
                    <a:gd name="T66" fmla="*/ 1393 w 2758"/>
                    <a:gd name="T67" fmla="*/ 189 h 1847"/>
                    <a:gd name="T68" fmla="*/ 1294 w 2758"/>
                    <a:gd name="T69" fmla="*/ 139 h 1847"/>
                    <a:gd name="T70" fmla="*/ 1053 w 2758"/>
                    <a:gd name="T71" fmla="*/ 69 h 1847"/>
                    <a:gd name="T72" fmla="*/ 923 w 2758"/>
                    <a:gd name="T73" fmla="*/ 59 h 1847"/>
                    <a:gd name="T74" fmla="*/ 688 w 2758"/>
                    <a:gd name="T75" fmla="*/ 93 h 1847"/>
                    <a:gd name="T76" fmla="*/ 352 w 2758"/>
                    <a:gd name="T77" fmla="*/ 14 h 1847"/>
                    <a:gd name="T78" fmla="*/ 215 w 2758"/>
                    <a:gd name="T79" fmla="*/ 23 h 1847"/>
                    <a:gd name="T80" fmla="*/ 47 w 2758"/>
                    <a:gd name="T81" fmla="*/ 158 h 1847"/>
                    <a:gd name="T82" fmla="*/ 92 w 2758"/>
                    <a:gd name="T83" fmla="*/ 243 h 1847"/>
                    <a:gd name="T84" fmla="*/ 101 w 2758"/>
                    <a:gd name="T85" fmla="*/ 312 h 1847"/>
                    <a:gd name="T86" fmla="*/ 126 w 2758"/>
                    <a:gd name="T87" fmla="*/ 347 h 1847"/>
                    <a:gd name="T88" fmla="*/ 61 w 2758"/>
                    <a:gd name="T89" fmla="*/ 512 h 1847"/>
                    <a:gd name="T90" fmla="*/ 125 w 2758"/>
                    <a:gd name="T91" fmla="*/ 511 h 1847"/>
                    <a:gd name="T92" fmla="*/ 183 w 2758"/>
                    <a:gd name="T93" fmla="*/ 578 h 1847"/>
                    <a:gd name="T94" fmla="*/ 93 w 2758"/>
                    <a:gd name="T95" fmla="*/ 666 h 1847"/>
                    <a:gd name="T96" fmla="*/ 340 w 2758"/>
                    <a:gd name="T97" fmla="*/ 489 h 1847"/>
                    <a:gd name="T98" fmla="*/ 373 w 2758"/>
                    <a:gd name="T99" fmla="*/ 523 h 1847"/>
                    <a:gd name="T100" fmla="*/ 464 w 2758"/>
                    <a:gd name="T101" fmla="*/ 438 h 1847"/>
                    <a:gd name="T102" fmla="*/ 587 w 2758"/>
                    <a:gd name="T103" fmla="*/ 494 h 1847"/>
                    <a:gd name="T104" fmla="*/ 736 w 2758"/>
                    <a:gd name="T105" fmla="*/ 571 h 1847"/>
                    <a:gd name="T106" fmla="*/ 827 w 2758"/>
                    <a:gd name="T107" fmla="*/ 650 h 1847"/>
                    <a:gd name="T108" fmla="*/ 1043 w 2758"/>
                    <a:gd name="T109" fmla="*/ 856 h 1847"/>
                    <a:gd name="T110" fmla="*/ 981 w 2758"/>
                    <a:gd name="T111" fmla="*/ 860 h 1847"/>
                    <a:gd name="T112" fmla="*/ 1063 w 2758"/>
                    <a:gd name="T113" fmla="*/ 1116 h 1847"/>
                    <a:gd name="T114" fmla="*/ 1219 w 2758"/>
                    <a:gd name="T115" fmla="*/ 1389 h 1847"/>
                    <a:gd name="T116" fmla="*/ 1428 w 2758"/>
                    <a:gd name="T117" fmla="*/ 1585 h 1847"/>
                    <a:gd name="T118" fmla="*/ 1319 w 2758"/>
                    <a:gd name="T119" fmla="*/ 1409 h 1847"/>
                    <a:gd name="T120" fmla="*/ 1482 w 2758"/>
                    <a:gd name="T121" fmla="*/ 1647 h 1847"/>
                    <a:gd name="T122" fmla="*/ 1612 w 2758"/>
                    <a:gd name="T123" fmla="*/ 178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8" h="1847">
                      <a:moveTo>
                        <a:pt x="1783" y="1828"/>
                      </a:moveTo>
                      <a:lnTo>
                        <a:pt x="1783" y="1828"/>
                      </a:lnTo>
                      <a:lnTo>
                        <a:pt x="1785" y="1825"/>
                      </a:lnTo>
                      <a:lnTo>
                        <a:pt x="1791" y="1822"/>
                      </a:lnTo>
                      <a:lnTo>
                        <a:pt x="1813" y="1814"/>
                      </a:lnTo>
                      <a:lnTo>
                        <a:pt x="1876" y="1792"/>
                      </a:lnTo>
                      <a:lnTo>
                        <a:pt x="1940" y="1771"/>
                      </a:lnTo>
                      <a:lnTo>
                        <a:pt x="1962" y="1763"/>
                      </a:lnTo>
                      <a:lnTo>
                        <a:pt x="1968" y="1759"/>
                      </a:lnTo>
                      <a:lnTo>
                        <a:pt x="1971" y="1757"/>
                      </a:lnTo>
                      <a:lnTo>
                        <a:pt x="1971" y="1757"/>
                      </a:lnTo>
                      <a:lnTo>
                        <a:pt x="1987" y="1729"/>
                      </a:lnTo>
                      <a:lnTo>
                        <a:pt x="2002" y="1701"/>
                      </a:lnTo>
                      <a:lnTo>
                        <a:pt x="2002" y="1701"/>
                      </a:lnTo>
                      <a:lnTo>
                        <a:pt x="2001" y="1697"/>
                      </a:lnTo>
                      <a:lnTo>
                        <a:pt x="1998" y="1691"/>
                      </a:lnTo>
                      <a:lnTo>
                        <a:pt x="1995" y="1687"/>
                      </a:lnTo>
                      <a:lnTo>
                        <a:pt x="1989" y="1682"/>
                      </a:lnTo>
                      <a:lnTo>
                        <a:pt x="1984" y="1679"/>
                      </a:lnTo>
                      <a:lnTo>
                        <a:pt x="1977" y="1675"/>
                      </a:lnTo>
                      <a:lnTo>
                        <a:pt x="1964" y="1671"/>
                      </a:lnTo>
                      <a:lnTo>
                        <a:pt x="1949" y="1667"/>
                      </a:lnTo>
                      <a:lnTo>
                        <a:pt x="1934" y="1665"/>
                      </a:lnTo>
                      <a:lnTo>
                        <a:pt x="1919" y="1665"/>
                      </a:lnTo>
                      <a:lnTo>
                        <a:pt x="1906" y="1666"/>
                      </a:lnTo>
                      <a:lnTo>
                        <a:pt x="1906" y="1666"/>
                      </a:lnTo>
                      <a:lnTo>
                        <a:pt x="1900" y="1667"/>
                      </a:lnTo>
                      <a:lnTo>
                        <a:pt x="1894" y="1670"/>
                      </a:lnTo>
                      <a:lnTo>
                        <a:pt x="1888" y="1673"/>
                      </a:lnTo>
                      <a:lnTo>
                        <a:pt x="1882" y="1679"/>
                      </a:lnTo>
                      <a:lnTo>
                        <a:pt x="1867" y="1692"/>
                      </a:lnTo>
                      <a:lnTo>
                        <a:pt x="1859" y="1699"/>
                      </a:lnTo>
                      <a:lnTo>
                        <a:pt x="1850" y="1706"/>
                      </a:lnTo>
                      <a:lnTo>
                        <a:pt x="1840" y="1712"/>
                      </a:lnTo>
                      <a:lnTo>
                        <a:pt x="1828" y="1716"/>
                      </a:lnTo>
                      <a:lnTo>
                        <a:pt x="1817" y="1720"/>
                      </a:lnTo>
                      <a:lnTo>
                        <a:pt x="1803" y="1722"/>
                      </a:lnTo>
                      <a:lnTo>
                        <a:pt x="1789" y="1721"/>
                      </a:lnTo>
                      <a:lnTo>
                        <a:pt x="1773" y="1717"/>
                      </a:lnTo>
                      <a:lnTo>
                        <a:pt x="1755" y="1712"/>
                      </a:lnTo>
                      <a:lnTo>
                        <a:pt x="1735" y="1701"/>
                      </a:lnTo>
                      <a:lnTo>
                        <a:pt x="1735" y="1701"/>
                      </a:lnTo>
                      <a:lnTo>
                        <a:pt x="1731" y="1698"/>
                      </a:lnTo>
                      <a:lnTo>
                        <a:pt x="1727" y="1695"/>
                      </a:lnTo>
                      <a:lnTo>
                        <a:pt x="1725" y="1691"/>
                      </a:lnTo>
                      <a:lnTo>
                        <a:pt x="1723" y="1687"/>
                      </a:lnTo>
                      <a:lnTo>
                        <a:pt x="1719" y="1676"/>
                      </a:lnTo>
                      <a:lnTo>
                        <a:pt x="1717" y="1667"/>
                      </a:lnTo>
                      <a:lnTo>
                        <a:pt x="1715" y="1656"/>
                      </a:lnTo>
                      <a:lnTo>
                        <a:pt x="1711" y="1647"/>
                      </a:lnTo>
                      <a:lnTo>
                        <a:pt x="1709" y="1641"/>
                      </a:lnTo>
                      <a:lnTo>
                        <a:pt x="1706" y="1637"/>
                      </a:lnTo>
                      <a:lnTo>
                        <a:pt x="1701" y="1633"/>
                      </a:lnTo>
                      <a:lnTo>
                        <a:pt x="1697" y="1629"/>
                      </a:lnTo>
                      <a:lnTo>
                        <a:pt x="1697" y="1629"/>
                      </a:lnTo>
                      <a:lnTo>
                        <a:pt x="1695" y="1627"/>
                      </a:lnTo>
                      <a:lnTo>
                        <a:pt x="1695" y="1624"/>
                      </a:lnTo>
                      <a:lnTo>
                        <a:pt x="1698" y="1618"/>
                      </a:lnTo>
                      <a:lnTo>
                        <a:pt x="1701" y="1611"/>
                      </a:lnTo>
                      <a:lnTo>
                        <a:pt x="1702" y="1609"/>
                      </a:lnTo>
                      <a:lnTo>
                        <a:pt x="1703" y="1606"/>
                      </a:lnTo>
                      <a:lnTo>
                        <a:pt x="1703" y="1606"/>
                      </a:lnTo>
                      <a:lnTo>
                        <a:pt x="1701" y="1576"/>
                      </a:lnTo>
                      <a:lnTo>
                        <a:pt x="1701" y="1560"/>
                      </a:lnTo>
                      <a:lnTo>
                        <a:pt x="1701" y="1547"/>
                      </a:lnTo>
                      <a:lnTo>
                        <a:pt x="1705" y="1533"/>
                      </a:lnTo>
                      <a:lnTo>
                        <a:pt x="1709" y="1519"/>
                      </a:lnTo>
                      <a:lnTo>
                        <a:pt x="1712" y="1514"/>
                      </a:lnTo>
                      <a:lnTo>
                        <a:pt x="1716" y="1508"/>
                      </a:lnTo>
                      <a:lnTo>
                        <a:pt x="1720" y="1502"/>
                      </a:lnTo>
                      <a:lnTo>
                        <a:pt x="1726" y="1497"/>
                      </a:lnTo>
                      <a:lnTo>
                        <a:pt x="1726" y="1497"/>
                      </a:lnTo>
                      <a:lnTo>
                        <a:pt x="1735" y="1491"/>
                      </a:lnTo>
                      <a:lnTo>
                        <a:pt x="1744" y="1486"/>
                      </a:lnTo>
                      <a:lnTo>
                        <a:pt x="1765" y="1476"/>
                      </a:lnTo>
                      <a:lnTo>
                        <a:pt x="1765" y="1476"/>
                      </a:lnTo>
                      <a:lnTo>
                        <a:pt x="1769" y="1475"/>
                      </a:lnTo>
                      <a:lnTo>
                        <a:pt x="1775" y="1474"/>
                      </a:lnTo>
                      <a:lnTo>
                        <a:pt x="1785" y="1475"/>
                      </a:lnTo>
                      <a:lnTo>
                        <a:pt x="1797" y="1475"/>
                      </a:lnTo>
                      <a:lnTo>
                        <a:pt x="1802" y="1474"/>
                      </a:lnTo>
                      <a:lnTo>
                        <a:pt x="1807" y="1473"/>
                      </a:lnTo>
                      <a:lnTo>
                        <a:pt x="1807" y="1473"/>
                      </a:lnTo>
                      <a:lnTo>
                        <a:pt x="1814" y="1470"/>
                      </a:lnTo>
                      <a:lnTo>
                        <a:pt x="1821" y="1469"/>
                      </a:lnTo>
                      <a:lnTo>
                        <a:pt x="1827" y="1468"/>
                      </a:lnTo>
                      <a:lnTo>
                        <a:pt x="1833" y="1467"/>
                      </a:lnTo>
                      <a:lnTo>
                        <a:pt x="1833" y="1467"/>
                      </a:lnTo>
                      <a:lnTo>
                        <a:pt x="1842" y="1466"/>
                      </a:lnTo>
                      <a:lnTo>
                        <a:pt x="1852" y="1467"/>
                      </a:lnTo>
                      <a:lnTo>
                        <a:pt x="1861" y="1468"/>
                      </a:lnTo>
                      <a:lnTo>
                        <a:pt x="1872" y="1472"/>
                      </a:lnTo>
                      <a:lnTo>
                        <a:pt x="1881" y="1474"/>
                      </a:lnTo>
                      <a:lnTo>
                        <a:pt x="1891" y="1475"/>
                      </a:lnTo>
                      <a:lnTo>
                        <a:pt x="1900" y="1475"/>
                      </a:lnTo>
                      <a:lnTo>
                        <a:pt x="1905" y="1474"/>
                      </a:lnTo>
                      <a:lnTo>
                        <a:pt x="1909" y="1473"/>
                      </a:lnTo>
                      <a:lnTo>
                        <a:pt x="1909" y="1473"/>
                      </a:lnTo>
                      <a:lnTo>
                        <a:pt x="1915" y="1469"/>
                      </a:lnTo>
                      <a:lnTo>
                        <a:pt x="1919" y="1465"/>
                      </a:lnTo>
                      <a:lnTo>
                        <a:pt x="1924" y="1460"/>
                      </a:lnTo>
                      <a:lnTo>
                        <a:pt x="1927" y="1455"/>
                      </a:lnTo>
                      <a:lnTo>
                        <a:pt x="1941" y="1431"/>
                      </a:lnTo>
                      <a:lnTo>
                        <a:pt x="1941" y="1431"/>
                      </a:lnTo>
                      <a:lnTo>
                        <a:pt x="1946" y="1424"/>
                      </a:lnTo>
                      <a:lnTo>
                        <a:pt x="1951" y="1419"/>
                      </a:lnTo>
                      <a:lnTo>
                        <a:pt x="1957" y="1416"/>
                      </a:lnTo>
                      <a:lnTo>
                        <a:pt x="1963" y="1414"/>
                      </a:lnTo>
                      <a:lnTo>
                        <a:pt x="1970" y="1412"/>
                      </a:lnTo>
                      <a:lnTo>
                        <a:pt x="1975" y="1412"/>
                      </a:lnTo>
                      <a:lnTo>
                        <a:pt x="1982" y="1414"/>
                      </a:lnTo>
                      <a:lnTo>
                        <a:pt x="1988" y="1416"/>
                      </a:lnTo>
                      <a:lnTo>
                        <a:pt x="1988" y="1416"/>
                      </a:lnTo>
                      <a:lnTo>
                        <a:pt x="1995" y="1420"/>
                      </a:lnTo>
                      <a:lnTo>
                        <a:pt x="2000" y="1426"/>
                      </a:lnTo>
                      <a:lnTo>
                        <a:pt x="2005" y="1433"/>
                      </a:lnTo>
                      <a:lnTo>
                        <a:pt x="2009" y="1441"/>
                      </a:lnTo>
                      <a:lnTo>
                        <a:pt x="2013" y="1449"/>
                      </a:lnTo>
                      <a:lnTo>
                        <a:pt x="2015" y="1458"/>
                      </a:lnTo>
                      <a:lnTo>
                        <a:pt x="2017" y="1466"/>
                      </a:lnTo>
                      <a:lnTo>
                        <a:pt x="2018" y="1475"/>
                      </a:lnTo>
                      <a:lnTo>
                        <a:pt x="2018" y="1475"/>
                      </a:lnTo>
                      <a:lnTo>
                        <a:pt x="2024" y="1472"/>
                      </a:lnTo>
                      <a:lnTo>
                        <a:pt x="2031" y="1469"/>
                      </a:lnTo>
                      <a:lnTo>
                        <a:pt x="2037" y="1467"/>
                      </a:lnTo>
                      <a:lnTo>
                        <a:pt x="2043" y="1465"/>
                      </a:lnTo>
                      <a:lnTo>
                        <a:pt x="2043" y="1465"/>
                      </a:lnTo>
                      <a:lnTo>
                        <a:pt x="2047" y="1476"/>
                      </a:lnTo>
                      <a:lnTo>
                        <a:pt x="2051" y="1486"/>
                      </a:lnTo>
                      <a:lnTo>
                        <a:pt x="2064" y="1506"/>
                      </a:lnTo>
                      <a:lnTo>
                        <a:pt x="2076" y="1525"/>
                      </a:lnTo>
                      <a:lnTo>
                        <a:pt x="2082" y="1535"/>
                      </a:lnTo>
                      <a:lnTo>
                        <a:pt x="2087" y="1546"/>
                      </a:lnTo>
                      <a:lnTo>
                        <a:pt x="2087" y="1546"/>
                      </a:lnTo>
                      <a:lnTo>
                        <a:pt x="2092" y="1556"/>
                      </a:lnTo>
                      <a:lnTo>
                        <a:pt x="2099" y="1566"/>
                      </a:lnTo>
                      <a:lnTo>
                        <a:pt x="2106" y="1575"/>
                      </a:lnTo>
                      <a:lnTo>
                        <a:pt x="2114" y="1583"/>
                      </a:lnTo>
                      <a:lnTo>
                        <a:pt x="2122" y="1591"/>
                      </a:lnTo>
                      <a:lnTo>
                        <a:pt x="2131" y="1598"/>
                      </a:lnTo>
                      <a:lnTo>
                        <a:pt x="2140" y="1605"/>
                      </a:lnTo>
                      <a:lnTo>
                        <a:pt x="2150" y="1610"/>
                      </a:lnTo>
                      <a:lnTo>
                        <a:pt x="2150" y="1610"/>
                      </a:lnTo>
                      <a:lnTo>
                        <a:pt x="2150" y="1607"/>
                      </a:lnTo>
                      <a:lnTo>
                        <a:pt x="2151" y="1605"/>
                      </a:lnTo>
                      <a:lnTo>
                        <a:pt x="2155" y="1602"/>
                      </a:lnTo>
                      <a:lnTo>
                        <a:pt x="2157" y="1600"/>
                      </a:lnTo>
                      <a:lnTo>
                        <a:pt x="2161" y="1599"/>
                      </a:lnTo>
                      <a:lnTo>
                        <a:pt x="2162" y="1597"/>
                      </a:lnTo>
                      <a:lnTo>
                        <a:pt x="2162" y="1594"/>
                      </a:lnTo>
                      <a:lnTo>
                        <a:pt x="2159" y="1592"/>
                      </a:lnTo>
                      <a:lnTo>
                        <a:pt x="2159" y="1592"/>
                      </a:lnTo>
                      <a:lnTo>
                        <a:pt x="2149" y="1586"/>
                      </a:lnTo>
                      <a:lnTo>
                        <a:pt x="2145" y="1584"/>
                      </a:lnTo>
                      <a:lnTo>
                        <a:pt x="2142" y="1580"/>
                      </a:lnTo>
                      <a:lnTo>
                        <a:pt x="2142" y="1580"/>
                      </a:lnTo>
                      <a:lnTo>
                        <a:pt x="2137" y="1564"/>
                      </a:lnTo>
                      <a:lnTo>
                        <a:pt x="2133" y="1547"/>
                      </a:lnTo>
                      <a:lnTo>
                        <a:pt x="2130" y="1531"/>
                      </a:lnTo>
                      <a:lnTo>
                        <a:pt x="2128" y="1514"/>
                      </a:lnTo>
                      <a:lnTo>
                        <a:pt x="2124" y="1480"/>
                      </a:lnTo>
                      <a:lnTo>
                        <a:pt x="2121" y="1444"/>
                      </a:lnTo>
                      <a:lnTo>
                        <a:pt x="2121" y="1444"/>
                      </a:lnTo>
                      <a:lnTo>
                        <a:pt x="2120" y="1440"/>
                      </a:lnTo>
                      <a:lnTo>
                        <a:pt x="2117" y="1434"/>
                      </a:lnTo>
                      <a:lnTo>
                        <a:pt x="2111" y="1425"/>
                      </a:lnTo>
                      <a:lnTo>
                        <a:pt x="2108" y="1420"/>
                      </a:lnTo>
                      <a:lnTo>
                        <a:pt x="2106" y="1416"/>
                      </a:lnTo>
                      <a:lnTo>
                        <a:pt x="2106" y="1410"/>
                      </a:lnTo>
                      <a:lnTo>
                        <a:pt x="2107" y="1405"/>
                      </a:lnTo>
                      <a:lnTo>
                        <a:pt x="2107" y="1405"/>
                      </a:lnTo>
                      <a:lnTo>
                        <a:pt x="2113" y="1393"/>
                      </a:lnTo>
                      <a:lnTo>
                        <a:pt x="2120" y="1384"/>
                      </a:lnTo>
                      <a:lnTo>
                        <a:pt x="2128" y="1376"/>
                      </a:lnTo>
                      <a:lnTo>
                        <a:pt x="2137" y="1369"/>
                      </a:lnTo>
                      <a:lnTo>
                        <a:pt x="2146" y="1364"/>
                      </a:lnTo>
                      <a:lnTo>
                        <a:pt x="2156" y="1359"/>
                      </a:lnTo>
                      <a:lnTo>
                        <a:pt x="2179" y="1351"/>
                      </a:lnTo>
                      <a:lnTo>
                        <a:pt x="2179" y="1351"/>
                      </a:lnTo>
                      <a:lnTo>
                        <a:pt x="2188" y="1346"/>
                      </a:lnTo>
                      <a:lnTo>
                        <a:pt x="2196" y="1341"/>
                      </a:lnTo>
                      <a:lnTo>
                        <a:pt x="2203" y="1334"/>
                      </a:lnTo>
                      <a:lnTo>
                        <a:pt x="2207" y="1326"/>
                      </a:lnTo>
                      <a:lnTo>
                        <a:pt x="2209" y="1317"/>
                      </a:lnTo>
                      <a:lnTo>
                        <a:pt x="2211" y="1308"/>
                      </a:lnTo>
                      <a:lnTo>
                        <a:pt x="2209" y="1300"/>
                      </a:lnTo>
                      <a:lnTo>
                        <a:pt x="2205" y="1291"/>
                      </a:lnTo>
                      <a:lnTo>
                        <a:pt x="2205" y="1291"/>
                      </a:lnTo>
                      <a:lnTo>
                        <a:pt x="2198" y="1279"/>
                      </a:lnTo>
                      <a:lnTo>
                        <a:pt x="2192" y="1268"/>
                      </a:lnTo>
                      <a:lnTo>
                        <a:pt x="2191" y="1261"/>
                      </a:lnTo>
                      <a:lnTo>
                        <a:pt x="2190" y="1256"/>
                      </a:lnTo>
                      <a:lnTo>
                        <a:pt x="2190" y="1249"/>
                      </a:lnTo>
                      <a:lnTo>
                        <a:pt x="2191" y="1243"/>
                      </a:lnTo>
                      <a:lnTo>
                        <a:pt x="2191" y="1243"/>
                      </a:lnTo>
                      <a:lnTo>
                        <a:pt x="2194" y="1242"/>
                      </a:lnTo>
                      <a:lnTo>
                        <a:pt x="2197" y="1241"/>
                      </a:lnTo>
                      <a:lnTo>
                        <a:pt x="2198" y="1238"/>
                      </a:lnTo>
                      <a:lnTo>
                        <a:pt x="2199" y="1236"/>
                      </a:lnTo>
                      <a:lnTo>
                        <a:pt x="2200" y="1233"/>
                      </a:lnTo>
                      <a:lnTo>
                        <a:pt x="2199" y="1227"/>
                      </a:lnTo>
                      <a:lnTo>
                        <a:pt x="2199" y="1227"/>
                      </a:lnTo>
                      <a:lnTo>
                        <a:pt x="2213" y="1228"/>
                      </a:lnTo>
                      <a:lnTo>
                        <a:pt x="2219" y="1228"/>
                      </a:lnTo>
                      <a:lnTo>
                        <a:pt x="2223" y="1226"/>
                      </a:lnTo>
                      <a:lnTo>
                        <a:pt x="2223" y="1226"/>
                      </a:lnTo>
                      <a:lnTo>
                        <a:pt x="2228" y="1221"/>
                      </a:lnTo>
                      <a:lnTo>
                        <a:pt x="2229" y="1217"/>
                      </a:lnTo>
                      <a:lnTo>
                        <a:pt x="2228" y="1212"/>
                      </a:lnTo>
                      <a:lnTo>
                        <a:pt x="2225" y="1208"/>
                      </a:lnTo>
                      <a:lnTo>
                        <a:pt x="2223" y="1203"/>
                      </a:lnTo>
                      <a:lnTo>
                        <a:pt x="2221" y="1199"/>
                      </a:lnTo>
                      <a:lnTo>
                        <a:pt x="2220" y="1194"/>
                      </a:lnTo>
                      <a:lnTo>
                        <a:pt x="2221" y="1188"/>
                      </a:lnTo>
                      <a:lnTo>
                        <a:pt x="2221" y="1188"/>
                      </a:lnTo>
                      <a:lnTo>
                        <a:pt x="2224" y="1184"/>
                      </a:lnTo>
                      <a:lnTo>
                        <a:pt x="2228" y="1179"/>
                      </a:lnTo>
                      <a:lnTo>
                        <a:pt x="2232" y="1177"/>
                      </a:lnTo>
                      <a:lnTo>
                        <a:pt x="2237" y="1176"/>
                      </a:lnTo>
                      <a:lnTo>
                        <a:pt x="2241" y="1175"/>
                      </a:lnTo>
                      <a:lnTo>
                        <a:pt x="2246" y="1175"/>
                      </a:lnTo>
                      <a:lnTo>
                        <a:pt x="2256" y="1176"/>
                      </a:lnTo>
                      <a:lnTo>
                        <a:pt x="2267" y="1177"/>
                      </a:lnTo>
                      <a:lnTo>
                        <a:pt x="2278" y="1178"/>
                      </a:lnTo>
                      <a:lnTo>
                        <a:pt x="2282" y="1178"/>
                      </a:lnTo>
                      <a:lnTo>
                        <a:pt x="2287" y="1178"/>
                      </a:lnTo>
                      <a:lnTo>
                        <a:pt x="2291" y="1176"/>
                      </a:lnTo>
                      <a:lnTo>
                        <a:pt x="2295" y="1174"/>
                      </a:lnTo>
                      <a:lnTo>
                        <a:pt x="2295" y="1174"/>
                      </a:lnTo>
                      <a:lnTo>
                        <a:pt x="2297" y="1171"/>
                      </a:lnTo>
                      <a:lnTo>
                        <a:pt x="2298" y="1169"/>
                      </a:lnTo>
                      <a:lnTo>
                        <a:pt x="2299" y="1163"/>
                      </a:lnTo>
                      <a:lnTo>
                        <a:pt x="2297" y="1150"/>
                      </a:lnTo>
                      <a:lnTo>
                        <a:pt x="2297" y="1142"/>
                      </a:lnTo>
                      <a:lnTo>
                        <a:pt x="2297" y="1135"/>
                      </a:lnTo>
                      <a:lnTo>
                        <a:pt x="2299" y="1129"/>
                      </a:lnTo>
                      <a:lnTo>
                        <a:pt x="2302" y="1127"/>
                      </a:lnTo>
                      <a:lnTo>
                        <a:pt x="2304" y="1125"/>
                      </a:lnTo>
                      <a:lnTo>
                        <a:pt x="2304" y="1125"/>
                      </a:lnTo>
                      <a:lnTo>
                        <a:pt x="2311" y="1122"/>
                      </a:lnTo>
                      <a:lnTo>
                        <a:pt x="2316" y="1121"/>
                      </a:lnTo>
                      <a:lnTo>
                        <a:pt x="2323" y="1120"/>
                      </a:lnTo>
                      <a:lnTo>
                        <a:pt x="2331" y="1120"/>
                      </a:lnTo>
                      <a:lnTo>
                        <a:pt x="2346" y="1121"/>
                      </a:lnTo>
                      <a:lnTo>
                        <a:pt x="2354" y="1121"/>
                      </a:lnTo>
                      <a:lnTo>
                        <a:pt x="2361" y="1120"/>
                      </a:lnTo>
                      <a:lnTo>
                        <a:pt x="2361" y="1120"/>
                      </a:lnTo>
                      <a:lnTo>
                        <a:pt x="2369" y="1119"/>
                      </a:lnTo>
                      <a:lnTo>
                        <a:pt x="2374" y="1116"/>
                      </a:lnTo>
                      <a:lnTo>
                        <a:pt x="2379" y="1111"/>
                      </a:lnTo>
                      <a:lnTo>
                        <a:pt x="2381" y="1107"/>
                      </a:lnTo>
                      <a:lnTo>
                        <a:pt x="2383" y="1101"/>
                      </a:lnTo>
                      <a:lnTo>
                        <a:pt x="2383" y="1095"/>
                      </a:lnTo>
                      <a:lnTo>
                        <a:pt x="2383" y="1082"/>
                      </a:lnTo>
                      <a:lnTo>
                        <a:pt x="2382" y="1069"/>
                      </a:lnTo>
                      <a:lnTo>
                        <a:pt x="2382" y="1055"/>
                      </a:lnTo>
                      <a:lnTo>
                        <a:pt x="2382" y="1050"/>
                      </a:lnTo>
                      <a:lnTo>
                        <a:pt x="2383" y="1044"/>
                      </a:lnTo>
                      <a:lnTo>
                        <a:pt x="2386" y="1039"/>
                      </a:lnTo>
                      <a:lnTo>
                        <a:pt x="2389" y="1035"/>
                      </a:lnTo>
                      <a:lnTo>
                        <a:pt x="2389" y="1035"/>
                      </a:lnTo>
                      <a:lnTo>
                        <a:pt x="2396" y="1030"/>
                      </a:lnTo>
                      <a:lnTo>
                        <a:pt x="2402" y="1027"/>
                      </a:lnTo>
                      <a:lnTo>
                        <a:pt x="2409" y="1025"/>
                      </a:lnTo>
                      <a:lnTo>
                        <a:pt x="2415" y="1023"/>
                      </a:lnTo>
                      <a:lnTo>
                        <a:pt x="2423" y="1023"/>
                      </a:lnTo>
                      <a:lnTo>
                        <a:pt x="2430" y="1023"/>
                      </a:lnTo>
                      <a:lnTo>
                        <a:pt x="2445" y="1027"/>
                      </a:lnTo>
                      <a:lnTo>
                        <a:pt x="2477" y="1036"/>
                      </a:lnTo>
                      <a:lnTo>
                        <a:pt x="2493" y="1039"/>
                      </a:lnTo>
                      <a:lnTo>
                        <a:pt x="2501" y="1039"/>
                      </a:lnTo>
                      <a:lnTo>
                        <a:pt x="2509" y="1039"/>
                      </a:lnTo>
                      <a:lnTo>
                        <a:pt x="2509" y="1039"/>
                      </a:lnTo>
                      <a:lnTo>
                        <a:pt x="2513" y="1038"/>
                      </a:lnTo>
                      <a:lnTo>
                        <a:pt x="2517" y="1035"/>
                      </a:lnTo>
                      <a:lnTo>
                        <a:pt x="2520" y="1030"/>
                      </a:lnTo>
                      <a:lnTo>
                        <a:pt x="2522" y="1026"/>
                      </a:lnTo>
                      <a:lnTo>
                        <a:pt x="2528" y="1016"/>
                      </a:lnTo>
                      <a:lnTo>
                        <a:pt x="2530" y="1012"/>
                      </a:lnTo>
                      <a:lnTo>
                        <a:pt x="2535" y="1009"/>
                      </a:lnTo>
                      <a:lnTo>
                        <a:pt x="2535" y="1009"/>
                      </a:lnTo>
                      <a:lnTo>
                        <a:pt x="2546" y="1003"/>
                      </a:lnTo>
                      <a:lnTo>
                        <a:pt x="2560" y="998"/>
                      </a:lnTo>
                      <a:lnTo>
                        <a:pt x="2587" y="989"/>
                      </a:lnTo>
                      <a:lnTo>
                        <a:pt x="2600" y="984"/>
                      </a:lnTo>
                      <a:lnTo>
                        <a:pt x="2604" y="980"/>
                      </a:lnTo>
                      <a:lnTo>
                        <a:pt x="2609" y="977"/>
                      </a:lnTo>
                      <a:lnTo>
                        <a:pt x="2612" y="972"/>
                      </a:lnTo>
                      <a:lnTo>
                        <a:pt x="2614" y="968"/>
                      </a:lnTo>
                      <a:lnTo>
                        <a:pt x="2615" y="962"/>
                      </a:lnTo>
                      <a:lnTo>
                        <a:pt x="2614" y="956"/>
                      </a:lnTo>
                      <a:lnTo>
                        <a:pt x="2614" y="956"/>
                      </a:lnTo>
                      <a:lnTo>
                        <a:pt x="2613" y="952"/>
                      </a:lnTo>
                      <a:lnTo>
                        <a:pt x="2611" y="948"/>
                      </a:lnTo>
                      <a:lnTo>
                        <a:pt x="2608" y="946"/>
                      </a:lnTo>
                      <a:lnTo>
                        <a:pt x="2604" y="945"/>
                      </a:lnTo>
                      <a:lnTo>
                        <a:pt x="2595" y="943"/>
                      </a:lnTo>
                      <a:lnTo>
                        <a:pt x="2583" y="944"/>
                      </a:lnTo>
                      <a:lnTo>
                        <a:pt x="2557" y="945"/>
                      </a:lnTo>
                      <a:lnTo>
                        <a:pt x="2544" y="946"/>
                      </a:lnTo>
                      <a:lnTo>
                        <a:pt x="2532" y="945"/>
                      </a:lnTo>
                      <a:lnTo>
                        <a:pt x="2532" y="945"/>
                      </a:lnTo>
                      <a:lnTo>
                        <a:pt x="2525" y="943"/>
                      </a:lnTo>
                      <a:lnTo>
                        <a:pt x="2514" y="937"/>
                      </a:lnTo>
                      <a:lnTo>
                        <a:pt x="2510" y="933"/>
                      </a:lnTo>
                      <a:lnTo>
                        <a:pt x="2504" y="929"/>
                      </a:lnTo>
                      <a:lnTo>
                        <a:pt x="2501" y="923"/>
                      </a:lnTo>
                      <a:lnTo>
                        <a:pt x="2497" y="918"/>
                      </a:lnTo>
                      <a:lnTo>
                        <a:pt x="2497" y="918"/>
                      </a:lnTo>
                      <a:lnTo>
                        <a:pt x="2496" y="915"/>
                      </a:lnTo>
                      <a:lnTo>
                        <a:pt x="2496" y="913"/>
                      </a:lnTo>
                      <a:lnTo>
                        <a:pt x="2498" y="907"/>
                      </a:lnTo>
                      <a:lnTo>
                        <a:pt x="2502" y="902"/>
                      </a:lnTo>
                      <a:lnTo>
                        <a:pt x="2506" y="895"/>
                      </a:lnTo>
                      <a:lnTo>
                        <a:pt x="2511" y="889"/>
                      </a:lnTo>
                      <a:lnTo>
                        <a:pt x="2513" y="884"/>
                      </a:lnTo>
                      <a:lnTo>
                        <a:pt x="2514" y="880"/>
                      </a:lnTo>
                      <a:lnTo>
                        <a:pt x="2513" y="878"/>
                      </a:lnTo>
                      <a:lnTo>
                        <a:pt x="2512" y="876"/>
                      </a:lnTo>
                      <a:lnTo>
                        <a:pt x="2511" y="872"/>
                      </a:lnTo>
                      <a:lnTo>
                        <a:pt x="2511" y="872"/>
                      </a:lnTo>
                      <a:lnTo>
                        <a:pt x="2506" y="870"/>
                      </a:lnTo>
                      <a:lnTo>
                        <a:pt x="2501" y="868"/>
                      </a:lnTo>
                      <a:lnTo>
                        <a:pt x="2494" y="867"/>
                      </a:lnTo>
                      <a:lnTo>
                        <a:pt x="2487" y="865"/>
                      </a:lnTo>
                      <a:lnTo>
                        <a:pt x="2480" y="867"/>
                      </a:lnTo>
                      <a:lnTo>
                        <a:pt x="2473" y="868"/>
                      </a:lnTo>
                      <a:lnTo>
                        <a:pt x="2467" y="870"/>
                      </a:lnTo>
                      <a:lnTo>
                        <a:pt x="2461" y="872"/>
                      </a:lnTo>
                      <a:lnTo>
                        <a:pt x="2461" y="872"/>
                      </a:lnTo>
                      <a:lnTo>
                        <a:pt x="2445" y="881"/>
                      </a:lnTo>
                      <a:lnTo>
                        <a:pt x="2437" y="886"/>
                      </a:lnTo>
                      <a:lnTo>
                        <a:pt x="2429" y="889"/>
                      </a:lnTo>
                      <a:lnTo>
                        <a:pt x="2420" y="890"/>
                      </a:lnTo>
                      <a:lnTo>
                        <a:pt x="2412" y="890"/>
                      </a:lnTo>
                      <a:lnTo>
                        <a:pt x="2405" y="889"/>
                      </a:lnTo>
                      <a:lnTo>
                        <a:pt x="2398" y="886"/>
                      </a:lnTo>
                      <a:lnTo>
                        <a:pt x="2398" y="886"/>
                      </a:lnTo>
                      <a:lnTo>
                        <a:pt x="2395" y="885"/>
                      </a:lnTo>
                      <a:lnTo>
                        <a:pt x="2394" y="881"/>
                      </a:lnTo>
                      <a:lnTo>
                        <a:pt x="2391" y="877"/>
                      </a:lnTo>
                      <a:lnTo>
                        <a:pt x="2391" y="870"/>
                      </a:lnTo>
                      <a:lnTo>
                        <a:pt x="2394" y="863"/>
                      </a:lnTo>
                      <a:lnTo>
                        <a:pt x="2398" y="856"/>
                      </a:lnTo>
                      <a:lnTo>
                        <a:pt x="2403" y="851"/>
                      </a:lnTo>
                      <a:lnTo>
                        <a:pt x="2410" y="845"/>
                      </a:lnTo>
                      <a:lnTo>
                        <a:pt x="2415" y="840"/>
                      </a:lnTo>
                      <a:lnTo>
                        <a:pt x="2415" y="840"/>
                      </a:lnTo>
                      <a:lnTo>
                        <a:pt x="2420" y="839"/>
                      </a:lnTo>
                      <a:lnTo>
                        <a:pt x="2424" y="839"/>
                      </a:lnTo>
                      <a:lnTo>
                        <a:pt x="2430" y="839"/>
                      </a:lnTo>
                      <a:lnTo>
                        <a:pt x="2435" y="839"/>
                      </a:lnTo>
                      <a:lnTo>
                        <a:pt x="2435" y="839"/>
                      </a:lnTo>
                      <a:lnTo>
                        <a:pt x="2439" y="837"/>
                      </a:lnTo>
                      <a:lnTo>
                        <a:pt x="2443" y="834"/>
                      </a:lnTo>
                      <a:lnTo>
                        <a:pt x="2451" y="827"/>
                      </a:lnTo>
                      <a:lnTo>
                        <a:pt x="2457" y="821"/>
                      </a:lnTo>
                      <a:lnTo>
                        <a:pt x="2461" y="818"/>
                      </a:lnTo>
                      <a:lnTo>
                        <a:pt x="2464" y="817"/>
                      </a:lnTo>
                      <a:lnTo>
                        <a:pt x="2464" y="817"/>
                      </a:lnTo>
                      <a:lnTo>
                        <a:pt x="2478" y="815"/>
                      </a:lnTo>
                      <a:lnTo>
                        <a:pt x="2490" y="814"/>
                      </a:lnTo>
                      <a:lnTo>
                        <a:pt x="2504" y="815"/>
                      </a:lnTo>
                      <a:lnTo>
                        <a:pt x="2517" y="818"/>
                      </a:lnTo>
                      <a:lnTo>
                        <a:pt x="2542" y="822"/>
                      </a:lnTo>
                      <a:lnTo>
                        <a:pt x="2554" y="824"/>
                      </a:lnTo>
                      <a:lnTo>
                        <a:pt x="2568" y="826"/>
                      </a:lnTo>
                      <a:lnTo>
                        <a:pt x="2568" y="826"/>
                      </a:lnTo>
                      <a:lnTo>
                        <a:pt x="2587" y="827"/>
                      </a:lnTo>
                      <a:lnTo>
                        <a:pt x="2596" y="827"/>
                      </a:lnTo>
                      <a:lnTo>
                        <a:pt x="2606" y="827"/>
                      </a:lnTo>
                      <a:lnTo>
                        <a:pt x="2617" y="826"/>
                      </a:lnTo>
                      <a:lnTo>
                        <a:pt x="2627" y="823"/>
                      </a:lnTo>
                      <a:lnTo>
                        <a:pt x="2636" y="819"/>
                      </a:lnTo>
                      <a:lnTo>
                        <a:pt x="2644" y="813"/>
                      </a:lnTo>
                      <a:lnTo>
                        <a:pt x="2644" y="813"/>
                      </a:lnTo>
                      <a:lnTo>
                        <a:pt x="2686" y="779"/>
                      </a:lnTo>
                      <a:lnTo>
                        <a:pt x="2727" y="746"/>
                      </a:lnTo>
                      <a:lnTo>
                        <a:pt x="2727" y="746"/>
                      </a:lnTo>
                      <a:lnTo>
                        <a:pt x="2738" y="737"/>
                      </a:lnTo>
                      <a:lnTo>
                        <a:pt x="2744" y="731"/>
                      </a:lnTo>
                      <a:lnTo>
                        <a:pt x="2750" y="724"/>
                      </a:lnTo>
                      <a:lnTo>
                        <a:pt x="2753" y="718"/>
                      </a:lnTo>
                      <a:lnTo>
                        <a:pt x="2757" y="711"/>
                      </a:lnTo>
                      <a:lnTo>
                        <a:pt x="2758" y="703"/>
                      </a:lnTo>
                      <a:lnTo>
                        <a:pt x="2758" y="694"/>
                      </a:lnTo>
                      <a:lnTo>
                        <a:pt x="2758" y="694"/>
                      </a:lnTo>
                      <a:lnTo>
                        <a:pt x="2737" y="695"/>
                      </a:lnTo>
                      <a:lnTo>
                        <a:pt x="2717" y="696"/>
                      </a:lnTo>
                      <a:lnTo>
                        <a:pt x="2696" y="696"/>
                      </a:lnTo>
                      <a:lnTo>
                        <a:pt x="2675" y="697"/>
                      </a:lnTo>
                      <a:lnTo>
                        <a:pt x="2675" y="697"/>
                      </a:lnTo>
                      <a:lnTo>
                        <a:pt x="2671" y="697"/>
                      </a:lnTo>
                      <a:lnTo>
                        <a:pt x="2667" y="695"/>
                      </a:lnTo>
                      <a:lnTo>
                        <a:pt x="2663" y="691"/>
                      </a:lnTo>
                      <a:lnTo>
                        <a:pt x="2660" y="688"/>
                      </a:lnTo>
                      <a:lnTo>
                        <a:pt x="2660" y="688"/>
                      </a:lnTo>
                      <a:lnTo>
                        <a:pt x="2669" y="686"/>
                      </a:lnTo>
                      <a:lnTo>
                        <a:pt x="2677" y="682"/>
                      </a:lnTo>
                      <a:lnTo>
                        <a:pt x="2679" y="680"/>
                      </a:lnTo>
                      <a:lnTo>
                        <a:pt x="2680" y="677"/>
                      </a:lnTo>
                      <a:lnTo>
                        <a:pt x="2680" y="673"/>
                      </a:lnTo>
                      <a:lnTo>
                        <a:pt x="2678" y="669"/>
                      </a:lnTo>
                      <a:lnTo>
                        <a:pt x="2678" y="669"/>
                      </a:lnTo>
                      <a:lnTo>
                        <a:pt x="2675" y="664"/>
                      </a:lnTo>
                      <a:lnTo>
                        <a:pt x="2670" y="662"/>
                      </a:lnTo>
                      <a:lnTo>
                        <a:pt x="2667" y="660"/>
                      </a:lnTo>
                      <a:lnTo>
                        <a:pt x="2662" y="658"/>
                      </a:lnTo>
                      <a:lnTo>
                        <a:pt x="2653" y="657"/>
                      </a:lnTo>
                      <a:lnTo>
                        <a:pt x="2641" y="656"/>
                      </a:lnTo>
                      <a:lnTo>
                        <a:pt x="2641" y="656"/>
                      </a:lnTo>
                      <a:lnTo>
                        <a:pt x="2634" y="654"/>
                      </a:lnTo>
                      <a:lnTo>
                        <a:pt x="2626" y="650"/>
                      </a:lnTo>
                      <a:lnTo>
                        <a:pt x="2619" y="646"/>
                      </a:lnTo>
                      <a:lnTo>
                        <a:pt x="2612" y="641"/>
                      </a:lnTo>
                      <a:lnTo>
                        <a:pt x="2606" y="636"/>
                      </a:lnTo>
                      <a:lnTo>
                        <a:pt x="2602" y="629"/>
                      </a:lnTo>
                      <a:lnTo>
                        <a:pt x="2598" y="622"/>
                      </a:lnTo>
                      <a:lnTo>
                        <a:pt x="2595" y="616"/>
                      </a:lnTo>
                      <a:lnTo>
                        <a:pt x="2595" y="616"/>
                      </a:lnTo>
                      <a:lnTo>
                        <a:pt x="2587" y="594"/>
                      </a:lnTo>
                      <a:lnTo>
                        <a:pt x="2581" y="583"/>
                      </a:lnTo>
                      <a:lnTo>
                        <a:pt x="2576" y="573"/>
                      </a:lnTo>
                      <a:lnTo>
                        <a:pt x="2576" y="573"/>
                      </a:lnTo>
                      <a:lnTo>
                        <a:pt x="2570" y="569"/>
                      </a:lnTo>
                      <a:lnTo>
                        <a:pt x="2563" y="565"/>
                      </a:lnTo>
                      <a:lnTo>
                        <a:pt x="2557" y="561"/>
                      </a:lnTo>
                      <a:lnTo>
                        <a:pt x="2556" y="558"/>
                      </a:lnTo>
                      <a:lnTo>
                        <a:pt x="2555" y="556"/>
                      </a:lnTo>
                      <a:lnTo>
                        <a:pt x="2555" y="556"/>
                      </a:lnTo>
                      <a:lnTo>
                        <a:pt x="2553" y="552"/>
                      </a:lnTo>
                      <a:lnTo>
                        <a:pt x="2552" y="548"/>
                      </a:lnTo>
                      <a:lnTo>
                        <a:pt x="2548" y="546"/>
                      </a:lnTo>
                      <a:lnTo>
                        <a:pt x="2545" y="544"/>
                      </a:lnTo>
                      <a:lnTo>
                        <a:pt x="2539" y="541"/>
                      </a:lnTo>
                      <a:lnTo>
                        <a:pt x="2536" y="539"/>
                      </a:lnTo>
                      <a:lnTo>
                        <a:pt x="2532" y="537"/>
                      </a:lnTo>
                      <a:lnTo>
                        <a:pt x="2532" y="537"/>
                      </a:lnTo>
                      <a:lnTo>
                        <a:pt x="2534" y="540"/>
                      </a:lnTo>
                      <a:lnTo>
                        <a:pt x="2532" y="542"/>
                      </a:lnTo>
                      <a:lnTo>
                        <a:pt x="2530" y="547"/>
                      </a:lnTo>
                      <a:lnTo>
                        <a:pt x="2527" y="552"/>
                      </a:lnTo>
                      <a:lnTo>
                        <a:pt x="2527" y="554"/>
                      </a:lnTo>
                      <a:lnTo>
                        <a:pt x="2529" y="556"/>
                      </a:lnTo>
                      <a:lnTo>
                        <a:pt x="2529" y="556"/>
                      </a:lnTo>
                      <a:lnTo>
                        <a:pt x="2531" y="557"/>
                      </a:lnTo>
                      <a:lnTo>
                        <a:pt x="2534" y="557"/>
                      </a:lnTo>
                      <a:lnTo>
                        <a:pt x="2536" y="555"/>
                      </a:lnTo>
                      <a:lnTo>
                        <a:pt x="2538" y="552"/>
                      </a:lnTo>
                      <a:lnTo>
                        <a:pt x="2538" y="552"/>
                      </a:lnTo>
                      <a:lnTo>
                        <a:pt x="2538" y="556"/>
                      </a:lnTo>
                      <a:lnTo>
                        <a:pt x="2536" y="558"/>
                      </a:lnTo>
                      <a:lnTo>
                        <a:pt x="2536" y="558"/>
                      </a:lnTo>
                      <a:lnTo>
                        <a:pt x="2543" y="557"/>
                      </a:lnTo>
                      <a:lnTo>
                        <a:pt x="2543" y="557"/>
                      </a:lnTo>
                      <a:lnTo>
                        <a:pt x="2540" y="559"/>
                      </a:lnTo>
                      <a:lnTo>
                        <a:pt x="2538" y="562"/>
                      </a:lnTo>
                      <a:lnTo>
                        <a:pt x="2536" y="563"/>
                      </a:lnTo>
                      <a:lnTo>
                        <a:pt x="2532" y="562"/>
                      </a:lnTo>
                      <a:lnTo>
                        <a:pt x="2532" y="562"/>
                      </a:lnTo>
                      <a:lnTo>
                        <a:pt x="2536" y="558"/>
                      </a:lnTo>
                      <a:lnTo>
                        <a:pt x="2536" y="558"/>
                      </a:lnTo>
                      <a:lnTo>
                        <a:pt x="2534" y="561"/>
                      </a:lnTo>
                      <a:lnTo>
                        <a:pt x="2531" y="564"/>
                      </a:lnTo>
                      <a:lnTo>
                        <a:pt x="2530" y="570"/>
                      </a:lnTo>
                      <a:lnTo>
                        <a:pt x="2530" y="575"/>
                      </a:lnTo>
                      <a:lnTo>
                        <a:pt x="2529" y="578"/>
                      </a:lnTo>
                      <a:lnTo>
                        <a:pt x="2527" y="580"/>
                      </a:lnTo>
                      <a:lnTo>
                        <a:pt x="2527" y="580"/>
                      </a:lnTo>
                      <a:lnTo>
                        <a:pt x="2523" y="580"/>
                      </a:lnTo>
                      <a:lnTo>
                        <a:pt x="2520" y="579"/>
                      </a:lnTo>
                      <a:lnTo>
                        <a:pt x="2517" y="577"/>
                      </a:lnTo>
                      <a:lnTo>
                        <a:pt x="2514" y="573"/>
                      </a:lnTo>
                      <a:lnTo>
                        <a:pt x="2509" y="565"/>
                      </a:lnTo>
                      <a:lnTo>
                        <a:pt x="2504" y="557"/>
                      </a:lnTo>
                      <a:lnTo>
                        <a:pt x="2504" y="557"/>
                      </a:lnTo>
                      <a:lnTo>
                        <a:pt x="2501" y="553"/>
                      </a:lnTo>
                      <a:lnTo>
                        <a:pt x="2498" y="549"/>
                      </a:lnTo>
                      <a:lnTo>
                        <a:pt x="2497" y="546"/>
                      </a:lnTo>
                      <a:lnTo>
                        <a:pt x="2497" y="544"/>
                      </a:lnTo>
                      <a:lnTo>
                        <a:pt x="2498" y="541"/>
                      </a:lnTo>
                      <a:lnTo>
                        <a:pt x="2499" y="539"/>
                      </a:lnTo>
                      <a:lnTo>
                        <a:pt x="2504" y="536"/>
                      </a:lnTo>
                      <a:lnTo>
                        <a:pt x="2515" y="528"/>
                      </a:lnTo>
                      <a:lnTo>
                        <a:pt x="2520" y="523"/>
                      </a:lnTo>
                      <a:lnTo>
                        <a:pt x="2522" y="520"/>
                      </a:lnTo>
                      <a:lnTo>
                        <a:pt x="2523" y="516"/>
                      </a:lnTo>
                      <a:lnTo>
                        <a:pt x="2523" y="516"/>
                      </a:lnTo>
                      <a:lnTo>
                        <a:pt x="2523" y="512"/>
                      </a:lnTo>
                      <a:lnTo>
                        <a:pt x="2523" y="507"/>
                      </a:lnTo>
                      <a:lnTo>
                        <a:pt x="2522" y="503"/>
                      </a:lnTo>
                      <a:lnTo>
                        <a:pt x="2521" y="498"/>
                      </a:lnTo>
                      <a:lnTo>
                        <a:pt x="2519" y="495"/>
                      </a:lnTo>
                      <a:lnTo>
                        <a:pt x="2515" y="491"/>
                      </a:lnTo>
                      <a:lnTo>
                        <a:pt x="2512" y="490"/>
                      </a:lnTo>
                      <a:lnTo>
                        <a:pt x="2507" y="488"/>
                      </a:lnTo>
                      <a:lnTo>
                        <a:pt x="2507" y="488"/>
                      </a:lnTo>
                      <a:lnTo>
                        <a:pt x="2503" y="488"/>
                      </a:lnTo>
                      <a:lnTo>
                        <a:pt x="2497" y="488"/>
                      </a:lnTo>
                      <a:lnTo>
                        <a:pt x="2493" y="489"/>
                      </a:lnTo>
                      <a:lnTo>
                        <a:pt x="2489" y="491"/>
                      </a:lnTo>
                      <a:lnTo>
                        <a:pt x="2482" y="497"/>
                      </a:lnTo>
                      <a:lnTo>
                        <a:pt x="2477" y="505"/>
                      </a:lnTo>
                      <a:lnTo>
                        <a:pt x="2467" y="522"/>
                      </a:lnTo>
                      <a:lnTo>
                        <a:pt x="2461" y="529"/>
                      </a:lnTo>
                      <a:lnTo>
                        <a:pt x="2457" y="531"/>
                      </a:lnTo>
                      <a:lnTo>
                        <a:pt x="2453" y="533"/>
                      </a:lnTo>
                      <a:lnTo>
                        <a:pt x="2453" y="533"/>
                      </a:lnTo>
                      <a:lnTo>
                        <a:pt x="2446" y="536"/>
                      </a:lnTo>
                      <a:lnTo>
                        <a:pt x="2440" y="537"/>
                      </a:lnTo>
                      <a:lnTo>
                        <a:pt x="2434" y="537"/>
                      </a:lnTo>
                      <a:lnTo>
                        <a:pt x="2428" y="536"/>
                      </a:lnTo>
                      <a:lnTo>
                        <a:pt x="2422" y="533"/>
                      </a:lnTo>
                      <a:lnTo>
                        <a:pt x="2416" y="530"/>
                      </a:lnTo>
                      <a:lnTo>
                        <a:pt x="2412" y="525"/>
                      </a:lnTo>
                      <a:lnTo>
                        <a:pt x="2407" y="521"/>
                      </a:lnTo>
                      <a:lnTo>
                        <a:pt x="2404" y="515"/>
                      </a:lnTo>
                      <a:lnTo>
                        <a:pt x="2401" y="508"/>
                      </a:lnTo>
                      <a:lnTo>
                        <a:pt x="2398" y="503"/>
                      </a:lnTo>
                      <a:lnTo>
                        <a:pt x="2396" y="495"/>
                      </a:lnTo>
                      <a:lnTo>
                        <a:pt x="2395" y="488"/>
                      </a:lnTo>
                      <a:lnTo>
                        <a:pt x="2394" y="481"/>
                      </a:lnTo>
                      <a:lnTo>
                        <a:pt x="2395" y="473"/>
                      </a:lnTo>
                      <a:lnTo>
                        <a:pt x="2396" y="466"/>
                      </a:lnTo>
                      <a:lnTo>
                        <a:pt x="2396" y="466"/>
                      </a:lnTo>
                      <a:lnTo>
                        <a:pt x="2390" y="466"/>
                      </a:lnTo>
                      <a:lnTo>
                        <a:pt x="2388" y="466"/>
                      </a:lnTo>
                      <a:lnTo>
                        <a:pt x="2387" y="466"/>
                      </a:lnTo>
                      <a:lnTo>
                        <a:pt x="2387" y="466"/>
                      </a:lnTo>
                      <a:lnTo>
                        <a:pt x="2383" y="462"/>
                      </a:lnTo>
                      <a:lnTo>
                        <a:pt x="2381" y="458"/>
                      </a:lnTo>
                      <a:lnTo>
                        <a:pt x="2380" y="454"/>
                      </a:lnTo>
                      <a:lnTo>
                        <a:pt x="2380" y="449"/>
                      </a:lnTo>
                      <a:lnTo>
                        <a:pt x="2381" y="440"/>
                      </a:lnTo>
                      <a:lnTo>
                        <a:pt x="2381" y="431"/>
                      </a:lnTo>
                      <a:lnTo>
                        <a:pt x="2381" y="431"/>
                      </a:lnTo>
                      <a:lnTo>
                        <a:pt x="2376" y="431"/>
                      </a:lnTo>
                      <a:lnTo>
                        <a:pt x="2371" y="431"/>
                      </a:lnTo>
                      <a:lnTo>
                        <a:pt x="2362" y="428"/>
                      </a:lnTo>
                      <a:lnTo>
                        <a:pt x="2354" y="422"/>
                      </a:lnTo>
                      <a:lnTo>
                        <a:pt x="2347" y="416"/>
                      </a:lnTo>
                      <a:lnTo>
                        <a:pt x="2339" y="409"/>
                      </a:lnTo>
                      <a:lnTo>
                        <a:pt x="2331" y="404"/>
                      </a:lnTo>
                      <a:lnTo>
                        <a:pt x="2322" y="399"/>
                      </a:lnTo>
                      <a:lnTo>
                        <a:pt x="2318" y="397"/>
                      </a:lnTo>
                      <a:lnTo>
                        <a:pt x="2312" y="396"/>
                      </a:lnTo>
                      <a:lnTo>
                        <a:pt x="2312" y="396"/>
                      </a:lnTo>
                      <a:lnTo>
                        <a:pt x="2307" y="396"/>
                      </a:lnTo>
                      <a:lnTo>
                        <a:pt x="2302" y="395"/>
                      </a:lnTo>
                      <a:lnTo>
                        <a:pt x="2299" y="396"/>
                      </a:lnTo>
                      <a:lnTo>
                        <a:pt x="2297" y="397"/>
                      </a:lnTo>
                      <a:lnTo>
                        <a:pt x="2295" y="398"/>
                      </a:lnTo>
                      <a:lnTo>
                        <a:pt x="2293" y="400"/>
                      </a:lnTo>
                      <a:lnTo>
                        <a:pt x="2293" y="400"/>
                      </a:lnTo>
                      <a:lnTo>
                        <a:pt x="2288" y="397"/>
                      </a:lnTo>
                      <a:lnTo>
                        <a:pt x="2283" y="392"/>
                      </a:lnTo>
                      <a:lnTo>
                        <a:pt x="2278" y="390"/>
                      </a:lnTo>
                      <a:lnTo>
                        <a:pt x="2272" y="387"/>
                      </a:lnTo>
                      <a:lnTo>
                        <a:pt x="2260" y="384"/>
                      </a:lnTo>
                      <a:lnTo>
                        <a:pt x="2253" y="383"/>
                      </a:lnTo>
                      <a:lnTo>
                        <a:pt x="2247" y="383"/>
                      </a:lnTo>
                      <a:lnTo>
                        <a:pt x="2240" y="384"/>
                      </a:lnTo>
                      <a:lnTo>
                        <a:pt x="2235" y="385"/>
                      </a:lnTo>
                      <a:lnTo>
                        <a:pt x="2230" y="388"/>
                      </a:lnTo>
                      <a:lnTo>
                        <a:pt x="2224" y="391"/>
                      </a:lnTo>
                      <a:lnTo>
                        <a:pt x="2220" y="395"/>
                      </a:lnTo>
                      <a:lnTo>
                        <a:pt x="2216" y="399"/>
                      </a:lnTo>
                      <a:lnTo>
                        <a:pt x="2214" y="405"/>
                      </a:lnTo>
                      <a:lnTo>
                        <a:pt x="2212" y="412"/>
                      </a:lnTo>
                      <a:lnTo>
                        <a:pt x="2212" y="412"/>
                      </a:lnTo>
                      <a:lnTo>
                        <a:pt x="2211" y="420"/>
                      </a:lnTo>
                      <a:lnTo>
                        <a:pt x="2209" y="428"/>
                      </a:lnTo>
                      <a:lnTo>
                        <a:pt x="2208" y="445"/>
                      </a:lnTo>
                      <a:lnTo>
                        <a:pt x="2207" y="461"/>
                      </a:lnTo>
                      <a:lnTo>
                        <a:pt x="2206" y="468"/>
                      </a:lnTo>
                      <a:lnTo>
                        <a:pt x="2203" y="475"/>
                      </a:lnTo>
                      <a:lnTo>
                        <a:pt x="2203" y="475"/>
                      </a:lnTo>
                      <a:lnTo>
                        <a:pt x="2196" y="489"/>
                      </a:lnTo>
                      <a:lnTo>
                        <a:pt x="2194" y="496"/>
                      </a:lnTo>
                      <a:lnTo>
                        <a:pt x="2192" y="501"/>
                      </a:lnTo>
                      <a:lnTo>
                        <a:pt x="2192" y="501"/>
                      </a:lnTo>
                      <a:lnTo>
                        <a:pt x="2191" y="512"/>
                      </a:lnTo>
                      <a:lnTo>
                        <a:pt x="2189" y="521"/>
                      </a:lnTo>
                      <a:lnTo>
                        <a:pt x="2182" y="538"/>
                      </a:lnTo>
                      <a:lnTo>
                        <a:pt x="2179" y="546"/>
                      </a:lnTo>
                      <a:lnTo>
                        <a:pt x="2177" y="555"/>
                      </a:lnTo>
                      <a:lnTo>
                        <a:pt x="2177" y="563"/>
                      </a:lnTo>
                      <a:lnTo>
                        <a:pt x="2178" y="566"/>
                      </a:lnTo>
                      <a:lnTo>
                        <a:pt x="2179" y="571"/>
                      </a:lnTo>
                      <a:lnTo>
                        <a:pt x="2179" y="571"/>
                      </a:lnTo>
                      <a:lnTo>
                        <a:pt x="2191" y="600"/>
                      </a:lnTo>
                      <a:lnTo>
                        <a:pt x="2197" y="616"/>
                      </a:lnTo>
                      <a:lnTo>
                        <a:pt x="2200" y="632"/>
                      </a:lnTo>
                      <a:lnTo>
                        <a:pt x="2200" y="640"/>
                      </a:lnTo>
                      <a:lnTo>
                        <a:pt x="2200" y="648"/>
                      </a:lnTo>
                      <a:lnTo>
                        <a:pt x="2200" y="656"/>
                      </a:lnTo>
                      <a:lnTo>
                        <a:pt x="2198" y="664"/>
                      </a:lnTo>
                      <a:lnTo>
                        <a:pt x="2196" y="671"/>
                      </a:lnTo>
                      <a:lnTo>
                        <a:pt x="2191" y="679"/>
                      </a:lnTo>
                      <a:lnTo>
                        <a:pt x="2186" y="686"/>
                      </a:lnTo>
                      <a:lnTo>
                        <a:pt x="2180" y="693"/>
                      </a:lnTo>
                      <a:lnTo>
                        <a:pt x="2180" y="693"/>
                      </a:lnTo>
                      <a:lnTo>
                        <a:pt x="2175" y="697"/>
                      </a:lnTo>
                      <a:lnTo>
                        <a:pt x="2173" y="703"/>
                      </a:lnTo>
                      <a:lnTo>
                        <a:pt x="2171" y="707"/>
                      </a:lnTo>
                      <a:lnTo>
                        <a:pt x="2169" y="714"/>
                      </a:lnTo>
                      <a:lnTo>
                        <a:pt x="2169" y="727"/>
                      </a:lnTo>
                      <a:lnTo>
                        <a:pt x="2169" y="740"/>
                      </a:lnTo>
                      <a:lnTo>
                        <a:pt x="2171" y="770"/>
                      </a:lnTo>
                      <a:lnTo>
                        <a:pt x="2170" y="785"/>
                      </a:lnTo>
                      <a:lnTo>
                        <a:pt x="2169" y="791"/>
                      </a:lnTo>
                      <a:lnTo>
                        <a:pt x="2167" y="798"/>
                      </a:lnTo>
                      <a:lnTo>
                        <a:pt x="2167" y="798"/>
                      </a:lnTo>
                      <a:lnTo>
                        <a:pt x="2164" y="804"/>
                      </a:lnTo>
                      <a:lnTo>
                        <a:pt x="2159" y="807"/>
                      </a:lnTo>
                      <a:lnTo>
                        <a:pt x="2155" y="810"/>
                      </a:lnTo>
                      <a:lnTo>
                        <a:pt x="2148" y="811"/>
                      </a:lnTo>
                      <a:lnTo>
                        <a:pt x="2141" y="810"/>
                      </a:lnTo>
                      <a:lnTo>
                        <a:pt x="2134" y="809"/>
                      </a:lnTo>
                      <a:lnTo>
                        <a:pt x="2129" y="805"/>
                      </a:lnTo>
                      <a:lnTo>
                        <a:pt x="2123" y="802"/>
                      </a:lnTo>
                      <a:lnTo>
                        <a:pt x="2123" y="802"/>
                      </a:lnTo>
                      <a:lnTo>
                        <a:pt x="2118" y="798"/>
                      </a:lnTo>
                      <a:lnTo>
                        <a:pt x="2115" y="793"/>
                      </a:lnTo>
                      <a:lnTo>
                        <a:pt x="2108" y="780"/>
                      </a:lnTo>
                      <a:lnTo>
                        <a:pt x="2108" y="780"/>
                      </a:lnTo>
                      <a:lnTo>
                        <a:pt x="2097" y="761"/>
                      </a:lnTo>
                      <a:lnTo>
                        <a:pt x="2091" y="749"/>
                      </a:lnTo>
                      <a:lnTo>
                        <a:pt x="2086" y="739"/>
                      </a:lnTo>
                      <a:lnTo>
                        <a:pt x="2081" y="728"/>
                      </a:lnTo>
                      <a:lnTo>
                        <a:pt x="2079" y="716"/>
                      </a:lnTo>
                      <a:lnTo>
                        <a:pt x="2078" y="711"/>
                      </a:lnTo>
                      <a:lnTo>
                        <a:pt x="2079" y="705"/>
                      </a:lnTo>
                      <a:lnTo>
                        <a:pt x="2080" y="699"/>
                      </a:lnTo>
                      <a:lnTo>
                        <a:pt x="2082" y="694"/>
                      </a:lnTo>
                      <a:lnTo>
                        <a:pt x="2082" y="694"/>
                      </a:lnTo>
                      <a:lnTo>
                        <a:pt x="2065" y="694"/>
                      </a:lnTo>
                      <a:lnTo>
                        <a:pt x="2049" y="696"/>
                      </a:lnTo>
                      <a:lnTo>
                        <a:pt x="2041" y="696"/>
                      </a:lnTo>
                      <a:lnTo>
                        <a:pt x="2033" y="695"/>
                      </a:lnTo>
                      <a:lnTo>
                        <a:pt x="2026" y="693"/>
                      </a:lnTo>
                      <a:lnTo>
                        <a:pt x="2022" y="689"/>
                      </a:lnTo>
                      <a:lnTo>
                        <a:pt x="2022" y="689"/>
                      </a:lnTo>
                      <a:lnTo>
                        <a:pt x="2016" y="686"/>
                      </a:lnTo>
                      <a:lnTo>
                        <a:pt x="2012" y="683"/>
                      </a:lnTo>
                      <a:lnTo>
                        <a:pt x="2001" y="680"/>
                      </a:lnTo>
                      <a:lnTo>
                        <a:pt x="1990" y="678"/>
                      </a:lnTo>
                      <a:lnTo>
                        <a:pt x="1980" y="677"/>
                      </a:lnTo>
                      <a:lnTo>
                        <a:pt x="1971" y="675"/>
                      </a:lnTo>
                      <a:lnTo>
                        <a:pt x="1962" y="674"/>
                      </a:lnTo>
                      <a:lnTo>
                        <a:pt x="1959" y="673"/>
                      </a:lnTo>
                      <a:lnTo>
                        <a:pt x="1956" y="671"/>
                      </a:lnTo>
                      <a:lnTo>
                        <a:pt x="1954" y="669"/>
                      </a:lnTo>
                      <a:lnTo>
                        <a:pt x="1952" y="665"/>
                      </a:lnTo>
                      <a:lnTo>
                        <a:pt x="1952" y="665"/>
                      </a:lnTo>
                      <a:lnTo>
                        <a:pt x="1950" y="658"/>
                      </a:lnTo>
                      <a:lnTo>
                        <a:pt x="1947" y="653"/>
                      </a:lnTo>
                      <a:lnTo>
                        <a:pt x="1940" y="640"/>
                      </a:lnTo>
                      <a:lnTo>
                        <a:pt x="1930" y="630"/>
                      </a:lnTo>
                      <a:lnTo>
                        <a:pt x="1919" y="622"/>
                      </a:lnTo>
                      <a:lnTo>
                        <a:pt x="1908" y="614"/>
                      </a:lnTo>
                      <a:lnTo>
                        <a:pt x="1896" y="606"/>
                      </a:lnTo>
                      <a:lnTo>
                        <a:pt x="1871" y="595"/>
                      </a:lnTo>
                      <a:lnTo>
                        <a:pt x="1871" y="595"/>
                      </a:lnTo>
                      <a:lnTo>
                        <a:pt x="1864" y="592"/>
                      </a:lnTo>
                      <a:lnTo>
                        <a:pt x="1856" y="591"/>
                      </a:lnTo>
                      <a:lnTo>
                        <a:pt x="1840" y="590"/>
                      </a:lnTo>
                      <a:lnTo>
                        <a:pt x="1832" y="589"/>
                      </a:lnTo>
                      <a:lnTo>
                        <a:pt x="1825" y="587"/>
                      </a:lnTo>
                      <a:lnTo>
                        <a:pt x="1819" y="583"/>
                      </a:lnTo>
                      <a:lnTo>
                        <a:pt x="1817" y="580"/>
                      </a:lnTo>
                      <a:lnTo>
                        <a:pt x="1815" y="577"/>
                      </a:lnTo>
                      <a:lnTo>
                        <a:pt x="1815" y="577"/>
                      </a:lnTo>
                      <a:lnTo>
                        <a:pt x="1814" y="573"/>
                      </a:lnTo>
                      <a:lnTo>
                        <a:pt x="1815" y="570"/>
                      </a:lnTo>
                      <a:lnTo>
                        <a:pt x="1822" y="564"/>
                      </a:lnTo>
                      <a:lnTo>
                        <a:pt x="1825" y="561"/>
                      </a:lnTo>
                      <a:lnTo>
                        <a:pt x="1827" y="557"/>
                      </a:lnTo>
                      <a:lnTo>
                        <a:pt x="1828" y="553"/>
                      </a:lnTo>
                      <a:lnTo>
                        <a:pt x="1827" y="547"/>
                      </a:lnTo>
                      <a:lnTo>
                        <a:pt x="1827" y="547"/>
                      </a:lnTo>
                      <a:lnTo>
                        <a:pt x="1824" y="541"/>
                      </a:lnTo>
                      <a:lnTo>
                        <a:pt x="1819" y="538"/>
                      </a:lnTo>
                      <a:lnTo>
                        <a:pt x="1815" y="536"/>
                      </a:lnTo>
                      <a:lnTo>
                        <a:pt x="1810" y="534"/>
                      </a:lnTo>
                      <a:lnTo>
                        <a:pt x="1805" y="533"/>
                      </a:lnTo>
                      <a:lnTo>
                        <a:pt x="1800" y="534"/>
                      </a:lnTo>
                      <a:lnTo>
                        <a:pt x="1789" y="537"/>
                      </a:lnTo>
                      <a:lnTo>
                        <a:pt x="1789" y="537"/>
                      </a:lnTo>
                      <a:lnTo>
                        <a:pt x="1788" y="531"/>
                      </a:lnTo>
                      <a:lnTo>
                        <a:pt x="1786" y="526"/>
                      </a:lnTo>
                      <a:lnTo>
                        <a:pt x="1783" y="522"/>
                      </a:lnTo>
                      <a:lnTo>
                        <a:pt x="1780" y="519"/>
                      </a:lnTo>
                      <a:lnTo>
                        <a:pt x="1773" y="511"/>
                      </a:lnTo>
                      <a:lnTo>
                        <a:pt x="1770" y="506"/>
                      </a:lnTo>
                      <a:lnTo>
                        <a:pt x="1769" y="501"/>
                      </a:lnTo>
                      <a:lnTo>
                        <a:pt x="1769" y="501"/>
                      </a:lnTo>
                      <a:lnTo>
                        <a:pt x="1772" y="492"/>
                      </a:lnTo>
                      <a:lnTo>
                        <a:pt x="1775" y="484"/>
                      </a:lnTo>
                      <a:lnTo>
                        <a:pt x="1780" y="478"/>
                      </a:lnTo>
                      <a:lnTo>
                        <a:pt x="1785" y="471"/>
                      </a:lnTo>
                      <a:lnTo>
                        <a:pt x="1798" y="459"/>
                      </a:lnTo>
                      <a:lnTo>
                        <a:pt x="1809" y="448"/>
                      </a:lnTo>
                      <a:lnTo>
                        <a:pt x="1809" y="448"/>
                      </a:lnTo>
                      <a:lnTo>
                        <a:pt x="1811" y="445"/>
                      </a:lnTo>
                      <a:lnTo>
                        <a:pt x="1813" y="441"/>
                      </a:lnTo>
                      <a:lnTo>
                        <a:pt x="1814" y="432"/>
                      </a:lnTo>
                      <a:lnTo>
                        <a:pt x="1814" y="423"/>
                      </a:lnTo>
                      <a:lnTo>
                        <a:pt x="1814" y="413"/>
                      </a:lnTo>
                      <a:lnTo>
                        <a:pt x="1813" y="403"/>
                      </a:lnTo>
                      <a:lnTo>
                        <a:pt x="1814" y="392"/>
                      </a:lnTo>
                      <a:lnTo>
                        <a:pt x="1815" y="389"/>
                      </a:lnTo>
                      <a:lnTo>
                        <a:pt x="1817" y="384"/>
                      </a:lnTo>
                      <a:lnTo>
                        <a:pt x="1821" y="381"/>
                      </a:lnTo>
                      <a:lnTo>
                        <a:pt x="1824" y="379"/>
                      </a:lnTo>
                      <a:lnTo>
                        <a:pt x="1824" y="379"/>
                      </a:lnTo>
                      <a:lnTo>
                        <a:pt x="1830" y="375"/>
                      </a:lnTo>
                      <a:lnTo>
                        <a:pt x="1835" y="373"/>
                      </a:lnTo>
                      <a:lnTo>
                        <a:pt x="1848" y="371"/>
                      </a:lnTo>
                      <a:lnTo>
                        <a:pt x="1860" y="370"/>
                      </a:lnTo>
                      <a:lnTo>
                        <a:pt x="1874" y="370"/>
                      </a:lnTo>
                      <a:lnTo>
                        <a:pt x="1886" y="370"/>
                      </a:lnTo>
                      <a:lnTo>
                        <a:pt x="1900" y="370"/>
                      </a:lnTo>
                      <a:lnTo>
                        <a:pt x="1913" y="368"/>
                      </a:lnTo>
                      <a:lnTo>
                        <a:pt x="1925" y="365"/>
                      </a:lnTo>
                      <a:lnTo>
                        <a:pt x="1925" y="365"/>
                      </a:lnTo>
                      <a:lnTo>
                        <a:pt x="1921" y="362"/>
                      </a:lnTo>
                      <a:lnTo>
                        <a:pt x="1917" y="356"/>
                      </a:lnTo>
                      <a:lnTo>
                        <a:pt x="1915" y="350"/>
                      </a:lnTo>
                      <a:lnTo>
                        <a:pt x="1914" y="345"/>
                      </a:lnTo>
                      <a:lnTo>
                        <a:pt x="1914" y="338"/>
                      </a:lnTo>
                      <a:lnTo>
                        <a:pt x="1915" y="332"/>
                      </a:lnTo>
                      <a:lnTo>
                        <a:pt x="1916" y="326"/>
                      </a:lnTo>
                      <a:lnTo>
                        <a:pt x="1918" y="322"/>
                      </a:lnTo>
                      <a:lnTo>
                        <a:pt x="1918" y="322"/>
                      </a:lnTo>
                      <a:lnTo>
                        <a:pt x="1929" y="309"/>
                      </a:lnTo>
                      <a:lnTo>
                        <a:pt x="1939" y="298"/>
                      </a:lnTo>
                      <a:lnTo>
                        <a:pt x="1948" y="285"/>
                      </a:lnTo>
                      <a:lnTo>
                        <a:pt x="1957" y="273"/>
                      </a:lnTo>
                      <a:lnTo>
                        <a:pt x="1957" y="273"/>
                      </a:lnTo>
                      <a:lnTo>
                        <a:pt x="1959" y="266"/>
                      </a:lnTo>
                      <a:lnTo>
                        <a:pt x="1962" y="258"/>
                      </a:lnTo>
                      <a:lnTo>
                        <a:pt x="1963" y="242"/>
                      </a:lnTo>
                      <a:lnTo>
                        <a:pt x="1964" y="234"/>
                      </a:lnTo>
                      <a:lnTo>
                        <a:pt x="1966" y="227"/>
                      </a:lnTo>
                      <a:lnTo>
                        <a:pt x="1970" y="222"/>
                      </a:lnTo>
                      <a:lnTo>
                        <a:pt x="1972" y="219"/>
                      </a:lnTo>
                      <a:lnTo>
                        <a:pt x="1975" y="217"/>
                      </a:lnTo>
                      <a:lnTo>
                        <a:pt x="1975" y="217"/>
                      </a:lnTo>
                      <a:lnTo>
                        <a:pt x="1982" y="215"/>
                      </a:lnTo>
                      <a:lnTo>
                        <a:pt x="1990" y="214"/>
                      </a:lnTo>
                      <a:lnTo>
                        <a:pt x="1997" y="214"/>
                      </a:lnTo>
                      <a:lnTo>
                        <a:pt x="2004" y="214"/>
                      </a:lnTo>
                      <a:lnTo>
                        <a:pt x="2018" y="216"/>
                      </a:lnTo>
                      <a:lnTo>
                        <a:pt x="2033" y="219"/>
                      </a:lnTo>
                      <a:lnTo>
                        <a:pt x="2048" y="222"/>
                      </a:lnTo>
                      <a:lnTo>
                        <a:pt x="2063" y="223"/>
                      </a:lnTo>
                      <a:lnTo>
                        <a:pt x="2070" y="223"/>
                      </a:lnTo>
                      <a:lnTo>
                        <a:pt x="2076" y="222"/>
                      </a:lnTo>
                      <a:lnTo>
                        <a:pt x="2083" y="219"/>
                      </a:lnTo>
                      <a:lnTo>
                        <a:pt x="2089" y="215"/>
                      </a:lnTo>
                      <a:lnTo>
                        <a:pt x="2089" y="215"/>
                      </a:lnTo>
                      <a:lnTo>
                        <a:pt x="2100" y="206"/>
                      </a:lnTo>
                      <a:lnTo>
                        <a:pt x="2107" y="200"/>
                      </a:lnTo>
                      <a:lnTo>
                        <a:pt x="2112" y="193"/>
                      </a:lnTo>
                      <a:lnTo>
                        <a:pt x="2116" y="186"/>
                      </a:lnTo>
                      <a:lnTo>
                        <a:pt x="2120" y="180"/>
                      </a:lnTo>
                      <a:lnTo>
                        <a:pt x="2120" y="173"/>
                      </a:lnTo>
                      <a:lnTo>
                        <a:pt x="2118" y="169"/>
                      </a:lnTo>
                      <a:lnTo>
                        <a:pt x="2117" y="166"/>
                      </a:lnTo>
                      <a:lnTo>
                        <a:pt x="2117" y="166"/>
                      </a:lnTo>
                      <a:lnTo>
                        <a:pt x="2115" y="163"/>
                      </a:lnTo>
                      <a:lnTo>
                        <a:pt x="2112" y="158"/>
                      </a:lnTo>
                      <a:lnTo>
                        <a:pt x="2104" y="152"/>
                      </a:lnTo>
                      <a:lnTo>
                        <a:pt x="2086" y="142"/>
                      </a:lnTo>
                      <a:lnTo>
                        <a:pt x="2079" y="136"/>
                      </a:lnTo>
                      <a:lnTo>
                        <a:pt x="2075" y="133"/>
                      </a:lnTo>
                      <a:lnTo>
                        <a:pt x="2074" y="130"/>
                      </a:lnTo>
                      <a:lnTo>
                        <a:pt x="2073" y="125"/>
                      </a:lnTo>
                      <a:lnTo>
                        <a:pt x="2073" y="120"/>
                      </a:lnTo>
                      <a:lnTo>
                        <a:pt x="2074" y="115"/>
                      </a:lnTo>
                      <a:lnTo>
                        <a:pt x="2078" y="108"/>
                      </a:lnTo>
                      <a:lnTo>
                        <a:pt x="2078" y="108"/>
                      </a:lnTo>
                      <a:lnTo>
                        <a:pt x="2067" y="105"/>
                      </a:lnTo>
                      <a:lnTo>
                        <a:pt x="2057" y="100"/>
                      </a:lnTo>
                      <a:lnTo>
                        <a:pt x="2047" y="98"/>
                      </a:lnTo>
                      <a:lnTo>
                        <a:pt x="2037" y="98"/>
                      </a:lnTo>
                      <a:lnTo>
                        <a:pt x="2026" y="99"/>
                      </a:lnTo>
                      <a:lnTo>
                        <a:pt x="2022" y="101"/>
                      </a:lnTo>
                      <a:lnTo>
                        <a:pt x="2017" y="103"/>
                      </a:lnTo>
                      <a:lnTo>
                        <a:pt x="2013" y="107"/>
                      </a:lnTo>
                      <a:lnTo>
                        <a:pt x="2008" y="111"/>
                      </a:lnTo>
                      <a:lnTo>
                        <a:pt x="2005" y="116"/>
                      </a:lnTo>
                      <a:lnTo>
                        <a:pt x="2001" y="123"/>
                      </a:lnTo>
                      <a:lnTo>
                        <a:pt x="2001" y="123"/>
                      </a:lnTo>
                      <a:lnTo>
                        <a:pt x="1999" y="123"/>
                      </a:lnTo>
                      <a:lnTo>
                        <a:pt x="1993" y="124"/>
                      </a:lnTo>
                      <a:lnTo>
                        <a:pt x="1989" y="126"/>
                      </a:lnTo>
                      <a:lnTo>
                        <a:pt x="1987" y="127"/>
                      </a:lnTo>
                      <a:lnTo>
                        <a:pt x="1985" y="128"/>
                      </a:lnTo>
                      <a:lnTo>
                        <a:pt x="1985" y="128"/>
                      </a:lnTo>
                      <a:lnTo>
                        <a:pt x="1985" y="132"/>
                      </a:lnTo>
                      <a:lnTo>
                        <a:pt x="1985" y="135"/>
                      </a:lnTo>
                      <a:lnTo>
                        <a:pt x="1987" y="141"/>
                      </a:lnTo>
                      <a:lnTo>
                        <a:pt x="1990" y="147"/>
                      </a:lnTo>
                      <a:lnTo>
                        <a:pt x="1995" y="151"/>
                      </a:lnTo>
                      <a:lnTo>
                        <a:pt x="1998" y="157"/>
                      </a:lnTo>
                      <a:lnTo>
                        <a:pt x="2000" y="161"/>
                      </a:lnTo>
                      <a:lnTo>
                        <a:pt x="2000" y="164"/>
                      </a:lnTo>
                      <a:lnTo>
                        <a:pt x="2000" y="167"/>
                      </a:lnTo>
                      <a:lnTo>
                        <a:pt x="1999" y="169"/>
                      </a:lnTo>
                      <a:lnTo>
                        <a:pt x="1997" y="173"/>
                      </a:lnTo>
                      <a:lnTo>
                        <a:pt x="1997" y="173"/>
                      </a:lnTo>
                      <a:lnTo>
                        <a:pt x="1992" y="177"/>
                      </a:lnTo>
                      <a:lnTo>
                        <a:pt x="1985" y="182"/>
                      </a:lnTo>
                      <a:lnTo>
                        <a:pt x="1979" y="184"/>
                      </a:lnTo>
                      <a:lnTo>
                        <a:pt x="1971" y="185"/>
                      </a:lnTo>
                      <a:lnTo>
                        <a:pt x="1964" y="185"/>
                      </a:lnTo>
                      <a:lnTo>
                        <a:pt x="1956" y="184"/>
                      </a:lnTo>
                      <a:lnTo>
                        <a:pt x="1948" y="182"/>
                      </a:lnTo>
                      <a:lnTo>
                        <a:pt x="1941" y="178"/>
                      </a:lnTo>
                      <a:lnTo>
                        <a:pt x="1941" y="178"/>
                      </a:lnTo>
                      <a:lnTo>
                        <a:pt x="1938" y="175"/>
                      </a:lnTo>
                      <a:lnTo>
                        <a:pt x="1935" y="172"/>
                      </a:lnTo>
                      <a:lnTo>
                        <a:pt x="1935" y="167"/>
                      </a:lnTo>
                      <a:lnTo>
                        <a:pt x="1935" y="166"/>
                      </a:lnTo>
                      <a:lnTo>
                        <a:pt x="1935" y="166"/>
                      </a:lnTo>
                      <a:lnTo>
                        <a:pt x="1944" y="163"/>
                      </a:lnTo>
                      <a:lnTo>
                        <a:pt x="1952" y="158"/>
                      </a:lnTo>
                      <a:lnTo>
                        <a:pt x="1958" y="152"/>
                      </a:lnTo>
                      <a:lnTo>
                        <a:pt x="1962" y="145"/>
                      </a:lnTo>
                      <a:lnTo>
                        <a:pt x="1964" y="138"/>
                      </a:lnTo>
                      <a:lnTo>
                        <a:pt x="1965" y="130"/>
                      </a:lnTo>
                      <a:lnTo>
                        <a:pt x="1965" y="122"/>
                      </a:lnTo>
                      <a:lnTo>
                        <a:pt x="1965" y="114"/>
                      </a:lnTo>
                      <a:lnTo>
                        <a:pt x="1965" y="114"/>
                      </a:lnTo>
                      <a:lnTo>
                        <a:pt x="1951" y="115"/>
                      </a:lnTo>
                      <a:lnTo>
                        <a:pt x="1939" y="114"/>
                      </a:lnTo>
                      <a:lnTo>
                        <a:pt x="1933" y="111"/>
                      </a:lnTo>
                      <a:lnTo>
                        <a:pt x="1927" y="109"/>
                      </a:lnTo>
                      <a:lnTo>
                        <a:pt x="1922" y="107"/>
                      </a:lnTo>
                      <a:lnTo>
                        <a:pt x="1916" y="102"/>
                      </a:lnTo>
                      <a:lnTo>
                        <a:pt x="1916" y="102"/>
                      </a:lnTo>
                      <a:lnTo>
                        <a:pt x="1916" y="101"/>
                      </a:lnTo>
                      <a:lnTo>
                        <a:pt x="1916" y="98"/>
                      </a:lnTo>
                      <a:lnTo>
                        <a:pt x="1916" y="95"/>
                      </a:lnTo>
                      <a:lnTo>
                        <a:pt x="1915" y="94"/>
                      </a:lnTo>
                      <a:lnTo>
                        <a:pt x="1915" y="94"/>
                      </a:lnTo>
                      <a:lnTo>
                        <a:pt x="1910" y="93"/>
                      </a:lnTo>
                      <a:lnTo>
                        <a:pt x="1907" y="92"/>
                      </a:lnTo>
                      <a:lnTo>
                        <a:pt x="1902" y="93"/>
                      </a:lnTo>
                      <a:lnTo>
                        <a:pt x="1899" y="94"/>
                      </a:lnTo>
                      <a:lnTo>
                        <a:pt x="1896" y="97"/>
                      </a:lnTo>
                      <a:lnTo>
                        <a:pt x="1891" y="99"/>
                      </a:lnTo>
                      <a:lnTo>
                        <a:pt x="1885" y="107"/>
                      </a:lnTo>
                      <a:lnTo>
                        <a:pt x="1885" y="107"/>
                      </a:lnTo>
                      <a:lnTo>
                        <a:pt x="1882" y="109"/>
                      </a:lnTo>
                      <a:lnTo>
                        <a:pt x="1877" y="109"/>
                      </a:lnTo>
                      <a:lnTo>
                        <a:pt x="1872" y="109"/>
                      </a:lnTo>
                      <a:lnTo>
                        <a:pt x="1867" y="107"/>
                      </a:lnTo>
                      <a:lnTo>
                        <a:pt x="1867" y="107"/>
                      </a:lnTo>
                      <a:lnTo>
                        <a:pt x="1863" y="103"/>
                      </a:lnTo>
                      <a:lnTo>
                        <a:pt x="1859" y="99"/>
                      </a:lnTo>
                      <a:lnTo>
                        <a:pt x="1858" y="93"/>
                      </a:lnTo>
                      <a:lnTo>
                        <a:pt x="1857" y="87"/>
                      </a:lnTo>
                      <a:lnTo>
                        <a:pt x="1857" y="75"/>
                      </a:lnTo>
                      <a:lnTo>
                        <a:pt x="1856" y="64"/>
                      </a:lnTo>
                      <a:lnTo>
                        <a:pt x="1856" y="64"/>
                      </a:lnTo>
                      <a:lnTo>
                        <a:pt x="1855" y="60"/>
                      </a:lnTo>
                      <a:lnTo>
                        <a:pt x="1852" y="58"/>
                      </a:lnTo>
                      <a:lnTo>
                        <a:pt x="1849" y="56"/>
                      </a:lnTo>
                      <a:lnTo>
                        <a:pt x="1848" y="52"/>
                      </a:lnTo>
                      <a:lnTo>
                        <a:pt x="1848" y="52"/>
                      </a:lnTo>
                      <a:lnTo>
                        <a:pt x="1847" y="44"/>
                      </a:lnTo>
                      <a:lnTo>
                        <a:pt x="1847" y="35"/>
                      </a:lnTo>
                      <a:lnTo>
                        <a:pt x="1847" y="17"/>
                      </a:lnTo>
                      <a:lnTo>
                        <a:pt x="1847" y="17"/>
                      </a:lnTo>
                      <a:lnTo>
                        <a:pt x="1842" y="18"/>
                      </a:lnTo>
                      <a:lnTo>
                        <a:pt x="1839" y="20"/>
                      </a:lnTo>
                      <a:lnTo>
                        <a:pt x="1831" y="26"/>
                      </a:lnTo>
                      <a:lnTo>
                        <a:pt x="1824" y="32"/>
                      </a:lnTo>
                      <a:lnTo>
                        <a:pt x="1817" y="37"/>
                      </a:lnTo>
                      <a:lnTo>
                        <a:pt x="1817" y="37"/>
                      </a:lnTo>
                      <a:lnTo>
                        <a:pt x="1818" y="28"/>
                      </a:lnTo>
                      <a:lnTo>
                        <a:pt x="1818" y="19"/>
                      </a:lnTo>
                      <a:lnTo>
                        <a:pt x="1818" y="15"/>
                      </a:lnTo>
                      <a:lnTo>
                        <a:pt x="1817" y="10"/>
                      </a:lnTo>
                      <a:lnTo>
                        <a:pt x="1815" y="7"/>
                      </a:lnTo>
                      <a:lnTo>
                        <a:pt x="1811" y="4"/>
                      </a:lnTo>
                      <a:lnTo>
                        <a:pt x="1811" y="4"/>
                      </a:lnTo>
                      <a:lnTo>
                        <a:pt x="1808" y="2"/>
                      </a:lnTo>
                      <a:lnTo>
                        <a:pt x="1805" y="3"/>
                      </a:lnTo>
                      <a:lnTo>
                        <a:pt x="1800" y="4"/>
                      </a:lnTo>
                      <a:lnTo>
                        <a:pt x="1797" y="8"/>
                      </a:lnTo>
                      <a:lnTo>
                        <a:pt x="1793" y="10"/>
                      </a:lnTo>
                      <a:lnTo>
                        <a:pt x="1789" y="12"/>
                      </a:lnTo>
                      <a:lnTo>
                        <a:pt x="1784" y="14"/>
                      </a:lnTo>
                      <a:lnTo>
                        <a:pt x="1778" y="12"/>
                      </a:lnTo>
                      <a:lnTo>
                        <a:pt x="1778" y="12"/>
                      </a:lnTo>
                      <a:lnTo>
                        <a:pt x="1774" y="11"/>
                      </a:lnTo>
                      <a:lnTo>
                        <a:pt x="1768" y="11"/>
                      </a:lnTo>
                      <a:lnTo>
                        <a:pt x="1764" y="11"/>
                      </a:lnTo>
                      <a:lnTo>
                        <a:pt x="1760" y="14"/>
                      </a:lnTo>
                      <a:lnTo>
                        <a:pt x="1760" y="14"/>
                      </a:lnTo>
                      <a:lnTo>
                        <a:pt x="1750" y="26"/>
                      </a:lnTo>
                      <a:lnTo>
                        <a:pt x="1741" y="40"/>
                      </a:lnTo>
                      <a:lnTo>
                        <a:pt x="1738" y="45"/>
                      </a:lnTo>
                      <a:lnTo>
                        <a:pt x="1735" y="52"/>
                      </a:lnTo>
                      <a:lnTo>
                        <a:pt x="1734" y="60"/>
                      </a:lnTo>
                      <a:lnTo>
                        <a:pt x="1735" y="68"/>
                      </a:lnTo>
                      <a:lnTo>
                        <a:pt x="1735" y="68"/>
                      </a:lnTo>
                      <a:lnTo>
                        <a:pt x="1736" y="69"/>
                      </a:lnTo>
                      <a:lnTo>
                        <a:pt x="1739" y="70"/>
                      </a:lnTo>
                      <a:lnTo>
                        <a:pt x="1742" y="72"/>
                      </a:lnTo>
                      <a:lnTo>
                        <a:pt x="1743" y="74"/>
                      </a:lnTo>
                      <a:lnTo>
                        <a:pt x="1743" y="74"/>
                      </a:lnTo>
                      <a:lnTo>
                        <a:pt x="1744" y="77"/>
                      </a:lnTo>
                      <a:lnTo>
                        <a:pt x="1744" y="81"/>
                      </a:lnTo>
                      <a:lnTo>
                        <a:pt x="1744" y="85"/>
                      </a:lnTo>
                      <a:lnTo>
                        <a:pt x="1745" y="86"/>
                      </a:lnTo>
                      <a:lnTo>
                        <a:pt x="1745" y="86"/>
                      </a:lnTo>
                      <a:lnTo>
                        <a:pt x="1751" y="90"/>
                      </a:lnTo>
                      <a:lnTo>
                        <a:pt x="1758" y="91"/>
                      </a:lnTo>
                      <a:lnTo>
                        <a:pt x="1773" y="91"/>
                      </a:lnTo>
                      <a:lnTo>
                        <a:pt x="1780" y="92"/>
                      </a:lnTo>
                      <a:lnTo>
                        <a:pt x="1785" y="93"/>
                      </a:lnTo>
                      <a:lnTo>
                        <a:pt x="1791" y="95"/>
                      </a:lnTo>
                      <a:lnTo>
                        <a:pt x="1796" y="100"/>
                      </a:lnTo>
                      <a:lnTo>
                        <a:pt x="1796" y="100"/>
                      </a:lnTo>
                      <a:lnTo>
                        <a:pt x="1798" y="103"/>
                      </a:lnTo>
                      <a:lnTo>
                        <a:pt x="1799" y="107"/>
                      </a:lnTo>
                      <a:lnTo>
                        <a:pt x="1800" y="115"/>
                      </a:lnTo>
                      <a:lnTo>
                        <a:pt x="1801" y="125"/>
                      </a:lnTo>
                      <a:lnTo>
                        <a:pt x="1803" y="133"/>
                      </a:lnTo>
                      <a:lnTo>
                        <a:pt x="1803" y="133"/>
                      </a:lnTo>
                      <a:lnTo>
                        <a:pt x="1791" y="133"/>
                      </a:lnTo>
                      <a:lnTo>
                        <a:pt x="1781" y="134"/>
                      </a:lnTo>
                      <a:lnTo>
                        <a:pt x="1777" y="136"/>
                      </a:lnTo>
                      <a:lnTo>
                        <a:pt x="1774" y="139"/>
                      </a:lnTo>
                      <a:lnTo>
                        <a:pt x="1768" y="144"/>
                      </a:lnTo>
                      <a:lnTo>
                        <a:pt x="1765" y="152"/>
                      </a:lnTo>
                      <a:lnTo>
                        <a:pt x="1763" y="161"/>
                      </a:lnTo>
                      <a:lnTo>
                        <a:pt x="1761" y="172"/>
                      </a:lnTo>
                      <a:lnTo>
                        <a:pt x="1761" y="184"/>
                      </a:lnTo>
                      <a:lnTo>
                        <a:pt x="1761" y="184"/>
                      </a:lnTo>
                      <a:lnTo>
                        <a:pt x="1760" y="188"/>
                      </a:lnTo>
                      <a:lnTo>
                        <a:pt x="1758" y="190"/>
                      </a:lnTo>
                      <a:lnTo>
                        <a:pt x="1756" y="190"/>
                      </a:lnTo>
                      <a:lnTo>
                        <a:pt x="1751" y="190"/>
                      </a:lnTo>
                      <a:lnTo>
                        <a:pt x="1743" y="189"/>
                      </a:lnTo>
                      <a:lnTo>
                        <a:pt x="1734" y="189"/>
                      </a:lnTo>
                      <a:lnTo>
                        <a:pt x="1734" y="189"/>
                      </a:lnTo>
                      <a:lnTo>
                        <a:pt x="1733" y="178"/>
                      </a:lnTo>
                      <a:lnTo>
                        <a:pt x="1730" y="169"/>
                      </a:lnTo>
                      <a:lnTo>
                        <a:pt x="1724" y="163"/>
                      </a:lnTo>
                      <a:lnTo>
                        <a:pt x="1717" y="157"/>
                      </a:lnTo>
                      <a:lnTo>
                        <a:pt x="1709" y="155"/>
                      </a:lnTo>
                      <a:lnTo>
                        <a:pt x="1700" y="152"/>
                      </a:lnTo>
                      <a:lnTo>
                        <a:pt x="1691" y="152"/>
                      </a:lnTo>
                      <a:lnTo>
                        <a:pt x="1681" y="155"/>
                      </a:lnTo>
                      <a:lnTo>
                        <a:pt x="1681" y="155"/>
                      </a:lnTo>
                      <a:lnTo>
                        <a:pt x="1678" y="156"/>
                      </a:lnTo>
                      <a:lnTo>
                        <a:pt x="1676" y="158"/>
                      </a:lnTo>
                      <a:lnTo>
                        <a:pt x="1676" y="160"/>
                      </a:lnTo>
                      <a:lnTo>
                        <a:pt x="1676" y="164"/>
                      </a:lnTo>
                      <a:lnTo>
                        <a:pt x="1676" y="169"/>
                      </a:lnTo>
                      <a:lnTo>
                        <a:pt x="1676" y="171"/>
                      </a:lnTo>
                      <a:lnTo>
                        <a:pt x="1675" y="172"/>
                      </a:lnTo>
                      <a:lnTo>
                        <a:pt x="1675" y="172"/>
                      </a:lnTo>
                      <a:lnTo>
                        <a:pt x="1653" y="178"/>
                      </a:lnTo>
                      <a:lnTo>
                        <a:pt x="1643" y="181"/>
                      </a:lnTo>
                      <a:lnTo>
                        <a:pt x="1632" y="183"/>
                      </a:lnTo>
                      <a:lnTo>
                        <a:pt x="1620" y="184"/>
                      </a:lnTo>
                      <a:lnTo>
                        <a:pt x="1610" y="184"/>
                      </a:lnTo>
                      <a:lnTo>
                        <a:pt x="1599" y="183"/>
                      </a:lnTo>
                      <a:lnTo>
                        <a:pt x="1589" y="181"/>
                      </a:lnTo>
                      <a:lnTo>
                        <a:pt x="1589" y="181"/>
                      </a:lnTo>
                      <a:lnTo>
                        <a:pt x="1581" y="177"/>
                      </a:lnTo>
                      <a:lnTo>
                        <a:pt x="1574" y="173"/>
                      </a:lnTo>
                      <a:lnTo>
                        <a:pt x="1561" y="161"/>
                      </a:lnTo>
                      <a:lnTo>
                        <a:pt x="1550" y="150"/>
                      </a:lnTo>
                      <a:lnTo>
                        <a:pt x="1544" y="147"/>
                      </a:lnTo>
                      <a:lnTo>
                        <a:pt x="1537" y="143"/>
                      </a:lnTo>
                      <a:lnTo>
                        <a:pt x="1537" y="143"/>
                      </a:lnTo>
                      <a:lnTo>
                        <a:pt x="1528" y="141"/>
                      </a:lnTo>
                      <a:lnTo>
                        <a:pt x="1518" y="141"/>
                      </a:lnTo>
                      <a:lnTo>
                        <a:pt x="1509" y="142"/>
                      </a:lnTo>
                      <a:lnTo>
                        <a:pt x="1499" y="144"/>
                      </a:lnTo>
                      <a:lnTo>
                        <a:pt x="1480" y="151"/>
                      </a:lnTo>
                      <a:lnTo>
                        <a:pt x="1462" y="159"/>
                      </a:lnTo>
                      <a:lnTo>
                        <a:pt x="1462" y="159"/>
                      </a:lnTo>
                      <a:lnTo>
                        <a:pt x="1457" y="161"/>
                      </a:lnTo>
                      <a:lnTo>
                        <a:pt x="1453" y="166"/>
                      </a:lnTo>
                      <a:lnTo>
                        <a:pt x="1450" y="169"/>
                      </a:lnTo>
                      <a:lnTo>
                        <a:pt x="1446" y="175"/>
                      </a:lnTo>
                      <a:lnTo>
                        <a:pt x="1444" y="181"/>
                      </a:lnTo>
                      <a:lnTo>
                        <a:pt x="1443" y="186"/>
                      </a:lnTo>
                      <a:lnTo>
                        <a:pt x="1442" y="199"/>
                      </a:lnTo>
                      <a:lnTo>
                        <a:pt x="1442" y="213"/>
                      </a:lnTo>
                      <a:lnTo>
                        <a:pt x="1442" y="227"/>
                      </a:lnTo>
                      <a:lnTo>
                        <a:pt x="1443" y="241"/>
                      </a:lnTo>
                      <a:lnTo>
                        <a:pt x="1442" y="255"/>
                      </a:lnTo>
                      <a:lnTo>
                        <a:pt x="1442" y="255"/>
                      </a:lnTo>
                      <a:lnTo>
                        <a:pt x="1442" y="256"/>
                      </a:lnTo>
                      <a:lnTo>
                        <a:pt x="1440" y="257"/>
                      </a:lnTo>
                      <a:lnTo>
                        <a:pt x="1433" y="260"/>
                      </a:lnTo>
                      <a:lnTo>
                        <a:pt x="1428" y="260"/>
                      </a:lnTo>
                      <a:lnTo>
                        <a:pt x="1424" y="260"/>
                      </a:lnTo>
                      <a:lnTo>
                        <a:pt x="1420" y="260"/>
                      </a:lnTo>
                      <a:lnTo>
                        <a:pt x="1417" y="258"/>
                      </a:lnTo>
                      <a:lnTo>
                        <a:pt x="1417" y="258"/>
                      </a:lnTo>
                      <a:lnTo>
                        <a:pt x="1412" y="254"/>
                      </a:lnTo>
                      <a:lnTo>
                        <a:pt x="1409" y="248"/>
                      </a:lnTo>
                      <a:lnTo>
                        <a:pt x="1407" y="242"/>
                      </a:lnTo>
                      <a:lnTo>
                        <a:pt x="1405" y="235"/>
                      </a:lnTo>
                      <a:lnTo>
                        <a:pt x="1402" y="223"/>
                      </a:lnTo>
                      <a:lnTo>
                        <a:pt x="1399" y="210"/>
                      </a:lnTo>
                      <a:lnTo>
                        <a:pt x="1399" y="210"/>
                      </a:lnTo>
                      <a:lnTo>
                        <a:pt x="1396" y="200"/>
                      </a:lnTo>
                      <a:lnTo>
                        <a:pt x="1393" y="189"/>
                      </a:lnTo>
                      <a:lnTo>
                        <a:pt x="1389" y="184"/>
                      </a:lnTo>
                      <a:lnTo>
                        <a:pt x="1386" y="181"/>
                      </a:lnTo>
                      <a:lnTo>
                        <a:pt x="1382" y="177"/>
                      </a:lnTo>
                      <a:lnTo>
                        <a:pt x="1377" y="175"/>
                      </a:lnTo>
                      <a:lnTo>
                        <a:pt x="1377" y="175"/>
                      </a:lnTo>
                      <a:lnTo>
                        <a:pt x="1368" y="174"/>
                      </a:lnTo>
                      <a:lnTo>
                        <a:pt x="1359" y="175"/>
                      </a:lnTo>
                      <a:lnTo>
                        <a:pt x="1350" y="177"/>
                      </a:lnTo>
                      <a:lnTo>
                        <a:pt x="1342" y="181"/>
                      </a:lnTo>
                      <a:lnTo>
                        <a:pt x="1342" y="181"/>
                      </a:lnTo>
                      <a:lnTo>
                        <a:pt x="1334" y="184"/>
                      </a:lnTo>
                      <a:lnTo>
                        <a:pt x="1326" y="185"/>
                      </a:lnTo>
                      <a:lnTo>
                        <a:pt x="1317" y="186"/>
                      </a:lnTo>
                      <a:lnTo>
                        <a:pt x="1309" y="186"/>
                      </a:lnTo>
                      <a:lnTo>
                        <a:pt x="1300" y="186"/>
                      </a:lnTo>
                      <a:lnTo>
                        <a:pt x="1292" y="184"/>
                      </a:lnTo>
                      <a:lnTo>
                        <a:pt x="1283" y="182"/>
                      </a:lnTo>
                      <a:lnTo>
                        <a:pt x="1275" y="177"/>
                      </a:lnTo>
                      <a:lnTo>
                        <a:pt x="1275" y="177"/>
                      </a:lnTo>
                      <a:lnTo>
                        <a:pt x="1271" y="175"/>
                      </a:lnTo>
                      <a:lnTo>
                        <a:pt x="1269" y="173"/>
                      </a:lnTo>
                      <a:lnTo>
                        <a:pt x="1267" y="169"/>
                      </a:lnTo>
                      <a:lnTo>
                        <a:pt x="1266" y="167"/>
                      </a:lnTo>
                      <a:lnTo>
                        <a:pt x="1266" y="164"/>
                      </a:lnTo>
                      <a:lnTo>
                        <a:pt x="1267" y="161"/>
                      </a:lnTo>
                      <a:lnTo>
                        <a:pt x="1269" y="156"/>
                      </a:lnTo>
                      <a:lnTo>
                        <a:pt x="1275" y="150"/>
                      </a:lnTo>
                      <a:lnTo>
                        <a:pt x="1280" y="145"/>
                      </a:lnTo>
                      <a:lnTo>
                        <a:pt x="1287" y="142"/>
                      </a:lnTo>
                      <a:lnTo>
                        <a:pt x="1294" y="139"/>
                      </a:lnTo>
                      <a:lnTo>
                        <a:pt x="1294" y="139"/>
                      </a:lnTo>
                      <a:lnTo>
                        <a:pt x="1289" y="133"/>
                      </a:lnTo>
                      <a:lnTo>
                        <a:pt x="1285" y="130"/>
                      </a:lnTo>
                      <a:lnTo>
                        <a:pt x="1280" y="126"/>
                      </a:lnTo>
                      <a:lnTo>
                        <a:pt x="1275" y="125"/>
                      </a:lnTo>
                      <a:lnTo>
                        <a:pt x="1270" y="124"/>
                      </a:lnTo>
                      <a:lnTo>
                        <a:pt x="1264" y="124"/>
                      </a:lnTo>
                      <a:lnTo>
                        <a:pt x="1253" y="125"/>
                      </a:lnTo>
                      <a:lnTo>
                        <a:pt x="1241" y="126"/>
                      </a:lnTo>
                      <a:lnTo>
                        <a:pt x="1229" y="127"/>
                      </a:lnTo>
                      <a:lnTo>
                        <a:pt x="1222" y="127"/>
                      </a:lnTo>
                      <a:lnTo>
                        <a:pt x="1217" y="127"/>
                      </a:lnTo>
                      <a:lnTo>
                        <a:pt x="1211" y="125"/>
                      </a:lnTo>
                      <a:lnTo>
                        <a:pt x="1205" y="123"/>
                      </a:lnTo>
                      <a:lnTo>
                        <a:pt x="1205" y="123"/>
                      </a:lnTo>
                      <a:lnTo>
                        <a:pt x="1203" y="120"/>
                      </a:lnTo>
                      <a:lnTo>
                        <a:pt x="1201" y="118"/>
                      </a:lnTo>
                      <a:lnTo>
                        <a:pt x="1198" y="116"/>
                      </a:lnTo>
                      <a:lnTo>
                        <a:pt x="1196" y="115"/>
                      </a:lnTo>
                      <a:lnTo>
                        <a:pt x="1196" y="115"/>
                      </a:lnTo>
                      <a:lnTo>
                        <a:pt x="1186" y="115"/>
                      </a:lnTo>
                      <a:lnTo>
                        <a:pt x="1177" y="115"/>
                      </a:lnTo>
                      <a:lnTo>
                        <a:pt x="1157" y="111"/>
                      </a:lnTo>
                      <a:lnTo>
                        <a:pt x="1140" y="107"/>
                      </a:lnTo>
                      <a:lnTo>
                        <a:pt x="1122" y="101"/>
                      </a:lnTo>
                      <a:lnTo>
                        <a:pt x="1105" y="94"/>
                      </a:lnTo>
                      <a:lnTo>
                        <a:pt x="1088" y="86"/>
                      </a:lnTo>
                      <a:lnTo>
                        <a:pt x="1055" y="70"/>
                      </a:lnTo>
                      <a:lnTo>
                        <a:pt x="1055" y="70"/>
                      </a:lnTo>
                      <a:lnTo>
                        <a:pt x="1053" y="69"/>
                      </a:lnTo>
                      <a:lnTo>
                        <a:pt x="1051" y="69"/>
                      </a:lnTo>
                      <a:lnTo>
                        <a:pt x="1044" y="70"/>
                      </a:lnTo>
                      <a:lnTo>
                        <a:pt x="1028" y="77"/>
                      </a:lnTo>
                      <a:lnTo>
                        <a:pt x="1019" y="81"/>
                      </a:lnTo>
                      <a:lnTo>
                        <a:pt x="1010" y="83"/>
                      </a:lnTo>
                      <a:lnTo>
                        <a:pt x="999" y="83"/>
                      </a:lnTo>
                      <a:lnTo>
                        <a:pt x="995" y="83"/>
                      </a:lnTo>
                      <a:lnTo>
                        <a:pt x="990" y="82"/>
                      </a:lnTo>
                      <a:lnTo>
                        <a:pt x="990" y="82"/>
                      </a:lnTo>
                      <a:lnTo>
                        <a:pt x="989" y="81"/>
                      </a:lnTo>
                      <a:lnTo>
                        <a:pt x="988" y="77"/>
                      </a:lnTo>
                      <a:lnTo>
                        <a:pt x="987" y="73"/>
                      </a:lnTo>
                      <a:lnTo>
                        <a:pt x="982" y="66"/>
                      </a:lnTo>
                      <a:lnTo>
                        <a:pt x="982" y="66"/>
                      </a:lnTo>
                      <a:lnTo>
                        <a:pt x="981" y="62"/>
                      </a:lnTo>
                      <a:lnTo>
                        <a:pt x="980" y="58"/>
                      </a:lnTo>
                      <a:lnTo>
                        <a:pt x="979" y="49"/>
                      </a:lnTo>
                      <a:lnTo>
                        <a:pt x="978" y="44"/>
                      </a:lnTo>
                      <a:lnTo>
                        <a:pt x="977" y="41"/>
                      </a:lnTo>
                      <a:lnTo>
                        <a:pt x="973" y="36"/>
                      </a:lnTo>
                      <a:lnTo>
                        <a:pt x="970" y="34"/>
                      </a:lnTo>
                      <a:lnTo>
                        <a:pt x="970" y="34"/>
                      </a:lnTo>
                      <a:lnTo>
                        <a:pt x="962" y="32"/>
                      </a:lnTo>
                      <a:lnTo>
                        <a:pt x="955" y="32"/>
                      </a:lnTo>
                      <a:lnTo>
                        <a:pt x="949" y="34"/>
                      </a:lnTo>
                      <a:lnTo>
                        <a:pt x="945" y="39"/>
                      </a:lnTo>
                      <a:lnTo>
                        <a:pt x="935" y="49"/>
                      </a:lnTo>
                      <a:lnTo>
                        <a:pt x="929" y="54"/>
                      </a:lnTo>
                      <a:lnTo>
                        <a:pt x="923" y="59"/>
                      </a:lnTo>
                      <a:lnTo>
                        <a:pt x="923" y="59"/>
                      </a:lnTo>
                      <a:lnTo>
                        <a:pt x="913" y="65"/>
                      </a:lnTo>
                      <a:lnTo>
                        <a:pt x="902" y="69"/>
                      </a:lnTo>
                      <a:lnTo>
                        <a:pt x="877" y="77"/>
                      </a:lnTo>
                      <a:lnTo>
                        <a:pt x="863" y="81"/>
                      </a:lnTo>
                      <a:lnTo>
                        <a:pt x="850" y="85"/>
                      </a:lnTo>
                      <a:lnTo>
                        <a:pt x="839" y="91"/>
                      </a:lnTo>
                      <a:lnTo>
                        <a:pt x="829" y="98"/>
                      </a:lnTo>
                      <a:lnTo>
                        <a:pt x="829" y="98"/>
                      </a:lnTo>
                      <a:lnTo>
                        <a:pt x="822" y="103"/>
                      </a:lnTo>
                      <a:lnTo>
                        <a:pt x="815" y="107"/>
                      </a:lnTo>
                      <a:lnTo>
                        <a:pt x="807" y="110"/>
                      </a:lnTo>
                      <a:lnTo>
                        <a:pt x="799" y="114"/>
                      </a:lnTo>
                      <a:lnTo>
                        <a:pt x="791" y="115"/>
                      </a:lnTo>
                      <a:lnTo>
                        <a:pt x="783" y="116"/>
                      </a:lnTo>
                      <a:lnTo>
                        <a:pt x="775" y="117"/>
                      </a:lnTo>
                      <a:lnTo>
                        <a:pt x="766" y="116"/>
                      </a:lnTo>
                      <a:lnTo>
                        <a:pt x="758" y="116"/>
                      </a:lnTo>
                      <a:lnTo>
                        <a:pt x="749" y="114"/>
                      </a:lnTo>
                      <a:lnTo>
                        <a:pt x="741" y="111"/>
                      </a:lnTo>
                      <a:lnTo>
                        <a:pt x="732" y="108"/>
                      </a:lnTo>
                      <a:lnTo>
                        <a:pt x="724" y="105"/>
                      </a:lnTo>
                      <a:lnTo>
                        <a:pt x="716" y="100"/>
                      </a:lnTo>
                      <a:lnTo>
                        <a:pt x="708" y="94"/>
                      </a:lnTo>
                      <a:lnTo>
                        <a:pt x="701" y="89"/>
                      </a:lnTo>
                      <a:lnTo>
                        <a:pt x="701" y="89"/>
                      </a:lnTo>
                      <a:lnTo>
                        <a:pt x="700" y="92"/>
                      </a:lnTo>
                      <a:lnTo>
                        <a:pt x="698" y="94"/>
                      </a:lnTo>
                      <a:lnTo>
                        <a:pt x="695" y="94"/>
                      </a:lnTo>
                      <a:lnTo>
                        <a:pt x="691" y="94"/>
                      </a:lnTo>
                      <a:lnTo>
                        <a:pt x="688" y="93"/>
                      </a:lnTo>
                      <a:lnTo>
                        <a:pt x="686" y="93"/>
                      </a:lnTo>
                      <a:lnTo>
                        <a:pt x="682" y="94"/>
                      </a:lnTo>
                      <a:lnTo>
                        <a:pt x="681" y="98"/>
                      </a:lnTo>
                      <a:lnTo>
                        <a:pt x="681" y="98"/>
                      </a:lnTo>
                      <a:lnTo>
                        <a:pt x="621" y="80"/>
                      </a:lnTo>
                      <a:lnTo>
                        <a:pt x="590" y="72"/>
                      </a:lnTo>
                      <a:lnTo>
                        <a:pt x="558" y="66"/>
                      </a:lnTo>
                      <a:lnTo>
                        <a:pt x="558" y="66"/>
                      </a:lnTo>
                      <a:lnTo>
                        <a:pt x="522" y="61"/>
                      </a:lnTo>
                      <a:lnTo>
                        <a:pt x="485" y="58"/>
                      </a:lnTo>
                      <a:lnTo>
                        <a:pt x="448" y="54"/>
                      </a:lnTo>
                      <a:lnTo>
                        <a:pt x="430" y="51"/>
                      </a:lnTo>
                      <a:lnTo>
                        <a:pt x="411" y="48"/>
                      </a:lnTo>
                      <a:lnTo>
                        <a:pt x="411" y="48"/>
                      </a:lnTo>
                      <a:lnTo>
                        <a:pt x="413" y="42"/>
                      </a:lnTo>
                      <a:lnTo>
                        <a:pt x="411" y="36"/>
                      </a:lnTo>
                      <a:lnTo>
                        <a:pt x="409" y="32"/>
                      </a:lnTo>
                      <a:lnTo>
                        <a:pt x="407" y="29"/>
                      </a:lnTo>
                      <a:lnTo>
                        <a:pt x="403" y="26"/>
                      </a:lnTo>
                      <a:lnTo>
                        <a:pt x="400" y="25"/>
                      </a:lnTo>
                      <a:lnTo>
                        <a:pt x="392" y="23"/>
                      </a:lnTo>
                      <a:lnTo>
                        <a:pt x="382" y="23"/>
                      </a:lnTo>
                      <a:lnTo>
                        <a:pt x="372" y="23"/>
                      </a:lnTo>
                      <a:lnTo>
                        <a:pt x="363" y="23"/>
                      </a:lnTo>
                      <a:lnTo>
                        <a:pt x="353" y="22"/>
                      </a:lnTo>
                      <a:lnTo>
                        <a:pt x="353" y="22"/>
                      </a:lnTo>
                      <a:lnTo>
                        <a:pt x="353" y="18"/>
                      </a:lnTo>
                      <a:lnTo>
                        <a:pt x="353" y="15"/>
                      </a:lnTo>
                      <a:lnTo>
                        <a:pt x="352" y="14"/>
                      </a:lnTo>
                      <a:lnTo>
                        <a:pt x="352" y="14"/>
                      </a:lnTo>
                      <a:lnTo>
                        <a:pt x="351" y="12"/>
                      </a:lnTo>
                      <a:lnTo>
                        <a:pt x="348" y="12"/>
                      </a:lnTo>
                      <a:lnTo>
                        <a:pt x="345" y="12"/>
                      </a:lnTo>
                      <a:lnTo>
                        <a:pt x="344" y="12"/>
                      </a:lnTo>
                      <a:lnTo>
                        <a:pt x="344" y="12"/>
                      </a:lnTo>
                      <a:lnTo>
                        <a:pt x="343" y="10"/>
                      </a:lnTo>
                      <a:lnTo>
                        <a:pt x="343" y="7"/>
                      </a:lnTo>
                      <a:lnTo>
                        <a:pt x="343" y="4"/>
                      </a:lnTo>
                      <a:lnTo>
                        <a:pt x="343" y="3"/>
                      </a:lnTo>
                      <a:lnTo>
                        <a:pt x="343" y="3"/>
                      </a:lnTo>
                      <a:lnTo>
                        <a:pt x="339" y="2"/>
                      </a:lnTo>
                      <a:lnTo>
                        <a:pt x="335" y="2"/>
                      </a:lnTo>
                      <a:lnTo>
                        <a:pt x="327" y="6"/>
                      </a:lnTo>
                      <a:lnTo>
                        <a:pt x="320" y="8"/>
                      </a:lnTo>
                      <a:lnTo>
                        <a:pt x="317" y="9"/>
                      </a:lnTo>
                      <a:lnTo>
                        <a:pt x="315" y="9"/>
                      </a:lnTo>
                      <a:lnTo>
                        <a:pt x="315" y="9"/>
                      </a:lnTo>
                      <a:lnTo>
                        <a:pt x="293" y="3"/>
                      </a:lnTo>
                      <a:lnTo>
                        <a:pt x="282" y="1"/>
                      </a:lnTo>
                      <a:lnTo>
                        <a:pt x="270" y="0"/>
                      </a:lnTo>
                      <a:lnTo>
                        <a:pt x="259" y="1"/>
                      </a:lnTo>
                      <a:lnTo>
                        <a:pt x="249" y="3"/>
                      </a:lnTo>
                      <a:lnTo>
                        <a:pt x="243" y="6"/>
                      </a:lnTo>
                      <a:lnTo>
                        <a:pt x="239" y="9"/>
                      </a:lnTo>
                      <a:lnTo>
                        <a:pt x="234" y="12"/>
                      </a:lnTo>
                      <a:lnTo>
                        <a:pt x="229" y="17"/>
                      </a:lnTo>
                      <a:lnTo>
                        <a:pt x="229" y="17"/>
                      </a:lnTo>
                      <a:lnTo>
                        <a:pt x="225" y="20"/>
                      </a:lnTo>
                      <a:lnTo>
                        <a:pt x="220" y="23"/>
                      </a:lnTo>
                      <a:lnTo>
                        <a:pt x="215" y="23"/>
                      </a:lnTo>
                      <a:lnTo>
                        <a:pt x="209" y="23"/>
                      </a:lnTo>
                      <a:lnTo>
                        <a:pt x="198" y="23"/>
                      </a:lnTo>
                      <a:lnTo>
                        <a:pt x="192" y="23"/>
                      </a:lnTo>
                      <a:lnTo>
                        <a:pt x="187" y="24"/>
                      </a:lnTo>
                      <a:lnTo>
                        <a:pt x="187" y="24"/>
                      </a:lnTo>
                      <a:lnTo>
                        <a:pt x="178" y="27"/>
                      </a:lnTo>
                      <a:lnTo>
                        <a:pt x="170" y="32"/>
                      </a:lnTo>
                      <a:lnTo>
                        <a:pt x="163" y="37"/>
                      </a:lnTo>
                      <a:lnTo>
                        <a:pt x="157" y="44"/>
                      </a:lnTo>
                      <a:lnTo>
                        <a:pt x="145" y="59"/>
                      </a:lnTo>
                      <a:lnTo>
                        <a:pt x="134" y="74"/>
                      </a:lnTo>
                      <a:lnTo>
                        <a:pt x="134" y="74"/>
                      </a:lnTo>
                      <a:lnTo>
                        <a:pt x="132" y="77"/>
                      </a:lnTo>
                      <a:lnTo>
                        <a:pt x="128" y="82"/>
                      </a:lnTo>
                      <a:lnTo>
                        <a:pt x="126" y="84"/>
                      </a:lnTo>
                      <a:lnTo>
                        <a:pt x="126" y="87"/>
                      </a:lnTo>
                      <a:lnTo>
                        <a:pt x="126" y="90"/>
                      </a:lnTo>
                      <a:lnTo>
                        <a:pt x="128" y="93"/>
                      </a:lnTo>
                      <a:lnTo>
                        <a:pt x="128" y="93"/>
                      </a:lnTo>
                      <a:lnTo>
                        <a:pt x="115" y="99"/>
                      </a:lnTo>
                      <a:lnTo>
                        <a:pt x="102" y="106"/>
                      </a:lnTo>
                      <a:lnTo>
                        <a:pt x="91" y="115"/>
                      </a:lnTo>
                      <a:lnTo>
                        <a:pt x="86" y="120"/>
                      </a:lnTo>
                      <a:lnTo>
                        <a:pt x="82" y="125"/>
                      </a:lnTo>
                      <a:lnTo>
                        <a:pt x="82" y="125"/>
                      </a:lnTo>
                      <a:lnTo>
                        <a:pt x="74" y="136"/>
                      </a:lnTo>
                      <a:lnTo>
                        <a:pt x="63" y="147"/>
                      </a:lnTo>
                      <a:lnTo>
                        <a:pt x="59" y="151"/>
                      </a:lnTo>
                      <a:lnTo>
                        <a:pt x="53" y="155"/>
                      </a:lnTo>
                      <a:lnTo>
                        <a:pt x="47" y="158"/>
                      </a:lnTo>
                      <a:lnTo>
                        <a:pt x="41" y="160"/>
                      </a:lnTo>
                      <a:lnTo>
                        <a:pt x="41" y="160"/>
                      </a:lnTo>
                      <a:lnTo>
                        <a:pt x="40" y="163"/>
                      </a:lnTo>
                      <a:lnTo>
                        <a:pt x="38" y="166"/>
                      </a:lnTo>
                      <a:lnTo>
                        <a:pt x="40" y="171"/>
                      </a:lnTo>
                      <a:lnTo>
                        <a:pt x="41" y="173"/>
                      </a:lnTo>
                      <a:lnTo>
                        <a:pt x="41" y="173"/>
                      </a:lnTo>
                      <a:lnTo>
                        <a:pt x="51" y="180"/>
                      </a:lnTo>
                      <a:lnTo>
                        <a:pt x="61" y="188"/>
                      </a:lnTo>
                      <a:lnTo>
                        <a:pt x="80" y="202"/>
                      </a:lnTo>
                      <a:lnTo>
                        <a:pt x="80" y="202"/>
                      </a:lnTo>
                      <a:lnTo>
                        <a:pt x="85" y="206"/>
                      </a:lnTo>
                      <a:lnTo>
                        <a:pt x="90" y="208"/>
                      </a:lnTo>
                      <a:lnTo>
                        <a:pt x="100" y="211"/>
                      </a:lnTo>
                      <a:lnTo>
                        <a:pt x="110" y="213"/>
                      </a:lnTo>
                      <a:lnTo>
                        <a:pt x="121" y="214"/>
                      </a:lnTo>
                      <a:lnTo>
                        <a:pt x="132" y="215"/>
                      </a:lnTo>
                      <a:lnTo>
                        <a:pt x="142" y="217"/>
                      </a:lnTo>
                      <a:lnTo>
                        <a:pt x="152" y="221"/>
                      </a:lnTo>
                      <a:lnTo>
                        <a:pt x="156" y="223"/>
                      </a:lnTo>
                      <a:lnTo>
                        <a:pt x="160" y="226"/>
                      </a:lnTo>
                      <a:lnTo>
                        <a:pt x="160" y="226"/>
                      </a:lnTo>
                      <a:lnTo>
                        <a:pt x="162" y="229"/>
                      </a:lnTo>
                      <a:lnTo>
                        <a:pt x="163" y="232"/>
                      </a:lnTo>
                      <a:lnTo>
                        <a:pt x="163" y="241"/>
                      </a:lnTo>
                      <a:lnTo>
                        <a:pt x="162" y="259"/>
                      </a:lnTo>
                      <a:lnTo>
                        <a:pt x="162" y="259"/>
                      </a:lnTo>
                      <a:lnTo>
                        <a:pt x="144" y="257"/>
                      </a:lnTo>
                      <a:lnTo>
                        <a:pt x="126" y="252"/>
                      </a:lnTo>
                      <a:lnTo>
                        <a:pt x="92" y="243"/>
                      </a:lnTo>
                      <a:lnTo>
                        <a:pt x="74" y="240"/>
                      </a:lnTo>
                      <a:lnTo>
                        <a:pt x="57" y="239"/>
                      </a:lnTo>
                      <a:lnTo>
                        <a:pt x="38" y="239"/>
                      </a:lnTo>
                      <a:lnTo>
                        <a:pt x="30" y="240"/>
                      </a:lnTo>
                      <a:lnTo>
                        <a:pt x="21" y="242"/>
                      </a:lnTo>
                      <a:lnTo>
                        <a:pt x="21" y="242"/>
                      </a:lnTo>
                      <a:lnTo>
                        <a:pt x="17" y="244"/>
                      </a:lnTo>
                      <a:lnTo>
                        <a:pt x="12" y="247"/>
                      </a:lnTo>
                      <a:lnTo>
                        <a:pt x="8" y="251"/>
                      </a:lnTo>
                      <a:lnTo>
                        <a:pt x="4" y="256"/>
                      </a:lnTo>
                      <a:lnTo>
                        <a:pt x="1" y="260"/>
                      </a:lnTo>
                      <a:lnTo>
                        <a:pt x="0" y="264"/>
                      </a:lnTo>
                      <a:lnTo>
                        <a:pt x="0" y="268"/>
                      </a:lnTo>
                      <a:lnTo>
                        <a:pt x="3" y="271"/>
                      </a:lnTo>
                      <a:lnTo>
                        <a:pt x="3" y="271"/>
                      </a:lnTo>
                      <a:lnTo>
                        <a:pt x="10" y="275"/>
                      </a:lnTo>
                      <a:lnTo>
                        <a:pt x="15" y="281"/>
                      </a:lnTo>
                      <a:lnTo>
                        <a:pt x="24" y="293"/>
                      </a:lnTo>
                      <a:lnTo>
                        <a:pt x="32" y="304"/>
                      </a:lnTo>
                      <a:lnTo>
                        <a:pt x="36" y="308"/>
                      </a:lnTo>
                      <a:lnTo>
                        <a:pt x="41" y="313"/>
                      </a:lnTo>
                      <a:lnTo>
                        <a:pt x="41" y="313"/>
                      </a:lnTo>
                      <a:lnTo>
                        <a:pt x="47" y="315"/>
                      </a:lnTo>
                      <a:lnTo>
                        <a:pt x="55" y="317"/>
                      </a:lnTo>
                      <a:lnTo>
                        <a:pt x="63" y="318"/>
                      </a:lnTo>
                      <a:lnTo>
                        <a:pt x="71" y="318"/>
                      </a:lnTo>
                      <a:lnTo>
                        <a:pt x="79" y="318"/>
                      </a:lnTo>
                      <a:lnTo>
                        <a:pt x="87" y="317"/>
                      </a:lnTo>
                      <a:lnTo>
                        <a:pt x="95" y="315"/>
                      </a:lnTo>
                      <a:lnTo>
                        <a:pt x="101" y="312"/>
                      </a:lnTo>
                      <a:lnTo>
                        <a:pt x="101" y="312"/>
                      </a:lnTo>
                      <a:lnTo>
                        <a:pt x="105" y="308"/>
                      </a:lnTo>
                      <a:lnTo>
                        <a:pt x="107" y="304"/>
                      </a:lnTo>
                      <a:lnTo>
                        <a:pt x="108" y="298"/>
                      </a:lnTo>
                      <a:lnTo>
                        <a:pt x="108" y="293"/>
                      </a:lnTo>
                      <a:lnTo>
                        <a:pt x="108" y="288"/>
                      </a:lnTo>
                      <a:lnTo>
                        <a:pt x="109" y="283"/>
                      </a:lnTo>
                      <a:lnTo>
                        <a:pt x="112" y="280"/>
                      </a:lnTo>
                      <a:lnTo>
                        <a:pt x="119" y="276"/>
                      </a:lnTo>
                      <a:lnTo>
                        <a:pt x="119" y="276"/>
                      </a:lnTo>
                      <a:lnTo>
                        <a:pt x="126" y="275"/>
                      </a:lnTo>
                      <a:lnTo>
                        <a:pt x="129" y="276"/>
                      </a:lnTo>
                      <a:lnTo>
                        <a:pt x="133" y="277"/>
                      </a:lnTo>
                      <a:lnTo>
                        <a:pt x="137" y="281"/>
                      </a:lnTo>
                      <a:lnTo>
                        <a:pt x="141" y="287"/>
                      </a:lnTo>
                      <a:lnTo>
                        <a:pt x="142" y="293"/>
                      </a:lnTo>
                      <a:lnTo>
                        <a:pt x="143" y="300"/>
                      </a:lnTo>
                      <a:lnTo>
                        <a:pt x="143" y="308"/>
                      </a:lnTo>
                      <a:lnTo>
                        <a:pt x="143" y="315"/>
                      </a:lnTo>
                      <a:lnTo>
                        <a:pt x="143" y="315"/>
                      </a:lnTo>
                      <a:lnTo>
                        <a:pt x="138" y="315"/>
                      </a:lnTo>
                      <a:lnTo>
                        <a:pt x="134" y="315"/>
                      </a:lnTo>
                      <a:lnTo>
                        <a:pt x="131" y="316"/>
                      </a:lnTo>
                      <a:lnTo>
                        <a:pt x="129" y="318"/>
                      </a:lnTo>
                      <a:lnTo>
                        <a:pt x="129" y="319"/>
                      </a:lnTo>
                      <a:lnTo>
                        <a:pt x="129" y="319"/>
                      </a:lnTo>
                      <a:lnTo>
                        <a:pt x="131" y="332"/>
                      </a:lnTo>
                      <a:lnTo>
                        <a:pt x="129" y="338"/>
                      </a:lnTo>
                      <a:lnTo>
                        <a:pt x="128" y="342"/>
                      </a:lnTo>
                      <a:lnTo>
                        <a:pt x="126" y="347"/>
                      </a:lnTo>
                      <a:lnTo>
                        <a:pt x="124" y="350"/>
                      </a:lnTo>
                      <a:lnTo>
                        <a:pt x="118" y="356"/>
                      </a:lnTo>
                      <a:lnTo>
                        <a:pt x="110" y="360"/>
                      </a:lnTo>
                      <a:lnTo>
                        <a:pt x="101" y="364"/>
                      </a:lnTo>
                      <a:lnTo>
                        <a:pt x="79" y="370"/>
                      </a:lnTo>
                      <a:lnTo>
                        <a:pt x="79" y="370"/>
                      </a:lnTo>
                      <a:lnTo>
                        <a:pt x="76" y="371"/>
                      </a:lnTo>
                      <a:lnTo>
                        <a:pt x="74" y="373"/>
                      </a:lnTo>
                      <a:lnTo>
                        <a:pt x="70" y="376"/>
                      </a:lnTo>
                      <a:lnTo>
                        <a:pt x="68" y="381"/>
                      </a:lnTo>
                      <a:lnTo>
                        <a:pt x="60" y="399"/>
                      </a:lnTo>
                      <a:lnTo>
                        <a:pt x="60" y="399"/>
                      </a:lnTo>
                      <a:lnTo>
                        <a:pt x="53" y="413"/>
                      </a:lnTo>
                      <a:lnTo>
                        <a:pt x="49" y="421"/>
                      </a:lnTo>
                      <a:lnTo>
                        <a:pt x="45" y="428"/>
                      </a:lnTo>
                      <a:lnTo>
                        <a:pt x="42" y="436"/>
                      </a:lnTo>
                      <a:lnTo>
                        <a:pt x="41" y="443"/>
                      </a:lnTo>
                      <a:lnTo>
                        <a:pt x="42" y="453"/>
                      </a:lnTo>
                      <a:lnTo>
                        <a:pt x="45" y="461"/>
                      </a:lnTo>
                      <a:lnTo>
                        <a:pt x="45" y="461"/>
                      </a:lnTo>
                      <a:lnTo>
                        <a:pt x="47" y="464"/>
                      </a:lnTo>
                      <a:lnTo>
                        <a:pt x="50" y="466"/>
                      </a:lnTo>
                      <a:lnTo>
                        <a:pt x="52" y="468"/>
                      </a:lnTo>
                      <a:lnTo>
                        <a:pt x="53" y="472"/>
                      </a:lnTo>
                      <a:lnTo>
                        <a:pt x="53" y="472"/>
                      </a:lnTo>
                      <a:lnTo>
                        <a:pt x="54" y="484"/>
                      </a:lnTo>
                      <a:lnTo>
                        <a:pt x="54" y="497"/>
                      </a:lnTo>
                      <a:lnTo>
                        <a:pt x="55" y="503"/>
                      </a:lnTo>
                      <a:lnTo>
                        <a:pt x="58" y="507"/>
                      </a:lnTo>
                      <a:lnTo>
                        <a:pt x="61" y="512"/>
                      </a:lnTo>
                      <a:lnTo>
                        <a:pt x="66" y="514"/>
                      </a:lnTo>
                      <a:lnTo>
                        <a:pt x="66" y="514"/>
                      </a:lnTo>
                      <a:lnTo>
                        <a:pt x="74" y="517"/>
                      </a:lnTo>
                      <a:lnTo>
                        <a:pt x="79" y="519"/>
                      </a:lnTo>
                      <a:lnTo>
                        <a:pt x="84" y="520"/>
                      </a:lnTo>
                      <a:lnTo>
                        <a:pt x="90" y="520"/>
                      </a:lnTo>
                      <a:lnTo>
                        <a:pt x="94" y="519"/>
                      </a:lnTo>
                      <a:lnTo>
                        <a:pt x="99" y="515"/>
                      </a:lnTo>
                      <a:lnTo>
                        <a:pt x="102" y="511"/>
                      </a:lnTo>
                      <a:lnTo>
                        <a:pt x="102" y="511"/>
                      </a:lnTo>
                      <a:lnTo>
                        <a:pt x="104" y="507"/>
                      </a:lnTo>
                      <a:lnTo>
                        <a:pt x="103" y="503"/>
                      </a:lnTo>
                      <a:lnTo>
                        <a:pt x="101" y="499"/>
                      </a:lnTo>
                      <a:lnTo>
                        <a:pt x="98" y="496"/>
                      </a:lnTo>
                      <a:lnTo>
                        <a:pt x="95" y="492"/>
                      </a:lnTo>
                      <a:lnTo>
                        <a:pt x="93" y="489"/>
                      </a:lnTo>
                      <a:lnTo>
                        <a:pt x="93" y="487"/>
                      </a:lnTo>
                      <a:lnTo>
                        <a:pt x="95" y="483"/>
                      </a:lnTo>
                      <a:lnTo>
                        <a:pt x="95" y="483"/>
                      </a:lnTo>
                      <a:lnTo>
                        <a:pt x="100" y="480"/>
                      </a:lnTo>
                      <a:lnTo>
                        <a:pt x="105" y="479"/>
                      </a:lnTo>
                      <a:lnTo>
                        <a:pt x="112" y="478"/>
                      </a:lnTo>
                      <a:lnTo>
                        <a:pt x="117" y="479"/>
                      </a:lnTo>
                      <a:lnTo>
                        <a:pt x="117" y="479"/>
                      </a:lnTo>
                      <a:lnTo>
                        <a:pt x="119" y="481"/>
                      </a:lnTo>
                      <a:lnTo>
                        <a:pt x="121" y="484"/>
                      </a:lnTo>
                      <a:lnTo>
                        <a:pt x="123" y="492"/>
                      </a:lnTo>
                      <a:lnTo>
                        <a:pt x="123" y="503"/>
                      </a:lnTo>
                      <a:lnTo>
                        <a:pt x="124" y="507"/>
                      </a:lnTo>
                      <a:lnTo>
                        <a:pt x="125" y="511"/>
                      </a:lnTo>
                      <a:lnTo>
                        <a:pt x="125" y="511"/>
                      </a:lnTo>
                      <a:lnTo>
                        <a:pt x="128" y="517"/>
                      </a:lnTo>
                      <a:lnTo>
                        <a:pt x="133" y="522"/>
                      </a:lnTo>
                      <a:lnTo>
                        <a:pt x="138" y="524"/>
                      </a:lnTo>
                      <a:lnTo>
                        <a:pt x="145" y="526"/>
                      </a:lnTo>
                      <a:lnTo>
                        <a:pt x="152" y="526"/>
                      </a:lnTo>
                      <a:lnTo>
                        <a:pt x="160" y="525"/>
                      </a:lnTo>
                      <a:lnTo>
                        <a:pt x="167" y="523"/>
                      </a:lnTo>
                      <a:lnTo>
                        <a:pt x="174" y="520"/>
                      </a:lnTo>
                      <a:lnTo>
                        <a:pt x="174" y="520"/>
                      </a:lnTo>
                      <a:lnTo>
                        <a:pt x="177" y="517"/>
                      </a:lnTo>
                      <a:lnTo>
                        <a:pt x="182" y="516"/>
                      </a:lnTo>
                      <a:lnTo>
                        <a:pt x="186" y="515"/>
                      </a:lnTo>
                      <a:lnTo>
                        <a:pt x="190" y="515"/>
                      </a:lnTo>
                      <a:lnTo>
                        <a:pt x="199" y="517"/>
                      </a:lnTo>
                      <a:lnTo>
                        <a:pt x="207" y="521"/>
                      </a:lnTo>
                      <a:lnTo>
                        <a:pt x="214" y="526"/>
                      </a:lnTo>
                      <a:lnTo>
                        <a:pt x="219" y="533"/>
                      </a:lnTo>
                      <a:lnTo>
                        <a:pt x="224" y="540"/>
                      </a:lnTo>
                      <a:lnTo>
                        <a:pt x="226" y="548"/>
                      </a:lnTo>
                      <a:lnTo>
                        <a:pt x="226" y="548"/>
                      </a:lnTo>
                      <a:lnTo>
                        <a:pt x="227" y="552"/>
                      </a:lnTo>
                      <a:lnTo>
                        <a:pt x="226" y="555"/>
                      </a:lnTo>
                      <a:lnTo>
                        <a:pt x="225" y="557"/>
                      </a:lnTo>
                      <a:lnTo>
                        <a:pt x="224" y="559"/>
                      </a:lnTo>
                      <a:lnTo>
                        <a:pt x="218" y="563"/>
                      </a:lnTo>
                      <a:lnTo>
                        <a:pt x="211" y="565"/>
                      </a:lnTo>
                      <a:lnTo>
                        <a:pt x="195" y="570"/>
                      </a:lnTo>
                      <a:lnTo>
                        <a:pt x="189" y="573"/>
                      </a:lnTo>
                      <a:lnTo>
                        <a:pt x="183" y="578"/>
                      </a:lnTo>
                      <a:lnTo>
                        <a:pt x="183" y="578"/>
                      </a:lnTo>
                      <a:lnTo>
                        <a:pt x="182" y="580"/>
                      </a:lnTo>
                      <a:lnTo>
                        <a:pt x="182" y="582"/>
                      </a:lnTo>
                      <a:lnTo>
                        <a:pt x="182" y="584"/>
                      </a:lnTo>
                      <a:lnTo>
                        <a:pt x="182" y="587"/>
                      </a:lnTo>
                      <a:lnTo>
                        <a:pt x="182" y="587"/>
                      </a:lnTo>
                      <a:lnTo>
                        <a:pt x="175" y="588"/>
                      </a:lnTo>
                      <a:lnTo>
                        <a:pt x="167" y="588"/>
                      </a:lnTo>
                      <a:lnTo>
                        <a:pt x="152" y="587"/>
                      </a:lnTo>
                      <a:lnTo>
                        <a:pt x="152" y="587"/>
                      </a:lnTo>
                      <a:lnTo>
                        <a:pt x="153" y="591"/>
                      </a:lnTo>
                      <a:lnTo>
                        <a:pt x="153" y="595"/>
                      </a:lnTo>
                      <a:lnTo>
                        <a:pt x="151" y="602"/>
                      </a:lnTo>
                      <a:lnTo>
                        <a:pt x="148" y="607"/>
                      </a:lnTo>
                      <a:lnTo>
                        <a:pt x="145" y="611"/>
                      </a:lnTo>
                      <a:lnTo>
                        <a:pt x="145" y="611"/>
                      </a:lnTo>
                      <a:lnTo>
                        <a:pt x="141" y="614"/>
                      </a:lnTo>
                      <a:lnTo>
                        <a:pt x="135" y="617"/>
                      </a:lnTo>
                      <a:lnTo>
                        <a:pt x="125" y="623"/>
                      </a:lnTo>
                      <a:lnTo>
                        <a:pt x="112" y="628"/>
                      </a:lnTo>
                      <a:lnTo>
                        <a:pt x="102" y="633"/>
                      </a:lnTo>
                      <a:lnTo>
                        <a:pt x="92" y="639"/>
                      </a:lnTo>
                      <a:lnTo>
                        <a:pt x="88" y="642"/>
                      </a:lnTo>
                      <a:lnTo>
                        <a:pt x="85" y="647"/>
                      </a:lnTo>
                      <a:lnTo>
                        <a:pt x="83" y="652"/>
                      </a:lnTo>
                      <a:lnTo>
                        <a:pt x="82" y="658"/>
                      </a:lnTo>
                      <a:lnTo>
                        <a:pt x="83" y="665"/>
                      </a:lnTo>
                      <a:lnTo>
                        <a:pt x="84" y="673"/>
                      </a:lnTo>
                      <a:lnTo>
                        <a:pt x="84" y="673"/>
                      </a:lnTo>
                      <a:lnTo>
                        <a:pt x="93" y="666"/>
                      </a:lnTo>
                      <a:lnTo>
                        <a:pt x="101" y="658"/>
                      </a:lnTo>
                      <a:lnTo>
                        <a:pt x="109" y="653"/>
                      </a:lnTo>
                      <a:lnTo>
                        <a:pt x="113" y="652"/>
                      </a:lnTo>
                      <a:lnTo>
                        <a:pt x="118" y="650"/>
                      </a:lnTo>
                      <a:lnTo>
                        <a:pt x="118" y="650"/>
                      </a:lnTo>
                      <a:lnTo>
                        <a:pt x="127" y="650"/>
                      </a:lnTo>
                      <a:lnTo>
                        <a:pt x="135" y="649"/>
                      </a:lnTo>
                      <a:lnTo>
                        <a:pt x="143" y="647"/>
                      </a:lnTo>
                      <a:lnTo>
                        <a:pt x="151" y="645"/>
                      </a:lnTo>
                      <a:lnTo>
                        <a:pt x="166" y="638"/>
                      </a:lnTo>
                      <a:lnTo>
                        <a:pt x="179" y="630"/>
                      </a:lnTo>
                      <a:lnTo>
                        <a:pt x="207" y="613"/>
                      </a:lnTo>
                      <a:lnTo>
                        <a:pt x="220" y="604"/>
                      </a:lnTo>
                      <a:lnTo>
                        <a:pt x="235" y="596"/>
                      </a:lnTo>
                      <a:lnTo>
                        <a:pt x="235" y="596"/>
                      </a:lnTo>
                      <a:lnTo>
                        <a:pt x="239" y="594"/>
                      </a:lnTo>
                      <a:lnTo>
                        <a:pt x="241" y="590"/>
                      </a:lnTo>
                      <a:lnTo>
                        <a:pt x="244" y="582"/>
                      </a:lnTo>
                      <a:lnTo>
                        <a:pt x="247" y="574"/>
                      </a:lnTo>
                      <a:lnTo>
                        <a:pt x="249" y="571"/>
                      </a:lnTo>
                      <a:lnTo>
                        <a:pt x="251" y="570"/>
                      </a:lnTo>
                      <a:lnTo>
                        <a:pt x="251" y="570"/>
                      </a:lnTo>
                      <a:lnTo>
                        <a:pt x="267" y="565"/>
                      </a:lnTo>
                      <a:lnTo>
                        <a:pt x="282" y="558"/>
                      </a:lnTo>
                      <a:lnTo>
                        <a:pt x="294" y="550"/>
                      </a:lnTo>
                      <a:lnTo>
                        <a:pt x="306" y="541"/>
                      </a:lnTo>
                      <a:lnTo>
                        <a:pt x="315" y="530"/>
                      </a:lnTo>
                      <a:lnTo>
                        <a:pt x="324" y="517"/>
                      </a:lnTo>
                      <a:lnTo>
                        <a:pt x="332" y="504"/>
                      </a:lnTo>
                      <a:lnTo>
                        <a:pt x="340" y="489"/>
                      </a:lnTo>
                      <a:lnTo>
                        <a:pt x="340" y="489"/>
                      </a:lnTo>
                      <a:lnTo>
                        <a:pt x="345" y="479"/>
                      </a:lnTo>
                      <a:lnTo>
                        <a:pt x="353" y="470"/>
                      </a:lnTo>
                      <a:lnTo>
                        <a:pt x="363" y="462"/>
                      </a:lnTo>
                      <a:lnTo>
                        <a:pt x="373" y="454"/>
                      </a:lnTo>
                      <a:lnTo>
                        <a:pt x="394" y="437"/>
                      </a:lnTo>
                      <a:lnTo>
                        <a:pt x="405" y="429"/>
                      </a:lnTo>
                      <a:lnTo>
                        <a:pt x="415" y="420"/>
                      </a:lnTo>
                      <a:lnTo>
                        <a:pt x="415" y="420"/>
                      </a:lnTo>
                      <a:lnTo>
                        <a:pt x="417" y="417"/>
                      </a:lnTo>
                      <a:lnTo>
                        <a:pt x="418" y="417"/>
                      </a:lnTo>
                      <a:lnTo>
                        <a:pt x="422" y="418"/>
                      </a:lnTo>
                      <a:lnTo>
                        <a:pt x="424" y="422"/>
                      </a:lnTo>
                      <a:lnTo>
                        <a:pt x="425" y="426"/>
                      </a:lnTo>
                      <a:lnTo>
                        <a:pt x="426" y="432"/>
                      </a:lnTo>
                      <a:lnTo>
                        <a:pt x="427" y="437"/>
                      </a:lnTo>
                      <a:lnTo>
                        <a:pt x="426" y="441"/>
                      </a:lnTo>
                      <a:lnTo>
                        <a:pt x="425" y="443"/>
                      </a:lnTo>
                      <a:lnTo>
                        <a:pt x="425" y="443"/>
                      </a:lnTo>
                      <a:lnTo>
                        <a:pt x="417" y="450"/>
                      </a:lnTo>
                      <a:lnTo>
                        <a:pt x="409" y="457"/>
                      </a:lnTo>
                      <a:lnTo>
                        <a:pt x="403" y="465"/>
                      </a:lnTo>
                      <a:lnTo>
                        <a:pt x="397" y="473"/>
                      </a:lnTo>
                      <a:lnTo>
                        <a:pt x="386" y="491"/>
                      </a:lnTo>
                      <a:lnTo>
                        <a:pt x="374" y="508"/>
                      </a:lnTo>
                      <a:lnTo>
                        <a:pt x="374" y="508"/>
                      </a:lnTo>
                      <a:lnTo>
                        <a:pt x="373" y="512"/>
                      </a:lnTo>
                      <a:lnTo>
                        <a:pt x="372" y="515"/>
                      </a:lnTo>
                      <a:lnTo>
                        <a:pt x="372" y="519"/>
                      </a:lnTo>
                      <a:lnTo>
                        <a:pt x="373" y="523"/>
                      </a:lnTo>
                      <a:lnTo>
                        <a:pt x="374" y="526"/>
                      </a:lnTo>
                      <a:lnTo>
                        <a:pt x="376" y="531"/>
                      </a:lnTo>
                      <a:lnTo>
                        <a:pt x="380" y="533"/>
                      </a:lnTo>
                      <a:lnTo>
                        <a:pt x="383" y="536"/>
                      </a:lnTo>
                      <a:lnTo>
                        <a:pt x="383" y="536"/>
                      </a:lnTo>
                      <a:lnTo>
                        <a:pt x="389" y="538"/>
                      </a:lnTo>
                      <a:lnTo>
                        <a:pt x="394" y="538"/>
                      </a:lnTo>
                      <a:lnTo>
                        <a:pt x="401" y="537"/>
                      </a:lnTo>
                      <a:lnTo>
                        <a:pt x="407" y="534"/>
                      </a:lnTo>
                      <a:lnTo>
                        <a:pt x="411" y="532"/>
                      </a:lnTo>
                      <a:lnTo>
                        <a:pt x="416" y="529"/>
                      </a:lnTo>
                      <a:lnTo>
                        <a:pt x="421" y="524"/>
                      </a:lnTo>
                      <a:lnTo>
                        <a:pt x="424" y="520"/>
                      </a:lnTo>
                      <a:lnTo>
                        <a:pt x="424" y="520"/>
                      </a:lnTo>
                      <a:lnTo>
                        <a:pt x="431" y="508"/>
                      </a:lnTo>
                      <a:lnTo>
                        <a:pt x="436" y="496"/>
                      </a:lnTo>
                      <a:lnTo>
                        <a:pt x="439" y="490"/>
                      </a:lnTo>
                      <a:lnTo>
                        <a:pt x="443" y="484"/>
                      </a:lnTo>
                      <a:lnTo>
                        <a:pt x="448" y="480"/>
                      </a:lnTo>
                      <a:lnTo>
                        <a:pt x="455" y="474"/>
                      </a:lnTo>
                      <a:lnTo>
                        <a:pt x="455" y="474"/>
                      </a:lnTo>
                      <a:lnTo>
                        <a:pt x="456" y="473"/>
                      </a:lnTo>
                      <a:lnTo>
                        <a:pt x="456" y="471"/>
                      </a:lnTo>
                      <a:lnTo>
                        <a:pt x="456" y="464"/>
                      </a:lnTo>
                      <a:lnTo>
                        <a:pt x="456" y="458"/>
                      </a:lnTo>
                      <a:lnTo>
                        <a:pt x="456" y="455"/>
                      </a:lnTo>
                      <a:lnTo>
                        <a:pt x="457" y="453"/>
                      </a:lnTo>
                      <a:lnTo>
                        <a:pt x="457" y="453"/>
                      </a:lnTo>
                      <a:lnTo>
                        <a:pt x="460" y="446"/>
                      </a:lnTo>
                      <a:lnTo>
                        <a:pt x="464" y="438"/>
                      </a:lnTo>
                      <a:lnTo>
                        <a:pt x="467" y="423"/>
                      </a:lnTo>
                      <a:lnTo>
                        <a:pt x="471" y="417"/>
                      </a:lnTo>
                      <a:lnTo>
                        <a:pt x="474" y="413"/>
                      </a:lnTo>
                      <a:lnTo>
                        <a:pt x="475" y="410"/>
                      </a:lnTo>
                      <a:lnTo>
                        <a:pt x="479" y="409"/>
                      </a:lnTo>
                      <a:lnTo>
                        <a:pt x="481" y="409"/>
                      </a:lnTo>
                      <a:lnTo>
                        <a:pt x="484" y="409"/>
                      </a:lnTo>
                      <a:lnTo>
                        <a:pt x="484" y="409"/>
                      </a:lnTo>
                      <a:lnTo>
                        <a:pt x="489" y="410"/>
                      </a:lnTo>
                      <a:lnTo>
                        <a:pt x="492" y="413"/>
                      </a:lnTo>
                      <a:lnTo>
                        <a:pt x="494" y="415"/>
                      </a:lnTo>
                      <a:lnTo>
                        <a:pt x="497" y="418"/>
                      </a:lnTo>
                      <a:lnTo>
                        <a:pt x="499" y="425"/>
                      </a:lnTo>
                      <a:lnTo>
                        <a:pt x="500" y="433"/>
                      </a:lnTo>
                      <a:lnTo>
                        <a:pt x="500" y="453"/>
                      </a:lnTo>
                      <a:lnTo>
                        <a:pt x="500" y="462"/>
                      </a:lnTo>
                      <a:lnTo>
                        <a:pt x="501" y="471"/>
                      </a:lnTo>
                      <a:lnTo>
                        <a:pt x="501" y="471"/>
                      </a:lnTo>
                      <a:lnTo>
                        <a:pt x="502" y="476"/>
                      </a:lnTo>
                      <a:lnTo>
                        <a:pt x="505" y="481"/>
                      </a:lnTo>
                      <a:lnTo>
                        <a:pt x="508" y="484"/>
                      </a:lnTo>
                      <a:lnTo>
                        <a:pt x="512" y="488"/>
                      </a:lnTo>
                      <a:lnTo>
                        <a:pt x="521" y="491"/>
                      </a:lnTo>
                      <a:lnTo>
                        <a:pt x="530" y="495"/>
                      </a:lnTo>
                      <a:lnTo>
                        <a:pt x="530" y="495"/>
                      </a:lnTo>
                      <a:lnTo>
                        <a:pt x="541" y="497"/>
                      </a:lnTo>
                      <a:lnTo>
                        <a:pt x="552" y="498"/>
                      </a:lnTo>
                      <a:lnTo>
                        <a:pt x="564" y="497"/>
                      </a:lnTo>
                      <a:lnTo>
                        <a:pt x="575" y="495"/>
                      </a:lnTo>
                      <a:lnTo>
                        <a:pt x="587" y="494"/>
                      </a:lnTo>
                      <a:lnTo>
                        <a:pt x="599" y="492"/>
                      </a:lnTo>
                      <a:lnTo>
                        <a:pt x="610" y="494"/>
                      </a:lnTo>
                      <a:lnTo>
                        <a:pt x="623" y="495"/>
                      </a:lnTo>
                      <a:lnTo>
                        <a:pt x="623" y="495"/>
                      </a:lnTo>
                      <a:lnTo>
                        <a:pt x="625" y="495"/>
                      </a:lnTo>
                      <a:lnTo>
                        <a:pt x="628" y="492"/>
                      </a:lnTo>
                      <a:lnTo>
                        <a:pt x="630" y="489"/>
                      </a:lnTo>
                      <a:lnTo>
                        <a:pt x="632" y="488"/>
                      </a:lnTo>
                      <a:lnTo>
                        <a:pt x="632" y="488"/>
                      </a:lnTo>
                      <a:lnTo>
                        <a:pt x="641" y="486"/>
                      </a:lnTo>
                      <a:lnTo>
                        <a:pt x="650" y="486"/>
                      </a:lnTo>
                      <a:lnTo>
                        <a:pt x="658" y="488"/>
                      </a:lnTo>
                      <a:lnTo>
                        <a:pt x="666" y="490"/>
                      </a:lnTo>
                      <a:lnTo>
                        <a:pt x="681" y="498"/>
                      </a:lnTo>
                      <a:lnTo>
                        <a:pt x="696" y="507"/>
                      </a:lnTo>
                      <a:lnTo>
                        <a:pt x="696" y="507"/>
                      </a:lnTo>
                      <a:lnTo>
                        <a:pt x="700" y="511"/>
                      </a:lnTo>
                      <a:lnTo>
                        <a:pt x="703" y="514"/>
                      </a:lnTo>
                      <a:lnTo>
                        <a:pt x="706" y="517"/>
                      </a:lnTo>
                      <a:lnTo>
                        <a:pt x="707" y="522"/>
                      </a:lnTo>
                      <a:lnTo>
                        <a:pt x="711" y="532"/>
                      </a:lnTo>
                      <a:lnTo>
                        <a:pt x="712" y="541"/>
                      </a:lnTo>
                      <a:lnTo>
                        <a:pt x="714" y="552"/>
                      </a:lnTo>
                      <a:lnTo>
                        <a:pt x="716" y="556"/>
                      </a:lnTo>
                      <a:lnTo>
                        <a:pt x="718" y="561"/>
                      </a:lnTo>
                      <a:lnTo>
                        <a:pt x="721" y="564"/>
                      </a:lnTo>
                      <a:lnTo>
                        <a:pt x="725" y="567"/>
                      </a:lnTo>
                      <a:lnTo>
                        <a:pt x="730" y="570"/>
                      </a:lnTo>
                      <a:lnTo>
                        <a:pt x="736" y="571"/>
                      </a:lnTo>
                      <a:lnTo>
                        <a:pt x="736" y="571"/>
                      </a:lnTo>
                      <a:lnTo>
                        <a:pt x="745" y="572"/>
                      </a:lnTo>
                      <a:lnTo>
                        <a:pt x="755" y="571"/>
                      </a:lnTo>
                      <a:lnTo>
                        <a:pt x="764" y="569"/>
                      </a:lnTo>
                      <a:lnTo>
                        <a:pt x="773" y="566"/>
                      </a:lnTo>
                      <a:lnTo>
                        <a:pt x="782" y="564"/>
                      </a:lnTo>
                      <a:lnTo>
                        <a:pt x="790" y="563"/>
                      </a:lnTo>
                      <a:lnTo>
                        <a:pt x="799" y="563"/>
                      </a:lnTo>
                      <a:lnTo>
                        <a:pt x="807" y="565"/>
                      </a:lnTo>
                      <a:lnTo>
                        <a:pt x="807" y="565"/>
                      </a:lnTo>
                      <a:lnTo>
                        <a:pt x="813" y="569"/>
                      </a:lnTo>
                      <a:lnTo>
                        <a:pt x="817" y="573"/>
                      </a:lnTo>
                      <a:lnTo>
                        <a:pt x="821" y="580"/>
                      </a:lnTo>
                      <a:lnTo>
                        <a:pt x="823" y="587"/>
                      </a:lnTo>
                      <a:lnTo>
                        <a:pt x="824" y="595"/>
                      </a:lnTo>
                      <a:lnTo>
                        <a:pt x="824" y="602"/>
                      </a:lnTo>
                      <a:lnTo>
                        <a:pt x="823" y="610"/>
                      </a:lnTo>
                      <a:lnTo>
                        <a:pt x="822" y="617"/>
                      </a:lnTo>
                      <a:lnTo>
                        <a:pt x="822" y="617"/>
                      </a:lnTo>
                      <a:lnTo>
                        <a:pt x="819" y="617"/>
                      </a:lnTo>
                      <a:lnTo>
                        <a:pt x="816" y="617"/>
                      </a:lnTo>
                      <a:lnTo>
                        <a:pt x="814" y="619"/>
                      </a:lnTo>
                      <a:lnTo>
                        <a:pt x="814" y="619"/>
                      </a:lnTo>
                      <a:lnTo>
                        <a:pt x="809" y="622"/>
                      </a:lnTo>
                      <a:lnTo>
                        <a:pt x="808" y="628"/>
                      </a:lnTo>
                      <a:lnTo>
                        <a:pt x="808" y="632"/>
                      </a:lnTo>
                      <a:lnTo>
                        <a:pt x="809" y="637"/>
                      </a:lnTo>
                      <a:lnTo>
                        <a:pt x="809" y="637"/>
                      </a:lnTo>
                      <a:lnTo>
                        <a:pt x="815" y="642"/>
                      </a:lnTo>
                      <a:lnTo>
                        <a:pt x="821" y="647"/>
                      </a:lnTo>
                      <a:lnTo>
                        <a:pt x="827" y="650"/>
                      </a:lnTo>
                      <a:lnTo>
                        <a:pt x="834" y="653"/>
                      </a:lnTo>
                      <a:lnTo>
                        <a:pt x="848" y="656"/>
                      </a:lnTo>
                      <a:lnTo>
                        <a:pt x="855" y="658"/>
                      </a:lnTo>
                      <a:lnTo>
                        <a:pt x="861" y="661"/>
                      </a:lnTo>
                      <a:lnTo>
                        <a:pt x="861" y="661"/>
                      </a:lnTo>
                      <a:lnTo>
                        <a:pt x="865" y="664"/>
                      </a:lnTo>
                      <a:lnTo>
                        <a:pt x="869" y="666"/>
                      </a:lnTo>
                      <a:lnTo>
                        <a:pt x="875" y="674"/>
                      </a:lnTo>
                      <a:lnTo>
                        <a:pt x="880" y="682"/>
                      </a:lnTo>
                      <a:lnTo>
                        <a:pt x="883" y="693"/>
                      </a:lnTo>
                      <a:lnTo>
                        <a:pt x="890" y="713"/>
                      </a:lnTo>
                      <a:lnTo>
                        <a:pt x="895" y="722"/>
                      </a:lnTo>
                      <a:lnTo>
                        <a:pt x="899" y="731"/>
                      </a:lnTo>
                      <a:lnTo>
                        <a:pt x="899" y="731"/>
                      </a:lnTo>
                      <a:lnTo>
                        <a:pt x="906" y="740"/>
                      </a:lnTo>
                      <a:lnTo>
                        <a:pt x="914" y="748"/>
                      </a:lnTo>
                      <a:lnTo>
                        <a:pt x="923" y="754"/>
                      </a:lnTo>
                      <a:lnTo>
                        <a:pt x="933" y="760"/>
                      </a:lnTo>
                      <a:lnTo>
                        <a:pt x="954" y="770"/>
                      </a:lnTo>
                      <a:lnTo>
                        <a:pt x="964" y="774"/>
                      </a:lnTo>
                      <a:lnTo>
                        <a:pt x="974" y="780"/>
                      </a:lnTo>
                      <a:lnTo>
                        <a:pt x="974" y="780"/>
                      </a:lnTo>
                      <a:lnTo>
                        <a:pt x="990" y="791"/>
                      </a:lnTo>
                      <a:lnTo>
                        <a:pt x="1005" y="804"/>
                      </a:lnTo>
                      <a:lnTo>
                        <a:pt x="1019" y="818"/>
                      </a:lnTo>
                      <a:lnTo>
                        <a:pt x="1030" y="832"/>
                      </a:lnTo>
                      <a:lnTo>
                        <a:pt x="1030" y="832"/>
                      </a:lnTo>
                      <a:lnTo>
                        <a:pt x="1034" y="839"/>
                      </a:lnTo>
                      <a:lnTo>
                        <a:pt x="1038" y="847"/>
                      </a:lnTo>
                      <a:lnTo>
                        <a:pt x="1043" y="856"/>
                      </a:lnTo>
                      <a:lnTo>
                        <a:pt x="1048" y="865"/>
                      </a:lnTo>
                      <a:lnTo>
                        <a:pt x="1048" y="865"/>
                      </a:lnTo>
                      <a:lnTo>
                        <a:pt x="1049" y="868"/>
                      </a:lnTo>
                      <a:lnTo>
                        <a:pt x="1049" y="870"/>
                      </a:lnTo>
                      <a:lnTo>
                        <a:pt x="1047" y="875"/>
                      </a:lnTo>
                      <a:lnTo>
                        <a:pt x="1045" y="879"/>
                      </a:lnTo>
                      <a:lnTo>
                        <a:pt x="1044" y="882"/>
                      </a:lnTo>
                      <a:lnTo>
                        <a:pt x="1044" y="885"/>
                      </a:lnTo>
                      <a:lnTo>
                        <a:pt x="1044" y="885"/>
                      </a:lnTo>
                      <a:lnTo>
                        <a:pt x="1034" y="878"/>
                      </a:lnTo>
                      <a:lnTo>
                        <a:pt x="1023" y="871"/>
                      </a:lnTo>
                      <a:lnTo>
                        <a:pt x="1005" y="854"/>
                      </a:lnTo>
                      <a:lnTo>
                        <a:pt x="996" y="846"/>
                      </a:lnTo>
                      <a:lnTo>
                        <a:pt x="987" y="838"/>
                      </a:lnTo>
                      <a:lnTo>
                        <a:pt x="977" y="830"/>
                      </a:lnTo>
                      <a:lnTo>
                        <a:pt x="965" y="824"/>
                      </a:lnTo>
                      <a:lnTo>
                        <a:pt x="965" y="824"/>
                      </a:lnTo>
                      <a:lnTo>
                        <a:pt x="962" y="823"/>
                      </a:lnTo>
                      <a:lnTo>
                        <a:pt x="960" y="824"/>
                      </a:lnTo>
                      <a:lnTo>
                        <a:pt x="957" y="827"/>
                      </a:lnTo>
                      <a:lnTo>
                        <a:pt x="956" y="829"/>
                      </a:lnTo>
                      <a:lnTo>
                        <a:pt x="956" y="829"/>
                      </a:lnTo>
                      <a:lnTo>
                        <a:pt x="954" y="834"/>
                      </a:lnTo>
                      <a:lnTo>
                        <a:pt x="954" y="837"/>
                      </a:lnTo>
                      <a:lnTo>
                        <a:pt x="955" y="839"/>
                      </a:lnTo>
                      <a:lnTo>
                        <a:pt x="957" y="842"/>
                      </a:lnTo>
                      <a:lnTo>
                        <a:pt x="964" y="845"/>
                      </a:lnTo>
                      <a:lnTo>
                        <a:pt x="968" y="847"/>
                      </a:lnTo>
                      <a:lnTo>
                        <a:pt x="968" y="847"/>
                      </a:lnTo>
                      <a:lnTo>
                        <a:pt x="981" y="860"/>
                      </a:lnTo>
                      <a:lnTo>
                        <a:pt x="995" y="872"/>
                      </a:lnTo>
                      <a:lnTo>
                        <a:pt x="1010" y="885"/>
                      </a:lnTo>
                      <a:lnTo>
                        <a:pt x="1024" y="897"/>
                      </a:lnTo>
                      <a:lnTo>
                        <a:pt x="1037" y="910"/>
                      </a:lnTo>
                      <a:lnTo>
                        <a:pt x="1043" y="917"/>
                      </a:lnTo>
                      <a:lnTo>
                        <a:pt x="1048" y="923"/>
                      </a:lnTo>
                      <a:lnTo>
                        <a:pt x="1052" y="931"/>
                      </a:lnTo>
                      <a:lnTo>
                        <a:pt x="1055" y="939"/>
                      </a:lnTo>
                      <a:lnTo>
                        <a:pt x="1056" y="947"/>
                      </a:lnTo>
                      <a:lnTo>
                        <a:pt x="1057" y="955"/>
                      </a:lnTo>
                      <a:lnTo>
                        <a:pt x="1057" y="955"/>
                      </a:lnTo>
                      <a:lnTo>
                        <a:pt x="1056" y="972"/>
                      </a:lnTo>
                      <a:lnTo>
                        <a:pt x="1053" y="989"/>
                      </a:lnTo>
                      <a:lnTo>
                        <a:pt x="1046" y="1023"/>
                      </a:lnTo>
                      <a:lnTo>
                        <a:pt x="1043" y="1041"/>
                      </a:lnTo>
                      <a:lnTo>
                        <a:pt x="1043" y="1058"/>
                      </a:lnTo>
                      <a:lnTo>
                        <a:pt x="1043" y="1066"/>
                      </a:lnTo>
                      <a:lnTo>
                        <a:pt x="1044" y="1074"/>
                      </a:lnTo>
                      <a:lnTo>
                        <a:pt x="1046" y="1080"/>
                      </a:lnTo>
                      <a:lnTo>
                        <a:pt x="1049" y="1088"/>
                      </a:lnTo>
                      <a:lnTo>
                        <a:pt x="1049" y="1088"/>
                      </a:lnTo>
                      <a:lnTo>
                        <a:pt x="1051" y="1092"/>
                      </a:lnTo>
                      <a:lnTo>
                        <a:pt x="1051" y="1096"/>
                      </a:lnTo>
                      <a:lnTo>
                        <a:pt x="1049" y="1104"/>
                      </a:lnTo>
                      <a:lnTo>
                        <a:pt x="1051" y="1108"/>
                      </a:lnTo>
                      <a:lnTo>
                        <a:pt x="1053" y="1110"/>
                      </a:lnTo>
                      <a:lnTo>
                        <a:pt x="1056" y="1111"/>
                      </a:lnTo>
                      <a:lnTo>
                        <a:pt x="1063" y="1112"/>
                      </a:lnTo>
                      <a:lnTo>
                        <a:pt x="1063" y="1112"/>
                      </a:lnTo>
                      <a:lnTo>
                        <a:pt x="1063" y="1116"/>
                      </a:lnTo>
                      <a:lnTo>
                        <a:pt x="1063" y="1118"/>
                      </a:lnTo>
                      <a:lnTo>
                        <a:pt x="1064" y="1121"/>
                      </a:lnTo>
                      <a:lnTo>
                        <a:pt x="1065" y="1124"/>
                      </a:lnTo>
                      <a:lnTo>
                        <a:pt x="1070" y="1127"/>
                      </a:lnTo>
                      <a:lnTo>
                        <a:pt x="1071" y="1129"/>
                      </a:lnTo>
                      <a:lnTo>
                        <a:pt x="1072" y="1132"/>
                      </a:lnTo>
                      <a:lnTo>
                        <a:pt x="1072" y="1132"/>
                      </a:lnTo>
                      <a:lnTo>
                        <a:pt x="1073" y="1142"/>
                      </a:lnTo>
                      <a:lnTo>
                        <a:pt x="1073" y="1152"/>
                      </a:lnTo>
                      <a:lnTo>
                        <a:pt x="1072" y="1172"/>
                      </a:lnTo>
                      <a:lnTo>
                        <a:pt x="1071" y="1183"/>
                      </a:lnTo>
                      <a:lnTo>
                        <a:pt x="1071" y="1193"/>
                      </a:lnTo>
                      <a:lnTo>
                        <a:pt x="1072" y="1202"/>
                      </a:lnTo>
                      <a:lnTo>
                        <a:pt x="1074" y="1212"/>
                      </a:lnTo>
                      <a:lnTo>
                        <a:pt x="1074" y="1212"/>
                      </a:lnTo>
                      <a:lnTo>
                        <a:pt x="1080" y="1228"/>
                      </a:lnTo>
                      <a:lnTo>
                        <a:pt x="1087" y="1244"/>
                      </a:lnTo>
                      <a:lnTo>
                        <a:pt x="1095" y="1258"/>
                      </a:lnTo>
                      <a:lnTo>
                        <a:pt x="1099" y="1265"/>
                      </a:lnTo>
                      <a:lnTo>
                        <a:pt x="1105" y="1270"/>
                      </a:lnTo>
                      <a:lnTo>
                        <a:pt x="1105" y="1270"/>
                      </a:lnTo>
                      <a:lnTo>
                        <a:pt x="1119" y="1284"/>
                      </a:lnTo>
                      <a:lnTo>
                        <a:pt x="1134" y="1296"/>
                      </a:lnTo>
                      <a:lnTo>
                        <a:pt x="1163" y="1321"/>
                      </a:lnTo>
                      <a:lnTo>
                        <a:pt x="1178" y="1333"/>
                      </a:lnTo>
                      <a:lnTo>
                        <a:pt x="1193" y="1345"/>
                      </a:lnTo>
                      <a:lnTo>
                        <a:pt x="1208" y="1359"/>
                      </a:lnTo>
                      <a:lnTo>
                        <a:pt x="1220" y="1374"/>
                      </a:lnTo>
                      <a:lnTo>
                        <a:pt x="1220" y="1374"/>
                      </a:lnTo>
                      <a:lnTo>
                        <a:pt x="1219" y="1389"/>
                      </a:lnTo>
                      <a:lnTo>
                        <a:pt x="1219" y="1402"/>
                      </a:lnTo>
                      <a:lnTo>
                        <a:pt x="1221" y="1416"/>
                      </a:lnTo>
                      <a:lnTo>
                        <a:pt x="1226" y="1428"/>
                      </a:lnTo>
                      <a:lnTo>
                        <a:pt x="1231" y="1440"/>
                      </a:lnTo>
                      <a:lnTo>
                        <a:pt x="1238" y="1452"/>
                      </a:lnTo>
                      <a:lnTo>
                        <a:pt x="1245" y="1463"/>
                      </a:lnTo>
                      <a:lnTo>
                        <a:pt x="1254" y="1474"/>
                      </a:lnTo>
                      <a:lnTo>
                        <a:pt x="1273" y="1495"/>
                      </a:lnTo>
                      <a:lnTo>
                        <a:pt x="1293" y="1517"/>
                      </a:lnTo>
                      <a:lnTo>
                        <a:pt x="1312" y="1539"/>
                      </a:lnTo>
                      <a:lnTo>
                        <a:pt x="1321" y="1550"/>
                      </a:lnTo>
                      <a:lnTo>
                        <a:pt x="1328" y="1561"/>
                      </a:lnTo>
                      <a:lnTo>
                        <a:pt x="1328" y="1561"/>
                      </a:lnTo>
                      <a:lnTo>
                        <a:pt x="1335" y="1571"/>
                      </a:lnTo>
                      <a:lnTo>
                        <a:pt x="1344" y="1579"/>
                      </a:lnTo>
                      <a:lnTo>
                        <a:pt x="1354" y="1585"/>
                      </a:lnTo>
                      <a:lnTo>
                        <a:pt x="1366" y="1591"/>
                      </a:lnTo>
                      <a:lnTo>
                        <a:pt x="1378" y="1596"/>
                      </a:lnTo>
                      <a:lnTo>
                        <a:pt x="1391" y="1599"/>
                      </a:lnTo>
                      <a:lnTo>
                        <a:pt x="1403" y="1601"/>
                      </a:lnTo>
                      <a:lnTo>
                        <a:pt x="1417" y="1604"/>
                      </a:lnTo>
                      <a:lnTo>
                        <a:pt x="1417" y="1604"/>
                      </a:lnTo>
                      <a:lnTo>
                        <a:pt x="1420" y="1602"/>
                      </a:lnTo>
                      <a:lnTo>
                        <a:pt x="1426" y="1598"/>
                      </a:lnTo>
                      <a:lnTo>
                        <a:pt x="1428" y="1596"/>
                      </a:lnTo>
                      <a:lnTo>
                        <a:pt x="1429" y="1593"/>
                      </a:lnTo>
                      <a:lnTo>
                        <a:pt x="1430" y="1590"/>
                      </a:lnTo>
                      <a:lnTo>
                        <a:pt x="1429" y="1586"/>
                      </a:lnTo>
                      <a:lnTo>
                        <a:pt x="1429" y="1586"/>
                      </a:lnTo>
                      <a:lnTo>
                        <a:pt x="1428" y="1585"/>
                      </a:lnTo>
                      <a:lnTo>
                        <a:pt x="1426" y="1585"/>
                      </a:lnTo>
                      <a:lnTo>
                        <a:pt x="1421" y="1585"/>
                      </a:lnTo>
                      <a:lnTo>
                        <a:pt x="1417" y="1585"/>
                      </a:lnTo>
                      <a:lnTo>
                        <a:pt x="1412" y="1584"/>
                      </a:lnTo>
                      <a:lnTo>
                        <a:pt x="1412" y="1584"/>
                      </a:lnTo>
                      <a:lnTo>
                        <a:pt x="1404" y="1580"/>
                      </a:lnTo>
                      <a:lnTo>
                        <a:pt x="1397" y="1574"/>
                      </a:lnTo>
                      <a:lnTo>
                        <a:pt x="1385" y="1560"/>
                      </a:lnTo>
                      <a:lnTo>
                        <a:pt x="1361" y="1531"/>
                      </a:lnTo>
                      <a:lnTo>
                        <a:pt x="1361" y="1531"/>
                      </a:lnTo>
                      <a:lnTo>
                        <a:pt x="1358" y="1528"/>
                      </a:lnTo>
                      <a:lnTo>
                        <a:pt x="1352" y="1527"/>
                      </a:lnTo>
                      <a:lnTo>
                        <a:pt x="1347" y="1525"/>
                      </a:lnTo>
                      <a:lnTo>
                        <a:pt x="1344" y="1524"/>
                      </a:lnTo>
                      <a:lnTo>
                        <a:pt x="1344" y="1524"/>
                      </a:lnTo>
                      <a:lnTo>
                        <a:pt x="1336" y="1511"/>
                      </a:lnTo>
                      <a:lnTo>
                        <a:pt x="1328" y="1499"/>
                      </a:lnTo>
                      <a:lnTo>
                        <a:pt x="1321" y="1485"/>
                      </a:lnTo>
                      <a:lnTo>
                        <a:pt x="1314" y="1473"/>
                      </a:lnTo>
                      <a:lnTo>
                        <a:pt x="1310" y="1458"/>
                      </a:lnTo>
                      <a:lnTo>
                        <a:pt x="1306" y="1444"/>
                      </a:lnTo>
                      <a:lnTo>
                        <a:pt x="1305" y="1430"/>
                      </a:lnTo>
                      <a:lnTo>
                        <a:pt x="1304" y="1415"/>
                      </a:lnTo>
                      <a:lnTo>
                        <a:pt x="1304" y="1415"/>
                      </a:lnTo>
                      <a:lnTo>
                        <a:pt x="1305" y="1411"/>
                      </a:lnTo>
                      <a:lnTo>
                        <a:pt x="1308" y="1408"/>
                      </a:lnTo>
                      <a:lnTo>
                        <a:pt x="1311" y="1406"/>
                      </a:lnTo>
                      <a:lnTo>
                        <a:pt x="1312" y="1406"/>
                      </a:lnTo>
                      <a:lnTo>
                        <a:pt x="1312" y="1406"/>
                      </a:lnTo>
                      <a:lnTo>
                        <a:pt x="1319" y="1409"/>
                      </a:lnTo>
                      <a:lnTo>
                        <a:pt x="1325" y="1412"/>
                      </a:lnTo>
                      <a:lnTo>
                        <a:pt x="1329" y="1417"/>
                      </a:lnTo>
                      <a:lnTo>
                        <a:pt x="1334" y="1422"/>
                      </a:lnTo>
                      <a:lnTo>
                        <a:pt x="1339" y="1434"/>
                      </a:lnTo>
                      <a:lnTo>
                        <a:pt x="1344" y="1447"/>
                      </a:lnTo>
                      <a:lnTo>
                        <a:pt x="1352" y="1474"/>
                      </a:lnTo>
                      <a:lnTo>
                        <a:pt x="1357" y="1486"/>
                      </a:lnTo>
                      <a:lnTo>
                        <a:pt x="1360" y="1493"/>
                      </a:lnTo>
                      <a:lnTo>
                        <a:pt x="1363" y="1499"/>
                      </a:lnTo>
                      <a:lnTo>
                        <a:pt x="1363" y="1499"/>
                      </a:lnTo>
                      <a:lnTo>
                        <a:pt x="1371" y="1509"/>
                      </a:lnTo>
                      <a:lnTo>
                        <a:pt x="1379" y="1517"/>
                      </a:lnTo>
                      <a:lnTo>
                        <a:pt x="1384" y="1522"/>
                      </a:lnTo>
                      <a:lnTo>
                        <a:pt x="1388" y="1524"/>
                      </a:lnTo>
                      <a:lnTo>
                        <a:pt x="1394" y="1527"/>
                      </a:lnTo>
                      <a:lnTo>
                        <a:pt x="1400" y="1530"/>
                      </a:lnTo>
                      <a:lnTo>
                        <a:pt x="1400" y="1530"/>
                      </a:lnTo>
                      <a:lnTo>
                        <a:pt x="1405" y="1531"/>
                      </a:lnTo>
                      <a:lnTo>
                        <a:pt x="1410" y="1533"/>
                      </a:lnTo>
                      <a:lnTo>
                        <a:pt x="1419" y="1540"/>
                      </a:lnTo>
                      <a:lnTo>
                        <a:pt x="1426" y="1548"/>
                      </a:lnTo>
                      <a:lnTo>
                        <a:pt x="1433" y="1557"/>
                      </a:lnTo>
                      <a:lnTo>
                        <a:pt x="1445" y="1576"/>
                      </a:lnTo>
                      <a:lnTo>
                        <a:pt x="1452" y="1586"/>
                      </a:lnTo>
                      <a:lnTo>
                        <a:pt x="1459" y="1597"/>
                      </a:lnTo>
                      <a:lnTo>
                        <a:pt x="1459" y="1597"/>
                      </a:lnTo>
                      <a:lnTo>
                        <a:pt x="1467" y="1609"/>
                      </a:lnTo>
                      <a:lnTo>
                        <a:pt x="1473" y="1622"/>
                      </a:lnTo>
                      <a:lnTo>
                        <a:pt x="1477" y="1634"/>
                      </a:lnTo>
                      <a:lnTo>
                        <a:pt x="1482" y="1647"/>
                      </a:lnTo>
                      <a:lnTo>
                        <a:pt x="1485" y="1660"/>
                      </a:lnTo>
                      <a:lnTo>
                        <a:pt x="1491" y="1673"/>
                      </a:lnTo>
                      <a:lnTo>
                        <a:pt x="1496" y="1685"/>
                      </a:lnTo>
                      <a:lnTo>
                        <a:pt x="1504" y="1697"/>
                      </a:lnTo>
                      <a:lnTo>
                        <a:pt x="1504" y="1697"/>
                      </a:lnTo>
                      <a:lnTo>
                        <a:pt x="1509" y="1691"/>
                      </a:lnTo>
                      <a:lnTo>
                        <a:pt x="1509" y="1691"/>
                      </a:lnTo>
                      <a:lnTo>
                        <a:pt x="1509" y="1700"/>
                      </a:lnTo>
                      <a:lnTo>
                        <a:pt x="1508" y="1710"/>
                      </a:lnTo>
                      <a:lnTo>
                        <a:pt x="1508" y="1718"/>
                      </a:lnTo>
                      <a:lnTo>
                        <a:pt x="1509" y="1722"/>
                      </a:lnTo>
                      <a:lnTo>
                        <a:pt x="1510" y="1725"/>
                      </a:lnTo>
                      <a:lnTo>
                        <a:pt x="1510" y="1725"/>
                      </a:lnTo>
                      <a:lnTo>
                        <a:pt x="1518" y="1732"/>
                      </a:lnTo>
                      <a:lnTo>
                        <a:pt x="1525" y="1738"/>
                      </a:lnTo>
                      <a:lnTo>
                        <a:pt x="1533" y="1742"/>
                      </a:lnTo>
                      <a:lnTo>
                        <a:pt x="1541" y="1746"/>
                      </a:lnTo>
                      <a:lnTo>
                        <a:pt x="1550" y="1747"/>
                      </a:lnTo>
                      <a:lnTo>
                        <a:pt x="1559" y="1747"/>
                      </a:lnTo>
                      <a:lnTo>
                        <a:pt x="1568" y="1746"/>
                      </a:lnTo>
                      <a:lnTo>
                        <a:pt x="1577" y="1742"/>
                      </a:lnTo>
                      <a:lnTo>
                        <a:pt x="1577" y="1742"/>
                      </a:lnTo>
                      <a:lnTo>
                        <a:pt x="1583" y="1755"/>
                      </a:lnTo>
                      <a:lnTo>
                        <a:pt x="1589" y="1766"/>
                      </a:lnTo>
                      <a:lnTo>
                        <a:pt x="1593" y="1771"/>
                      </a:lnTo>
                      <a:lnTo>
                        <a:pt x="1596" y="1775"/>
                      </a:lnTo>
                      <a:lnTo>
                        <a:pt x="1602" y="1779"/>
                      </a:lnTo>
                      <a:lnTo>
                        <a:pt x="1608" y="1781"/>
                      </a:lnTo>
                      <a:lnTo>
                        <a:pt x="1608" y="1781"/>
                      </a:lnTo>
                      <a:lnTo>
                        <a:pt x="1612" y="1782"/>
                      </a:lnTo>
                      <a:lnTo>
                        <a:pt x="1618" y="1782"/>
                      </a:lnTo>
                      <a:lnTo>
                        <a:pt x="1628" y="1781"/>
                      </a:lnTo>
                      <a:lnTo>
                        <a:pt x="1637" y="1780"/>
                      </a:lnTo>
                      <a:lnTo>
                        <a:pt x="1641" y="1780"/>
                      </a:lnTo>
                      <a:lnTo>
                        <a:pt x="1643" y="1781"/>
                      </a:lnTo>
                      <a:lnTo>
                        <a:pt x="1643" y="1781"/>
                      </a:lnTo>
                      <a:lnTo>
                        <a:pt x="1651" y="1788"/>
                      </a:lnTo>
                      <a:lnTo>
                        <a:pt x="1659" y="1795"/>
                      </a:lnTo>
                      <a:lnTo>
                        <a:pt x="1667" y="1800"/>
                      </a:lnTo>
                      <a:lnTo>
                        <a:pt x="1675" y="1806"/>
                      </a:lnTo>
                      <a:lnTo>
                        <a:pt x="1691" y="1814"/>
                      </a:lnTo>
                      <a:lnTo>
                        <a:pt x="1708" y="1821"/>
                      </a:lnTo>
                      <a:lnTo>
                        <a:pt x="1741" y="1832"/>
                      </a:lnTo>
                      <a:lnTo>
                        <a:pt x="1758" y="1838"/>
                      </a:lnTo>
                      <a:lnTo>
                        <a:pt x="1774" y="1847"/>
                      </a:lnTo>
                      <a:lnTo>
                        <a:pt x="1774" y="1847"/>
                      </a:lnTo>
                      <a:lnTo>
                        <a:pt x="1811" y="1836"/>
                      </a:lnTo>
                      <a:lnTo>
                        <a:pt x="1811" y="1836"/>
                      </a:lnTo>
                      <a:lnTo>
                        <a:pt x="1806" y="1832"/>
                      </a:lnTo>
                      <a:lnTo>
                        <a:pt x="1799" y="1830"/>
                      </a:lnTo>
                      <a:lnTo>
                        <a:pt x="1791" y="1828"/>
                      </a:lnTo>
                      <a:lnTo>
                        <a:pt x="1783" y="1828"/>
                      </a:lnTo>
                      <a:lnTo>
                        <a:pt x="1783" y="1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Freeform: Shape 240"/>
                <p:cNvSpPr/>
                <p:nvPr/>
              </p:nvSpPr>
              <p:spPr bwMode="auto">
                <a:xfrm>
                  <a:off x="7126288" y="2543175"/>
                  <a:ext cx="7938" cy="4762"/>
                </a:xfrm>
                <a:custGeom>
                  <a:avLst/>
                  <a:gdLst>
                    <a:gd name="T0" fmla="*/ 0 w 11"/>
                    <a:gd name="T1" fmla="*/ 5 h 6"/>
                    <a:gd name="T2" fmla="*/ 0 w 11"/>
                    <a:gd name="T3" fmla="*/ 5 h 6"/>
                    <a:gd name="T4" fmla="*/ 4 w 11"/>
                    <a:gd name="T5" fmla="*/ 6 h 6"/>
                    <a:gd name="T6" fmla="*/ 6 w 11"/>
                    <a:gd name="T7" fmla="*/ 5 h 6"/>
                    <a:gd name="T8" fmla="*/ 8 w 11"/>
                    <a:gd name="T9" fmla="*/ 2 h 6"/>
                    <a:gd name="T10" fmla="*/ 11 w 11"/>
                    <a:gd name="T11" fmla="*/ 0 h 6"/>
                    <a:gd name="T12" fmla="*/ 11 w 11"/>
                    <a:gd name="T13" fmla="*/ 0 h 6"/>
                    <a:gd name="T14" fmla="*/ 4 w 11"/>
                    <a:gd name="T15" fmla="*/ 1 h 6"/>
                    <a:gd name="T16" fmla="*/ 4 w 11"/>
                    <a:gd name="T17" fmla="*/ 1 h 6"/>
                    <a:gd name="T18" fmla="*/ 0 w 11"/>
                    <a:gd name="T19" fmla="*/ 5 h 6"/>
                    <a:gd name="T20" fmla="*/ 0 w 11"/>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0" y="5"/>
                      </a:moveTo>
                      <a:lnTo>
                        <a:pt x="0" y="5"/>
                      </a:lnTo>
                      <a:lnTo>
                        <a:pt x="4" y="6"/>
                      </a:lnTo>
                      <a:lnTo>
                        <a:pt x="6" y="5"/>
                      </a:lnTo>
                      <a:lnTo>
                        <a:pt x="8" y="2"/>
                      </a:lnTo>
                      <a:lnTo>
                        <a:pt x="11" y="0"/>
                      </a:lnTo>
                      <a:lnTo>
                        <a:pt x="11" y="0"/>
                      </a:lnTo>
                      <a:lnTo>
                        <a:pt x="4" y="1"/>
                      </a:lnTo>
                      <a:lnTo>
                        <a:pt x="4" y="1"/>
                      </a:lnTo>
                      <a:lnTo>
                        <a:pt x="0" y="5"/>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Freeform: Shape 241"/>
                <p:cNvSpPr/>
                <p:nvPr/>
              </p:nvSpPr>
              <p:spPr bwMode="auto">
                <a:xfrm>
                  <a:off x="6699250" y="2300288"/>
                  <a:ext cx="131763" cy="76200"/>
                </a:xfrm>
                <a:custGeom>
                  <a:avLst/>
                  <a:gdLst>
                    <a:gd name="T0" fmla="*/ 16 w 168"/>
                    <a:gd name="T1" fmla="*/ 93 h 98"/>
                    <a:gd name="T2" fmla="*/ 25 w 168"/>
                    <a:gd name="T3" fmla="*/ 95 h 98"/>
                    <a:gd name="T4" fmla="*/ 33 w 168"/>
                    <a:gd name="T5" fmla="*/ 91 h 98"/>
                    <a:gd name="T6" fmla="*/ 46 w 168"/>
                    <a:gd name="T7" fmla="*/ 84 h 98"/>
                    <a:gd name="T8" fmla="*/ 50 w 168"/>
                    <a:gd name="T9" fmla="*/ 83 h 98"/>
                    <a:gd name="T10" fmla="*/ 79 w 168"/>
                    <a:gd name="T11" fmla="*/ 88 h 98"/>
                    <a:gd name="T12" fmla="*/ 124 w 168"/>
                    <a:gd name="T13" fmla="*/ 98 h 98"/>
                    <a:gd name="T14" fmla="*/ 147 w 168"/>
                    <a:gd name="T15" fmla="*/ 98 h 98"/>
                    <a:gd name="T16" fmla="*/ 161 w 168"/>
                    <a:gd name="T17" fmla="*/ 93 h 98"/>
                    <a:gd name="T18" fmla="*/ 168 w 168"/>
                    <a:gd name="T19" fmla="*/ 90 h 98"/>
                    <a:gd name="T20" fmla="*/ 157 w 168"/>
                    <a:gd name="T21" fmla="*/ 81 h 98"/>
                    <a:gd name="T22" fmla="*/ 155 w 168"/>
                    <a:gd name="T23" fmla="*/ 80 h 98"/>
                    <a:gd name="T24" fmla="*/ 149 w 168"/>
                    <a:gd name="T25" fmla="*/ 83 h 98"/>
                    <a:gd name="T26" fmla="*/ 148 w 168"/>
                    <a:gd name="T27" fmla="*/ 85 h 98"/>
                    <a:gd name="T28" fmla="*/ 148 w 168"/>
                    <a:gd name="T29" fmla="*/ 73 h 98"/>
                    <a:gd name="T30" fmla="*/ 147 w 168"/>
                    <a:gd name="T31" fmla="*/ 72 h 98"/>
                    <a:gd name="T32" fmla="*/ 118 w 168"/>
                    <a:gd name="T33" fmla="*/ 67 h 98"/>
                    <a:gd name="T34" fmla="*/ 97 w 168"/>
                    <a:gd name="T35" fmla="*/ 64 h 98"/>
                    <a:gd name="T36" fmla="*/ 91 w 168"/>
                    <a:gd name="T37" fmla="*/ 62 h 98"/>
                    <a:gd name="T38" fmla="*/ 71 w 168"/>
                    <a:gd name="T39" fmla="*/ 46 h 98"/>
                    <a:gd name="T40" fmla="*/ 45 w 168"/>
                    <a:gd name="T41" fmla="*/ 16 h 98"/>
                    <a:gd name="T42" fmla="*/ 31 w 168"/>
                    <a:gd name="T43" fmla="*/ 6 h 98"/>
                    <a:gd name="T44" fmla="*/ 21 w 168"/>
                    <a:gd name="T45" fmla="*/ 1 h 98"/>
                    <a:gd name="T46" fmla="*/ 15 w 168"/>
                    <a:gd name="T47" fmla="*/ 0 h 98"/>
                    <a:gd name="T48" fmla="*/ 12 w 168"/>
                    <a:gd name="T49" fmla="*/ 1 h 98"/>
                    <a:gd name="T50" fmla="*/ 9 w 168"/>
                    <a:gd name="T51" fmla="*/ 6 h 98"/>
                    <a:gd name="T52" fmla="*/ 11 w 168"/>
                    <a:gd name="T53" fmla="*/ 21 h 98"/>
                    <a:gd name="T54" fmla="*/ 11 w 168"/>
                    <a:gd name="T55" fmla="*/ 39 h 98"/>
                    <a:gd name="T56" fmla="*/ 6 w 168"/>
                    <a:gd name="T57" fmla="*/ 52 h 98"/>
                    <a:gd name="T58" fmla="*/ 4 w 168"/>
                    <a:gd name="T59" fmla="*/ 57 h 98"/>
                    <a:gd name="T60" fmla="*/ 0 w 168"/>
                    <a:gd name="T61" fmla="*/ 66 h 98"/>
                    <a:gd name="T62" fmla="*/ 3 w 168"/>
                    <a:gd name="T63" fmla="*/ 76 h 98"/>
                    <a:gd name="T64" fmla="*/ 8 w 168"/>
                    <a:gd name="T65" fmla="*/ 87 h 98"/>
                    <a:gd name="T66" fmla="*/ 16 w 168"/>
                    <a:gd name="T6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98">
                      <a:moveTo>
                        <a:pt x="16" y="93"/>
                      </a:moveTo>
                      <a:lnTo>
                        <a:pt x="16" y="93"/>
                      </a:lnTo>
                      <a:lnTo>
                        <a:pt x="21" y="95"/>
                      </a:lnTo>
                      <a:lnTo>
                        <a:pt x="25" y="95"/>
                      </a:lnTo>
                      <a:lnTo>
                        <a:pt x="30" y="93"/>
                      </a:lnTo>
                      <a:lnTo>
                        <a:pt x="33" y="91"/>
                      </a:lnTo>
                      <a:lnTo>
                        <a:pt x="42" y="85"/>
                      </a:lnTo>
                      <a:lnTo>
                        <a:pt x="46" y="84"/>
                      </a:lnTo>
                      <a:lnTo>
                        <a:pt x="50" y="83"/>
                      </a:lnTo>
                      <a:lnTo>
                        <a:pt x="50" y="83"/>
                      </a:lnTo>
                      <a:lnTo>
                        <a:pt x="64" y="84"/>
                      </a:lnTo>
                      <a:lnTo>
                        <a:pt x="79" y="88"/>
                      </a:lnTo>
                      <a:lnTo>
                        <a:pt x="110" y="95"/>
                      </a:lnTo>
                      <a:lnTo>
                        <a:pt x="124" y="98"/>
                      </a:lnTo>
                      <a:lnTo>
                        <a:pt x="140" y="98"/>
                      </a:lnTo>
                      <a:lnTo>
                        <a:pt x="147" y="98"/>
                      </a:lnTo>
                      <a:lnTo>
                        <a:pt x="154" y="96"/>
                      </a:lnTo>
                      <a:lnTo>
                        <a:pt x="161" y="93"/>
                      </a:lnTo>
                      <a:lnTo>
                        <a:pt x="168" y="90"/>
                      </a:lnTo>
                      <a:lnTo>
                        <a:pt x="168" y="90"/>
                      </a:lnTo>
                      <a:lnTo>
                        <a:pt x="163" y="85"/>
                      </a:lnTo>
                      <a:lnTo>
                        <a:pt x="157" y="81"/>
                      </a:lnTo>
                      <a:lnTo>
                        <a:pt x="157" y="81"/>
                      </a:lnTo>
                      <a:lnTo>
                        <a:pt x="155" y="80"/>
                      </a:lnTo>
                      <a:lnTo>
                        <a:pt x="152" y="81"/>
                      </a:lnTo>
                      <a:lnTo>
                        <a:pt x="149" y="83"/>
                      </a:lnTo>
                      <a:lnTo>
                        <a:pt x="148" y="85"/>
                      </a:lnTo>
                      <a:lnTo>
                        <a:pt x="148" y="85"/>
                      </a:lnTo>
                      <a:lnTo>
                        <a:pt x="148" y="76"/>
                      </a:lnTo>
                      <a:lnTo>
                        <a:pt x="148" y="73"/>
                      </a:lnTo>
                      <a:lnTo>
                        <a:pt x="147" y="72"/>
                      </a:lnTo>
                      <a:lnTo>
                        <a:pt x="147" y="72"/>
                      </a:lnTo>
                      <a:lnTo>
                        <a:pt x="132" y="69"/>
                      </a:lnTo>
                      <a:lnTo>
                        <a:pt x="118" y="67"/>
                      </a:lnTo>
                      <a:lnTo>
                        <a:pt x="104" y="65"/>
                      </a:lnTo>
                      <a:lnTo>
                        <a:pt x="97" y="64"/>
                      </a:lnTo>
                      <a:lnTo>
                        <a:pt x="91" y="62"/>
                      </a:lnTo>
                      <a:lnTo>
                        <a:pt x="91" y="62"/>
                      </a:lnTo>
                      <a:lnTo>
                        <a:pt x="81" y="55"/>
                      </a:lnTo>
                      <a:lnTo>
                        <a:pt x="71" y="46"/>
                      </a:lnTo>
                      <a:lnTo>
                        <a:pt x="54" y="25"/>
                      </a:lnTo>
                      <a:lnTo>
                        <a:pt x="45" y="16"/>
                      </a:lnTo>
                      <a:lnTo>
                        <a:pt x="36" y="8"/>
                      </a:lnTo>
                      <a:lnTo>
                        <a:pt x="31" y="6"/>
                      </a:lnTo>
                      <a:lnTo>
                        <a:pt x="25" y="2"/>
                      </a:lnTo>
                      <a:lnTo>
                        <a:pt x="21" y="1"/>
                      </a:lnTo>
                      <a:lnTo>
                        <a:pt x="15" y="0"/>
                      </a:lnTo>
                      <a:lnTo>
                        <a:pt x="15" y="0"/>
                      </a:lnTo>
                      <a:lnTo>
                        <a:pt x="13" y="1"/>
                      </a:lnTo>
                      <a:lnTo>
                        <a:pt x="12" y="1"/>
                      </a:lnTo>
                      <a:lnTo>
                        <a:pt x="11" y="4"/>
                      </a:lnTo>
                      <a:lnTo>
                        <a:pt x="9" y="6"/>
                      </a:lnTo>
                      <a:lnTo>
                        <a:pt x="9" y="13"/>
                      </a:lnTo>
                      <a:lnTo>
                        <a:pt x="11" y="21"/>
                      </a:lnTo>
                      <a:lnTo>
                        <a:pt x="11" y="30"/>
                      </a:lnTo>
                      <a:lnTo>
                        <a:pt x="11" y="39"/>
                      </a:lnTo>
                      <a:lnTo>
                        <a:pt x="8" y="48"/>
                      </a:lnTo>
                      <a:lnTo>
                        <a:pt x="6" y="52"/>
                      </a:lnTo>
                      <a:lnTo>
                        <a:pt x="4" y="57"/>
                      </a:lnTo>
                      <a:lnTo>
                        <a:pt x="4" y="57"/>
                      </a:lnTo>
                      <a:lnTo>
                        <a:pt x="2" y="62"/>
                      </a:lnTo>
                      <a:lnTo>
                        <a:pt x="0" y="66"/>
                      </a:lnTo>
                      <a:lnTo>
                        <a:pt x="2" y="71"/>
                      </a:lnTo>
                      <a:lnTo>
                        <a:pt x="3" y="76"/>
                      </a:lnTo>
                      <a:lnTo>
                        <a:pt x="6" y="82"/>
                      </a:lnTo>
                      <a:lnTo>
                        <a:pt x="8" y="87"/>
                      </a:lnTo>
                      <a:lnTo>
                        <a:pt x="13" y="90"/>
                      </a:lnTo>
                      <a:lnTo>
                        <a:pt x="16" y="93"/>
                      </a:lnTo>
                      <a:lnTo>
                        <a:pt x="16"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Freeform: Shape 242"/>
                <p:cNvSpPr/>
                <p:nvPr/>
              </p:nvSpPr>
              <p:spPr bwMode="auto">
                <a:xfrm>
                  <a:off x="6113463" y="2027238"/>
                  <a:ext cx="6350" cy="3175"/>
                </a:xfrm>
                <a:custGeom>
                  <a:avLst/>
                  <a:gdLst>
                    <a:gd name="T0" fmla="*/ 8 w 8"/>
                    <a:gd name="T1" fmla="*/ 0 h 4"/>
                    <a:gd name="T2" fmla="*/ 0 w 8"/>
                    <a:gd name="T3" fmla="*/ 2 h 4"/>
                    <a:gd name="T4" fmla="*/ 0 w 8"/>
                    <a:gd name="T5" fmla="*/ 2 h 4"/>
                    <a:gd name="T6" fmla="*/ 3 w 8"/>
                    <a:gd name="T7" fmla="*/ 3 h 4"/>
                    <a:gd name="T8" fmla="*/ 4 w 8"/>
                    <a:gd name="T9" fmla="*/ 4 h 4"/>
                    <a:gd name="T10" fmla="*/ 6 w 8"/>
                    <a:gd name="T11" fmla="*/ 3 h 4"/>
                    <a:gd name="T12" fmla="*/ 8 w 8"/>
                    <a:gd name="T13" fmla="*/ 0 h 4"/>
                    <a:gd name="T14" fmla="*/ 8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0"/>
                      </a:moveTo>
                      <a:lnTo>
                        <a:pt x="0" y="2"/>
                      </a:lnTo>
                      <a:lnTo>
                        <a:pt x="0" y="2"/>
                      </a:lnTo>
                      <a:lnTo>
                        <a:pt x="3" y="3"/>
                      </a:lnTo>
                      <a:lnTo>
                        <a:pt x="4" y="4"/>
                      </a:lnTo>
                      <a:lnTo>
                        <a:pt x="6" y="3"/>
                      </a:lnTo>
                      <a:lnTo>
                        <a:pt x="8" y="0"/>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Freeform: Shape 243"/>
                <p:cNvSpPr/>
                <p:nvPr/>
              </p:nvSpPr>
              <p:spPr bwMode="auto">
                <a:xfrm>
                  <a:off x="5940425" y="1992313"/>
                  <a:ext cx="168275" cy="133350"/>
                </a:xfrm>
                <a:custGeom>
                  <a:avLst/>
                  <a:gdLst>
                    <a:gd name="T0" fmla="*/ 15 w 212"/>
                    <a:gd name="T1" fmla="*/ 110 h 169"/>
                    <a:gd name="T2" fmla="*/ 22 w 212"/>
                    <a:gd name="T3" fmla="*/ 127 h 169"/>
                    <a:gd name="T4" fmla="*/ 29 w 212"/>
                    <a:gd name="T5" fmla="*/ 152 h 169"/>
                    <a:gd name="T6" fmla="*/ 38 w 212"/>
                    <a:gd name="T7" fmla="*/ 164 h 169"/>
                    <a:gd name="T8" fmla="*/ 46 w 212"/>
                    <a:gd name="T9" fmla="*/ 168 h 169"/>
                    <a:gd name="T10" fmla="*/ 54 w 212"/>
                    <a:gd name="T11" fmla="*/ 169 h 169"/>
                    <a:gd name="T12" fmla="*/ 67 w 212"/>
                    <a:gd name="T13" fmla="*/ 166 h 169"/>
                    <a:gd name="T14" fmla="*/ 79 w 212"/>
                    <a:gd name="T15" fmla="*/ 160 h 169"/>
                    <a:gd name="T16" fmla="*/ 93 w 212"/>
                    <a:gd name="T17" fmla="*/ 144 h 169"/>
                    <a:gd name="T18" fmla="*/ 113 w 212"/>
                    <a:gd name="T19" fmla="*/ 122 h 169"/>
                    <a:gd name="T20" fmla="*/ 124 w 212"/>
                    <a:gd name="T21" fmla="*/ 115 h 169"/>
                    <a:gd name="T22" fmla="*/ 138 w 212"/>
                    <a:gd name="T23" fmla="*/ 112 h 169"/>
                    <a:gd name="T24" fmla="*/ 151 w 212"/>
                    <a:gd name="T25" fmla="*/ 110 h 169"/>
                    <a:gd name="T26" fmla="*/ 175 w 212"/>
                    <a:gd name="T27" fmla="*/ 102 h 169"/>
                    <a:gd name="T28" fmla="*/ 195 w 212"/>
                    <a:gd name="T29" fmla="*/ 85 h 169"/>
                    <a:gd name="T30" fmla="*/ 207 w 212"/>
                    <a:gd name="T31" fmla="*/ 62 h 169"/>
                    <a:gd name="T32" fmla="*/ 212 w 212"/>
                    <a:gd name="T33" fmla="*/ 48 h 169"/>
                    <a:gd name="T34" fmla="*/ 206 w 212"/>
                    <a:gd name="T35" fmla="*/ 47 h 169"/>
                    <a:gd name="T36" fmla="*/ 201 w 212"/>
                    <a:gd name="T37" fmla="*/ 39 h 169"/>
                    <a:gd name="T38" fmla="*/ 197 w 212"/>
                    <a:gd name="T39" fmla="*/ 25 h 169"/>
                    <a:gd name="T40" fmla="*/ 191 w 212"/>
                    <a:gd name="T41" fmla="*/ 20 h 169"/>
                    <a:gd name="T42" fmla="*/ 188 w 212"/>
                    <a:gd name="T43" fmla="*/ 19 h 169"/>
                    <a:gd name="T44" fmla="*/ 174 w 212"/>
                    <a:gd name="T45" fmla="*/ 20 h 169"/>
                    <a:gd name="T46" fmla="*/ 157 w 212"/>
                    <a:gd name="T47" fmla="*/ 28 h 169"/>
                    <a:gd name="T48" fmla="*/ 152 w 212"/>
                    <a:gd name="T49" fmla="*/ 29 h 169"/>
                    <a:gd name="T50" fmla="*/ 142 w 212"/>
                    <a:gd name="T51" fmla="*/ 29 h 169"/>
                    <a:gd name="T52" fmla="*/ 140 w 212"/>
                    <a:gd name="T53" fmla="*/ 28 h 169"/>
                    <a:gd name="T54" fmla="*/ 134 w 212"/>
                    <a:gd name="T55" fmla="*/ 19 h 169"/>
                    <a:gd name="T56" fmla="*/ 119 w 212"/>
                    <a:gd name="T57" fmla="*/ 8 h 169"/>
                    <a:gd name="T58" fmla="*/ 113 w 212"/>
                    <a:gd name="T59" fmla="*/ 5 h 169"/>
                    <a:gd name="T60" fmla="*/ 92 w 212"/>
                    <a:gd name="T61" fmla="*/ 0 h 169"/>
                    <a:gd name="T62" fmla="*/ 71 w 212"/>
                    <a:gd name="T63" fmla="*/ 3 h 169"/>
                    <a:gd name="T64" fmla="*/ 50 w 212"/>
                    <a:gd name="T65" fmla="*/ 8 h 169"/>
                    <a:gd name="T66" fmla="*/ 32 w 212"/>
                    <a:gd name="T67" fmla="*/ 16 h 169"/>
                    <a:gd name="T68" fmla="*/ 30 w 212"/>
                    <a:gd name="T69" fmla="*/ 20 h 169"/>
                    <a:gd name="T70" fmla="*/ 26 w 212"/>
                    <a:gd name="T71" fmla="*/ 35 h 169"/>
                    <a:gd name="T72" fmla="*/ 24 w 212"/>
                    <a:gd name="T73" fmla="*/ 53 h 169"/>
                    <a:gd name="T74" fmla="*/ 23 w 212"/>
                    <a:gd name="T75" fmla="*/ 56 h 169"/>
                    <a:gd name="T76" fmla="*/ 14 w 212"/>
                    <a:gd name="T77" fmla="*/ 65 h 169"/>
                    <a:gd name="T78" fmla="*/ 2 w 212"/>
                    <a:gd name="T79" fmla="*/ 77 h 169"/>
                    <a:gd name="T80" fmla="*/ 0 w 212"/>
                    <a:gd name="T81" fmla="*/ 87 h 169"/>
                    <a:gd name="T82" fmla="*/ 1 w 212"/>
                    <a:gd name="T83" fmla="*/ 94 h 169"/>
                    <a:gd name="T84" fmla="*/ 8 w 212"/>
                    <a:gd name="T85" fmla="*/ 102 h 169"/>
                    <a:gd name="T86" fmla="*/ 15 w 212"/>
                    <a:gd name="T87" fmla="*/ 11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169">
                      <a:moveTo>
                        <a:pt x="15" y="110"/>
                      </a:moveTo>
                      <a:lnTo>
                        <a:pt x="15" y="110"/>
                      </a:lnTo>
                      <a:lnTo>
                        <a:pt x="19" y="118"/>
                      </a:lnTo>
                      <a:lnTo>
                        <a:pt x="22" y="127"/>
                      </a:lnTo>
                      <a:lnTo>
                        <a:pt x="26" y="144"/>
                      </a:lnTo>
                      <a:lnTo>
                        <a:pt x="29" y="152"/>
                      </a:lnTo>
                      <a:lnTo>
                        <a:pt x="32" y="159"/>
                      </a:lnTo>
                      <a:lnTo>
                        <a:pt x="38" y="164"/>
                      </a:lnTo>
                      <a:lnTo>
                        <a:pt x="41" y="165"/>
                      </a:lnTo>
                      <a:lnTo>
                        <a:pt x="46" y="168"/>
                      </a:lnTo>
                      <a:lnTo>
                        <a:pt x="46" y="168"/>
                      </a:lnTo>
                      <a:lnTo>
                        <a:pt x="54" y="169"/>
                      </a:lnTo>
                      <a:lnTo>
                        <a:pt x="60" y="169"/>
                      </a:lnTo>
                      <a:lnTo>
                        <a:pt x="67" y="166"/>
                      </a:lnTo>
                      <a:lnTo>
                        <a:pt x="73" y="164"/>
                      </a:lnTo>
                      <a:lnTo>
                        <a:pt x="79" y="160"/>
                      </a:lnTo>
                      <a:lnTo>
                        <a:pt x="83" y="155"/>
                      </a:lnTo>
                      <a:lnTo>
                        <a:pt x="93" y="144"/>
                      </a:lnTo>
                      <a:lnTo>
                        <a:pt x="102" y="132"/>
                      </a:lnTo>
                      <a:lnTo>
                        <a:pt x="113" y="122"/>
                      </a:lnTo>
                      <a:lnTo>
                        <a:pt x="118" y="118"/>
                      </a:lnTo>
                      <a:lnTo>
                        <a:pt x="124" y="115"/>
                      </a:lnTo>
                      <a:lnTo>
                        <a:pt x="131" y="113"/>
                      </a:lnTo>
                      <a:lnTo>
                        <a:pt x="138" y="112"/>
                      </a:lnTo>
                      <a:lnTo>
                        <a:pt x="138" y="112"/>
                      </a:lnTo>
                      <a:lnTo>
                        <a:pt x="151" y="110"/>
                      </a:lnTo>
                      <a:lnTo>
                        <a:pt x="165" y="106"/>
                      </a:lnTo>
                      <a:lnTo>
                        <a:pt x="175" y="102"/>
                      </a:lnTo>
                      <a:lnTo>
                        <a:pt x="185" y="94"/>
                      </a:lnTo>
                      <a:lnTo>
                        <a:pt x="195" y="85"/>
                      </a:lnTo>
                      <a:lnTo>
                        <a:pt x="201" y="74"/>
                      </a:lnTo>
                      <a:lnTo>
                        <a:pt x="207" y="62"/>
                      </a:lnTo>
                      <a:lnTo>
                        <a:pt x="212" y="48"/>
                      </a:lnTo>
                      <a:lnTo>
                        <a:pt x="212" y="48"/>
                      </a:lnTo>
                      <a:lnTo>
                        <a:pt x="212" y="48"/>
                      </a:lnTo>
                      <a:lnTo>
                        <a:pt x="206" y="47"/>
                      </a:lnTo>
                      <a:lnTo>
                        <a:pt x="203" y="44"/>
                      </a:lnTo>
                      <a:lnTo>
                        <a:pt x="201" y="39"/>
                      </a:lnTo>
                      <a:lnTo>
                        <a:pt x="199" y="35"/>
                      </a:lnTo>
                      <a:lnTo>
                        <a:pt x="197" y="25"/>
                      </a:lnTo>
                      <a:lnTo>
                        <a:pt x="195" y="22"/>
                      </a:lnTo>
                      <a:lnTo>
                        <a:pt x="191" y="20"/>
                      </a:lnTo>
                      <a:lnTo>
                        <a:pt x="191" y="20"/>
                      </a:lnTo>
                      <a:lnTo>
                        <a:pt x="188" y="19"/>
                      </a:lnTo>
                      <a:lnTo>
                        <a:pt x="183" y="17"/>
                      </a:lnTo>
                      <a:lnTo>
                        <a:pt x="174" y="20"/>
                      </a:lnTo>
                      <a:lnTo>
                        <a:pt x="166" y="23"/>
                      </a:lnTo>
                      <a:lnTo>
                        <a:pt x="157" y="28"/>
                      </a:lnTo>
                      <a:lnTo>
                        <a:pt x="157" y="28"/>
                      </a:lnTo>
                      <a:lnTo>
                        <a:pt x="152" y="29"/>
                      </a:lnTo>
                      <a:lnTo>
                        <a:pt x="147" y="30"/>
                      </a:lnTo>
                      <a:lnTo>
                        <a:pt x="142" y="29"/>
                      </a:lnTo>
                      <a:lnTo>
                        <a:pt x="140" y="28"/>
                      </a:lnTo>
                      <a:lnTo>
                        <a:pt x="140" y="28"/>
                      </a:lnTo>
                      <a:lnTo>
                        <a:pt x="138" y="23"/>
                      </a:lnTo>
                      <a:lnTo>
                        <a:pt x="134" y="19"/>
                      </a:lnTo>
                      <a:lnTo>
                        <a:pt x="127" y="13"/>
                      </a:lnTo>
                      <a:lnTo>
                        <a:pt x="119" y="8"/>
                      </a:lnTo>
                      <a:lnTo>
                        <a:pt x="113" y="5"/>
                      </a:lnTo>
                      <a:lnTo>
                        <a:pt x="113" y="5"/>
                      </a:lnTo>
                      <a:lnTo>
                        <a:pt x="102" y="3"/>
                      </a:lnTo>
                      <a:lnTo>
                        <a:pt x="92" y="0"/>
                      </a:lnTo>
                      <a:lnTo>
                        <a:pt x="82" y="0"/>
                      </a:lnTo>
                      <a:lnTo>
                        <a:pt x="71" y="3"/>
                      </a:lnTo>
                      <a:lnTo>
                        <a:pt x="60" y="5"/>
                      </a:lnTo>
                      <a:lnTo>
                        <a:pt x="50" y="8"/>
                      </a:lnTo>
                      <a:lnTo>
                        <a:pt x="41" y="12"/>
                      </a:lnTo>
                      <a:lnTo>
                        <a:pt x="32" y="16"/>
                      </a:lnTo>
                      <a:lnTo>
                        <a:pt x="32" y="16"/>
                      </a:lnTo>
                      <a:lnTo>
                        <a:pt x="30" y="20"/>
                      </a:lnTo>
                      <a:lnTo>
                        <a:pt x="27" y="23"/>
                      </a:lnTo>
                      <a:lnTo>
                        <a:pt x="26" y="35"/>
                      </a:lnTo>
                      <a:lnTo>
                        <a:pt x="25" y="47"/>
                      </a:lnTo>
                      <a:lnTo>
                        <a:pt x="24" y="53"/>
                      </a:lnTo>
                      <a:lnTo>
                        <a:pt x="23" y="56"/>
                      </a:lnTo>
                      <a:lnTo>
                        <a:pt x="23" y="56"/>
                      </a:lnTo>
                      <a:lnTo>
                        <a:pt x="18" y="62"/>
                      </a:lnTo>
                      <a:lnTo>
                        <a:pt x="14" y="65"/>
                      </a:lnTo>
                      <a:lnTo>
                        <a:pt x="5" y="73"/>
                      </a:lnTo>
                      <a:lnTo>
                        <a:pt x="2" y="77"/>
                      </a:lnTo>
                      <a:lnTo>
                        <a:pt x="0" y="81"/>
                      </a:lnTo>
                      <a:lnTo>
                        <a:pt x="0" y="87"/>
                      </a:lnTo>
                      <a:lnTo>
                        <a:pt x="1" y="94"/>
                      </a:lnTo>
                      <a:lnTo>
                        <a:pt x="1" y="94"/>
                      </a:lnTo>
                      <a:lnTo>
                        <a:pt x="5" y="98"/>
                      </a:lnTo>
                      <a:lnTo>
                        <a:pt x="8" y="102"/>
                      </a:lnTo>
                      <a:lnTo>
                        <a:pt x="11" y="105"/>
                      </a:lnTo>
                      <a:lnTo>
                        <a:pt x="15" y="110"/>
                      </a:lnTo>
                      <a:lnTo>
                        <a:pt x="15" y="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Freeform: Shape 244"/>
                <p:cNvSpPr/>
                <p:nvPr/>
              </p:nvSpPr>
              <p:spPr bwMode="auto">
                <a:xfrm>
                  <a:off x="6108700" y="2025650"/>
                  <a:ext cx="4763" cy="4762"/>
                </a:xfrm>
                <a:custGeom>
                  <a:avLst/>
                  <a:gdLst>
                    <a:gd name="T0" fmla="*/ 1 w 6"/>
                    <a:gd name="T1" fmla="*/ 1 h 5"/>
                    <a:gd name="T2" fmla="*/ 1 w 6"/>
                    <a:gd name="T3" fmla="*/ 1 h 5"/>
                    <a:gd name="T4" fmla="*/ 0 w 6"/>
                    <a:gd name="T5" fmla="*/ 5 h 5"/>
                    <a:gd name="T6" fmla="*/ 6 w 6"/>
                    <a:gd name="T7" fmla="*/ 3 h 5"/>
                    <a:gd name="T8" fmla="*/ 6 w 6"/>
                    <a:gd name="T9" fmla="*/ 3 h 5"/>
                    <a:gd name="T10" fmla="*/ 3 w 6"/>
                    <a:gd name="T11" fmla="*/ 0 h 5"/>
                    <a:gd name="T12" fmla="*/ 2 w 6"/>
                    <a:gd name="T13" fmla="*/ 0 h 5"/>
                    <a:gd name="T14" fmla="*/ 1 w 6"/>
                    <a:gd name="T15" fmla="*/ 1 h 5"/>
                    <a:gd name="T16" fmla="*/ 1 w 6"/>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1"/>
                      </a:moveTo>
                      <a:lnTo>
                        <a:pt x="1" y="1"/>
                      </a:lnTo>
                      <a:lnTo>
                        <a:pt x="0" y="5"/>
                      </a:lnTo>
                      <a:lnTo>
                        <a:pt x="6" y="3"/>
                      </a:lnTo>
                      <a:lnTo>
                        <a:pt x="6" y="3"/>
                      </a:lnTo>
                      <a:lnTo>
                        <a:pt x="3" y="0"/>
                      </a:lnTo>
                      <a:lnTo>
                        <a:pt x="2" y="0"/>
                      </a:lnTo>
                      <a:lnTo>
                        <a:pt x="1"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5" name="Freeform: Shape 245"/>
                <p:cNvSpPr/>
                <p:nvPr/>
              </p:nvSpPr>
              <p:spPr bwMode="auto">
                <a:xfrm>
                  <a:off x="6189663" y="2047875"/>
                  <a:ext cx="38100" cy="6350"/>
                </a:xfrm>
                <a:custGeom>
                  <a:avLst/>
                  <a:gdLst>
                    <a:gd name="T0" fmla="*/ 30 w 48"/>
                    <a:gd name="T1" fmla="*/ 8 h 9"/>
                    <a:gd name="T2" fmla="*/ 30 w 48"/>
                    <a:gd name="T3" fmla="*/ 8 h 9"/>
                    <a:gd name="T4" fmla="*/ 39 w 48"/>
                    <a:gd name="T5" fmla="*/ 2 h 9"/>
                    <a:gd name="T6" fmla="*/ 48 w 48"/>
                    <a:gd name="T7" fmla="*/ 0 h 9"/>
                    <a:gd name="T8" fmla="*/ 0 w 48"/>
                    <a:gd name="T9" fmla="*/ 1 h 9"/>
                    <a:gd name="T10" fmla="*/ 0 w 48"/>
                    <a:gd name="T11" fmla="*/ 1 h 9"/>
                    <a:gd name="T12" fmla="*/ 1 w 48"/>
                    <a:gd name="T13" fmla="*/ 3 h 9"/>
                    <a:gd name="T14" fmla="*/ 1 w 48"/>
                    <a:gd name="T15" fmla="*/ 3 h 9"/>
                    <a:gd name="T16" fmla="*/ 8 w 48"/>
                    <a:gd name="T17" fmla="*/ 7 h 9"/>
                    <a:gd name="T18" fmla="*/ 15 w 48"/>
                    <a:gd name="T19" fmla="*/ 9 h 9"/>
                    <a:gd name="T20" fmla="*/ 23 w 48"/>
                    <a:gd name="T21" fmla="*/ 9 h 9"/>
                    <a:gd name="T22" fmla="*/ 30 w 48"/>
                    <a:gd name="T23" fmla="*/ 8 h 9"/>
                    <a:gd name="T24" fmla="*/ 30 w 48"/>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
                      <a:moveTo>
                        <a:pt x="30" y="8"/>
                      </a:moveTo>
                      <a:lnTo>
                        <a:pt x="30" y="8"/>
                      </a:lnTo>
                      <a:lnTo>
                        <a:pt x="39" y="2"/>
                      </a:lnTo>
                      <a:lnTo>
                        <a:pt x="48" y="0"/>
                      </a:lnTo>
                      <a:lnTo>
                        <a:pt x="0" y="1"/>
                      </a:lnTo>
                      <a:lnTo>
                        <a:pt x="0" y="1"/>
                      </a:lnTo>
                      <a:lnTo>
                        <a:pt x="1" y="3"/>
                      </a:lnTo>
                      <a:lnTo>
                        <a:pt x="1" y="3"/>
                      </a:lnTo>
                      <a:lnTo>
                        <a:pt x="8" y="7"/>
                      </a:lnTo>
                      <a:lnTo>
                        <a:pt x="15" y="9"/>
                      </a:lnTo>
                      <a:lnTo>
                        <a:pt x="23" y="9"/>
                      </a:lnTo>
                      <a:lnTo>
                        <a:pt x="30" y="8"/>
                      </a:lnTo>
                      <a:lnTo>
                        <a:pt x="30"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6" name="Freeform: Shape 246"/>
                <p:cNvSpPr/>
                <p:nvPr/>
              </p:nvSpPr>
              <p:spPr bwMode="auto">
                <a:xfrm>
                  <a:off x="6057900" y="2041525"/>
                  <a:ext cx="352425" cy="168275"/>
                </a:xfrm>
                <a:custGeom>
                  <a:avLst/>
                  <a:gdLst>
                    <a:gd name="T0" fmla="*/ 25 w 443"/>
                    <a:gd name="T1" fmla="*/ 65 h 210"/>
                    <a:gd name="T2" fmla="*/ 0 w 443"/>
                    <a:gd name="T3" fmla="*/ 72 h 210"/>
                    <a:gd name="T4" fmla="*/ 2 w 443"/>
                    <a:gd name="T5" fmla="*/ 76 h 210"/>
                    <a:gd name="T6" fmla="*/ 14 w 443"/>
                    <a:gd name="T7" fmla="*/ 99 h 210"/>
                    <a:gd name="T8" fmla="*/ 22 w 443"/>
                    <a:gd name="T9" fmla="*/ 114 h 210"/>
                    <a:gd name="T10" fmla="*/ 70 w 443"/>
                    <a:gd name="T11" fmla="*/ 138 h 210"/>
                    <a:gd name="T12" fmla="*/ 101 w 443"/>
                    <a:gd name="T13" fmla="*/ 136 h 210"/>
                    <a:gd name="T14" fmla="*/ 136 w 443"/>
                    <a:gd name="T15" fmla="*/ 133 h 210"/>
                    <a:gd name="T16" fmla="*/ 136 w 443"/>
                    <a:gd name="T17" fmla="*/ 141 h 210"/>
                    <a:gd name="T18" fmla="*/ 115 w 443"/>
                    <a:gd name="T19" fmla="*/ 156 h 210"/>
                    <a:gd name="T20" fmla="*/ 118 w 443"/>
                    <a:gd name="T21" fmla="*/ 176 h 210"/>
                    <a:gd name="T22" fmla="*/ 141 w 443"/>
                    <a:gd name="T23" fmla="*/ 189 h 210"/>
                    <a:gd name="T24" fmla="*/ 186 w 443"/>
                    <a:gd name="T25" fmla="*/ 188 h 210"/>
                    <a:gd name="T26" fmla="*/ 190 w 443"/>
                    <a:gd name="T27" fmla="*/ 202 h 210"/>
                    <a:gd name="T28" fmla="*/ 206 w 443"/>
                    <a:gd name="T29" fmla="*/ 210 h 210"/>
                    <a:gd name="T30" fmla="*/ 248 w 443"/>
                    <a:gd name="T31" fmla="*/ 196 h 210"/>
                    <a:gd name="T32" fmla="*/ 326 w 443"/>
                    <a:gd name="T33" fmla="*/ 184 h 210"/>
                    <a:gd name="T34" fmla="*/ 376 w 443"/>
                    <a:gd name="T35" fmla="*/ 184 h 210"/>
                    <a:gd name="T36" fmla="*/ 391 w 443"/>
                    <a:gd name="T37" fmla="*/ 174 h 210"/>
                    <a:gd name="T38" fmla="*/ 397 w 443"/>
                    <a:gd name="T39" fmla="*/ 160 h 210"/>
                    <a:gd name="T40" fmla="*/ 418 w 443"/>
                    <a:gd name="T41" fmla="*/ 149 h 210"/>
                    <a:gd name="T42" fmla="*/ 442 w 443"/>
                    <a:gd name="T43" fmla="*/ 135 h 210"/>
                    <a:gd name="T44" fmla="*/ 442 w 443"/>
                    <a:gd name="T45" fmla="*/ 125 h 210"/>
                    <a:gd name="T46" fmla="*/ 425 w 443"/>
                    <a:gd name="T47" fmla="*/ 115 h 210"/>
                    <a:gd name="T48" fmla="*/ 372 w 443"/>
                    <a:gd name="T49" fmla="*/ 105 h 210"/>
                    <a:gd name="T50" fmla="*/ 345 w 443"/>
                    <a:gd name="T51" fmla="*/ 85 h 210"/>
                    <a:gd name="T52" fmla="*/ 324 w 443"/>
                    <a:gd name="T53" fmla="*/ 51 h 210"/>
                    <a:gd name="T54" fmla="*/ 318 w 443"/>
                    <a:gd name="T55" fmla="*/ 11 h 210"/>
                    <a:gd name="T56" fmla="*/ 300 w 443"/>
                    <a:gd name="T57" fmla="*/ 3 h 210"/>
                    <a:gd name="T58" fmla="*/ 284 w 443"/>
                    <a:gd name="T59" fmla="*/ 6 h 210"/>
                    <a:gd name="T60" fmla="*/ 276 w 443"/>
                    <a:gd name="T61" fmla="*/ 25 h 210"/>
                    <a:gd name="T62" fmla="*/ 264 w 443"/>
                    <a:gd name="T63" fmla="*/ 40 h 210"/>
                    <a:gd name="T64" fmla="*/ 249 w 443"/>
                    <a:gd name="T65" fmla="*/ 42 h 210"/>
                    <a:gd name="T66" fmla="*/ 243 w 443"/>
                    <a:gd name="T67" fmla="*/ 35 h 210"/>
                    <a:gd name="T68" fmla="*/ 250 w 443"/>
                    <a:gd name="T69" fmla="*/ 10 h 210"/>
                    <a:gd name="T70" fmla="*/ 248 w 443"/>
                    <a:gd name="T71" fmla="*/ 5 h 210"/>
                    <a:gd name="T72" fmla="*/ 222 w 443"/>
                    <a:gd name="T73" fmla="*/ 6 h 210"/>
                    <a:gd name="T74" fmla="*/ 219 w 443"/>
                    <a:gd name="T75" fmla="*/ 6 h 210"/>
                    <a:gd name="T76" fmla="*/ 190 w 443"/>
                    <a:gd name="T77" fmla="*/ 19 h 210"/>
                    <a:gd name="T78" fmla="*/ 176 w 443"/>
                    <a:gd name="T79" fmla="*/ 27 h 210"/>
                    <a:gd name="T80" fmla="*/ 166 w 443"/>
                    <a:gd name="T81" fmla="*/ 24 h 210"/>
                    <a:gd name="T82" fmla="*/ 156 w 443"/>
                    <a:gd name="T83" fmla="*/ 14 h 210"/>
                    <a:gd name="T84" fmla="*/ 101 w 443"/>
                    <a:gd name="T85" fmla="*/ 9 h 210"/>
                    <a:gd name="T86" fmla="*/ 118 w 443"/>
                    <a:gd name="T87" fmla="*/ 0 h 210"/>
                    <a:gd name="T88" fmla="*/ 95 w 443"/>
                    <a:gd name="T89" fmla="*/ 7 h 210"/>
                    <a:gd name="T90" fmla="*/ 50 w 443"/>
                    <a:gd name="T91" fmla="*/ 33 h 210"/>
                    <a:gd name="T92" fmla="*/ 49 w 443"/>
                    <a:gd name="T93" fmla="*/ 43 h 210"/>
                    <a:gd name="T94" fmla="*/ 48 w 443"/>
                    <a:gd name="T95" fmla="*/ 5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3" h="210">
                      <a:moveTo>
                        <a:pt x="48" y="55"/>
                      </a:moveTo>
                      <a:lnTo>
                        <a:pt x="48" y="55"/>
                      </a:lnTo>
                      <a:lnTo>
                        <a:pt x="37" y="60"/>
                      </a:lnTo>
                      <a:lnTo>
                        <a:pt x="25" y="65"/>
                      </a:lnTo>
                      <a:lnTo>
                        <a:pt x="12" y="67"/>
                      </a:lnTo>
                      <a:lnTo>
                        <a:pt x="0" y="66"/>
                      </a:lnTo>
                      <a:lnTo>
                        <a:pt x="0" y="66"/>
                      </a:lnTo>
                      <a:lnTo>
                        <a:pt x="0" y="72"/>
                      </a:lnTo>
                      <a:lnTo>
                        <a:pt x="0" y="74"/>
                      </a:lnTo>
                      <a:lnTo>
                        <a:pt x="0" y="76"/>
                      </a:lnTo>
                      <a:lnTo>
                        <a:pt x="0" y="76"/>
                      </a:lnTo>
                      <a:lnTo>
                        <a:pt x="2" y="76"/>
                      </a:lnTo>
                      <a:lnTo>
                        <a:pt x="4" y="76"/>
                      </a:lnTo>
                      <a:lnTo>
                        <a:pt x="9" y="76"/>
                      </a:lnTo>
                      <a:lnTo>
                        <a:pt x="9" y="76"/>
                      </a:lnTo>
                      <a:lnTo>
                        <a:pt x="14" y="99"/>
                      </a:lnTo>
                      <a:lnTo>
                        <a:pt x="17" y="108"/>
                      </a:lnTo>
                      <a:lnTo>
                        <a:pt x="19" y="111"/>
                      </a:lnTo>
                      <a:lnTo>
                        <a:pt x="22" y="114"/>
                      </a:lnTo>
                      <a:lnTo>
                        <a:pt x="22" y="114"/>
                      </a:lnTo>
                      <a:lnTo>
                        <a:pt x="32" y="119"/>
                      </a:lnTo>
                      <a:lnTo>
                        <a:pt x="43" y="125"/>
                      </a:lnTo>
                      <a:lnTo>
                        <a:pt x="70" y="138"/>
                      </a:lnTo>
                      <a:lnTo>
                        <a:pt x="70" y="138"/>
                      </a:lnTo>
                      <a:lnTo>
                        <a:pt x="77" y="140"/>
                      </a:lnTo>
                      <a:lnTo>
                        <a:pt x="85" y="140"/>
                      </a:lnTo>
                      <a:lnTo>
                        <a:pt x="93" y="139"/>
                      </a:lnTo>
                      <a:lnTo>
                        <a:pt x="101" y="136"/>
                      </a:lnTo>
                      <a:lnTo>
                        <a:pt x="110" y="134"/>
                      </a:lnTo>
                      <a:lnTo>
                        <a:pt x="119" y="132"/>
                      </a:lnTo>
                      <a:lnTo>
                        <a:pt x="127" y="132"/>
                      </a:lnTo>
                      <a:lnTo>
                        <a:pt x="136" y="133"/>
                      </a:lnTo>
                      <a:lnTo>
                        <a:pt x="136" y="133"/>
                      </a:lnTo>
                      <a:lnTo>
                        <a:pt x="138" y="136"/>
                      </a:lnTo>
                      <a:lnTo>
                        <a:pt x="138" y="140"/>
                      </a:lnTo>
                      <a:lnTo>
                        <a:pt x="136" y="141"/>
                      </a:lnTo>
                      <a:lnTo>
                        <a:pt x="136" y="141"/>
                      </a:lnTo>
                      <a:lnTo>
                        <a:pt x="124" y="149"/>
                      </a:lnTo>
                      <a:lnTo>
                        <a:pt x="119" y="152"/>
                      </a:lnTo>
                      <a:lnTo>
                        <a:pt x="115" y="156"/>
                      </a:lnTo>
                      <a:lnTo>
                        <a:pt x="113" y="160"/>
                      </a:lnTo>
                      <a:lnTo>
                        <a:pt x="113" y="164"/>
                      </a:lnTo>
                      <a:lnTo>
                        <a:pt x="114" y="169"/>
                      </a:lnTo>
                      <a:lnTo>
                        <a:pt x="118" y="176"/>
                      </a:lnTo>
                      <a:lnTo>
                        <a:pt x="118" y="176"/>
                      </a:lnTo>
                      <a:lnTo>
                        <a:pt x="126" y="183"/>
                      </a:lnTo>
                      <a:lnTo>
                        <a:pt x="133" y="186"/>
                      </a:lnTo>
                      <a:lnTo>
                        <a:pt x="141" y="189"/>
                      </a:lnTo>
                      <a:lnTo>
                        <a:pt x="149" y="190"/>
                      </a:lnTo>
                      <a:lnTo>
                        <a:pt x="167" y="188"/>
                      </a:lnTo>
                      <a:lnTo>
                        <a:pt x="176" y="188"/>
                      </a:lnTo>
                      <a:lnTo>
                        <a:pt x="186" y="188"/>
                      </a:lnTo>
                      <a:lnTo>
                        <a:pt x="186" y="188"/>
                      </a:lnTo>
                      <a:lnTo>
                        <a:pt x="185" y="193"/>
                      </a:lnTo>
                      <a:lnTo>
                        <a:pt x="188" y="199"/>
                      </a:lnTo>
                      <a:lnTo>
                        <a:pt x="190" y="202"/>
                      </a:lnTo>
                      <a:lnTo>
                        <a:pt x="194" y="206"/>
                      </a:lnTo>
                      <a:lnTo>
                        <a:pt x="198" y="208"/>
                      </a:lnTo>
                      <a:lnTo>
                        <a:pt x="202" y="210"/>
                      </a:lnTo>
                      <a:lnTo>
                        <a:pt x="206" y="210"/>
                      </a:lnTo>
                      <a:lnTo>
                        <a:pt x="209" y="209"/>
                      </a:lnTo>
                      <a:lnTo>
                        <a:pt x="209" y="209"/>
                      </a:lnTo>
                      <a:lnTo>
                        <a:pt x="229" y="201"/>
                      </a:lnTo>
                      <a:lnTo>
                        <a:pt x="248" y="196"/>
                      </a:lnTo>
                      <a:lnTo>
                        <a:pt x="267" y="191"/>
                      </a:lnTo>
                      <a:lnTo>
                        <a:pt x="288" y="188"/>
                      </a:lnTo>
                      <a:lnTo>
                        <a:pt x="307" y="185"/>
                      </a:lnTo>
                      <a:lnTo>
                        <a:pt x="326" y="184"/>
                      </a:lnTo>
                      <a:lnTo>
                        <a:pt x="347" y="184"/>
                      </a:lnTo>
                      <a:lnTo>
                        <a:pt x="367" y="185"/>
                      </a:lnTo>
                      <a:lnTo>
                        <a:pt x="367" y="185"/>
                      </a:lnTo>
                      <a:lnTo>
                        <a:pt x="376" y="184"/>
                      </a:lnTo>
                      <a:lnTo>
                        <a:pt x="380" y="183"/>
                      </a:lnTo>
                      <a:lnTo>
                        <a:pt x="384" y="181"/>
                      </a:lnTo>
                      <a:lnTo>
                        <a:pt x="388" y="177"/>
                      </a:lnTo>
                      <a:lnTo>
                        <a:pt x="391" y="174"/>
                      </a:lnTo>
                      <a:lnTo>
                        <a:pt x="393" y="169"/>
                      </a:lnTo>
                      <a:lnTo>
                        <a:pt x="396" y="164"/>
                      </a:lnTo>
                      <a:lnTo>
                        <a:pt x="396" y="164"/>
                      </a:lnTo>
                      <a:lnTo>
                        <a:pt x="397" y="160"/>
                      </a:lnTo>
                      <a:lnTo>
                        <a:pt x="399" y="158"/>
                      </a:lnTo>
                      <a:lnTo>
                        <a:pt x="404" y="155"/>
                      </a:lnTo>
                      <a:lnTo>
                        <a:pt x="410" y="151"/>
                      </a:lnTo>
                      <a:lnTo>
                        <a:pt x="418" y="149"/>
                      </a:lnTo>
                      <a:lnTo>
                        <a:pt x="426" y="147"/>
                      </a:lnTo>
                      <a:lnTo>
                        <a:pt x="433" y="143"/>
                      </a:lnTo>
                      <a:lnTo>
                        <a:pt x="440" y="138"/>
                      </a:lnTo>
                      <a:lnTo>
                        <a:pt x="442" y="135"/>
                      </a:lnTo>
                      <a:lnTo>
                        <a:pt x="443" y="131"/>
                      </a:lnTo>
                      <a:lnTo>
                        <a:pt x="443" y="131"/>
                      </a:lnTo>
                      <a:lnTo>
                        <a:pt x="443" y="128"/>
                      </a:lnTo>
                      <a:lnTo>
                        <a:pt x="442" y="125"/>
                      </a:lnTo>
                      <a:lnTo>
                        <a:pt x="438" y="121"/>
                      </a:lnTo>
                      <a:lnTo>
                        <a:pt x="431" y="116"/>
                      </a:lnTo>
                      <a:lnTo>
                        <a:pt x="425" y="115"/>
                      </a:lnTo>
                      <a:lnTo>
                        <a:pt x="425" y="115"/>
                      </a:lnTo>
                      <a:lnTo>
                        <a:pt x="404" y="113"/>
                      </a:lnTo>
                      <a:lnTo>
                        <a:pt x="392" y="110"/>
                      </a:lnTo>
                      <a:lnTo>
                        <a:pt x="382" y="108"/>
                      </a:lnTo>
                      <a:lnTo>
                        <a:pt x="372" y="105"/>
                      </a:lnTo>
                      <a:lnTo>
                        <a:pt x="362" y="99"/>
                      </a:lnTo>
                      <a:lnTo>
                        <a:pt x="352" y="93"/>
                      </a:lnTo>
                      <a:lnTo>
                        <a:pt x="345" y="85"/>
                      </a:lnTo>
                      <a:lnTo>
                        <a:pt x="345" y="85"/>
                      </a:lnTo>
                      <a:lnTo>
                        <a:pt x="338" y="77"/>
                      </a:lnTo>
                      <a:lnTo>
                        <a:pt x="332" y="69"/>
                      </a:lnTo>
                      <a:lnTo>
                        <a:pt x="327" y="60"/>
                      </a:lnTo>
                      <a:lnTo>
                        <a:pt x="324" y="51"/>
                      </a:lnTo>
                      <a:lnTo>
                        <a:pt x="321" y="42"/>
                      </a:lnTo>
                      <a:lnTo>
                        <a:pt x="318" y="32"/>
                      </a:lnTo>
                      <a:lnTo>
                        <a:pt x="318" y="22"/>
                      </a:lnTo>
                      <a:lnTo>
                        <a:pt x="318" y="11"/>
                      </a:lnTo>
                      <a:lnTo>
                        <a:pt x="318" y="11"/>
                      </a:lnTo>
                      <a:lnTo>
                        <a:pt x="313" y="10"/>
                      </a:lnTo>
                      <a:lnTo>
                        <a:pt x="308" y="9"/>
                      </a:lnTo>
                      <a:lnTo>
                        <a:pt x="300" y="3"/>
                      </a:lnTo>
                      <a:lnTo>
                        <a:pt x="297" y="1"/>
                      </a:lnTo>
                      <a:lnTo>
                        <a:pt x="293" y="0"/>
                      </a:lnTo>
                      <a:lnTo>
                        <a:pt x="289" y="1"/>
                      </a:lnTo>
                      <a:lnTo>
                        <a:pt x="284" y="6"/>
                      </a:lnTo>
                      <a:lnTo>
                        <a:pt x="284" y="6"/>
                      </a:lnTo>
                      <a:lnTo>
                        <a:pt x="282" y="10"/>
                      </a:lnTo>
                      <a:lnTo>
                        <a:pt x="280" y="15"/>
                      </a:lnTo>
                      <a:lnTo>
                        <a:pt x="276" y="25"/>
                      </a:lnTo>
                      <a:lnTo>
                        <a:pt x="274" y="30"/>
                      </a:lnTo>
                      <a:lnTo>
                        <a:pt x="272" y="34"/>
                      </a:lnTo>
                      <a:lnTo>
                        <a:pt x="268" y="38"/>
                      </a:lnTo>
                      <a:lnTo>
                        <a:pt x="264" y="40"/>
                      </a:lnTo>
                      <a:lnTo>
                        <a:pt x="264" y="40"/>
                      </a:lnTo>
                      <a:lnTo>
                        <a:pt x="259" y="42"/>
                      </a:lnTo>
                      <a:lnTo>
                        <a:pt x="254" y="42"/>
                      </a:lnTo>
                      <a:lnTo>
                        <a:pt x="249" y="42"/>
                      </a:lnTo>
                      <a:lnTo>
                        <a:pt x="246" y="40"/>
                      </a:lnTo>
                      <a:lnTo>
                        <a:pt x="246" y="40"/>
                      </a:lnTo>
                      <a:lnTo>
                        <a:pt x="244" y="38"/>
                      </a:lnTo>
                      <a:lnTo>
                        <a:pt x="243" y="35"/>
                      </a:lnTo>
                      <a:lnTo>
                        <a:pt x="243" y="30"/>
                      </a:lnTo>
                      <a:lnTo>
                        <a:pt x="244" y="25"/>
                      </a:lnTo>
                      <a:lnTo>
                        <a:pt x="247" y="19"/>
                      </a:lnTo>
                      <a:lnTo>
                        <a:pt x="250" y="10"/>
                      </a:lnTo>
                      <a:lnTo>
                        <a:pt x="250" y="7"/>
                      </a:lnTo>
                      <a:lnTo>
                        <a:pt x="250" y="6"/>
                      </a:lnTo>
                      <a:lnTo>
                        <a:pt x="248" y="5"/>
                      </a:lnTo>
                      <a:lnTo>
                        <a:pt x="248" y="5"/>
                      </a:lnTo>
                      <a:lnTo>
                        <a:pt x="242" y="2"/>
                      </a:lnTo>
                      <a:lnTo>
                        <a:pt x="235" y="2"/>
                      </a:lnTo>
                      <a:lnTo>
                        <a:pt x="229" y="3"/>
                      </a:lnTo>
                      <a:lnTo>
                        <a:pt x="222" y="6"/>
                      </a:lnTo>
                      <a:lnTo>
                        <a:pt x="222" y="6"/>
                      </a:lnTo>
                      <a:lnTo>
                        <a:pt x="230" y="6"/>
                      </a:lnTo>
                      <a:lnTo>
                        <a:pt x="219" y="6"/>
                      </a:lnTo>
                      <a:lnTo>
                        <a:pt x="219" y="6"/>
                      </a:lnTo>
                      <a:lnTo>
                        <a:pt x="208" y="10"/>
                      </a:lnTo>
                      <a:lnTo>
                        <a:pt x="196" y="15"/>
                      </a:lnTo>
                      <a:lnTo>
                        <a:pt x="196" y="15"/>
                      </a:lnTo>
                      <a:lnTo>
                        <a:pt x="190" y="19"/>
                      </a:lnTo>
                      <a:lnTo>
                        <a:pt x="184" y="25"/>
                      </a:lnTo>
                      <a:lnTo>
                        <a:pt x="184" y="25"/>
                      </a:lnTo>
                      <a:lnTo>
                        <a:pt x="182" y="26"/>
                      </a:lnTo>
                      <a:lnTo>
                        <a:pt x="176" y="27"/>
                      </a:lnTo>
                      <a:lnTo>
                        <a:pt x="172" y="26"/>
                      </a:lnTo>
                      <a:lnTo>
                        <a:pt x="167" y="25"/>
                      </a:lnTo>
                      <a:lnTo>
                        <a:pt x="167" y="25"/>
                      </a:lnTo>
                      <a:lnTo>
                        <a:pt x="166" y="24"/>
                      </a:lnTo>
                      <a:lnTo>
                        <a:pt x="166" y="20"/>
                      </a:lnTo>
                      <a:lnTo>
                        <a:pt x="166" y="17"/>
                      </a:lnTo>
                      <a:lnTo>
                        <a:pt x="166" y="17"/>
                      </a:lnTo>
                      <a:lnTo>
                        <a:pt x="156" y="14"/>
                      </a:lnTo>
                      <a:lnTo>
                        <a:pt x="145" y="9"/>
                      </a:lnTo>
                      <a:lnTo>
                        <a:pt x="93" y="11"/>
                      </a:lnTo>
                      <a:lnTo>
                        <a:pt x="93" y="11"/>
                      </a:lnTo>
                      <a:lnTo>
                        <a:pt x="101" y="9"/>
                      </a:lnTo>
                      <a:lnTo>
                        <a:pt x="110" y="7"/>
                      </a:lnTo>
                      <a:lnTo>
                        <a:pt x="127" y="1"/>
                      </a:lnTo>
                      <a:lnTo>
                        <a:pt x="127" y="1"/>
                      </a:lnTo>
                      <a:lnTo>
                        <a:pt x="118" y="0"/>
                      </a:lnTo>
                      <a:lnTo>
                        <a:pt x="114" y="0"/>
                      </a:lnTo>
                      <a:lnTo>
                        <a:pt x="109" y="1"/>
                      </a:lnTo>
                      <a:lnTo>
                        <a:pt x="109" y="1"/>
                      </a:lnTo>
                      <a:lnTo>
                        <a:pt x="95" y="7"/>
                      </a:lnTo>
                      <a:lnTo>
                        <a:pt x="80" y="14"/>
                      </a:lnTo>
                      <a:lnTo>
                        <a:pt x="65" y="22"/>
                      </a:lnTo>
                      <a:lnTo>
                        <a:pt x="57" y="27"/>
                      </a:lnTo>
                      <a:lnTo>
                        <a:pt x="50" y="33"/>
                      </a:lnTo>
                      <a:lnTo>
                        <a:pt x="50" y="33"/>
                      </a:lnTo>
                      <a:lnTo>
                        <a:pt x="49" y="34"/>
                      </a:lnTo>
                      <a:lnTo>
                        <a:pt x="49" y="38"/>
                      </a:lnTo>
                      <a:lnTo>
                        <a:pt x="49" y="43"/>
                      </a:lnTo>
                      <a:lnTo>
                        <a:pt x="49" y="50"/>
                      </a:lnTo>
                      <a:lnTo>
                        <a:pt x="49" y="52"/>
                      </a:lnTo>
                      <a:lnTo>
                        <a:pt x="48" y="55"/>
                      </a:lnTo>
                      <a:lnTo>
                        <a:pt x="48" y="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Freeform: Shape 247"/>
                <p:cNvSpPr/>
                <p:nvPr/>
              </p:nvSpPr>
              <p:spPr bwMode="auto">
                <a:xfrm>
                  <a:off x="6159500" y="2039938"/>
                  <a:ext cx="30163" cy="9525"/>
                </a:xfrm>
                <a:custGeom>
                  <a:avLst/>
                  <a:gdLst>
                    <a:gd name="T0" fmla="*/ 39 w 39"/>
                    <a:gd name="T1" fmla="*/ 10 h 11"/>
                    <a:gd name="T2" fmla="*/ 39 w 39"/>
                    <a:gd name="T3" fmla="*/ 10 h 11"/>
                    <a:gd name="T4" fmla="*/ 39 w 39"/>
                    <a:gd name="T5" fmla="*/ 7 h 11"/>
                    <a:gd name="T6" fmla="*/ 39 w 39"/>
                    <a:gd name="T7" fmla="*/ 3 h 11"/>
                    <a:gd name="T8" fmla="*/ 39 w 39"/>
                    <a:gd name="T9" fmla="*/ 3 h 11"/>
                    <a:gd name="T10" fmla="*/ 34 w 39"/>
                    <a:gd name="T11" fmla="*/ 2 h 11"/>
                    <a:gd name="T12" fmla="*/ 29 w 39"/>
                    <a:gd name="T13" fmla="*/ 1 h 11"/>
                    <a:gd name="T14" fmla="*/ 20 w 39"/>
                    <a:gd name="T15" fmla="*/ 0 h 11"/>
                    <a:gd name="T16" fmla="*/ 9 w 39"/>
                    <a:gd name="T17" fmla="*/ 1 h 11"/>
                    <a:gd name="T18" fmla="*/ 0 w 39"/>
                    <a:gd name="T19" fmla="*/ 3 h 11"/>
                    <a:gd name="T20" fmla="*/ 0 w 39"/>
                    <a:gd name="T21" fmla="*/ 3 h 11"/>
                    <a:gd name="T22" fmla="*/ 9 w 39"/>
                    <a:gd name="T23" fmla="*/ 7 h 11"/>
                    <a:gd name="T24" fmla="*/ 18 w 39"/>
                    <a:gd name="T25" fmla="*/ 11 h 11"/>
                    <a:gd name="T26" fmla="*/ 39 w 39"/>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1">
                      <a:moveTo>
                        <a:pt x="39" y="10"/>
                      </a:moveTo>
                      <a:lnTo>
                        <a:pt x="39" y="10"/>
                      </a:lnTo>
                      <a:lnTo>
                        <a:pt x="39" y="7"/>
                      </a:lnTo>
                      <a:lnTo>
                        <a:pt x="39" y="3"/>
                      </a:lnTo>
                      <a:lnTo>
                        <a:pt x="39" y="3"/>
                      </a:lnTo>
                      <a:lnTo>
                        <a:pt x="34" y="2"/>
                      </a:lnTo>
                      <a:lnTo>
                        <a:pt x="29" y="1"/>
                      </a:lnTo>
                      <a:lnTo>
                        <a:pt x="20" y="0"/>
                      </a:lnTo>
                      <a:lnTo>
                        <a:pt x="9" y="1"/>
                      </a:lnTo>
                      <a:lnTo>
                        <a:pt x="0" y="3"/>
                      </a:lnTo>
                      <a:lnTo>
                        <a:pt x="0" y="3"/>
                      </a:lnTo>
                      <a:lnTo>
                        <a:pt x="9" y="7"/>
                      </a:lnTo>
                      <a:lnTo>
                        <a:pt x="18" y="11"/>
                      </a:lnTo>
                      <a:lnTo>
                        <a:pt x="39"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8" name="Freeform: Shape 248"/>
                <p:cNvSpPr/>
                <p:nvPr/>
              </p:nvSpPr>
              <p:spPr bwMode="auto">
                <a:xfrm>
                  <a:off x="6132513" y="2043113"/>
                  <a:ext cx="41275" cy="7937"/>
                </a:xfrm>
                <a:custGeom>
                  <a:avLst/>
                  <a:gdLst>
                    <a:gd name="T0" fmla="*/ 52 w 52"/>
                    <a:gd name="T1" fmla="*/ 8 h 10"/>
                    <a:gd name="T2" fmla="*/ 52 w 52"/>
                    <a:gd name="T3" fmla="*/ 8 h 10"/>
                    <a:gd name="T4" fmla="*/ 43 w 52"/>
                    <a:gd name="T5" fmla="*/ 4 h 10"/>
                    <a:gd name="T6" fmla="*/ 34 w 52"/>
                    <a:gd name="T7" fmla="*/ 0 h 10"/>
                    <a:gd name="T8" fmla="*/ 34 w 52"/>
                    <a:gd name="T9" fmla="*/ 0 h 10"/>
                    <a:gd name="T10" fmla="*/ 17 w 52"/>
                    <a:gd name="T11" fmla="*/ 6 h 10"/>
                    <a:gd name="T12" fmla="*/ 8 w 52"/>
                    <a:gd name="T13" fmla="*/ 8 h 10"/>
                    <a:gd name="T14" fmla="*/ 0 w 52"/>
                    <a:gd name="T15" fmla="*/ 10 h 10"/>
                    <a:gd name="T16" fmla="*/ 52 w 5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8"/>
                      </a:moveTo>
                      <a:lnTo>
                        <a:pt x="52" y="8"/>
                      </a:lnTo>
                      <a:lnTo>
                        <a:pt x="43" y="4"/>
                      </a:lnTo>
                      <a:lnTo>
                        <a:pt x="34" y="0"/>
                      </a:lnTo>
                      <a:lnTo>
                        <a:pt x="34" y="0"/>
                      </a:lnTo>
                      <a:lnTo>
                        <a:pt x="17" y="6"/>
                      </a:lnTo>
                      <a:lnTo>
                        <a:pt x="8" y="8"/>
                      </a:lnTo>
                      <a:lnTo>
                        <a:pt x="0" y="10"/>
                      </a:lnTo>
                      <a:lnTo>
                        <a:pt x="52"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Freeform: Shape 249"/>
                <p:cNvSpPr/>
                <p:nvPr/>
              </p:nvSpPr>
              <p:spPr bwMode="auto">
                <a:xfrm>
                  <a:off x="6232525" y="2046288"/>
                  <a:ext cx="7938" cy="0"/>
                </a:xfrm>
                <a:custGeom>
                  <a:avLst/>
                  <a:gdLst>
                    <a:gd name="T0" fmla="*/ 11 w 11"/>
                    <a:gd name="T1" fmla="*/ 11 w 11"/>
                    <a:gd name="T2" fmla="*/ 3 w 11"/>
                    <a:gd name="T3" fmla="*/ 3 w 11"/>
                    <a:gd name="T4" fmla="*/ 0 w 11"/>
                    <a:gd name="T5" fmla="*/ 11 w 11"/>
                  </a:gdLst>
                  <a:ahLst/>
                  <a:cxnLst>
                    <a:cxn ang="0">
                      <a:pos x="T0" y="0"/>
                    </a:cxn>
                    <a:cxn ang="0">
                      <a:pos x="T1" y="0"/>
                    </a:cxn>
                    <a:cxn ang="0">
                      <a:pos x="T2" y="0"/>
                    </a:cxn>
                    <a:cxn ang="0">
                      <a:pos x="T3" y="0"/>
                    </a:cxn>
                    <a:cxn ang="0">
                      <a:pos x="T4" y="0"/>
                    </a:cxn>
                    <a:cxn ang="0">
                      <a:pos x="T5" y="0"/>
                    </a:cxn>
                  </a:cxnLst>
                  <a:rect l="0" t="0" r="r" b="b"/>
                  <a:pathLst>
                    <a:path w="11">
                      <a:moveTo>
                        <a:pt x="11" y="0"/>
                      </a:moveTo>
                      <a:lnTo>
                        <a:pt x="11" y="0"/>
                      </a:lnTo>
                      <a:lnTo>
                        <a:pt x="3" y="0"/>
                      </a:lnTo>
                      <a:lnTo>
                        <a:pt x="3" y="0"/>
                      </a:lnTo>
                      <a:lnTo>
                        <a:pt x="0" y="0"/>
                      </a:lnTo>
                      <a:lnTo>
                        <a:pt x="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0" name="Freeform: Shape 250"/>
                <p:cNvSpPr/>
                <p:nvPr/>
              </p:nvSpPr>
              <p:spPr bwMode="auto">
                <a:xfrm>
                  <a:off x="6227763" y="2046288"/>
                  <a:ext cx="6350" cy="1587"/>
                </a:xfrm>
                <a:custGeom>
                  <a:avLst/>
                  <a:gdLst>
                    <a:gd name="T0" fmla="*/ 8 w 8"/>
                    <a:gd name="T1" fmla="*/ 0 h 1"/>
                    <a:gd name="T2" fmla="*/ 8 w 8"/>
                    <a:gd name="T3" fmla="*/ 0 h 1"/>
                    <a:gd name="T4" fmla="*/ 0 w 8"/>
                    <a:gd name="T5" fmla="*/ 1 h 1"/>
                    <a:gd name="T6" fmla="*/ 5 w 8"/>
                    <a:gd name="T7" fmla="*/ 0 h 1"/>
                    <a:gd name="T8" fmla="*/ 5 w 8"/>
                    <a:gd name="T9" fmla="*/ 0 h 1"/>
                    <a:gd name="T10" fmla="*/ 8 w 8"/>
                    <a:gd name="T11" fmla="*/ 0 h 1"/>
                    <a:gd name="T12" fmla="*/ 8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8" y="0"/>
                      </a:moveTo>
                      <a:lnTo>
                        <a:pt x="8" y="0"/>
                      </a:lnTo>
                      <a:lnTo>
                        <a:pt x="0" y="1"/>
                      </a:lnTo>
                      <a:lnTo>
                        <a:pt x="5" y="0"/>
                      </a:lnTo>
                      <a:lnTo>
                        <a:pt x="5" y="0"/>
                      </a:lnTo>
                      <a:lnTo>
                        <a:pt x="8" y="0"/>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1" name="Freeform: Shape 251"/>
                <p:cNvSpPr/>
                <p:nvPr/>
              </p:nvSpPr>
              <p:spPr bwMode="auto">
                <a:xfrm>
                  <a:off x="6370638" y="2000250"/>
                  <a:ext cx="123825" cy="107950"/>
                </a:xfrm>
                <a:custGeom>
                  <a:avLst/>
                  <a:gdLst>
                    <a:gd name="T0" fmla="*/ 41 w 154"/>
                    <a:gd name="T1" fmla="*/ 93 h 136"/>
                    <a:gd name="T2" fmla="*/ 47 w 154"/>
                    <a:gd name="T3" fmla="*/ 96 h 136"/>
                    <a:gd name="T4" fmla="*/ 52 w 154"/>
                    <a:gd name="T5" fmla="*/ 104 h 136"/>
                    <a:gd name="T6" fmla="*/ 59 w 154"/>
                    <a:gd name="T7" fmla="*/ 118 h 136"/>
                    <a:gd name="T8" fmla="*/ 62 w 154"/>
                    <a:gd name="T9" fmla="*/ 122 h 136"/>
                    <a:gd name="T10" fmla="*/ 73 w 154"/>
                    <a:gd name="T11" fmla="*/ 134 h 136"/>
                    <a:gd name="T12" fmla="*/ 81 w 154"/>
                    <a:gd name="T13" fmla="*/ 136 h 136"/>
                    <a:gd name="T14" fmla="*/ 89 w 154"/>
                    <a:gd name="T15" fmla="*/ 134 h 136"/>
                    <a:gd name="T16" fmla="*/ 97 w 154"/>
                    <a:gd name="T17" fmla="*/ 128 h 136"/>
                    <a:gd name="T18" fmla="*/ 126 w 154"/>
                    <a:gd name="T19" fmla="*/ 117 h 136"/>
                    <a:gd name="T20" fmla="*/ 143 w 154"/>
                    <a:gd name="T21" fmla="*/ 111 h 136"/>
                    <a:gd name="T22" fmla="*/ 153 w 154"/>
                    <a:gd name="T23" fmla="*/ 101 h 136"/>
                    <a:gd name="T24" fmla="*/ 154 w 154"/>
                    <a:gd name="T25" fmla="*/ 97 h 136"/>
                    <a:gd name="T26" fmla="*/ 154 w 154"/>
                    <a:gd name="T27" fmla="*/ 89 h 136"/>
                    <a:gd name="T28" fmla="*/ 146 w 154"/>
                    <a:gd name="T29" fmla="*/ 79 h 136"/>
                    <a:gd name="T30" fmla="*/ 130 w 154"/>
                    <a:gd name="T31" fmla="*/ 64 h 136"/>
                    <a:gd name="T32" fmla="*/ 114 w 154"/>
                    <a:gd name="T33" fmla="*/ 48 h 136"/>
                    <a:gd name="T34" fmla="*/ 109 w 154"/>
                    <a:gd name="T35" fmla="*/ 38 h 136"/>
                    <a:gd name="T36" fmla="*/ 120 w 154"/>
                    <a:gd name="T37" fmla="*/ 35 h 136"/>
                    <a:gd name="T38" fmla="*/ 130 w 154"/>
                    <a:gd name="T39" fmla="*/ 28 h 136"/>
                    <a:gd name="T40" fmla="*/ 137 w 154"/>
                    <a:gd name="T41" fmla="*/ 20 h 136"/>
                    <a:gd name="T42" fmla="*/ 137 w 154"/>
                    <a:gd name="T43" fmla="*/ 9 h 136"/>
                    <a:gd name="T44" fmla="*/ 136 w 154"/>
                    <a:gd name="T45" fmla="*/ 5 h 136"/>
                    <a:gd name="T46" fmla="*/ 131 w 154"/>
                    <a:gd name="T47" fmla="*/ 1 h 136"/>
                    <a:gd name="T48" fmla="*/ 121 w 154"/>
                    <a:gd name="T49" fmla="*/ 0 h 136"/>
                    <a:gd name="T50" fmla="*/ 113 w 154"/>
                    <a:gd name="T51" fmla="*/ 2 h 136"/>
                    <a:gd name="T52" fmla="*/ 86 w 154"/>
                    <a:gd name="T53" fmla="*/ 11 h 136"/>
                    <a:gd name="T54" fmla="*/ 67 w 154"/>
                    <a:gd name="T55" fmla="*/ 13 h 136"/>
                    <a:gd name="T56" fmla="*/ 50 w 154"/>
                    <a:gd name="T57" fmla="*/ 10 h 136"/>
                    <a:gd name="T58" fmla="*/ 41 w 154"/>
                    <a:gd name="T59" fmla="*/ 3 h 136"/>
                    <a:gd name="T60" fmla="*/ 38 w 154"/>
                    <a:gd name="T61" fmla="*/ 9 h 136"/>
                    <a:gd name="T62" fmla="*/ 36 w 154"/>
                    <a:gd name="T63" fmla="*/ 19 h 136"/>
                    <a:gd name="T64" fmla="*/ 37 w 154"/>
                    <a:gd name="T65" fmla="*/ 35 h 136"/>
                    <a:gd name="T66" fmla="*/ 34 w 154"/>
                    <a:gd name="T67" fmla="*/ 40 h 136"/>
                    <a:gd name="T68" fmla="*/ 29 w 154"/>
                    <a:gd name="T69" fmla="*/ 44 h 136"/>
                    <a:gd name="T70" fmla="*/ 12 w 154"/>
                    <a:gd name="T71" fmla="*/ 48 h 136"/>
                    <a:gd name="T72" fmla="*/ 3 w 154"/>
                    <a:gd name="T73" fmla="*/ 53 h 136"/>
                    <a:gd name="T74" fmla="*/ 0 w 154"/>
                    <a:gd name="T75" fmla="*/ 63 h 136"/>
                    <a:gd name="T76" fmla="*/ 2 w 154"/>
                    <a:gd name="T77" fmla="*/ 70 h 136"/>
                    <a:gd name="T78" fmla="*/ 9 w 154"/>
                    <a:gd name="T79" fmla="*/ 79 h 136"/>
                    <a:gd name="T80" fmla="*/ 19 w 154"/>
                    <a:gd name="T81" fmla="*/ 86 h 136"/>
                    <a:gd name="T82" fmla="*/ 41 w 154"/>
                    <a:gd name="T83" fmla="*/ 9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36">
                      <a:moveTo>
                        <a:pt x="41" y="93"/>
                      </a:moveTo>
                      <a:lnTo>
                        <a:pt x="41" y="93"/>
                      </a:lnTo>
                      <a:lnTo>
                        <a:pt x="44" y="94"/>
                      </a:lnTo>
                      <a:lnTo>
                        <a:pt x="47" y="96"/>
                      </a:lnTo>
                      <a:lnTo>
                        <a:pt x="50" y="101"/>
                      </a:lnTo>
                      <a:lnTo>
                        <a:pt x="52" y="104"/>
                      </a:lnTo>
                      <a:lnTo>
                        <a:pt x="56" y="113"/>
                      </a:lnTo>
                      <a:lnTo>
                        <a:pt x="59" y="118"/>
                      </a:lnTo>
                      <a:lnTo>
                        <a:pt x="62" y="122"/>
                      </a:lnTo>
                      <a:lnTo>
                        <a:pt x="62" y="122"/>
                      </a:lnTo>
                      <a:lnTo>
                        <a:pt x="67" y="128"/>
                      </a:lnTo>
                      <a:lnTo>
                        <a:pt x="73" y="134"/>
                      </a:lnTo>
                      <a:lnTo>
                        <a:pt x="77" y="135"/>
                      </a:lnTo>
                      <a:lnTo>
                        <a:pt x="81" y="136"/>
                      </a:lnTo>
                      <a:lnTo>
                        <a:pt x="85" y="135"/>
                      </a:lnTo>
                      <a:lnTo>
                        <a:pt x="89" y="134"/>
                      </a:lnTo>
                      <a:lnTo>
                        <a:pt x="89" y="134"/>
                      </a:lnTo>
                      <a:lnTo>
                        <a:pt x="97" y="128"/>
                      </a:lnTo>
                      <a:lnTo>
                        <a:pt x="106" y="123"/>
                      </a:lnTo>
                      <a:lnTo>
                        <a:pt x="126" y="117"/>
                      </a:lnTo>
                      <a:lnTo>
                        <a:pt x="135" y="114"/>
                      </a:lnTo>
                      <a:lnTo>
                        <a:pt x="143" y="111"/>
                      </a:lnTo>
                      <a:lnTo>
                        <a:pt x="149" y="106"/>
                      </a:lnTo>
                      <a:lnTo>
                        <a:pt x="153" y="101"/>
                      </a:lnTo>
                      <a:lnTo>
                        <a:pt x="153" y="101"/>
                      </a:lnTo>
                      <a:lnTo>
                        <a:pt x="154" y="97"/>
                      </a:lnTo>
                      <a:lnTo>
                        <a:pt x="154" y="93"/>
                      </a:lnTo>
                      <a:lnTo>
                        <a:pt x="154" y="89"/>
                      </a:lnTo>
                      <a:lnTo>
                        <a:pt x="152" y="86"/>
                      </a:lnTo>
                      <a:lnTo>
                        <a:pt x="146" y="79"/>
                      </a:lnTo>
                      <a:lnTo>
                        <a:pt x="139" y="71"/>
                      </a:lnTo>
                      <a:lnTo>
                        <a:pt x="130" y="64"/>
                      </a:lnTo>
                      <a:lnTo>
                        <a:pt x="121" y="56"/>
                      </a:lnTo>
                      <a:lnTo>
                        <a:pt x="114" y="48"/>
                      </a:lnTo>
                      <a:lnTo>
                        <a:pt x="111" y="44"/>
                      </a:lnTo>
                      <a:lnTo>
                        <a:pt x="109" y="38"/>
                      </a:lnTo>
                      <a:lnTo>
                        <a:pt x="109" y="38"/>
                      </a:lnTo>
                      <a:lnTo>
                        <a:pt x="120" y="35"/>
                      </a:lnTo>
                      <a:lnTo>
                        <a:pt x="126" y="31"/>
                      </a:lnTo>
                      <a:lnTo>
                        <a:pt x="130" y="28"/>
                      </a:lnTo>
                      <a:lnTo>
                        <a:pt x="134" y="25"/>
                      </a:lnTo>
                      <a:lnTo>
                        <a:pt x="137" y="20"/>
                      </a:lnTo>
                      <a:lnTo>
                        <a:pt x="138" y="14"/>
                      </a:lnTo>
                      <a:lnTo>
                        <a:pt x="137" y="9"/>
                      </a:lnTo>
                      <a:lnTo>
                        <a:pt x="137" y="9"/>
                      </a:lnTo>
                      <a:lnTo>
                        <a:pt x="136" y="5"/>
                      </a:lnTo>
                      <a:lnTo>
                        <a:pt x="134" y="3"/>
                      </a:lnTo>
                      <a:lnTo>
                        <a:pt x="131" y="1"/>
                      </a:lnTo>
                      <a:lnTo>
                        <a:pt x="129" y="0"/>
                      </a:lnTo>
                      <a:lnTo>
                        <a:pt x="121" y="0"/>
                      </a:lnTo>
                      <a:lnTo>
                        <a:pt x="113" y="2"/>
                      </a:lnTo>
                      <a:lnTo>
                        <a:pt x="113" y="2"/>
                      </a:lnTo>
                      <a:lnTo>
                        <a:pt x="95" y="7"/>
                      </a:lnTo>
                      <a:lnTo>
                        <a:pt x="86" y="11"/>
                      </a:lnTo>
                      <a:lnTo>
                        <a:pt x="77" y="13"/>
                      </a:lnTo>
                      <a:lnTo>
                        <a:pt x="67" y="13"/>
                      </a:lnTo>
                      <a:lnTo>
                        <a:pt x="58" y="12"/>
                      </a:lnTo>
                      <a:lnTo>
                        <a:pt x="50" y="10"/>
                      </a:lnTo>
                      <a:lnTo>
                        <a:pt x="45" y="6"/>
                      </a:lnTo>
                      <a:lnTo>
                        <a:pt x="41" y="3"/>
                      </a:lnTo>
                      <a:lnTo>
                        <a:pt x="41" y="3"/>
                      </a:lnTo>
                      <a:lnTo>
                        <a:pt x="38" y="9"/>
                      </a:lnTo>
                      <a:lnTo>
                        <a:pt x="36" y="13"/>
                      </a:lnTo>
                      <a:lnTo>
                        <a:pt x="36" y="19"/>
                      </a:lnTo>
                      <a:lnTo>
                        <a:pt x="36" y="25"/>
                      </a:lnTo>
                      <a:lnTo>
                        <a:pt x="37" y="35"/>
                      </a:lnTo>
                      <a:lnTo>
                        <a:pt x="36" y="38"/>
                      </a:lnTo>
                      <a:lnTo>
                        <a:pt x="34" y="40"/>
                      </a:lnTo>
                      <a:lnTo>
                        <a:pt x="34" y="40"/>
                      </a:lnTo>
                      <a:lnTo>
                        <a:pt x="29" y="44"/>
                      </a:lnTo>
                      <a:lnTo>
                        <a:pt x="23" y="45"/>
                      </a:lnTo>
                      <a:lnTo>
                        <a:pt x="12" y="48"/>
                      </a:lnTo>
                      <a:lnTo>
                        <a:pt x="6" y="51"/>
                      </a:lnTo>
                      <a:lnTo>
                        <a:pt x="3" y="53"/>
                      </a:lnTo>
                      <a:lnTo>
                        <a:pt x="1" y="58"/>
                      </a:lnTo>
                      <a:lnTo>
                        <a:pt x="0" y="63"/>
                      </a:lnTo>
                      <a:lnTo>
                        <a:pt x="0" y="63"/>
                      </a:lnTo>
                      <a:lnTo>
                        <a:pt x="2" y="70"/>
                      </a:lnTo>
                      <a:lnTo>
                        <a:pt x="4" y="75"/>
                      </a:lnTo>
                      <a:lnTo>
                        <a:pt x="9" y="79"/>
                      </a:lnTo>
                      <a:lnTo>
                        <a:pt x="13" y="84"/>
                      </a:lnTo>
                      <a:lnTo>
                        <a:pt x="19" y="86"/>
                      </a:lnTo>
                      <a:lnTo>
                        <a:pt x="26" y="89"/>
                      </a:lnTo>
                      <a:lnTo>
                        <a:pt x="41" y="93"/>
                      </a:lnTo>
                      <a:lnTo>
                        <a:pt x="41"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2" name="Freeform: Shape 252"/>
                <p:cNvSpPr/>
                <p:nvPr/>
              </p:nvSpPr>
              <p:spPr bwMode="auto">
                <a:xfrm>
                  <a:off x="6511925" y="1998663"/>
                  <a:ext cx="103188" cy="84137"/>
                </a:xfrm>
                <a:custGeom>
                  <a:avLst/>
                  <a:gdLst>
                    <a:gd name="T0" fmla="*/ 22 w 131"/>
                    <a:gd name="T1" fmla="*/ 104 h 106"/>
                    <a:gd name="T2" fmla="*/ 36 w 131"/>
                    <a:gd name="T3" fmla="*/ 105 h 106"/>
                    <a:gd name="T4" fmla="*/ 50 w 131"/>
                    <a:gd name="T5" fmla="*/ 100 h 106"/>
                    <a:gd name="T6" fmla="*/ 64 w 131"/>
                    <a:gd name="T7" fmla="*/ 90 h 106"/>
                    <a:gd name="T8" fmla="*/ 76 w 131"/>
                    <a:gd name="T9" fmla="*/ 79 h 106"/>
                    <a:gd name="T10" fmla="*/ 82 w 131"/>
                    <a:gd name="T11" fmla="*/ 73 h 106"/>
                    <a:gd name="T12" fmla="*/ 98 w 131"/>
                    <a:gd name="T13" fmla="*/ 70 h 106"/>
                    <a:gd name="T14" fmla="*/ 114 w 131"/>
                    <a:gd name="T15" fmla="*/ 67 h 106"/>
                    <a:gd name="T16" fmla="*/ 124 w 131"/>
                    <a:gd name="T17" fmla="*/ 64 h 106"/>
                    <a:gd name="T18" fmla="*/ 128 w 131"/>
                    <a:gd name="T19" fmla="*/ 59 h 106"/>
                    <a:gd name="T20" fmla="*/ 130 w 131"/>
                    <a:gd name="T21" fmla="*/ 56 h 106"/>
                    <a:gd name="T22" fmla="*/ 131 w 131"/>
                    <a:gd name="T23" fmla="*/ 46 h 106"/>
                    <a:gd name="T24" fmla="*/ 123 w 131"/>
                    <a:gd name="T25" fmla="*/ 24 h 106"/>
                    <a:gd name="T26" fmla="*/ 123 w 131"/>
                    <a:gd name="T27" fmla="*/ 12 h 106"/>
                    <a:gd name="T28" fmla="*/ 94 w 131"/>
                    <a:gd name="T29" fmla="*/ 12 h 106"/>
                    <a:gd name="T30" fmla="*/ 89 w 131"/>
                    <a:gd name="T31" fmla="*/ 12 h 106"/>
                    <a:gd name="T32" fmla="*/ 94 w 131"/>
                    <a:gd name="T33" fmla="*/ 12 h 106"/>
                    <a:gd name="T34" fmla="*/ 88 w 131"/>
                    <a:gd name="T35" fmla="*/ 10 h 106"/>
                    <a:gd name="T36" fmla="*/ 73 w 131"/>
                    <a:gd name="T37" fmla="*/ 4 h 106"/>
                    <a:gd name="T38" fmla="*/ 61 w 131"/>
                    <a:gd name="T39" fmla="*/ 0 h 106"/>
                    <a:gd name="T40" fmla="*/ 50 w 131"/>
                    <a:gd name="T41" fmla="*/ 1 h 106"/>
                    <a:gd name="T42" fmla="*/ 50 w 131"/>
                    <a:gd name="T43" fmla="*/ 4 h 106"/>
                    <a:gd name="T44" fmla="*/ 48 w 131"/>
                    <a:gd name="T45" fmla="*/ 12 h 106"/>
                    <a:gd name="T46" fmla="*/ 44 w 131"/>
                    <a:gd name="T47" fmla="*/ 18 h 106"/>
                    <a:gd name="T48" fmla="*/ 45 w 131"/>
                    <a:gd name="T49" fmla="*/ 22 h 106"/>
                    <a:gd name="T50" fmla="*/ 34 w 131"/>
                    <a:gd name="T51" fmla="*/ 22 h 106"/>
                    <a:gd name="T52" fmla="*/ 17 w 131"/>
                    <a:gd name="T53" fmla="*/ 17 h 106"/>
                    <a:gd name="T54" fmla="*/ 7 w 131"/>
                    <a:gd name="T55" fmla="*/ 18 h 106"/>
                    <a:gd name="T56" fmla="*/ 2 w 131"/>
                    <a:gd name="T57" fmla="*/ 23 h 106"/>
                    <a:gd name="T58" fmla="*/ 0 w 131"/>
                    <a:gd name="T59" fmla="*/ 30 h 106"/>
                    <a:gd name="T60" fmla="*/ 2 w 131"/>
                    <a:gd name="T61" fmla="*/ 39 h 106"/>
                    <a:gd name="T62" fmla="*/ 12 w 131"/>
                    <a:gd name="T63" fmla="*/ 55 h 106"/>
                    <a:gd name="T64" fmla="*/ 15 w 131"/>
                    <a:gd name="T65" fmla="*/ 57 h 106"/>
                    <a:gd name="T66" fmla="*/ 17 w 131"/>
                    <a:gd name="T67" fmla="*/ 66 h 106"/>
                    <a:gd name="T68" fmla="*/ 15 w 131"/>
                    <a:gd name="T69" fmla="*/ 81 h 106"/>
                    <a:gd name="T70" fmla="*/ 14 w 131"/>
                    <a:gd name="T71" fmla="*/ 95 h 106"/>
                    <a:gd name="T72" fmla="*/ 16 w 131"/>
                    <a:gd name="T73" fmla="*/ 100 h 106"/>
                    <a:gd name="T74" fmla="*/ 22 w 131"/>
                    <a:gd name="T75"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06">
                      <a:moveTo>
                        <a:pt x="22" y="104"/>
                      </a:moveTo>
                      <a:lnTo>
                        <a:pt x="22" y="104"/>
                      </a:lnTo>
                      <a:lnTo>
                        <a:pt x="28" y="106"/>
                      </a:lnTo>
                      <a:lnTo>
                        <a:pt x="36" y="105"/>
                      </a:lnTo>
                      <a:lnTo>
                        <a:pt x="43" y="103"/>
                      </a:lnTo>
                      <a:lnTo>
                        <a:pt x="50" y="100"/>
                      </a:lnTo>
                      <a:lnTo>
                        <a:pt x="57" y="96"/>
                      </a:lnTo>
                      <a:lnTo>
                        <a:pt x="64" y="90"/>
                      </a:lnTo>
                      <a:lnTo>
                        <a:pt x="76" y="79"/>
                      </a:lnTo>
                      <a:lnTo>
                        <a:pt x="76" y="79"/>
                      </a:lnTo>
                      <a:lnTo>
                        <a:pt x="78" y="75"/>
                      </a:lnTo>
                      <a:lnTo>
                        <a:pt x="82" y="73"/>
                      </a:lnTo>
                      <a:lnTo>
                        <a:pt x="89" y="71"/>
                      </a:lnTo>
                      <a:lnTo>
                        <a:pt x="98" y="70"/>
                      </a:lnTo>
                      <a:lnTo>
                        <a:pt x="106" y="68"/>
                      </a:lnTo>
                      <a:lnTo>
                        <a:pt x="114" y="67"/>
                      </a:lnTo>
                      <a:lnTo>
                        <a:pt x="121" y="65"/>
                      </a:lnTo>
                      <a:lnTo>
                        <a:pt x="124" y="64"/>
                      </a:lnTo>
                      <a:lnTo>
                        <a:pt x="126" y="62"/>
                      </a:lnTo>
                      <a:lnTo>
                        <a:pt x="128" y="59"/>
                      </a:lnTo>
                      <a:lnTo>
                        <a:pt x="130" y="56"/>
                      </a:lnTo>
                      <a:lnTo>
                        <a:pt x="130" y="56"/>
                      </a:lnTo>
                      <a:lnTo>
                        <a:pt x="131" y="50"/>
                      </a:lnTo>
                      <a:lnTo>
                        <a:pt x="131" y="46"/>
                      </a:lnTo>
                      <a:lnTo>
                        <a:pt x="126" y="36"/>
                      </a:lnTo>
                      <a:lnTo>
                        <a:pt x="123" y="24"/>
                      </a:lnTo>
                      <a:lnTo>
                        <a:pt x="123" y="17"/>
                      </a:lnTo>
                      <a:lnTo>
                        <a:pt x="123" y="12"/>
                      </a:lnTo>
                      <a:lnTo>
                        <a:pt x="123" y="12"/>
                      </a:lnTo>
                      <a:lnTo>
                        <a:pt x="94" y="12"/>
                      </a:lnTo>
                      <a:lnTo>
                        <a:pt x="94" y="12"/>
                      </a:lnTo>
                      <a:lnTo>
                        <a:pt x="89" y="12"/>
                      </a:lnTo>
                      <a:lnTo>
                        <a:pt x="89" y="12"/>
                      </a:lnTo>
                      <a:lnTo>
                        <a:pt x="94" y="12"/>
                      </a:lnTo>
                      <a:lnTo>
                        <a:pt x="94" y="12"/>
                      </a:lnTo>
                      <a:lnTo>
                        <a:pt x="88" y="10"/>
                      </a:lnTo>
                      <a:lnTo>
                        <a:pt x="83" y="8"/>
                      </a:lnTo>
                      <a:lnTo>
                        <a:pt x="73" y="4"/>
                      </a:lnTo>
                      <a:lnTo>
                        <a:pt x="67" y="1"/>
                      </a:lnTo>
                      <a:lnTo>
                        <a:pt x="61" y="0"/>
                      </a:lnTo>
                      <a:lnTo>
                        <a:pt x="56" y="0"/>
                      </a:lnTo>
                      <a:lnTo>
                        <a:pt x="50" y="1"/>
                      </a:lnTo>
                      <a:lnTo>
                        <a:pt x="50" y="1"/>
                      </a:lnTo>
                      <a:lnTo>
                        <a:pt x="50" y="4"/>
                      </a:lnTo>
                      <a:lnTo>
                        <a:pt x="50" y="7"/>
                      </a:lnTo>
                      <a:lnTo>
                        <a:pt x="48" y="12"/>
                      </a:lnTo>
                      <a:lnTo>
                        <a:pt x="44" y="16"/>
                      </a:lnTo>
                      <a:lnTo>
                        <a:pt x="44" y="18"/>
                      </a:lnTo>
                      <a:lnTo>
                        <a:pt x="45" y="22"/>
                      </a:lnTo>
                      <a:lnTo>
                        <a:pt x="45" y="22"/>
                      </a:lnTo>
                      <a:lnTo>
                        <a:pt x="40" y="23"/>
                      </a:lnTo>
                      <a:lnTo>
                        <a:pt x="34" y="22"/>
                      </a:lnTo>
                      <a:lnTo>
                        <a:pt x="23" y="18"/>
                      </a:lnTo>
                      <a:lnTo>
                        <a:pt x="17" y="17"/>
                      </a:lnTo>
                      <a:lnTo>
                        <a:pt x="11" y="17"/>
                      </a:lnTo>
                      <a:lnTo>
                        <a:pt x="7" y="18"/>
                      </a:lnTo>
                      <a:lnTo>
                        <a:pt x="2" y="23"/>
                      </a:lnTo>
                      <a:lnTo>
                        <a:pt x="2" y="23"/>
                      </a:lnTo>
                      <a:lnTo>
                        <a:pt x="1" y="26"/>
                      </a:lnTo>
                      <a:lnTo>
                        <a:pt x="0" y="30"/>
                      </a:lnTo>
                      <a:lnTo>
                        <a:pt x="1" y="34"/>
                      </a:lnTo>
                      <a:lnTo>
                        <a:pt x="2" y="39"/>
                      </a:lnTo>
                      <a:lnTo>
                        <a:pt x="7" y="47"/>
                      </a:lnTo>
                      <a:lnTo>
                        <a:pt x="12" y="55"/>
                      </a:lnTo>
                      <a:lnTo>
                        <a:pt x="12" y="55"/>
                      </a:lnTo>
                      <a:lnTo>
                        <a:pt x="15" y="57"/>
                      </a:lnTo>
                      <a:lnTo>
                        <a:pt x="16" y="59"/>
                      </a:lnTo>
                      <a:lnTo>
                        <a:pt x="17" y="66"/>
                      </a:lnTo>
                      <a:lnTo>
                        <a:pt x="16" y="74"/>
                      </a:lnTo>
                      <a:lnTo>
                        <a:pt x="15" y="81"/>
                      </a:lnTo>
                      <a:lnTo>
                        <a:pt x="14" y="89"/>
                      </a:lnTo>
                      <a:lnTo>
                        <a:pt x="14" y="95"/>
                      </a:lnTo>
                      <a:lnTo>
                        <a:pt x="15" y="98"/>
                      </a:lnTo>
                      <a:lnTo>
                        <a:pt x="16" y="100"/>
                      </a:lnTo>
                      <a:lnTo>
                        <a:pt x="18" y="103"/>
                      </a:lnTo>
                      <a:lnTo>
                        <a:pt x="22" y="104"/>
                      </a:lnTo>
                      <a:lnTo>
                        <a:pt x="22" y="1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3" name="Freeform: Shape 253"/>
                <p:cNvSpPr/>
                <p:nvPr/>
              </p:nvSpPr>
              <p:spPr bwMode="auto">
                <a:xfrm>
                  <a:off x="6799263" y="1966913"/>
                  <a:ext cx="4763" cy="4762"/>
                </a:xfrm>
                <a:custGeom>
                  <a:avLst/>
                  <a:gdLst>
                    <a:gd name="T0" fmla="*/ 1 w 5"/>
                    <a:gd name="T1" fmla="*/ 6 h 6"/>
                    <a:gd name="T2" fmla="*/ 1 w 5"/>
                    <a:gd name="T3" fmla="*/ 6 h 6"/>
                    <a:gd name="T4" fmla="*/ 5 w 5"/>
                    <a:gd name="T5" fmla="*/ 0 h 6"/>
                    <a:gd name="T6" fmla="*/ 5 w 5"/>
                    <a:gd name="T7" fmla="*/ 0 h 6"/>
                    <a:gd name="T8" fmla="*/ 0 w 5"/>
                    <a:gd name="T9" fmla="*/ 0 h 6"/>
                    <a:gd name="T10" fmla="*/ 0 w 5"/>
                    <a:gd name="T11" fmla="*/ 0 h 6"/>
                    <a:gd name="T12" fmla="*/ 1 w 5"/>
                    <a:gd name="T13" fmla="*/ 6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lnTo>
                        <a:pt x="1" y="6"/>
                      </a:lnTo>
                      <a:lnTo>
                        <a:pt x="5" y="0"/>
                      </a:lnTo>
                      <a:lnTo>
                        <a:pt x="5" y="0"/>
                      </a:lnTo>
                      <a:lnTo>
                        <a:pt x="0" y="0"/>
                      </a:lnTo>
                      <a:lnTo>
                        <a:pt x="0" y="0"/>
                      </a:lnTo>
                      <a:lnTo>
                        <a:pt x="1" y="6"/>
                      </a:lnTo>
                      <a:lnTo>
                        <a:pt x="1"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Freeform: Shape 254"/>
                <p:cNvSpPr/>
                <p:nvPr/>
              </p:nvSpPr>
              <p:spPr bwMode="auto">
                <a:xfrm>
                  <a:off x="6567488" y="1914525"/>
                  <a:ext cx="231775" cy="84137"/>
                </a:xfrm>
                <a:custGeom>
                  <a:avLst/>
                  <a:gdLst>
                    <a:gd name="T0" fmla="*/ 187 w 294"/>
                    <a:gd name="T1" fmla="*/ 35 h 107"/>
                    <a:gd name="T2" fmla="*/ 183 w 294"/>
                    <a:gd name="T3" fmla="*/ 33 h 107"/>
                    <a:gd name="T4" fmla="*/ 175 w 294"/>
                    <a:gd name="T5" fmla="*/ 25 h 107"/>
                    <a:gd name="T6" fmla="*/ 172 w 294"/>
                    <a:gd name="T7" fmla="*/ 22 h 107"/>
                    <a:gd name="T8" fmla="*/ 164 w 294"/>
                    <a:gd name="T9" fmla="*/ 21 h 107"/>
                    <a:gd name="T10" fmla="*/ 157 w 294"/>
                    <a:gd name="T11" fmla="*/ 22 h 107"/>
                    <a:gd name="T12" fmla="*/ 148 w 294"/>
                    <a:gd name="T13" fmla="*/ 31 h 107"/>
                    <a:gd name="T14" fmla="*/ 135 w 294"/>
                    <a:gd name="T15" fmla="*/ 48 h 107"/>
                    <a:gd name="T16" fmla="*/ 128 w 294"/>
                    <a:gd name="T17" fmla="*/ 52 h 107"/>
                    <a:gd name="T18" fmla="*/ 113 w 294"/>
                    <a:gd name="T19" fmla="*/ 53 h 107"/>
                    <a:gd name="T20" fmla="*/ 100 w 294"/>
                    <a:gd name="T21" fmla="*/ 47 h 107"/>
                    <a:gd name="T22" fmla="*/ 92 w 294"/>
                    <a:gd name="T23" fmla="*/ 37 h 107"/>
                    <a:gd name="T24" fmla="*/ 89 w 294"/>
                    <a:gd name="T25" fmla="*/ 22 h 107"/>
                    <a:gd name="T26" fmla="*/ 83 w 294"/>
                    <a:gd name="T27" fmla="*/ 27 h 107"/>
                    <a:gd name="T28" fmla="*/ 73 w 294"/>
                    <a:gd name="T29" fmla="*/ 36 h 107"/>
                    <a:gd name="T30" fmla="*/ 69 w 294"/>
                    <a:gd name="T31" fmla="*/ 39 h 107"/>
                    <a:gd name="T32" fmla="*/ 61 w 294"/>
                    <a:gd name="T33" fmla="*/ 41 h 107"/>
                    <a:gd name="T34" fmla="*/ 54 w 294"/>
                    <a:gd name="T35" fmla="*/ 40 h 107"/>
                    <a:gd name="T36" fmla="*/ 44 w 294"/>
                    <a:gd name="T37" fmla="*/ 31 h 107"/>
                    <a:gd name="T38" fmla="*/ 34 w 294"/>
                    <a:gd name="T39" fmla="*/ 18 h 107"/>
                    <a:gd name="T40" fmla="*/ 28 w 294"/>
                    <a:gd name="T41" fmla="*/ 3 h 107"/>
                    <a:gd name="T42" fmla="*/ 21 w 294"/>
                    <a:gd name="T43" fmla="*/ 0 h 107"/>
                    <a:gd name="T44" fmla="*/ 12 w 294"/>
                    <a:gd name="T45" fmla="*/ 3 h 107"/>
                    <a:gd name="T46" fmla="*/ 6 w 294"/>
                    <a:gd name="T47" fmla="*/ 10 h 107"/>
                    <a:gd name="T48" fmla="*/ 0 w 294"/>
                    <a:gd name="T49" fmla="*/ 27 h 107"/>
                    <a:gd name="T50" fmla="*/ 1 w 294"/>
                    <a:gd name="T51" fmla="*/ 43 h 107"/>
                    <a:gd name="T52" fmla="*/ 7 w 294"/>
                    <a:gd name="T53" fmla="*/ 58 h 107"/>
                    <a:gd name="T54" fmla="*/ 13 w 294"/>
                    <a:gd name="T55" fmla="*/ 65 h 107"/>
                    <a:gd name="T56" fmla="*/ 25 w 294"/>
                    <a:gd name="T57" fmla="*/ 76 h 107"/>
                    <a:gd name="T58" fmla="*/ 41 w 294"/>
                    <a:gd name="T59" fmla="*/ 85 h 107"/>
                    <a:gd name="T60" fmla="*/ 70 w 294"/>
                    <a:gd name="T61" fmla="*/ 101 h 107"/>
                    <a:gd name="T62" fmla="*/ 85 w 294"/>
                    <a:gd name="T63" fmla="*/ 105 h 107"/>
                    <a:gd name="T64" fmla="*/ 98 w 294"/>
                    <a:gd name="T65" fmla="*/ 107 h 107"/>
                    <a:gd name="T66" fmla="*/ 111 w 294"/>
                    <a:gd name="T67" fmla="*/ 106 h 107"/>
                    <a:gd name="T68" fmla="*/ 149 w 294"/>
                    <a:gd name="T69" fmla="*/ 94 h 107"/>
                    <a:gd name="T70" fmla="*/ 175 w 294"/>
                    <a:gd name="T71" fmla="*/ 88 h 107"/>
                    <a:gd name="T72" fmla="*/ 188 w 294"/>
                    <a:gd name="T73" fmla="*/ 87 h 107"/>
                    <a:gd name="T74" fmla="*/ 201 w 294"/>
                    <a:gd name="T75" fmla="*/ 90 h 107"/>
                    <a:gd name="T76" fmla="*/ 212 w 294"/>
                    <a:gd name="T77" fmla="*/ 94 h 107"/>
                    <a:gd name="T78" fmla="*/ 236 w 294"/>
                    <a:gd name="T79" fmla="*/ 95 h 107"/>
                    <a:gd name="T80" fmla="*/ 259 w 294"/>
                    <a:gd name="T81" fmla="*/ 89 h 107"/>
                    <a:gd name="T82" fmla="*/ 278 w 294"/>
                    <a:gd name="T83" fmla="*/ 77 h 107"/>
                    <a:gd name="T84" fmla="*/ 286 w 294"/>
                    <a:gd name="T85" fmla="*/ 68 h 107"/>
                    <a:gd name="T86" fmla="*/ 288 w 294"/>
                    <a:gd name="T87" fmla="*/ 66 h 107"/>
                    <a:gd name="T88" fmla="*/ 294 w 294"/>
                    <a:gd name="T89" fmla="*/ 66 h 107"/>
                    <a:gd name="T90" fmla="*/ 287 w 294"/>
                    <a:gd name="T91" fmla="*/ 53 h 107"/>
                    <a:gd name="T92" fmla="*/ 278 w 294"/>
                    <a:gd name="T93" fmla="*/ 43 h 107"/>
                    <a:gd name="T94" fmla="*/ 265 w 294"/>
                    <a:gd name="T95" fmla="*/ 37 h 107"/>
                    <a:gd name="T96" fmla="*/ 251 w 294"/>
                    <a:gd name="T97" fmla="*/ 33 h 107"/>
                    <a:gd name="T98" fmla="*/ 218 w 294"/>
                    <a:gd name="T99" fmla="*/ 33 h 107"/>
                    <a:gd name="T100" fmla="*/ 187 w 294"/>
                    <a:gd name="T101"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107">
                      <a:moveTo>
                        <a:pt x="187" y="35"/>
                      </a:moveTo>
                      <a:lnTo>
                        <a:pt x="187" y="35"/>
                      </a:lnTo>
                      <a:lnTo>
                        <a:pt x="185" y="35"/>
                      </a:lnTo>
                      <a:lnTo>
                        <a:pt x="183" y="33"/>
                      </a:lnTo>
                      <a:lnTo>
                        <a:pt x="180" y="30"/>
                      </a:lnTo>
                      <a:lnTo>
                        <a:pt x="175" y="25"/>
                      </a:lnTo>
                      <a:lnTo>
                        <a:pt x="172" y="22"/>
                      </a:lnTo>
                      <a:lnTo>
                        <a:pt x="172" y="22"/>
                      </a:lnTo>
                      <a:lnTo>
                        <a:pt x="168" y="21"/>
                      </a:lnTo>
                      <a:lnTo>
                        <a:pt x="164" y="21"/>
                      </a:lnTo>
                      <a:lnTo>
                        <a:pt x="161" y="21"/>
                      </a:lnTo>
                      <a:lnTo>
                        <a:pt x="157" y="22"/>
                      </a:lnTo>
                      <a:lnTo>
                        <a:pt x="153" y="25"/>
                      </a:lnTo>
                      <a:lnTo>
                        <a:pt x="148" y="31"/>
                      </a:lnTo>
                      <a:lnTo>
                        <a:pt x="139" y="43"/>
                      </a:lnTo>
                      <a:lnTo>
                        <a:pt x="135" y="48"/>
                      </a:lnTo>
                      <a:lnTo>
                        <a:pt x="128" y="52"/>
                      </a:lnTo>
                      <a:lnTo>
                        <a:pt x="128" y="52"/>
                      </a:lnTo>
                      <a:lnTo>
                        <a:pt x="120" y="53"/>
                      </a:lnTo>
                      <a:lnTo>
                        <a:pt x="113" y="53"/>
                      </a:lnTo>
                      <a:lnTo>
                        <a:pt x="106" y="51"/>
                      </a:lnTo>
                      <a:lnTo>
                        <a:pt x="100" y="47"/>
                      </a:lnTo>
                      <a:lnTo>
                        <a:pt x="96" y="43"/>
                      </a:lnTo>
                      <a:lnTo>
                        <a:pt x="92" y="37"/>
                      </a:lnTo>
                      <a:lnTo>
                        <a:pt x="90" y="30"/>
                      </a:lnTo>
                      <a:lnTo>
                        <a:pt x="89" y="22"/>
                      </a:lnTo>
                      <a:lnTo>
                        <a:pt x="89" y="22"/>
                      </a:lnTo>
                      <a:lnTo>
                        <a:pt x="83" y="27"/>
                      </a:lnTo>
                      <a:lnTo>
                        <a:pt x="78" y="31"/>
                      </a:lnTo>
                      <a:lnTo>
                        <a:pt x="73" y="36"/>
                      </a:lnTo>
                      <a:lnTo>
                        <a:pt x="69" y="39"/>
                      </a:lnTo>
                      <a:lnTo>
                        <a:pt x="69" y="39"/>
                      </a:lnTo>
                      <a:lnTo>
                        <a:pt x="64" y="41"/>
                      </a:lnTo>
                      <a:lnTo>
                        <a:pt x="61" y="41"/>
                      </a:lnTo>
                      <a:lnTo>
                        <a:pt x="57" y="41"/>
                      </a:lnTo>
                      <a:lnTo>
                        <a:pt x="54" y="40"/>
                      </a:lnTo>
                      <a:lnTo>
                        <a:pt x="48" y="37"/>
                      </a:lnTo>
                      <a:lnTo>
                        <a:pt x="44" y="31"/>
                      </a:lnTo>
                      <a:lnTo>
                        <a:pt x="39" y="24"/>
                      </a:lnTo>
                      <a:lnTo>
                        <a:pt x="34" y="18"/>
                      </a:lnTo>
                      <a:lnTo>
                        <a:pt x="28" y="3"/>
                      </a:lnTo>
                      <a:lnTo>
                        <a:pt x="28" y="3"/>
                      </a:lnTo>
                      <a:lnTo>
                        <a:pt x="25" y="0"/>
                      </a:lnTo>
                      <a:lnTo>
                        <a:pt x="21" y="0"/>
                      </a:lnTo>
                      <a:lnTo>
                        <a:pt x="15" y="0"/>
                      </a:lnTo>
                      <a:lnTo>
                        <a:pt x="12" y="3"/>
                      </a:lnTo>
                      <a:lnTo>
                        <a:pt x="12" y="3"/>
                      </a:lnTo>
                      <a:lnTo>
                        <a:pt x="6" y="10"/>
                      </a:lnTo>
                      <a:lnTo>
                        <a:pt x="3" y="18"/>
                      </a:lnTo>
                      <a:lnTo>
                        <a:pt x="0" y="27"/>
                      </a:lnTo>
                      <a:lnTo>
                        <a:pt x="0" y="35"/>
                      </a:lnTo>
                      <a:lnTo>
                        <a:pt x="1" y="43"/>
                      </a:lnTo>
                      <a:lnTo>
                        <a:pt x="4" y="51"/>
                      </a:lnTo>
                      <a:lnTo>
                        <a:pt x="7" y="58"/>
                      </a:lnTo>
                      <a:lnTo>
                        <a:pt x="13" y="65"/>
                      </a:lnTo>
                      <a:lnTo>
                        <a:pt x="13" y="65"/>
                      </a:lnTo>
                      <a:lnTo>
                        <a:pt x="19" y="71"/>
                      </a:lnTo>
                      <a:lnTo>
                        <a:pt x="25" y="76"/>
                      </a:lnTo>
                      <a:lnTo>
                        <a:pt x="41" y="85"/>
                      </a:lnTo>
                      <a:lnTo>
                        <a:pt x="41" y="85"/>
                      </a:lnTo>
                      <a:lnTo>
                        <a:pt x="56" y="94"/>
                      </a:lnTo>
                      <a:lnTo>
                        <a:pt x="70" y="101"/>
                      </a:lnTo>
                      <a:lnTo>
                        <a:pt x="77" y="104"/>
                      </a:lnTo>
                      <a:lnTo>
                        <a:pt x="85" y="105"/>
                      </a:lnTo>
                      <a:lnTo>
                        <a:pt x="91" y="106"/>
                      </a:lnTo>
                      <a:lnTo>
                        <a:pt x="98" y="107"/>
                      </a:lnTo>
                      <a:lnTo>
                        <a:pt x="98" y="107"/>
                      </a:lnTo>
                      <a:lnTo>
                        <a:pt x="111" y="106"/>
                      </a:lnTo>
                      <a:lnTo>
                        <a:pt x="123" y="103"/>
                      </a:lnTo>
                      <a:lnTo>
                        <a:pt x="149" y="94"/>
                      </a:lnTo>
                      <a:lnTo>
                        <a:pt x="162" y="90"/>
                      </a:lnTo>
                      <a:lnTo>
                        <a:pt x="175" y="88"/>
                      </a:lnTo>
                      <a:lnTo>
                        <a:pt x="181" y="87"/>
                      </a:lnTo>
                      <a:lnTo>
                        <a:pt x="188" y="87"/>
                      </a:lnTo>
                      <a:lnTo>
                        <a:pt x="194" y="88"/>
                      </a:lnTo>
                      <a:lnTo>
                        <a:pt x="201" y="90"/>
                      </a:lnTo>
                      <a:lnTo>
                        <a:pt x="201" y="90"/>
                      </a:lnTo>
                      <a:lnTo>
                        <a:pt x="212" y="94"/>
                      </a:lnTo>
                      <a:lnTo>
                        <a:pt x="223" y="95"/>
                      </a:lnTo>
                      <a:lnTo>
                        <a:pt x="236" y="95"/>
                      </a:lnTo>
                      <a:lnTo>
                        <a:pt x="247" y="93"/>
                      </a:lnTo>
                      <a:lnTo>
                        <a:pt x="259" y="89"/>
                      </a:lnTo>
                      <a:lnTo>
                        <a:pt x="269" y="84"/>
                      </a:lnTo>
                      <a:lnTo>
                        <a:pt x="278" y="77"/>
                      </a:lnTo>
                      <a:lnTo>
                        <a:pt x="286" y="68"/>
                      </a:lnTo>
                      <a:lnTo>
                        <a:pt x="286" y="68"/>
                      </a:lnTo>
                      <a:lnTo>
                        <a:pt x="287" y="66"/>
                      </a:lnTo>
                      <a:lnTo>
                        <a:pt x="288" y="66"/>
                      </a:lnTo>
                      <a:lnTo>
                        <a:pt x="294" y="66"/>
                      </a:lnTo>
                      <a:lnTo>
                        <a:pt x="294" y="66"/>
                      </a:lnTo>
                      <a:lnTo>
                        <a:pt x="290" y="58"/>
                      </a:lnTo>
                      <a:lnTo>
                        <a:pt x="287" y="53"/>
                      </a:lnTo>
                      <a:lnTo>
                        <a:pt x="282" y="47"/>
                      </a:lnTo>
                      <a:lnTo>
                        <a:pt x="278" y="43"/>
                      </a:lnTo>
                      <a:lnTo>
                        <a:pt x="271" y="39"/>
                      </a:lnTo>
                      <a:lnTo>
                        <a:pt x="265" y="37"/>
                      </a:lnTo>
                      <a:lnTo>
                        <a:pt x="257" y="35"/>
                      </a:lnTo>
                      <a:lnTo>
                        <a:pt x="251" y="33"/>
                      </a:lnTo>
                      <a:lnTo>
                        <a:pt x="235" y="32"/>
                      </a:lnTo>
                      <a:lnTo>
                        <a:pt x="218" y="33"/>
                      </a:lnTo>
                      <a:lnTo>
                        <a:pt x="187" y="35"/>
                      </a:lnTo>
                      <a:lnTo>
                        <a:pt x="187" y="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5" name="Freeform: Shape 255"/>
                <p:cNvSpPr/>
                <p:nvPr/>
              </p:nvSpPr>
              <p:spPr bwMode="auto">
                <a:xfrm>
                  <a:off x="6804025" y="1998663"/>
                  <a:ext cx="85725" cy="49212"/>
                </a:xfrm>
                <a:custGeom>
                  <a:avLst/>
                  <a:gdLst>
                    <a:gd name="T0" fmla="*/ 50 w 108"/>
                    <a:gd name="T1" fmla="*/ 15 h 62"/>
                    <a:gd name="T2" fmla="*/ 39 w 108"/>
                    <a:gd name="T3" fmla="*/ 17 h 62"/>
                    <a:gd name="T4" fmla="*/ 17 w 108"/>
                    <a:gd name="T5" fmla="*/ 16 h 62"/>
                    <a:gd name="T6" fmla="*/ 6 w 108"/>
                    <a:gd name="T7" fmla="*/ 16 h 62"/>
                    <a:gd name="T8" fmla="*/ 1 w 108"/>
                    <a:gd name="T9" fmla="*/ 20 h 62"/>
                    <a:gd name="T10" fmla="*/ 1 w 108"/>
                    <a:gd name="T11" fmla="*/ 25 h 62"/>
                    <a:gd name="T12" fmla="*/ 8 w 108"/>
                    <a:gd name="T13" fmla="*/ 33 h 62"/>
                    <a:gd name="T14" fmla="*/ 15 w 108"/>
                    <a:gd name="T15" fmla="*/ 50 h 62"/>
                    <a:gd name="T16" fmla="*/ 19 w 108"/>
                    <a:gd name="T17" fmla="*/ 60 h 62"/>
                    <a:gd name="T18" fmla="*/ 25 w 108"/>
                    <a:gd name="T19" fmla="*/ 62 h 62"/>
                    <a:gd name="T20" fmla="*/ 34 w 108"/>
                    <a:gd name="T21" fmla="*/ 58 h 62"/>
                    <a:gd name="T22" fmla="*/ 49 w 108"/>
                    <a:gd name="T23" fmla="*/ 52 h 62"/>
                    <a:gd name="T24" fmla="*/ 55 w 108"/>
                    <a:gd name="T25" fmla="*/ 50 h 62"/>
                    <a:gd name="T26" fmla="*/ 55 w 108"/>
                    <a:gd name="T27" fmla="*/ 42 h 62"/>
                    <a:gd name="T28" fmla="*/ 56 w 108"/>
                    <a:gd name="T29" fmla="*/ 41 h 62"/>
                    <a:gd name="T30" fmla="*/ 62 w 108"/>
                    <a:gd name="T31" fmla="*/ 40 h 62"/>
                    <a:gd name="T32" fmla="*/ 74 w 108"/>
                    <a:gd name="T33" fmla="*/ 44 h 62"/>
                    <a:gd name="T34" fmla="*/ 86 w 108"/>
                    <a:gd name="T35" fmla="*/ 49 h 62"/>
                    <a:gd name="T36" fmla="*/ 97 w 108"/>
                    <a:gd name="T37" fmla="*/ 52 h 62"/>
                    <a:gd name="T38" fmla="*/ 103 w 108"/>
                    <a:gd name="T39" fmla="*/ 49 h 62"/>
                    <a:gd name="T40" fmla="*/ 105 w 108"/>
                    <a:gd name="T41" fmla="*/ 47 h 62"/>
                    <a:gd name="T42" fmla="*/ 107 w 108"/>
                    <a:gd name="T43" fmla="*/ 36 h 62"/>
                    <a:gd name="T44" fmla="*/ 108 w 108"/>
                    <a:gd name="T45" fmla="*/ 30 h 62"/>
                    <a:gd name="T46" fmla="*/ 107 w 108"/>
                    <a:gd name="T47" fmla="*/ 27 h 62"/>
                    <a:gd name="T48" fmla="*/ 99 w 108"/>
                    <a:gd name="T49" fmla="*/ 30 h 62"/>
                    <a:gd name="T50" fmla="*/ 95 w 108"/>
                    <a:gd name="T51" fmla="*/ 30 h 62"/>
                    <a:gd name="T52" fmla="*/ 90 w 108"/>
                    <a:gd name="T53" fmla="*/ 29 h 62"/>
                    <a:gd name="T54" fmla="*/ 88 w 108"/>
                    <a:gd name="T55" fmla="*/ 23 h 62"/>
                    <a:gd name="T56" fmla="*/ 90 w 108"/>
                    <a:gd name="T57" fmla="*/ 15 h 62"/>
                    <a:gd name="T58" fmla="*/ 89 w 108"/>
                    <a:gd name="T59" fmla="*/ 12 h 62"/>
                    <a:gd name="T60" fmla="*/ 81 w 108"/>
                    <a:gd name="T61" fmla="*/ 9 h 62"/>
                    <a:gd name="T62" fmla="*/ 63 w 108"/>
                    <a:gd name="T63" fmla="*/ 5 h 62"/>
                    <a:gd name="T64" fmla="*/ 55 w 108"/>
                    <a:gd name="T65" fmla="*/ 0 h 62"/>
                    <a:gd name="T66" fmla="*/ 55 w 108"/>
                    <a:gd name="T67" fmla="*/ 9 h 62"/>
                    <a:gd name="T68" fmla="*/ 50 w 108"/>
                    <a:gd name="T69"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62">
                      <a:moveTo>
                        <a:pt x="50" y="15"/>
                      </a:moveTo>
                      <a:lnTo>
                        <a:pt x="50" y="15"/>
                      </a:lnTo>
                      <a:lnTo>
                        <a:pt x="45" y="16"/>
                      </a:lnTo>
                      <a:lnTo>
                        <a:pt x="39" y="17"/>
                      </a:lnTo>
                      <a:lnTo>
                        <a:pt x="29" y="16"/>
                      </a:lnTo>
                      <a:lnTo>
                        <a:pt x="17" y="16"/>
                      </a:lnTo>
                      <a:lnTo>
                        <a:pt x="6" y="16"/>
                      </a:lnTo>
                      <a:lnTo>
                        <a:pt x="6" y="16"/>
                      </a:lnTo>
                      <a:lnTo>
                        <a:pt x="4" y="17"/>
                      </a:lnTo>
                      <a:lnTo>
                        <a:pt x="1" y="20"/>
                      </a:lnTo>
                      <a:lnTo>
                        <a:pt x="0" y="22"/>
                      </a:lnTo>
                      <a:lnTo>
                        <a:pt x="1" y="25"/>
                      </a:lnTo>
                      <a:lnTo>
                        <a:pt x="1" y="25"/>
                      </a:lnTo>
                      <a:lnTo>
                        <a:pt x="8" y="33"/>
                      </a:lnTo>
                      <a:lnTo>
                        <a:pt x="12" y="42"/>
                      </a:lnTo>
                      <a:lnTo>
                        <a:pt x="15" y="50"/>
                      </a:lnTo>
                      <a:lnTo>
                        <a:pt x="19" y="60"/>
                      </a:lnTo>
                      <a:lnTo>
                        <a:pt x="19" y="60"/>
                      </a:lnTo>
                      <a:lnTo>
                        <a:pt x="22" y="62"/>
                      </a:lnTo>
                      <a:lnTo>
                        <a:pt x="25" y="62"/>
                      </a:lnTo>
                      <a:lnTo>
                        <a:pt x="30" y="61"/>
                      </a:lnTo>
                      <a:lnTo>
                        <a:pt x="34" y="58"/>
                      </a:lnTo>
                      <a:lnTo>
                        <a:pt x="45" y="53"/>
                      </a:lnTo>
                      <a:lnTo>
                        <a:pt x="49" y="52"/>
                      </a:lnTo>
                      <a:lnTo>
                        <a:pt x="55" y="50"/>
                      </a:lnTo>
                      <a:lnTo>
                        <a:pt x="55" y="50"/>
                      </a:lnTo>
                      <a:lnTo>
                        <a:pt x="55" y="45"/>
                      </a:lnTo>
                      <a:lnTo>
                        <a:pt x="55" y="42"/>
                      </a:lnTo>
                      <a:lnTo>
                        <a:pt x="56" y="41"/>
                      </a:lnTo>
                      <a:lnTo>
                        <a:pt x="56" y="41"/>
                      </a:lnTo>
                      <a:lnTo>
                        <a:pt x="58" y="40"/>
                      </a:lnTo>
                      <a:lnTo>
                        <a:pt x="62" y="40"/>
                      </a:lnTo>
                      <a:lnTo>
                        <a:pt x="67" y="41"/>
                      </a:lnTo>
                      <a:lnTo>
                        <a:pt x="74" y="44"/>
                      </a:lnTo>
                      <a:lnTo>
                        <a:pt x="80" y="47"/>
                      </a:lnTo>
                      <a:lnTo>
                        <a:pt x="86" y="49"/>
                      </a:lnTo>
                      <a:lnTo>
                        <a:pt x="91" y="52"/>
                      </a:lnTo>
                      <a:lnTo>
                        <a:pt x="97" y="52"/>
                      </a:lnTo>
                      <a:lnTo>
                        <a:pt x="100" y="50"/>
                      </a:lnTo>
                      <a:lnTo>
                        <a:pt x="103" y="49"/>
                      </a:lnTo>
                      <a:lnTo>
                        <a:pt x="103" y="49"/>
                      </a:lnTo>
                      <a:lnTo>
                        <a:pt x="105" y="47"/>
                      </a:lnTo>
                      <a:lnTo>
                        <a:pt x="105" y="44"/>
                      </a:lnTo>
                      <a:lnTo>
                        <a:pt x="107" y="36"/>
                      </a:lnTo>
                      <a:lnTo>
                        <a:pt x="107" y="36"/>
                      </a:lnTo>
                      <a:lnTo>
                        <a:pt x="108" y="30"/>
                      </a:lnTo>
                      <a:lnTo>
                        <a:pt x="108" y="28"/>
                      </a:lnTo>
                      <a:lnTo>
                        <a:pt x="107" y="27"/>
                      </a:lnTo>
                      <a:lnTo>
                        <a:pt x="105" y="28"/>
                      </a:lnTo>
                      <a:lnTo>
                        <a:pt x="99" y="30"/>
                      </a:lnTo>
                      <a:lnTo>
                        <a:pt x="97" y="30"/>
                      </a:lnTo>
                      <a:lnTo>
                        <a:pt x="95" y="30"/>
                      </a:lnTo>
                      <a:lnTo>
                        <a:pt x="95" y="30"/>
                      </a:lnTo>
                      <a:lnTo>
                        <a:pt x="90" y="29"/>
                      </a:lnTo>
                      <a:lnTo>
                        <a:pt x="88" y="27"/>
                      </a:lnTo>
                      <a:lnTo>
                        <a:pt x="88" y="23"/>
                      </a:lnTo>
                      <a:lnTo>
                        <a:pt x="89" y="21"/>
                      </a:lnTo>
                      <a:lnTo>
                        <a:pt x="90" y="15"/>
                      </a:lnTo>
                      <a:lnTo>
                        <a:pt x="90" y="13"/>
                      </a:lnTo>
                      <a:lnTo>
                        <a:pt x="89" y="12"/>
                      </a:lnTo>
                      <a:lnTo>
                        <a:pt x="89" y="12"/>
                      </a:lnTo>
                      <a:lnTo>
                        <a:pt x="81" y="9"/>
                      </a:lnTo>
                      <a:lnTo>
                        <a:pt x="72" y="7"/>
                      </a:lnTo>
                      <a:lnTo>
                        <a:pt x="63" y="5"/>
                      </a:lnTo>
                      <a:lnTo>
                        <a:pt x="55" y="0"/>
                      </a:lnTo>
                      <a:lnTo>
                        <a:pt x="55" y="0"/>
                      </a:lnTo>
                      <a:lnTo>
                        <a:pt x="56" y="5"/>
                      </a:lnTo>
                      <a:lnTo>
                        <a:pt x="55" y="9"/>
                      </a:lnTo>
                      <a:lnTo>
                        <a:pt x="54" y="13"/>
                      </a:lnTo>
                      <a:lnTo>
                        <a:pt x="50" y="15"/>
                      </a:ln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Freeform: Shape 256"/>
                <p:cNvSpPr/>
                <p:nvPr/>
              </p:nvSpPr>
              <p:spPr bwMode="auto">
                <a:xfrm>
                  <a:off x="6638925" y="2006600"/>
                  <a:ext cx="565150" cy="433387"/>
                </a:xfrm>
                <a:custGeom>
                  <a:avLst/>
                  <a:gdLst>
                    <a:gd name="T0" fmla="*/ 485 w 712"/>
                    <a:gd name="T1" fmla="*/ 137 h 546"/>
                    <a:gd name="T2" fmla="*/ 450 w 712"/>
                    <a:gd name="T3" fmla="*/ 126 h 546"/>
                    <a:gd name="T4" fmla="*/ 401 w 712"/>
                    <a:gd name="T5" fmla="*/ 134 h 546"/>
                    <a:gd name="T6" fmla="*/ 354 w 712"/>
                    <a:gd name="T7" fmla="*/ 103 h 546"/>
                    <a:gd name="T8" fmla="*/ 317 w 712"/>
                    <a:gd name="T9" fmla="*/ 77 h 546"/>
                    <a:gd name="T10" fmla="*/ 232 w 712"/>
                    <a:gd name="T11" fmla="*/ 105 h 546"/>
                    <a:gd name="T12" fmla="*/ 214 w 712"/>
                    <a:gd name="T13" fmla="*/ 79 h 546"/>
                    <a:gd name="T14" fmla="*/ 179 w 712"/>
                    <a:gd name="T15" fmla="*/ 85 h 546"/>
                    <a:gd name="T16" fmla="*/ 189 w 712"/>
                    <a:gd name="T17" fmla="*/ 31 h 546"/>
                    <a:gd name="T18" fmla="*/ 127 w 712"/>
                    <a:gd name="T19" fmla="*/ 30 h 546"/>
                    <a:gd name="T20" fmla="*/ 100 w 712"/>
                    <a:gd name="T21" fmla="*/ 53 h 546"/>
                    <a:gd name="T22" fmla="*/ 97 w 712"/>
                    <a:gd name="T23" fmla="*/ 82 h 546"/>
                    <a:gd name="T24" fmla="*/ 78 w 712"/>
                    <a:gd name="T25" fmla="*/ 119 h 546"/>
                    <a:gd name="T26" fmla="*/ 52 w 712"/>
                    <a:gd name="T27" fmla="*/ 85 h 546"/>
                    <a:gd name="T28" fmla="*/ 59 w 712"/>
                    <a:gd name="T29" fmla="*/ 57 h 546"/>
                    <a:gd name="T30" fmla="*/ 89 w 712"/>
                    <a:gd name="T31" fmla="*/ 15 h 546"/>
                    <a:gd name="T32" fmla="*/ 72 w 712"/>
                    <a:gd name="T33" fmla="*/ 3 h 546"/>
                    <a:gd name="T34" fmla="*/ 41 w 712"/>
                    <a:gd name="T35" fmla="*/ 31 h 546"/>
                    <a:gd name="T36" fmla="*/ 11 w 712"/>
                    <a:gd name="T37" fmla="*/ 47 h 546"/>
                    <a:gd name="T38" fmla="*/ 11 w 712"/>
                    <a:gd name="T39" fmla="*/ 123 h 546"/>
                    <a:gd name="T40" fmla="*/ 49 w 712"/>
                    <a:gd name="T41" fmla="*/ 194 h 546"/>
                    <a:gd name="T42" fmla="*/ 124 w 712"/>
                    <a:gd name="T43" fmla="*/ 185 h 546"/>
                    <a:gd name="T44" fmla="*/ 166 w 712"/>
                    <a:gd name="T45" fmla="*/ 176 h 546"/>
                    <a:gd name="T46" fmla="*/ 196 w 712"/>
                    <a:gd name="T47" fmla="*/ 172 h 546"/>
                    <a:gd name="T48" fmla="*/ 214 w 712"/>
                    <a:gd name="T49" fmla="*/ 201 h 546"/>
                    <a:gd name="T50" fmla="*/ 229 w 712"/>
                    <a:gd name="T51" fmla="*/ 194 h 546"/>
                    <a:gd name="T52" fmla="*/ 252 w 712"/>
                    <a:gd name="T53" fmla="*/ 209 h 546"/>
                    <a:gd name="T54" fmla="*/ 277 w 712"/>
                    <a:gd name="T55" fmla="*/ 202 h 546"/>
                    <a:gd name="T56" fmla="*/ 303 w 712"/>
                    <a:gd name="T57" fmla="*/ 220 h 546"/>
                    <a:gd name="T58" fmla="*/ 328 w 712"/>
                    <a:gd name="T59" fmla="*/ 235 h 546"/>
                    <a:gd name="T60" fmla="*/ 347 w 712"/>
                    <a:gd name="T61" fmla="*/ 260 h 546"/>
                    <a:gd name="T62" fmla="*/ 370 w 712"/>
                    <a:gd name="T63" fmla="*/ 279 h 546"/>
                    <a:gd name="T64" fmla="*/ 357 w 712"/>
                    <a:gd name="T65" fmla="*/ 341 h 546"/>
                    <a:gd name="T66" fmla="*/ 364 w 712"/>
                    <a:gd name="T67" fmla="*/ 374 h 546"/>
                    <a:gd name="T68" fmla="*/ 266 w 712"/>
                    <a:gd name="T69" fmla="*/ 385 h 546"/>
                    <a:gd name="T70" fmla="*/ 296 w 712"/>
                    <a:gd name="T71" fmla="*/ 419 h 546"/>
                    <a:gd name="T72" fmla="*/ 336 w 712"/>
                    <a:gd name="T73" fmla="*/ 437 h 546"/>
                    <a:gd name="T74" fmla="*/ 378 w 712"/>
                    <a:gd name="T75" fmla="*/ 446 h 546"/>
                    <a:gd name="T76" fmla="*/ 442 w 712"/>
                    <a:gd name="T77" fmla="*/ 469 h 546"/>
                    <a:gd name="T78" fmla="*/ 484 w 712"/>
                    <a:gd name="T79" fmla="*/ 500 h 546"/>
                    <a:gd name="T80" fmla="*/ 522 w 712"/>
                    <a:gd name="T81" fmla="*/ 512 h 546"/>
                    <a:gd name="T82" fmla="*/ 563 w 712"/>
                    <a:gd name="T83" fmla="*/ 533 h 546"/>
                    <a:gd name="T84" fmla="*/ 505 w 712"/>
                    <a:gd name="T85" fmla="*/ 450 h 546"/>
                    <a:gd name="T86" fmla="*/ 531 w 712"/>
                    <a:gd name="T87" fmla="*/ 442 h 546"/>
                    <a:gd name="T88" fmla="*/ 589 w 712"/>
                    <a:gd name="T89" fmla="*/ 504 h 546"/>
                    <a:gd name="T90" fmla="*/ 617 w 712"/>
                    <a:gd name="T91" fmla="*/ 477 h 546"/>
                    <a:gd name="T92" fmla="*/ 587 w 712"/>
                    <a:gd name="T93" fmla="*/ 421 h 546"/>
                    <a:gd name="T94" fmla="*/ 514 w 712"/>
                    <a:gd name="T95" fmla="*/ 338 h 546"/>
                    <a:gd name="T96" fmla="*/ 537 w 712"/>
                    <a:gd name="T97" fmla="*/ 319 h 546"/>
                    <a:gd name="T98" fmla="*/ 599 w 712"/>
                    <a:gd name="T99" fmla="*/ 371 h 546"/>
                    <a:gd name="T100" fmla="*/ 627 w 712"/>
                    <a:gd name="T101" fmla="*/ 393 h 546"/>
                    <a:gd name="T102" fmla="*/ 662 w 712"/>
                    <a:gd name="T103" fmla="*/ 393 h 546"/>
                    <a:gd name="T104" fmla="*/ 712 w 712"/>
                    <a:gd name="T105" fmla="*/ 353 h 546"/>
                    <a:gd name="T106" fmla="*/ 683 w 712"/>
                    <a:gd name="T107" fmla="*/ 320 h 546"/>
                    <a:gd name="T108" fmla="*/ 647 w 712"/>
                    <a:gd name="T109" fmla="*/ 297 h 546"/>
                    <a:gd name="T110" fmla="*/ 581 w 712"/>
                    <a:gd name="T111" fmla="*/ 264 h 546"/>
                    <a:gd name="T112" fmla="*/ 526 w 712"/>
                    <a:gd name="T113" fmla="*/ 22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2" h="546">
                      <a:moveTo>
                        <a:pt x="523" y="169"/>
                      </a:moveTo>
                      <a:lnTo>
                        <a:pt x="523" y="169"/>
                      </a:lnTo>
                      <a:lnTo>
                        <a:pt x="520" y="162"/>
                      </a:lnTo>
                      <a:lnTo>
                        <a:pt x="516" y="157"/>
                      </a:lnTo>
                      <a:lnTo>
                        <a:pt x="509" y="153"/>
                      </a:lnTo>
                      <a:lnTo>
                        <a:pt x="503" y="149"/>
                      </a:lnTo>
                      <a:lnTo>
                        <a:pt x="496" y="146"/>
                      </a:lnTo>
                      <a:lnTo>
                        <a:pt x="491" y="143"/>
                      </a:lnTo>
                      <a:lnTo>
                        <a:pt x="485" y="137"/>
                      </a:lnTo>
                      <a:lnTo>
                        <a:pt x="479" y="129"/>
                      </a:lnTo>
                      <a:lnTo>
                        <a:pt x="479" y="129"/>
                      </a:lnTo>
                      <a:lnTo>
                        <a:pt x="477" y="127"/>
                      </a:lnTo>
                      <a:lnTo>
                        <a:pt x="475" y="124"/>
                      </a:lnTo>
                      <a:lnTo>
                        <a:pt x="472" y="122"/>
                      </a:lnTo>
                      <a:lnTo>
                        <a:pt x="470" y="121"/>
                      </a:lnTo>
                      <a:lnTo>
                        <a:pt x="463" y="121"/>
                      </a:lnTo>
                      <a:lnTo>
                        <a:pt x="456" y="123"/>
                      </a:lnTo>
                      <a:lnTo>
                        <a:pt x="450" y="126"/>
                      </a:lnTo>
                      <a:lnTo>
                        <a:pt x="442" y="129"/>
                      </a:lnTo>
                      <a:lnTo>
                        <a:pt x="428" y="136"/>
                      </a:lnTo>
                      <a:lnTo>
                        <a:pt x="428" y="136"/>
                      </a:lnTo>
                      <a:lnTo>
                        <a:pt x="422" y="138"/>
                      </a:lnTo>
                      <a:lnTo>
                        <a:pt x="417" y="139"/>
                      </a:lnTo>
                      <a:lnTo>
                        <a:pt x="412" y="139"/>
                      </a:lnTo>
                      <a:lnTo>
                        <a:pt x="407" y="138"/>
                      </a:lnTo>
                      <a:lnTo>
                        <a:pt x="404" y="137"/>
                      </a:lnTo>
                      <a:lnTo>
                        <a:pt x="401" y="134"/>
                      </a:lnTo>
                      <a:lnTo>
                        <a:pt x="394" y="127"/>
                      </a:lnTo>
                      <a:lnTo>
                        <a:pt x="380" y="111"/>
                      </a:lnTo>
                      <a:lnTo>
                        <a:pt x="373" y="104"/>
                      </a:lnTo>
                      <a:lnTo>
                        <a:pt x="369" y="102"/>
                      </a:lnTo>
                      <a:lnTo>
                        <a:pt x="364" y="99"/>
                      </a:lnTo>
                      <a:lnTo>
                        <a:pt x="364" y="99"/>
                      </a:lnTo>
                      <a:lnTo>
                        <a:pt x="362" y="101"/>
                      </a:lnTo>
                      <a:lnTo>
                        <a:pt x="357" y="102"/>
                      </a:lnTo>
                      <a:lnTo>
                        <a:pt x="354" y="103"/>
                      </a:lnTo>
                      <a:lnTo>
                        <a:pt x="353" y="103"/>
                      </a:lnTo>
                      <a:lnTo>
                        <a:pt x="352" y="102"/>
                      </a:lnTo>
                      <a:lnTo>
                        <a:pt x="352" y="102"/>
                      </a:lnTo>
                      <a:lnTo>
                        <a:pt x="348" y="91"/>
                      </a:lnTo>
                      <a:lnTo>
                        <a:pt x="343" y="85"/>
                      </a:lnTo>
                      <a:lnTo>
                        <a:pt x="337" y="80"/>
                      </a:lnTo>
                      <a:lnTo>
                        <a:pt x="331" y="78"/>
                      </a:lnTo>
                      <a:lnTo>
                        <a:pt x="323" y="77"/>
                      </a:lnTo>
                      <a:lnTo>
                        <a:pt x="317" y="77"/>
                      </a:lnTo>
                      <a:lnTo>
                        <a:pt x="307" y="79"/>
                      </a:lnTo>
                      <a:lnTo>
                        <a:pt x="299" y="82"/>
                      </a:lnTo>
                      <a:lnTo>
                        <a:pt x="282" y="89"/>
                      </a:lnTo>
                      <a:lnTo>
                        <a:pt x="264" y="97"/>
                      </a:lnTo>
                      <a:lnTo>
                        <a:pt x="256" y="101"/>
                      </a:lnTo>
                      <a:lnTo>
                        <a:pt x="248" y="103"/>
                      </a:lnTo>
                      <a:lnTo>
                        <a:pt x="240" y="105"/>
                      </a:lnTo>
                      <a:lnTo>
                        <a:pt x="232" y="105"/>
                      </a:lnTo>
                      <a:lnTo>
                        <a:pt x="232" y="105"/>
                      </a:lnTo>
                      <a:lnTo>
                        <a:pt x="229" y="104"/>
                      </a:lnTo>
                      <a:lnTo>
                        <a:pt x="226" y="102"/>
                      </a:lnTo>
                      <a:lnTo>
                        <a:pt x="224" y="97"/>
                      </a:lnTo>
                      <a:lnTo>
                        <a:pt x="223" y="93"/>
                      </a:lnTo>
                      <a:lnTo>
                        <a:pt x="222" y="82"/>
                      </a:lnTo>
                      <a:lnTo>
                        <a:pt x="223" y="72"/>
                      </a:lnTo>
                      <a:lnTo>
                        <a:pt x="223" y="72"/>
                      </a:lnTo>
                      <a:lnTo>
                        <a:pt x="219" y="76"/>
                      </a:lnTo>
                      <a:lnTo>
                        <a:pt x="214" y="79"/>
                      </a:lnTo>
                      <a:lnTo>
                        <a:pt x="207" y="87"/>
                      </a:lnTo>
                      <a:lnTo>
                        <a:pt x="200" y="95"/>
                      </a:lnTo>
                      <a:lnTo>
                        <a:pt x="197" y="97"/>
                      </a:lnTo>
                      <a:lnTo>
                        <a:pt x="193" y="99"/>
                      </a:lnTo>
                      <a:lnTo>
                        <a:pt x="193" y="99"/>
                      </a:lnTo>
                      <a:lnTo>
                        <a:pt x="190" y="99"/>
                      </a:lnTo>
                      <a:lnTo>
                        <a:pt x="188" y="98"/>
                      </a:lnTo>
                      <a:lnTo>
                        <a:pt x="183" y="93"/>
                      </a:lnTo>
                      <a:lnTo>
                        <a:pt x="179" y="85"/>
                      </a:lnTo>
                      <a:lnTo>
                        <a:pt x="175" y="77"/>
                      </a:lnTo>
                      <a:lnTo>
                        <a:pt x="175" y="77"/>
                      </a:lnTo>
                      <a:lnTo>
                        <a:pt x="173" y="70"/>
                      </a:lnTo>
                      <a:lnTo>
                        <a:pt x="173" y="64"/>
                      </a:lnTo>
                      <a:lnTo>
                        <a:pt x="173" y="58"/>
                      </a:lnTo>
                      <a:lnTo>
                        <a:pt x="175" y="53"/>
                      </a:lnTo>
                      <a:lnTo>
                        <a:pt x="181" y="43"/>
                      </a:lnTo>
                      <a:lnTo>
                        <a:pt x="189" y="31"/>
                      </a:lnTo>
                      <a:lnTo>
                        <a:pt x="189" y="31"/>
                      </a:lnTo>
                      <a:lnTo>
                        <a:pt x="182" y="32"/>
                      </a:lnTo>
                      <a:lnTo>
                        <a:pt x="177" y="30"/>
                      </a:lnTo>
                      <a:lnTo>
                        <a:pt x="164" y="27"/>
                      </a:lnTo>
                      <a:lnTo>
                        <a:pt x="164" y="27"/>
                      </a:lnTo>
                      <a:lnTo>
                        <a:pt x="150" y="26"/>
                      </a:lnTo>
                      <a:lnTo>
                        <a:pt x="145" y="26"/>
                      </a:lnTo>
                      <a:lnTo>
                        <a:pt x="138" y="27"/>
                      </a:lnTo>
                      <a:lnTo>
                        <a:pt x="132" y="28"/>
                      </a:lnTo>
                      <a:lnTo>
                        <a:pt x="127" y="30"/>
                      </a:lnTo>
                      <a:lnTo>
                        <a:pt x="121" y="33"/>
                      </a:lnTo>
                      <a:lnTo>
                        <a:pt x="116" y="38"/>
                      </a:lnTo>
                      <a:lnTo>
                        <a:pt x="116" y="38"/>
                      </a:lnTo>
                      <a:lnTo>
                        <a:pt x="117" y="41"/>
                      </a:lnTo>
                      <a:lnTo>
                        <a:pt x="120" y="47"/>
                      </a:lnTo>
                      <a:lnTo>
                        <a:pt x="120" y="47"/>
                      </a:lnTo>
                      <a:lnTo>
                        <a:pt x="113" y="49"/>
                      </a:lnTo>
                      <a:lnTo>
                        <a:pt x="106" y="51"/>
                      </a:lnTo>
                      <a:lnTo>
                        <a:pt x="100" y="53"/>
                      </a:lnTo>
                      <a:lnTo>
                        <a:pt x="95" y="54"/>
                      </a:lnTo>
                      <a:lnTo>
                        <a:pt x="91" y="57"/>
                      </a:lnTo>
                      <a:lnTo>
                        <a:pt x="89" y="62"/>
                      </a:lnTo>
                      <a:lnTo>
                        <a:pt x="89" y="68"/>
                      </a:lnTo>
                      <a:lnTo>
                        <a:pt x="91" y="77"/>
                      </a:lnTo>
                      <a:lnTo>
                        <a:pt x="91" y="77"/>
                      </a:lnTo>
                      <a:lnTo>
                        <a:pt x="92" y="80"/>
                      </a:lnTo>
                      <a:lnTo>
                        <a:pt x="95" y="81"/>
                      </a:lnTo>
                      <a:lnTo>
                        <a:pt x="97" y="82"/>
                      </a:lnTo>
                      <a:lnTo>
                        <a:pt x="100" y="82"/>
                      </a:lnTo>
                      <a:lnTo>
                        <a:pt x="100" y="82"/>
                      </a:lnTo>
                      <a:lnTo>
                        <a:pt x="102" y="90"/>
                      </a:lnTo>
                      <a:lnTo>
                        <a:pt x="99" y="99"/>
                      </a:lnTo>
                      <a:lnTo>
                        <a:pt x="97" y="106"/>
                      </a:lnTo>
                      <a:lnTo>
                        <a:pt x="92" y="113"/>
                      </a:lnTo>
                      <a:lnTo>
                        <a:pt x="87" y="116"/>
                      </a:lnTo>
                      <a:lnTo>
                        <a:pt x="81" y="119"/>
                      </a:lnTo>
                      <a:lnTo>
                        <a:pt x="78" y="119"/>
                      </a:lnTo>
                      <a:lnTo>
                        <a:pt x="75" y="119"/>
                      </a:lnTo>
                      <a:lnTo>
                        <a:pt x="72" y="116"/>
                      </a:lnTo>
                      <a:lnTo>
                        <a:pt x="69" y="114"/>
                      </a:lnTo>
                      <a:lnTo>
                        <a:pt x="69" y="114"/>
                      </a:lnTo>
                      <a:lnTo>
                        <a:pt x="62" y="107"/>
                      </a:lnTo>
                      <a:lnTo>
                        <a:pt x="58" y="102"/>
                      </a:lnTo>
                      <a:lnTo>
                        <a:pt x="55" y="97"/>
                      </a:lnTo>
                      <a:lnTo>
                        <a:pt x="53" y="91"/>
                      </a:lnTo>
                      <a:lnTo>
                        <a:pt x="52" y="85"/>
                      </a:lnTo>
                      <a:lnTo>
                        <a:pt x="52" y="79"/>
                      </a:lnTo>
                      <a:lnTo>
                        <a:pt x="53" y="72"/>
                      </a:lnTo>
                      <a:lnTo>
                        <a:pt x="53" y="72"/>
                      </a:lnTo>
                      <a:lnTo>
                        <a:pt x="54" y="69"/>
                      </a:lnTo>
                      <a:lnTo>
                        <a:pt x="57" y="66"/>
                      </a:lnTo>
                      <a:lnTo>
                        <a:pt x="59" y="64"/>
                      </a:lnTo>
                      <a:lnTo>
                        <a:pt x="59" y="62"/>
                      </a:lnTo>
                      <a:lnTo>
                        <a:pt x="59" y="62"/>
                      </a:lnTo>
                      <a:lnTo>
                        <a:pt x="59" y="57"/>
                      </a:lnTo>
                      <a:lnTo>
                        <a:pt x="59" y="53"/>
                      </a:lnTo>
                      <a:lnTo>
                        <a:pt x="61" y="48"/>
                      </a:lnTo>
                      <a:lnTo>
                        <a:pt x="62" y="45"/>
                      </a:lnTo>
                      <a:lnTo>
                        <a:pt x="66" y="39"/>
                      </a:lnTo>
                      <a:lnTo>
                        <a:pt x="72" y="35"/>
                      </a:lnTo>
                      <a:lnTo>
                        <a:pt x="78" y="30"/>
                      </a:lnTo>
                      <a:lnTo>
                        <a:pt x="83" y="26"/>
                      </a:lnTo>
                      <a:lnTo>
                        <a:pt x="88" y="19"/>
                      </a:lnTo>
                      <a:lnTo>
                        <a:pt x="89" y="15"/>
                      </a:lnTo>
                      <a:lnTo>
                        <a:pt x="89" y="12"/>
                      </a:lnTo>
                      <a:lnTo>
                        <a:pt x="89" y="12"/>
                      </a:lnTo>
                      <a:lnTo>
                        <a:pt x="89" y="10"/>
                      </a:lnTo>
                      <a:lnTo>
                        <a:pt x="87" y="6"/>
                      </a:lnTo>
                      <a:lnTo>
                        <a:pt x="83" y="3"/>
                      </a:lnTo>
                      <a:lnTo>
                        <a:pt x="80" y="2"/>
                      </a:lnTo>
                      <a:lnTo>
                        <a:pt x="78" y="0"/>
                      </a:lnTo>
                      <a:lnTo>
                        <a:pt x="74" y="0"/>
                      </a:lnTo>
                      <a:lnTo>
                        <a:pt x="72" y="3"/>
                      </a:lnTo>
                      <a:lnTo>
                        <a:pt x="72" y="3"/>
                      </a:lnTo>
                      <a:lnTo>
                        <a:pt x="67" y="6"/>
                      </a:lnTo>
                      <a:lnTo>
                        <a:pt x="62" y="8"/>
                      </a:lnTo>
                      <a:lnTo>
                        <a:pt x="53" y="13"/>
                      </a:lnTo>
                      <a:lnTo>
                        <a:pt x="48" y="16"/>
                      </a:lnTo>
                      <a:lnTo>
                        <a:pt x="45" y="20"/>
                      </a:lnTo>
                      <a:lnTo>
                        <a:pt x="42" y="24"/>
                      </a:lnTo>
                      <a:lnTo>
                        <a:pt x="41" y="31"/>
                      </a:lnTo>
                      <a:lnTo>
                        <a:pt x="41" y="31"/>
                      </a:lnTo>
                      <a:lnTo>
                        <a:pt x="36" y="31"/>
                      </a:lnTo>
                      <a:lnTo>
                        <a:pt x="31" y="31"/>
                      </a:lnTo>
                      <a:lnTo>
                        <a:pt x="25" y="32"/>
                      </a:lnTo>
                      <a:lnTo>
                        <a:pt x="21" y="35"/>
                      </a:lnTo>
                      <a:lnTo>
                        <a:pt x="17" y="38"/>
                      </a:lnTo>
                      <a:lnTo>
                        <a:pt x="14" y="40"/>
                      </a:lnTo>
                      <a:lnTo>
                        <a:pt x="12" y="44"/>
                      </a:lnTo>
                      <a:lnTo>
                        <a:pt x="11" y="47"/>
                      </a:lnTo>
                      <a:lnTo>
                        <a:pt x="11" y="47"/>
                      </a:lnTo>
                      <a:lnTo>
                        <a:pt x="9" y="57"/>
                      </a:lnTo>
                      <a:lnTo>
                        <a:pt x="7" y="66"/>
                      </a:lnTo>
                      <a:lnTo>
                        <a:pt x="3" y="85"/>
                      </a:lnTo>
                      <a:lnTo>
                        <a:pt x="0" y="93"/>
                      </a:lnTo>
                      <a:lnTo>
                        <a:pt x="0" y="101"/>
                      </a:lnTo>
                      <a:lnTo>
                        <a:pt x="1" y="107"/>
                      </a:lnTo>
                      <a:lnTo>
                        <a:pt x="4" y="113"/>
                      </a:lnTo>
                      <a:lnTo>
                        <a:pt x="4" y="113"/>
                      </a:lnTo>
                      <a:lnTo>
                        <a:pt x="11" y="123"/>
                      </a:lnTo>
                      <a:lnTo>
                        <a:pt x="15" y="132"/>
                      </a:lnTo>
                      <a:lnTo>
                        <a:pt x="23" y="153"/>
                      </a:lnTo>
                      <a:lnTo>
                        <a:pt x="26" y="163"/>
                      </a:lnTo>
                      <a:lnTo>
                        <a:pt x="30" y="172"/>
                      </a:lnTo>
                      <a:lnTo>
                        <a:pt x="34" y="181"/>
                      </a:lnTo>
                      <a:lnTo>
                        <a:pt x="41" y="189"/>
                      </a:lnTo>
                      <a:lnTo>
                        <a:pt x="41" y="189"/>
                      </a:lnTo>
                      <a:lnTo>
                        <a:pt x="45" y="192"/>
                      </a:lnTo>
                      <a:lnTo>
                        <a:pt x="49" y="194"/>
                      </a:lnTo>
                      <a:lnTo>
                        <a:pt x="53" y="195"/>
                      </a:lnTo>
                      <a:lnTo>
                        <a:pt x="57" y="196"/>
                      </a:lnTo>
                      <a:lnTo>
                        <a:pt x="67" y="195"/>
                      </a:lnTo>
                      <a:lnTo>
                        <a:pt x="79" y="192"/>
                      </a:lnTo>
                      <a:lnTo>
                        <a:pt x="90" y="188"/>
                      </a:lnTo>
                      <a:lnTo>
                        <a:pt x="102" y="186"/>
                      </a:lnTo>
                      <a:lnTo>
                        <a:pt x="113" y="184"/>
                      </a:lnTo>
                      <a:lnTo>
                        <a:pt x="119" y="184"/>
                      </a:lnTo>
                      <a:lnTo>
                        <a:pt x="124" y="185"/>
                      </a:lnTo>
                      <a:lnTo>
                        <a:pt x="124" y="185"/>
                      </a:lnTo>
                      <a:lnTo>
                        <a:pt x="145" y="189"/>
                      </a:lnTo>
                      <a:lnTo>
                        <a:pt x="154" y="192"/>
                      </a:lnTo>
                      <a:lnTo>
                        <a:pt x="164" y="193"/>
                      </a:lnTo>
                      <a:lnTo>
                        <a:pt x="164" y="193"/>
                      </a:lnTo>
                      <a:lnTo>
                        <a:pt x="163" y="188"/>
                      </a:lnTo>
                      <a:lnTo>
                        <a:pt x="164" y="184"/>
                      </a:lnTo>
                      <a:lnTo>
                        <a:pt x="165" y="179"/>
                      </a:lnTo>
                      <a:lnTo>
                        <a:pt x="166" y="176"/>
                      </a:lnTo>
                      <a:lnTo>
                        <a:pt x="172" y="169"/>
                      </a:lnTo>
                      <a:lnTo>
                        <a:pt x="179" y="163"/>
                      </a:lnTo>
                      <a:lnTo>
                        <a:pt x="179" y="163"/>
                      </a:lnTo>
                      <a:lnTo>
                        <a:pt x="179" y="168"/>
                      </a:lnTo>
                      <a:lnTo>
                        <a:pt x="181" y="171"/>
                      </a:lnTo>
                      <a:lnTo>
                        <a:pt x="183" y="172"/>
                      </a:lnTo>
                      <a:lnTo>
                        <a:pt x="187" y="172"/>
                      </a:lnTo>
                      <a:lnTo>
                        <a:pt x="193" y="172"/>
                      </a:lnTo>
                      <a:lnTo>
                        <a:pt x="196" y="172"/>
                      </a:lnTo>
                      <a:lnTo>
                        <a:pt x="197" y="173"/>
                      </a:lnTo>
                      <a:lnTo>
                        <a:pt x="197" y="173"/>
                      </a:lnTo>
                      <a:lnTo>
                        <a:pt x="198" y="177"/>
                      </a:lnTo>
                      <a:lnTo>
                        <a:pt x="198" y="180"/>
                      </a:lnTo>
                      <a:lnTo>
                        <a:pt x="198" y="185"/>
                      </a:lnTo>
                      <a:lnTo>
                        <a:pt x="199" y="187"/>
                      </a:lnTo>
                      <a:lnTo>
                        <a:pt x="199" y="187"/>
                      </a:lnTo>
                      <a:lnTo>
                        <a:pt x="206" y="195"/>
                      </a:lnTo>
                      <a:lnTo>
                        <a:pt x="214" y="201"/>
                      </a:lnTo>
                      <a:lnTo>
                        <a:pt x="218" y="203"/>
                      </a:lnTo>
                      <a:lnTo>
                        <a:pt x="222" y="204"/>
                      </a:lnTo>
                      <a:lnTo>
                        <a:pt x="227" y="204"/>
                      </a:lnTo>
                      <a:lnTo>
                        <a:pt x="232" y="203"/>
                      </a:lnTo>
                      <a:lnTo>
                        <a:pt x="232" y="203"/>
                      </a:lnTo>
                      <a:lnTo>
                        <a:pt x="230" y="201"/>
                      </a:lnTo>
                      <a:lnTo>
                        <a:pt x="228" y="198"/>
                      </a:lnTo>
                      <a:lnTo>
                        <a:pt x="228" y="196"/>
                      </a:lnTo>
                      <a:lnTo>
                        <a:pt x="229" y="194"/>
                      </a:lnTo>
                      <a:lnTo>
                        <a:pt x="229" y="194"/>
                      </a:lnTo>
                      <a:lnTo>
                        <a:pt x="231" y="193"/>
                      </a:lnTo>
                      <a:lnTo>
                        <a:pt x="236" y="192"/>
                      </a:lnTo>
                      <a:lnTo>
                        <a:pt x="239" y="193"/>
                      </a:lnTo>
                      <a:lnTo>
                        <a:pt x="241" y="194"/>
                      </a:lnTo>
                      <a:lnTo>
                        <a:pt x="241" y="194"/>
                      </a:lnTo>
                      <a:lnTo>
                        <a:pt x="244" y="200"/>
                      </a:lnTo>
                      <a:lnTo>
                        <a:pt x="248" y="204"/>
                      </a:lnTo>
                      <a:lnTo>
                        <a:pt x="252" y="209"/>
                      </a:lnTo>
                      <a:lnTo>
                        <a:pt x="256" y="211"/>
                      </a:lnTo>
                      <a:lnTo>
                        <a:pt x="262" y="213"/>
                      </a:lnTo>
                      <a:lnTo>
                        <a:pt x="266" y="214"/>
                      </a:lnTo>
                      <a:lnTo>
                        <a:pt x="271" y="213"/>
                      </a:lnTo>
                      <a:lnTo>
                        <a:pt x="276" y="212"/>
                      </a:lnTo>
                      <a:lnTo>
                        <a:pt x="276" y="212"/>
                      </a:lnTo>
                      <a:lnTo>
                        <a:pt x="277" y="210"/>
                      </a:lnTo>
                      <a:lnTo>
                        <a:pt x="277" y="206"/>
                      </a:lnTo>
                      <a:lnTo>
                        <a:pt x="277" y="202"/>
                      </a:lnTo>
                      <a:lnTo>
                        <a:pt x="278" y="198"/>
                      </a:lnTo>
                      <a:lnTo>
                        <a:pt x="278" y="198"/>
                      </a:lnTo>
                      <a:lnTo>
                        <a:pt x="280" y="197"/>
                      </a:lnTo>
                      <a:lnTo>
                        <a:pt x="285" y="197"/>
                      </a:lnTo>
                      <a:lnTo>
                        <a:pt x="288" y="197"/>
                      </a:lnTo>
                      <a:lnTo>
                        <a:pt x="290" y="198"/>
                      </a:lnTo>
                      <a:lnTo>
                        <a:pt x="290" y="198"/>
                      </a:lnTo>
                      <a:lnTo>
                        <a:pt x="297" y="209"/>
                      </a:lnTo>
                      <a:lnTo>
                        <a:pt x="303" y="220"/>
                      </a:lnTo>
                      <a:lnTo>
                        <a:pt x="312" y="243"/>
                      </a:lnTo>
                      <a:lnTo>
                        <a:pt x="312" y="243"/>
                      </a:lnTo>
                      <a:lnTo>
                        <a:pt x="314" y="244"/>
                      </a:lnTo>
                      <a:lnTo>
                        <a:pt x="318" y="244"/>
                      </a:lnTo>
                      <a:lnTo>
                        <a:pt x="326" y="244"/>
                      </a:lnTo>
                      <a:lnTo>
                        <a:pt x="326" y="244"/>
                      </a:lnTo>
                      <a:lnTo>
                        <a:pt x="326" y="239"/>
                      </a:lnTo>
                      <a:lnTo>
                        <a:pt x="327" y="237"/>
                      </a:lnTo>
                      <a:lnTo>
                        <a:pt x="328" y="235"/>
                      </a:lnTo>
                      <a:lnTo>
                        <a:pt x="330" y="235"/>
                      </a:lnTo>
                      <a:lnTo>
                        <a:pt x="330" y="235"/>
                      </a:lnTo>
                      <a:lnTo>
                        <a:pt x="335" y="235"/>
                      </a:lnTo>
                      <a:lnTo>
                        <a:pt x="337" y="236"/>
                      </a:lnTo>
                      <a:lnTo>
                        <a:pt x="339" y="238"/>
                      </a:lnTo>
                      <a:lnTo>
                        <a:pt x="342" y="240"/>
                      </a:lnTo>
                      <a:lnTo>
                        <a:pt x="344" y="246"/>
                      </a:lnTo>
                      <a:lnTo>
                        <a:pt x="346" y="252"/>
                      </a:lnTo>
                      <a:lnTo>
                        <a:pt x="347" y="260"/>
                      </a:lnTo>
                      <a:lnTo>
                        <a:pt x="348" y="267"/>
                      </a:lnTo>
                      <a:lnTo>
                        <a:pt x="352" y="272"/>
                      </a:lnTo>
                      <a:lnTo>
                        <a:pt x="353" y="276"/>
                      </a:lnTo>
                      <a:lnTo>
                        <a:pt x="356" y="278"/>
                      </a:lnTo>
                      <a:lnTo>
                        <a:pt x="356" y="278"/>
                      </a:lnTo>
                      <a:lnTo>
                        <a:pt x="357" y="278"/>
                      </a:lnTo>
                      <a:lnTo>
                        <a:pt x="361" y="279"/>
                      </a:lnTo>
                      <a:lnTo>
                        <a:pt x="365" y="279"/>
                      </a:lnTo>
                      <a:lnTo>
                        <a:pt x="370" y="279"/>
                      </a:lnTo>
                      <a:lnTo>
                        <a:pt x="372" y="279"/>
                      </a:lnTo>
                      <a:lnTo>
                        <a:pt x="373" y="279"/>
                      </a:lnTo>
                      <a:lnTo>
                        <a:pt x="373" y="279"/>
                      </a:lnTo>
                      <a:lnTo>
                        <a:pt x="376" y="287"/>
                      </a:lnTo>
                      <a:lnTo>
                        <a:pt x="376" y="295"/>
                      </a:lnTo>
                      <a:lnTo>
                        <a:pt x="375" y="303"/>
                      </a:lnTo>
                      <a:lnTo>
                        <a:pt x="372" y="310"/>
                      </a:lnTo>
                      <a:lnTo>
                        <a:pt x="365" y="325"/>
                      </a:lnTo>
                      <a:lnTo>
                        <a:pt x="357" y="341"/>
                      </a:lnTo>
                      <a:lnTo>
                        <a:pt x="357" y="341"/>
                      </a:lnTo>
                      <a:lnTo>
                        <a:pt x="357" y="343"/>
                      </a:lnTo>
                      <a:lnTo>
                        <a:pt x="357" y="345"/>
                      </a:lnTo>
                      <a:lnTo>
                        <a:pt x="360" y="351"/>
                      </a:lnTo>
                      <a:lnTo>
                        <a:pt x="362" y="358"/>
                      </a:lnTo>
                      <a:lnTo>
                        <a:pt x="365" y="364"/>
                      </a:lnTo>
                      <a:lnTo>
                        <a:pt x="365" y="364"/>
                      </a:lnTo>
                      <a:lnTo>
                        <a:pt x="365" y="369"/>
                      </a:lnTo>
                      <a:lnTo>
                        <a:pt x="364" y="374"/>
                      </a:lnTo>
                      <a:lnTo>
                        <a:pt x="362" y="377"/>
                      </a:lnTo>
                      <a:lnTo>
                        <a:pt x="360" y="378"/>
                      </a:lnTo>
                      <a:lnTo>
                        <a:pt x="360" y="378"/>
                      </a:lnTo>
                      <a:lnTo>
                        <a:pt x="348" y="381"/>
                      </a:lnTo>
                      <a:lnTo>
                        <a:pt x="337" y="384"/>
                      </a:lnTo>
                      <a:lnTo>
                        <a:pt x="326" y="385"/>
                      </a:lnTo>
                      <a:lnTo>
                        <a:pt x="314" y="385"/>
                      </a:lnTo>
                      <a:lnTo>
                        <a:pt x="290" y="385"/>
                      </a:lnTo>
                      <a:lnTo>
                        <a:pt x="266" y="385"/>
                      </a:lnTo>
                      <a:lnTo>
                        <a:pt x="266" y="385"/>
                      </a:lnTo>
                      <a:lnTo>
                        <a:pt x="266" y="395"/>
                      </a:lnTo>
                      <a:lnTo>
                        <a:pt x="266" y="395"/>
                      </a:lnTo>
                      <a:lnTo>
                        <a:pt x="277" y="394"/>
                      </a:lnTo>
                      <a:lnTo>
                        <a:pt x="284" y="396"/>
                      </a:lnTo>
                      <a:lnTo>
                        <a:pt x="288" y="400"/>
                      </a:lnTo>
                      <a:lnTo>
                        <a:pt x="291" y="405"/>
                      </a:lnTo>
                      <a:lnTo>
                        <a:pt x="294" y="411"/>
                      </a:lnTo>
                      <a:lnTo>
                        <a:pt x="296" y="419"/>
                      </a:lnTo>
                      <a:lnTo>
                        <a:pt x="298" y="426"/>
                      </a:lnTo>
                      <a:lnTo>
                        <a:pt x="301" y="433"/>
                      </a:lnTo>
                      <a:lnTo>
                        <a:pt x="301" y="433"/>
                      </a:lnTo>
                      <a:lnTo>
                        <a:pt x="304" y="436"/>
                      </a:lnTo>
                      <a:lnTo>
                        <a:pt x="307" y="438"/>
                      </a:lnTo>
                      <a:lnTo>
                        <a:pt x="311" y="441"/>
                      </a:lnTo>
                      <a:lnTo>
                        <a:pt x="315" y="441"/>
                      </a:lnTo>
                      <a:lnTo>
                        <a:pt x="326" y="441"/>
                      </a:lnTo>
                      <a:lnTo>
                        <a:pt x="336" y="437"/>
                      </a:lnTo>
                      <a:lnTo>
                        <a:pt x="346" y="435"/>
                      </a:lnTo>
                      <a:lnTo>
                        <a:pt x="355" y="434"/>
                      </a:lnTo>
                      <a:lnTo>
                        <a:pt x="360" y="434"/>
                      </a:lnTo>
                      <a:lnTo>
                        <a:pt x="364" y="434"/>
                      </a:lnTo>
                      <a:lnTo>
                        <a:pt x="368" y="436"/>
                      </a:lnTo>
                      <a:lnTo>
                        <a:pt x="370" y="438"/>
                      </a:lnTo>
                      <a:lnTo>
                        <a:pt x="370" y="438"/>
                      </a:lnTo>
                      <a:lnTo>
                        <a:pt x="373" y="443"/>
                      </a:lnTo>
                      <a:lnTo>
                        <a:pt x="378" y="446"/>
                      </a:lnTo>
                      <a:lnTo>
                        <a:pt x="381" y="450"/>
                      </a:lnTo>
                      <a:lnTo>
                        <a:pt x="386" y="451"/>
                      </a:lnTo>
                      <a:lnTo>
                        <a:pt x="394" y="453"/>
                      </a:lnTo>
                      <a:lnTo>
                        <a:pt x="402" y="454"/>
                      </a:lnTo>
                      <a:lnTo>
                        <a:pt x="418" y="455"/>
                      </a:lnTo>
                      <a:lnTo>
                        <a:pt x="425" y="457"/>
                      </a:lnTo>
                      <a:lnTo>
                        <a:pt x="430" y="459"/>
                      </a:lnTo>
                      <a:lnTo>
                        <a:pt x="430" y="459"/>
                      </a:lnTo>
                      <a:lnTo>
                        <a:pt x="442" y="469"/>
                      </a:lnTo>
                      <a:lnTo>
                        <a:pt x="452" y="476"/>
                      </a:lnTo>
                      <a:lnTo>
                        <a:pt x="463" y="480"/>
                      </a:lnTo>
                      <a:lnTo>
                        <a:pt x="478" y="486"/>
                      </a:lnTo>
                      <a:lnTo>
                        <a:pt x="478" y="486"/>
                      </a:lnTo>
                      <a:lnTo>
                        <a:pt x="479" y="487"/>
                      </a:lnTo>
                      <a:lnTo>
                        <a:pt x="481" y="488"/>
                      </a:lnTo>
                      <a:lnTo>
                        <a:pt x="483" y="493"/>
                      </a:lnTo>
                      <a:lnTo>
                        <a:pt x="483" y="496"/>
                      </a:lnTo>
                      <a:lnTo>
                        <a:pt x="484" y="500"/>
                      </a:lnTo>
                      <a:lnTo>
                        <a:pt x="484" y="500"/>
                      </a:lnTo>
                      <a:lnTo>
                        <a:pt x="487" y="502"/>
                      </a:lnTo>
                      <a:lnTo>
                        <a:pt x="491" y="503"/>
                      </a:lnTo>
                      <a:lnTo>
                        <a:pt x="500" y="504"/>
                      </a:lnTo>
                      <a:lnTo>
                        <a:pt x="508" y="505"/>
                      </a:lnTo>
                      <a:lnTo>
                        <a:pt x="512" y="507"/>
                      </a:lnTo>
                      <a:lnTo>
                        <a:pt x="516" y="508"/>
                      </a:lnTo>
                      <a:lnTo>
                        <a:pt x="516" y="508"/>
                      </a:lnTo>
                      <a:lnTo>
                        <a:pt x="522" y="512"/>
                      </a:lnTo>
                      <a:lnTo>
                        <a:pt x="528" y="519"/>
                      </a:lnTo>
                      <a:lnTo>
                        <a:pt x="538" y="530"/>
                      </a:lnTo>
                      <a:lnTo>
                        <a:pt x="544" y="536"/>
                      </a:lnTo>
                      <a:lnTo>
                        <a:pt x="550" y="541"/>
                      </a:lnTo>
                      <a:lnTo>
                        <a:pt x="556" y="544"/>
                      </a:lnTo>
                      <a:lnTo>
                        <a:pt x="566" y="546"/>
                      </a:lnTo>
                      <a:lnTo>
                        <a:pt x="566" y="546"/>
                      </a:lnTo>
                      <a:lnTo>
                        <a:pt x="564" y="540"/>
                      </a:lnTo>
                      <a:lnTo>
                        <a:pt x="563" y="533"/>
                      </a:lnTo>
                      <a:lnTo>
                        <a:pt x="559" y="520"/>
                      </a:lnTo>
                      <a:lnTo>
                        <a:pt x="552" y="509"/>
                      </a:lnTo>
                      <a:lnTo>
                        <a:pt x="545" y="499"/>
                      </a:lnTo>
                      <a:lnTo>
                        <a:pt x="528" y="478"/>
                      </a:lnTo>
                      <a:lnTo>
                        <a:pt x="520" y="468"/>
                      </a:lnTo>
                      <a:lnTo>
                        <a:pt x="513" y="457"/>
                      </a:lnTo>
                      <a:lnTo>
                        <a:pt x="513" y="457"/>
                      </a:lnTo>
                      <a:lnTo>
                        <a:pt x="510" y="453"/>
                      </a:lnTo>
                      <a:lnTo>
                        <a:pt x="505" y="450"/>
                      </a:lnTo>
                      <a:lnTo>
                        <a:pt x="498" y="445"/>
                      </a:lnTo>
                      <a:lnTo>
                        <a:pt x="493" y="439"/>
                      </a:lnTo>
                      <a:lnTo>
                        <a:pt x="493" y="439"/>
                      </a:lnTo>
                      <a:lnTo>
                        <a:pt x="500" y="437"/>
                      </a:lnTo>
                      <a:lnTo>
                        <a:pt x="506" y="436"/>
                      </a:lnTo>
                      <a:lnTo>
                        <a:pt x="513" y="436"/>
                      </a:lnTo>
                      <a:lnTo>
                        <a:pt x="520" y="437"/>
                      </a:lnTo>
                      <a:lnTo>
                        <a:pt x="526" y="439"/>
                      </a:lnTo>
                      <a:lnTo>
                        <a:pt x="531" y="442"/>
                      </a:lnTo>
                      <a:lnTo>
                        <a:pt x="537" y="446"/>
                      </a:lnTo>
                      <a:lnTo>
                        <a:pt x="543" y="451"/>
                      </a:lnTo>
                      <a:lnTo>
                        <a:pt x="553" y="461"/>
                      </a:lnTo>
                      <a:lnTo>
                        <a:pt x="562" y="474"/>
                      </a:lnTo>
                      <a:lnTo>
                        <a:pt x="571" y="485"/>
                      </a:lnTo>
                      <a:lnTo>
                        <a:pt x="580" y="496"/>
                      </a:lnTo>
                      <a:lnTo>
                        <a:pt x="580" y="496"/>
                      </a:lnTo>
                      <a:lnTo>
                        <a:pt x="585" y="501"/>
                      </a:lnTo>
                      <a:lnTo>
                        <a:pt x="589" y="504"/>
                      </a:lnTo>
                      <a:lnTo>
                        <a:pt x="593" y="505"/>
                      </a:lnTo>
                      <a:lnTo>
                        <a:pt x="597" y="507"/>
                      </a:lnTo>
                      <a:lnTo>
                        <a:pt x="601" y="507"/>
                      </a:lnTo>
                      <a:lnTo>
                        <a:pt x="603" y="505"/>
                      </a:lnTo>
                      <a:lnTo>
                        <a:pt x="607" y="503"/>
                      </a:lnTo>
                      <a:lnTo>
                        <a:pt x="609" y="500"/>
                      </a:lnTo>
                      <a:lnTo>
                        <a:pt x="612" y="493"/>
                      </a:lnTo>
                      <a:lnTo>
                        <a:pt x="614" y="485"/>
                      </a:lnTo>
                      <a:lnTo>
                        <a:pt x="617" y="477"/>
                      </a:lnTo>
                      <a:lnTo>
                        <a:pt x="617" y="470"/>
                      </a:lnTo>
                      <a:lnTo>
                        <a:pt x="617" y="470"/>
                      </a:lnTo>
                      <a:lnTo>
                        <a:pt x="616" y="462"/>
                      </a:lnTo>
                      <a:lnTo>
                        <a:pt x="614" y="455"/>
                      </a:lnTo>
                      <a:lnTo>
                        <a:pt x="611" y="449"/>
                      </a:lnTo>
                      <a:lnTo>
                        <a:pt x="608" y="443"/>
                      </a:lnTo>
                      <a:lnTo>
                        <a:pt x="603" y="437"/>
                      </a:lnTo>
                      <a:lnTo>
                        <a:pt x="599" y="432"/>
                      </a:lnTo>
                      <a:lnTo>
                        <a:pt x="587" y="421"/>
                      </a:lnTo>
                      <a:lnTo>
                        <a:pt x="562" y="403"/>
                      </a:lnTo>
                      <a:lnTo>
                        <a:pt x="549" y="394"/>
                      </a:lnTo>
                      <a:lnTo>
                        <a:pt x="537" y="384"/>
                      </a:lnTo>
                      <a:lnTo>
                        <a:pt x="537" y="384"/>
                      </a:lnTo>
                      <a:lnTo>
                        <a:pt x="531" y="376"/>
                      </a:lnTo>
                      <a:lnTo>
                        <a:pt x="526" y="368"/>
                      </a:lnTo>
                      <a:lnTo>
                        <a:pt x="520" y="358"/>
                      </a:lnTo>
                      <a:lnTo>
                        <a:pt x="517" y="349"/>
                      </a:lnTo>
                      <a:lnTo>
                        <a:pt x="514" y="338"/>
                      </a:lnTo>
                      <a:lnTo>
                        <a:pt x="514" y="330"/>
                      </a:lnTo>
                      <a:lnTo>
                        <a:pt x="516" y="327"/>
                      </a:lnTo>
                      <a:lnTo>
                        <a:pt x="518" y="323"/>
                      </a:lnTo>
                      <a:lnTo>
                        <a:pt x="520" y="321"/>
                      </a:lnTo>
                      <a:lnTo>
                        <a:pt x="523" y="320"/>
                      </a:lnTo>
                      <a:lnTo>
                        <a:pt x="523" y="320"/>
                      </a:lnTo>
                      <a:lnTo>
                        <a:pt x="528" y="319"/>
                      </a:lnTo>
                      <a:lnTo>
                        <a:pt x="533" y="319"/>
                      </a:lnTo>
                      <a:lnTo>
                        <a:pt x="537" y="319"/>
                      </a:lnTo>
                      <a:lnTo>
                        <a:pt x="542" y="320"/>
                      </a:lnTo>
                      <a:lnTo>
                        <a:pt x="550" y="325"/>
                      </a:lnTo>
                      <a:lnTo>
                        <a:pt x="559" y="331"/>
                      </a:lnTo>
                      <a:lnTo>
                        <a:pt x="568" y="341"/>
                      </a:lnTo>
                      <a:lnTo>
                        <a:pt x="576" y="350"/>
                      </a:lnTo>
                      <a:lnTo>
                        <a:pt x="592" y="368"/>
                      </a:lnTo>
                      <a:lnTo>
                        <a:pt x="592" y="368"/>
                      </a:lnTo>
                      <a:lnTo>
                        <a:pt x="595" y="370"/>
                      </a:lnTo>
                      <a:lnTo>
                        <a:pt x="599" y="371"/>
                      </a:lnTo>
                      <a:lnTo>
                        <a:pt x="608" y="374"/>
                      </a:lnTo>
                      <a:lnTo>
                        <a:pt x="617" y="376"/>
                      </a:lnTo>
                      <a:lnTo>
                        <a:pt x="620" y="378"/>
                      </a:lnTo>
                      <a:lnTo>
                        <a:pt x="624" y="380"/>
                      </a:lnTo>
                      <a:lnTo>
                        <a:pt x="624" y="380"/>
                      </a:lnTo>
                      <a:lnTo>
                        <a:pt x="625" y="384"/>
                      </a:lnTo>
                      <a:lnTo>
                        <a:pt x="625" y="387"/>
                      </a:lnTo>
                      <a:lnTo>
                        <a:pt x="626" y="392"/>
                      </a:lnTo>
                      <a:lnTo>
                        <a:pt x="627" y="393"/>
                      </a:lnTo>
                      <a:lnTo>
                        <a:pt x="629" y="395"/>
                      </a:lnTo>
                      <a:lnTo>
                        <a:pt x="629" y="395"/>
                      </a:lnTo>
                      <a:lnTo>
                        <a:pt x="638" y="399"/>
                      </a:lnTo>
                      <a:lnTo>
                        <a:pt x="647" y="399"/>
                      </a:lnTo>
                      <a:lnTo>
                        <a:pt x="652" y="399"/>
                      </a:lnTo>
                      <a:lnTo>
                        <a:pt x="655" y="397"/>
                      </a:lnTo>
                      <a:lnTo>
                        <a:pt x="659" y="395"/>
                      </a:lnTo>
                      <a:lnTo>
                        <a:pt x="662" y="393"/>
                      </a:lnTo>
                      <a:lnTo>
                        <a:pt x="662" y="393"/>
                      </a:lnTo>
                      <a:lnTo>
                        <a:pt x="668" y="387"/>
                      </a:lnTo>
                      <a:lnTo>
                        <a:pt x="674" y="381"/>
                      </a:lnTo>
                      <a:lnTo>
                        <a:pt x="686" y="374"/>
                      </a:lnTo>
                      <a:lnTo>
                        <a:pt x="699" y="366"/>
                      </a:lnTo>
                      <a:lnTo>
                        <a:pt x="704" y="362"/>
                      </a:lnTo>
                      <a:lnTo>
                        <a:pt x="710" y="356"/>
                      </a:lnTo>
                      <a:lnTo>
                        <a:pt x="710" y="356"/>
                      </a:lnTo>
                      <a:lnTo>
                        <a:pt x="711" y="355"/>
                      </a:lnTo>
                      <a:lnTo>
                        <a:pt x="712" y="353"/>
                      </a:lnTo>
                      <a:lnTo>
                        <a:pt x="711" y="350"/>
                      </a:lnTo>
                      <a:lnTo>
                        <a:pt x="709" y="346"/>
                      </a:lnTo>
                      <a:lnTo>
                        <a:pt x="704" y="343"/>
                      </a:lnTo>
                      <a:lnTo>
                        <a:pt x="694" y="337"/>
                      </a:lnTo>
                      <a:lnTo>
                        <a:pt x="685" y="331"/>
                      </a:lnTo>
                      <a:lnTo>
                        <a:pt x="685" y="331"/>
                      </a:lnTo>
                      <a:lnTo>
                        <a:pt x="683" y="328"/>
                      </a:lnTo>
                      <a:lnTo>
                        <a:pt x="683" y="325"/>
                      </a:lnTo>
                      <a:lnTo>
                        <a:pt x="683" y="320"/>
                      </a:lnTo>
                      <a:lnTo>
                        <a:pt x="685" y="314"/>
                      </a:lnTo>
                      <a:lnTo>
                        <a:pt x="690" y="304"/>
                      </a:lnTo>
                      <a:lnTo>
                        <a:pt x="693" y="294"/>
                      </a:lnTo>
                      <a:lnTo>
                        <a:pt x="693" y="294"/>
                      </a:lnTo>
                      <a:lnTo>
                        <a:pt x="686" y="294"/>
                      </a:lnTo>
                      <a:lnTo>
                        <a:pt x="678" y="295"/>
                      </a:lnTo>
                      <a:lnTo>
                        <a:pt x="662" y="297"/>
                      </a:lnTo>
                      <a:lnTo>
                        <a:pt x="654" y="298"/>
                      </a:lnTo>
                      <a:lnTo>
                        <a:pt x="647" y="297"/>
                      </a:lnTo>
                      <a:lnTo>
                        <a:pt x="642" y="295"/>
                      </a:lnTo>
                      <a:lnTo>
                        <a:pt x="637" y="292"/>
                      </a:lnTo>
                      <a:lnTo>
                        <a:pt x="637" y="292"/>
                      </a:lnTo>
                      <a:lnTo>
                        <a:pt x="632" y="285"/>
                      </a:lnTo>
                      <a:lnTo>
                        <a:pt x="626" y="280"/>
                      </a:lnTo>
                      <a:lnTo>
                        <a:pt x="619" y="276"/>
                      </a:lnTo>
                      <a:lnTo>
                        <a:pt x="612" y="273"/>
                      </a:lnTo>
                      <a:lnTo>
                        <a:pt x="597" y="268"/>
                      </a:lnTo>
                      <a:lnTo>
                        <a:pt x="581" y="264"/>
                      </a:lnTo>
                      <a:lnTo>
                        <a:pt x="567" y="261"/>
                      </a:lnTo>
                      <a:lnTo>
                        <a:pt x="553" y="255"/>
                      </a:lnTo>
                      <a:lnTo>
                        <a:pt x="546" y="252"/>
                      </a:lnTo>
                      <a:lnTo>
                        <a:pt x="541" y="247"/>
                      </a:lnTo>
                      <a:lnTo>
                        <a:pt x="535" y="243"/>
                      </a:lnTo>
                      <a:lnTo>
                        <a:pt x="530" y="236"/>
                      </a:lnTo>
                      <a:lnTo>
                        <a:pt x="530" y="236"/>
                      </a:lnTo>
                      <a:lnTo>
                        <a:pt x="527" y="229"/>
                      </a:lnTo>
                      <a:lnTo>
                        <a:pt x="526" y="221"/>
                      </a:lnTo>
                      <a:lnTo>
                        <a:pt x="526" y="212"/>
                      </a:lnTo>
                      <a:lnTo>
                        <a:pt x="526" y="204"/>
                      </a:lnTo>
                      <a:lnTo>
                        <a:pt x="527" y="186"/>
                      </a:lnTo>
                      <a:lnTo>
                        <a:pt x="526" y="177"/>
                      </a:lnTo>
                      <a:lnTo>
                        <a:pt x="523" y="169"/>
                      </a:lnTo>
                      <a:lnTo>
                        <a:pt x="523" y="1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Freeform: Shape 257"/>
                <p:cNvSpPr/>
                <p:nvPr/>
              </p:nvSpPr>
              <p:spPr bwMode="auto">
                <a:xfrm>
                  <a:off x="6610350" y="1595438"/>
                  <a:ext cx="574675" cy="311150"/>
                </a:xfrm>
                <a:custGeom>
                  <a:avLst/>
                  <a:gdLst>
                    <a:gd name="T0" fmla="*/ 43 w 724"/>
                    <a:gd name="T1" fmla="*/ 132 h 392"/>
                    <a:gd name="T2" fmla="*/ 76 w 724"/>
                    <a:gd name="T3" fmla="*/ 143 h 392"/>
                    <a:gd name="T4" fmla="*/ 90 w 724"/>
                    <a:gd name="T5" fmla="*/ 152 h 392"/>
                    <a:gd name="T6" fmla="*/ 157 w 724"/>
                    <a:gd name="T7" fmla="*/ 134 h 392"/>
                    <a:gd name="T8" fmla="*/ 194 w 724"/>
                    <a:gd name="T9" fmla="*/ 142 h 392"/>
                    <a:gd name="T10" fmla="*/ 213 w 724"/>
                    <a:gd name="T11" fmla="*/ 151 h 392"/>
                    <a:gd name="T12" fmla="*/ 244 w 724"/>
                    <a:gd name="T13" fmla="*/ 136 h 392"/>
                    <a:gd name="T14" fmla="*/ 256 w 724"/>
                    <a:gd name="T15" fmla="*/ 139 h 392"/>
                    <a:gd name="T16" fmla="*/ 263 w 724"/>
                    <a:gd name="T17" fmla="*/ 165 h 392"/>
                    <a:gd name="T18" fmla="*/ 231 w 724"/>
                    <a:gd name="T19" fmla="*/ 198 h 392"/>
                    <a:gd name="T20" fmla="*/ 197 w 724"/>
                    <a:gd name="T21" fmla="*/ 214 h 392"/>
                    <a:gd name="T22" fmla="*/ 160 w 724"/>
                    <a:gd name="T23" fmla="*/ 188 h 392"/>
                    <a:gd name="T24" fmla="*/ 133 w 724"/>
                    <a:gd name="T25" fmla="*/ 185 h 392"/>
                    <a:gd name="T26" fmla="*/ 134 w 724"/>
                    <a:gd name="T27" fmla="*/ 201 h 392"/>
                    <a:gd name="T28" fmla="*/ 159 w 724"/>
                    <a:gd name="T29" fmla="*/ 255 h 392"/>
                    <a:gd name="T30" fmla="*/ 150 w 724"/>
                    <a:gd name="T31" fmla="*/ 274 h 392"/>
                    <a:gd name="T32" fmla="*/ 118 w 724"/>
                    <a:gd name="T33" fmla="*/ 275 h 392"/>
                    <a:gd name="T34" fmla="*/ 111 w 724"/>
                    <a:gd name="T35" fmla="*/ 285 h 392"/>
                    <a:gd name="T36" fmla="*/ 126 w 724"/>
                    <a:gd name="T37" fmla="*/ 313 h 392"/>
                    <a:gd name="T38" fmla="*/ 126 w 724"/>
                    <a:gd name="T39" fmla="*/ 330 h 392"/>
                    <a:gd name="T40" fmla="*/ 98 w 724"/>
                    <a:gd name="T41" fmla="*/ 337 h 392"/>
                    <a:gd name="T42" fmla="*/ 89 w 724"/>
                    <a:gd name="T43" fmla="*/ 349 h 392"/>
                    <a:gd name="T44" fmla="*/ 77 w 724"/>
                    <a:gd name="T45" fmla="*/ 362 h 392"/>
                    <a:gd name="T46" fmla="*/ 83 w 724"/>
                    <a:gd name="T47" fmla="*/ 381 h 392"/>
                    <a:gd name="T48" fmla="*/ 105 w 724"/>
                    <a:gd name="T49" fmla="*/ 387 h 392"/>
                    <a:gd name="T50" fmla="*/ 163 w 724"/>
                    <a:gd name="T51" fmla="*/ 372 h 392"/>
                    <a:gd name="T52" fmla="*/ 183 w 724"/>
                    <a:gd name="T53" fmla="*/ 376 h 392"/>
                    <a:gd name="T54" fmla="*/ 268 w 724"/>
                    <a:gd name="T55" fmla="*/ 391 h 392"/>
                    <a:gd name="T56" fmla="*/ 317 w 724"/>
                    <a:gd name="T57" fmla="*/ 376 h 392"/>
                    <a:gd name="T58" fmla="*/ 304 w 724"/>
                    <a:gd name="T59" fmla="*/ 349 h 392"/>
                    <a:gd name="T60" fmla="*/ 297 w 724"/>
                    <a:gd name="T61" fmla="*/ 328 h 392"/>
                    <a:gd name="T62" fmla="*/ 309 w 724"/>
                    <a:gd name="T63" fmla="*/ 309 h 392"/>
                    <a:gd name="T64" fmla="*/ 371 w 724"/>
                    <a:gd name="T65" fmla="*/ 293 h 392"/>
                    <a:gd name="T66" fmla="*/ 383 w 724"/>
                    <a:gd name="T67" fmla="*/ 280 h 392"/>
                    <a:gd name="T68" fmla="*/ 401 w 724"/>
                    <a:gd name="T69" fmla="*/ 229 h 392"/>
                    <a:gd name="T70" fmla="*/ 459 w 724"/>
                    <a:gd name="T71" fmla="*/ 205 h 392"/>
                    <a:gd name="T72" fmla="*/ 525 w 724"/>
                    <a:gd name="T73" fmla="*/ 142 h 392"/>
                    <a:gd name="T74" fmla="*/ 552 w 724"/>
                    <a:gd name="T75" fmla="*/ 123 h 392"/>
                    <a:gd name="T76" fmla="*/ 594 w 724"/>
                    <a:gd name="T77" fmla="*/ 116 h 392"/>
                    <a:gd name="T78" fmla="*/ 641 w 724"/>
                    <a:gd name="T79" fmla="*/ 92 h 392"/>
                    <a:gd name="T80" fmla="*/ 695 w 724"/>
                    <a:gd name="T81" fmla="*/ 84 h 392"/>
                    <a:gd name="T82" fmla="*/ 722 w 724"/>
                    <a:gd name="T83" fmla="*/ 63 h 392"/>
                    <a:gd name="T84" fmla="*/ 703 w 724"/>
                    <a:gd name="T85" fmla="*/ 59 h 392"/>
                    <a:gd name="T86" fmla="*/ 681 w 724"/>
                    <a:gd name="T87" fmla="*/ 58 h 392"/>
                    <a:gd name="T88" fmla="*/ 633 w 724"/>
                    <a:gd name="T89" fmla="*/ 17 h 392"/>
                    <a:gd name="T90" fmla="*/ 610 w 724"/>
                    <a:gd name="T91" fmla="*/ 14 h 392"/>
                    <a:gd name="T92" fmla="*/ 588 w 724"/>
                    <a:gd name="T93" fmla="*/ 18 h 392"/>
                    <a:gd name="T94" fmla="*/ 534 w 724"/>
                    <a:gd name="T95" fmla="*/ 5 h 392"/>
                    <a:gd name="T96" fmla="*/ 465 w 724"/>
                    <a:gd name="T97" fmla="*/ 1 h 392"/>
                    <a:gd name="T98" fmla="*/ 304 w 724"/>
                    <a:gd name="T99" fmla="*/ 27 h 392"/>
                    <a:gd name="T100" fmla="*/ 241 w 724"/>
                    <a:gd name="T101" fmla="*/ 53 h 392"/>
                    <a:gd name="T102" fmla="*/ 193 w 724"/>
                    <a:gd name="T103" fmla="*/ 50 h 392"/>
                    <a:gd name="T104" fmla="*/ 150 w 724"/>
                    <a:gd name="T105" fmla="*/ 40 h 392"/>
                    <a:gd name="T106" fmla="*/ 108 w 724"/>
                    <a:gd name="T107" fmla="*/ 67 h 392"/>
                    <a:gd name="T108" fmla="*/ 26 w 724"/>
                    <a:gd name="T109" fmla="*/ 96 h 392"/>
                    <a:gd name="T110" fmla="*/ 0 w 724"/>
                    <a:gd name="T111" fmla="*/ 105 h 392"/>
                    <a:gd name="T112" fmla="*/ 15 w 724"/>
                    <a:gd name="T113" fmla="*/ 1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392">
                      <a:moveTo>
                        <a:pt x="15" y="124"/>
                      </a:moveTo>
                      <a:lnTo>
                        <a:pt x="15" y="124"/>
                      </a:lnTo>
                      <a:lnTo>
                        <a:pt x="22" y="127"/>
                      </a:lnTo>
                      <a:lnTo>
                        <a:pt x="28" y="129"/>
                      </a:lnTo>
                      <a:lnTo>
                        <a:pt x="43" y="132"/>
                      </a:lnTo>
                      <a:lnTo>
                        <a:pt x="58" y="134"/>
                      </a:lnTo>
                      <a:lnTo>
                        <a:pt x="66" y="136"/>
                      </a:lnTo>
                      <a:lnTo>
                        <a:pt x="73" y="140"/>
                      </a:lnTo>
                      <a:lnTo>
                        <a:pt x="73" y="140"/>
                      </a:lnTo>
                      <a:lnTo>
                        <a:pt x="76" y="143"/>
                      </a:lnTo>
                      <a:lnTo>
                        <a:pt x="78" y="148"/>
                      </a:lnTo>
                      <a:lnTo>
                        <a:pt x="81" y="152"/>
                      </a:lnTo>
                      <a:lnTo>
                        <a:pt x="83" y="154"/>
                      </a:lnTo>
                      <a:lnTo>
                        <a:pt x="83" y="154"/>
                      </a:lnTo>
                      <a:lnTo>
                        <a:pt x="90" y="152"/>
                      </a:lnTo>
                      <a:lnTo>
                        <a:pt x="98" y="151"/>
                      </a:lnTo>
                      <a:lnTo>
                        <a:pt x="113" y="147"/>
                      </a:lnTo>
                      <a:lnTo>
                        <a:pt x="127" y="142"/>
                      </a:lnTo>
                      <a:lnTo>
                        <a:pt x="142" y="138"/>
                      </a:lnTo>
                      <a:lnTo>
                        <a:pt x="157" y="134"/>
                      </a:lnTo>
                      <a:lnTo>
                        <a:pt x="165" y="134"/>
                      </a:lnTo>
                      <a:lnTo>
                        <a:pt x="172" y="134"/>
                      </a:lnTo>
                      <a:lnTo>
                        <a:pt x="180" y="135"/>
                      </a:lnTo>
                      <a:lnTo>
                        <a:pt x="188" y="138"/>
                      </a:lnTo>
                      <a:lnTo>
                        <a:pt x="194" y="142"/>
                      </a:lnTo>
                      <a:lnTo>
                        <a:pt x="202" y="148"/>
                      </a:lnTo>
                      <a:lnTo>
                        <a:pt x="202" y="148"/>
                      </a:lnTo>
                      <a:lnTo>
                        <a:pt x="206" y="149"/>
                      </a:lnTo>
                      <a:lnTo>
                        <a:pt x="209" y="150"/>
                      </a:lnTo>
                      <a:lnTo>
                        <a:pt x="213" y="151"/>
                      </a:lnTo>
                      <a:lnTo>
                        <a:pt x="216" y="150"/>
                      </a:lnTo>
                      <a:lnTo>
                        <a:pt x="223" y="148"/>
                      </a:lnTo>
                      <a:lnTo>
                        <a:pt x="231" y="143"/>
                      </a:lnTo>
                      <a:lnTo>
                        <a:pt x="238" y="140"/>
                      </a:lnTo>
                      <a:lnTo>
                        <a:pt x="244" y="136"/>
                      </a:lnTo>
                      <a:lnTo>
                        <a:pt x="248" y="136"/>
                      </a:lnTo>
                      <a:lnTo>
                        <a:pt x="250" y="136"/>
                      </a:lnTo>
                      <a:lnTo>
                        <a:pt x="254" y="136"/>
                      </a:lnTo>
                      <a:lnTo>
                        <a:pt x="256" y="139"/>
                      </a:lnTo>
                      <a:lnTo>
                        <a:pt x="256" y="139"/>
                      </a:lnTo>
                      <a:lnTo>
                        <a:pt x="260" y="144"/>
                      </a:lnTo>
                      <a:lnTo>
                        <a:pt x="263" y="149"/>
                      </a:lnTo>
                      <a:lnTo>
                        <a:pt x="264" y="155"/>
                      </a:lnTo>
                      <a:lnTo>
                        <a:pt x="264" y="160"/>
                      </a:lnTo>
                      <a:lnTo>
                        <a:pt x="263" y="165"/>
                      </a:lnTo>
                      <a:lnTo>
                        <a:pt x="260" y="171"/>
                      </a:lnTo>
                      <a:lnTo>
                        <a:pt x="257" y="175"/>
                      </a:lnTo>
                      <a:lnTo>
                        <a:pt x="252" y="180"/>
                      </a:lnTo>
                      <a:lnTo>
                        <a:pt x="242" y="190"/>
                      </a:lnTo>
                      <a:lnTo>
                        <a:pt x="231" y="198"/>
                      </a:lnTo>
                      <a:lnTo>
                        <a:pt x="208" y="213"/>
                      </a:lnTo>
                      <a:lnTo>
                        <a:pt x="208" y="213"/>
                      </a:lnTo>
                      <a:lnTo>
                        <a:pt x="205" y="214"/>
                      </a:lnTo>
                      <a:lnTo>
                        <a:pt x="202" y="214"/>
                      </a:lnTo>
                      <a:lnTo>
                        <a:pt x="197" y="214"/>
                      </a:lnTo>
                      <a:lnTo>
                        <a:pt x="191" y="210"/>
                      </a:lnTo>
                      <a:lnTo>
                        <a:pt x="184" y="207"/>
                      </a:lnTo>
                      <a:lnTo>
                        <a:pt x="172" y="197"/>
                      </a:lnTo>
                      <a:lnTo>
                        <a:pt x="166" y="192"/>
                      </a:lnTo>
                      <a:lnTo>
                        <a:pt x="160" y="188"/>
                      </a:lnTo>
                      <a:lnTo>
                        <a:pt x="160" y="188"/>
                      </a:lnTo>
                      <a:lnTo>
                        <a:pt x="151" y="185"/>
                      </a:lnTo>
                      <a:lnTo>
                        <a:pt x="142" y="184"/>
                      </a:lnTo>
                      <a:lnTo>
                        <a:pt x="138" y="184"/>
                      </a:lnTo>
                      <a:lnTo>
                        <a:pt x="133" y="185"/>
                      </a:lnTo>
                      <a:lnTo>
                        <a:pt x="131" y="187"/>
                      </a:lnTo>
                      <a:lnTo>
                        <a:pt x="131" y="190"/>
                      </a:lnTo>
                      <a:lnTo>
                        <a:pt x="131" y="190"/>
                      </a:lnTo>
                      <a:lnTo>
                        <a:pt x="132" y="196"/>
                      </a:lnTo>
                      <a:lnTo>
                        <a:pt x="134" y="201"/>
                      </a:lnTo>
                      <a:lnTo>
                        <a:pt x="140" y="212"/>
                      </a:lnTo>
                      <a:lnTo>
                        <a:pt x="153" y="233"/>
                      </a:lnTo>
                      <a:lnTo>
                        <a:pt x="158" y="245"/>
                      </a:lnTo>
                      <a:lnTo>
                        <a:pt x="159" y="249"/>
                      </a:lnTo>
                      <a:lnTo>
                        <a:pt x="159" y="255"/>
                      </a:lnTo>
                      <a:lnTo>
                        <a:pt x="159" y="259"/>
                      </a:lnTo>
                      <a:lnTo>
                        <a:pt x="157" y="265"/>
                      </a:lnTo>
                      <a:lnTo>
                        <a:pt x="155" y="270"/>
                      </a:lnTo>
                      <a:lnTo>
                        <a:pt x="150" y="274"/>
                      </a:lnTo>
                      <a:lnTo>
                        <a:pt x="150" y="274"/>
                      </a:lnTo>
                      <a:lnTo>
                        <a:pt x="148" y="276"/>
                      </a:lnTo>
                      <a:lnTo>
                        <a:pt x="144" y="276"/>
                      </a:lnTo>
                      <a:lnTo>
                        <a:pt x="139" y="278"/>
                      </a:lnTo>
                      <a:lnTo>
                        <a:pt x="125" y="275"/>
                      </a:lnTo>
                      <a:lnTo>
                        <a:pt x="118" y="275"/>
                      </a:lnTo>
                      <a:lnTo>
                        <a:pt x="114" y="276"/>
                      </a:lnTo>
                      <a:lnTo>
                        <a:pt x="113" y="278"/>
                      </a:lnTo>
                      <a:lnTo>
                        <a:pt x="111" y="280"/>
                      </a:lnTo>
                      <a:lnTo>
                        <a:pt x="111" y="282"/>
                      </a:lnTo>
                      <a:lnTo>
                        <a:pt x="111" y="285"/>
                      </a:lnTo>
                      <a:lnTo>
                        <a:pt x="111" y="285"/>
                      </a:lnTo>
                      <a:lnTo>
                        <a:pt x="113" y="290"/>
                      </a:lnTo>
                      <a:lnTo>
                        <a:pt x="115" y="293"/>
                      </a:lnTo>
                      <a:lnTo>
                        <a:pt x="120" y="303"/>
                      </a:lnTo>
                      <a:lnTo>
                        <a:pt x="126" y="313"/>
                      </a:lnTo>
                      <a:lnTo>
                        <a:pt x="128" y="317"/>
                      </a:lnTo>
                      <a:lnTo>
                        <a:pt x="130" y="322"/>
                      </a:lnTo>
                      <a:lnTo>
                        <a:pt x="130" y="322"/>
                      </a:lnTo>
                      <a:lnTo>
                        <a:pt x="128" y="326"/>
                      </a:lnTo>
                      <a:lnTo>
                        <a:pt x="126" y="330"/>
                      </a:lnTo>
                      <a:lnTo>
                        <a:pt x="123" y="333"/>
                      </a:lnTo>
                      <a:lnTo>
                        <a:pt x="118" y="336"/>
                      </a:lnTo>
                      <a:lnTo>
                        <a:pt x="114" y="337"/>
                      </a:lnTo>
                      <a:lnTo>
                        <a:pt x="108" y="338"/>
                      </a:lnTo>
                      <a:lnTo>
                        <a:pt x="98" y="337"/>
                      </a:lnTo>
                      <a:lnTo>
                        <a:pt x="98" y="337"/>
                      </a:lnTo>
                      <a:lnTo>
                        <a:pt x="97" y="341"/>
                      </a:lnTo>
                      <a:lnTo>
                        <a:pt x="95" y="345"/>
                      </a:lnTo>
                      <a:lnTo>
                        <a:pt x="92" y="348"/>
                      </a:lnTo>
                      <a:lnTo>
                        <a:pt x="89" y="349"/>
                      </a:lnTo>
                      <a:lnTo>
                        <a:pt x="84" y="351"/>
                      </a:lnTo>
                      <a:lnTo>
                        <a:pt x="81" y="354"/>
                      </a:lnTo>
                      <a:lnTo>
                        <a:pt x="78" y="357"/>
                      </a:lnTo>
                      <a:lnTo>
                        <a:pt x="77" y="362"/>
                      </a:lnTo>
                      <a:lnTo>
                        <a:pt x="77" y="362"/>
                      </a:lnTo>
                      <a:lnTo>
                        <a:pt x="76" y="367"/>
                      </a:lnTo>
                      <a:lnTo>
                        <a:pt x="77" y="372"/>
                      </a:lnTo>
                      <a:lnTo>
                        <a:pt x="78" y="375"/>
                      </a:lnTo>
                      <a:lnTo>
                        <a:pt x="81" y="379"/>
                      </a:lnTo>
                      <a:lnTo>
                        <a:pt x="83" y="381"/>
                      </a:lnTo>
                      <a:lnTo>
                        <a:pt x="85" y="383"/>
                      </a:lnTo>
                      <a:lnTo>
                        <a:pt x="93" y="386"/>
                      </a:lnTo>
                      <a:lnTo>
                        <a:pt x="93" y="386"/>
                      </a:lnTo>
                      <a:lnTo>
                        <a:pt x="99" y="387"/>
                      </a:lnTo>
                      <a:lnTo>
                        <a:pt x="105" y="387"/>
                      </a:lnTo>
                      <a:lnTo>
                        <a:pt x="117" y="384"/>
                      </a:lnTo>
                      <a:lnTo>
                        <a:pt x="128" y="382"/>
                      </a:lnTo>
                      <a:lnTo>
                        <a:pt x="140" y="378"/>
                      </a:lnTo>
                      <a:lnTo>
                        <a:pt x="151" y="374"/>
                      </a:lnTo>
                      <a:lnTo>
                        <a:pt x="163" y="372"/>
                      </a:lnTo>
                      <a:lnTo>
                        <a:pt x="168" y="372"/>
                      </a:lnTo>
                      <a:lnTo>
                        <a:pt x="173" y="372"/>
                      </a:lnTo>
                      <a:lnTo>
                        <a:pt x="178" y="374"/>
                      </a:lnTo>
                      <a:lnTo>
                        <a:pt x="183" y="376"/>
                      </a:lnTo>
                      <a:lnTo>
                        <a:pt x="183" y="376"/>
                      </a:lnTo>
                      <a:lnTo>
                        <a:pt x="199" y="383"/>
                      </a:lnTo>
                      <a:lnTo>
                        <a:pt x="216" y="388"/>
                      </a:lnTo>
                      <a:lnTo>
                        <a:pt x="233" y="391"/>
                      </a:lnTo>
                      <a:lnTo>
                        <a:pt x="250" y="392"/>
                      </a:lnTo>
                      <a:lnTo>
                        <a:pt x="268" y="391"/>
                      </a:lnTo>
                      <a:lnTo>
                        <a:pt x="284" y="388"/>
                      </a:lnTo>
                      <a:lnTo>
                        <a:pt x="300" y="383"/>
                      </a:lnTo>
                      <a:lnTo>
                        <a:pt x="315" y="378"/>
                      </a:lnTo>
                      <a:lnTo>
                        <a:pt x="315" y="378"/>
                      </a:lnTo>
                      <a:lnTo>
                        <a:pt x="317" y="376"/>
                      </a:lnTo>
                      <a:lnTo>
                        <a:pt x="317" y="375"/>
                      </a:lnTo>
                      <a:lnTo>
                        <a:pt x="317" y="372"/>
                      </a:lnTo>
                      <a:lnTo>
                        <a:pt x="315" y="367"/>
                      </a:lnTo>
                      <a:lnTo>
                        <a:pt x="312" y="362"/>
                      </a:lnTo>
                      <a:lnTo>
                        <a:pt x="304" y="349"/>
                      </a:lnTo>
                      <a:lnTo>
                        <a:pt x="300" y="343"/>
                      </a:lnTo>
                      <a:lnTo>
                        <a:pt x="298" y="337"/>
                      </a:lnTo>
                      <a:lnTo>
                        <a:pt x="298" y="337"/>
                      </a:lnTo>
                      <a:lnTo>
                        <a:pt x="297" y="332"/>
                      </a:lnTo>
                      <a:lnTo>
                        <a:pt x="297" y="328"/>
                      </a:lnTo>
                      <a:lnTo>
                        <a:pt x="298" y="323"/>
                      </a:lnTo>
                      <a:lnTo>
                        <a:pt x="300" y="320"/>
                      </a:lnTo>
                      <a:lnTo>
                        <a:pt x="305" y="313"/>
                      </a:lnTo>
                      <a:lnTo>
                        <a:pt x="309" y="309"/>
                      </a:lnTo>
                      <a:lnTo>
                        <a:pt x="309" y="309"/>
                      </a:lnTo>
                      <a:lnTo>
                        <a:pt x="318" y="305"/>
                      </a:lnTo>
                      <a:lnTo>
                        <a:pt x="330" y="303"/>
                      </a:lnTo>
                      <a:lnTo>
                        <a:pt x="351" y="299"/>
                      </a:lnTo>
                      <a:lnTo>
                        <a:pt x="362" y="297"/>
                      </a:lnTo>
                      <a:lnTo>
                        <a:pt x="371" y="293"/>
                      </a:lnTo>
                      <a:lnTo>
                        <a:pt x="374" y="291"/>
                      </a:lnTo>
                      <a:lnTo>
                        <a:pt x="378" y="289"/>
                      </a:lnTo>
                      <a:lnTo>
                        <a:pt x="381" y="284"/>
                      </a:lnTo>
                      <a:lnTo>
                        <a:pt x="383" y="280"/>
                      </a:lnTo>
                      <a:lnTo>
                        <a:pt x="383" y="280"/>
                      </a:lnTo>
                      <a:lnTo>
                        <a:pt x="387" y="264"/>
                      </a:lnTo>
                      <a:lnTo>
                        <a:pt x="391" y="248"/>
                      </a:lnTo>
                      <a:lnTo>
                        <a:pt x="393" y="240"/>
                      </a:lnTo>
                      <a:lnTo>
                        <a:pt x="397" y="233"/>
                      </a:lnTo>
                      <a:lnTo>
                        <a:pt x="401" y="229"/>
                      </a:lnTo>
                      <a:lnTo>
                        <a:pt x="407" y="225"/>
                      </a:lnTo>
                      <a:lnTo>
                        <a:pt x="407" y="225"/>
                      </a:lnTo>
                      <a:lnTo>
                        <a:pt x="425" y="220"/>
                      </a:lnTo>
                      <a:lnTo>
                        <a:pt x="442" y="213"/>
                      </a:lnTo>
                      <a:lnTo>
                        <a:pt x="459" y="205"/>
                      </a:lnTo>
                      <a:lnTo>
                        <a:pt x="474" y="196"/>
                      </a:lnTo>
                      <a:lnTo>
                        <a:pt x="489" y="185"/>
                      </a:lnTo>
                      <a:lnTo>
                        <a:pt x="503" y="173"/>
                      </a:lnTo>
                      <a:lnTo>
                        <a:pt x="515" y="158"/>
                      </a:lnTo>
                      <a:lnTo>
                        <a:pt x="525" y="142"/>
                      </a:lnTo>
                      <a:lnTo>
                        <a:pt x="525" y="142"/>
                      </a:lnTo>
                      <a:lnTo>
                        <a:pt x="531" y="134"/>
                      </a:lnTo>
                      <a:lnTo>
                        <a:pt x="537" y="130"/>
                      </a:lnTo>
                      <a:lnTo>
                        <a:pt x="545" y="125"/>
                      </a:lnTo>
                      <a:lnTo>
                        <a:pt x="552" y="123"/>
                      </a:lnTo>
                      <a:lnTo>
                        <a:pt x="561" y="121"/>
                      </a:lnTo>
                      <a:lnTo>
                        <a:pt x="569" y="119"/>
                      </a:lnTo>
                      <a:lnTo>
                        <a:pt x="587" y="118"/>
                      </a:lnTo>
                      <a:lnTo>
                        <a:pt x="587" y="118"/>
                      </a:lnTo>
                      <a:lnTo>
                        <a:pt x="594" y="116"/>
                      </a:lnTo>
                      <a:lnTo>
                        <a:pt x="600" y="114"/>
                      </a:lnTo>
                      <a:lnTo>
                        <a:pt x="614" y="106"/>
                      </a:lnTo>
                      <a:lnTo>
                        <a:pt x="628" y="98"/>
                      </a:lnTo>
                      <a:lnTo>
                        <a:pt x="635" y="94"/>
                      </a:lnTo>
                      <a:lnTo>
                        <a:pt x="641" y="92"/>
                      </a:lnTo>
                      <a:lnTo>
                        <a:pt x="641" y="92"/>
                      </a:lnTo>
                      <a:lnTo>
                        <a:pt x="653" y="90"/>
                      </a:lnTo>
                      <a:lnTo>
                        <a:pt x="666" y="89"/>
                      </a:lnTo>
                      <a:lnTo>
                        <a:pt x="681" y="86"/>
                      </a:lnTo>
                      <a:lnTo>
                        <a:pt x="695" y="84"/>
                      </a:lnTo>
                      <a:lnTo>
                        <a:pt x="706" y="80"/>
                      </a:lnTo>
                      <a:lnTo>
                        <a:pt x="712" y="76"/>
                      </a:lnTo>
                      <a:lnTo>
                        <a:pt x="716" y="73"/>
                      </a:lnTo>
                      <a:lnTo>
                        <a:pt x="720" y="68"/>
                      </a:lnTo>
                      <a:lnTo>
                        <a:pt x="722" y="63"/>
                      </a:lnTo>
                      <a:lnTo>
                        <a:pt x="724" y="57"/>
                      </a:lnTo>
                      <a:lnTo>
                        <a:pt x="724" y="49"/>
                      </a:lnTo>
                      <a:lnTo>
                        <a:pt x="724" y="49"/>
                      </a:lnTo>
                      <a:lnTo>
                        <a:pt x="713" y="55"/>
                      </a:lnTo>
                      <a:lnTo>
                        <a:pt x="703" y="59"/>
                      </a:lnTo>
                      <a:lnTo>
                        <a:pt x="697" y="60"/>
                      </a:lnTo>
                      <a:lnTo>
                        <a:pt x="691" y="61"/>
                      </a:lnTo>
                      <a:lnTo>
                        <a:pt x="687" y="60"/>
                      </a:lnTo>
                      <a:lnTo>
                        <a:pt x="681" y="58"/>
                      </a:lnTo>
                      <a:lnTo>
                        <a:pt x="681" y="58"/>
                      </a:lnTo>
                      <a:lnTo>
                        <a:pt x="673" y="51"/>
                      </a:lnTo>
                      <a:lnTo>
                        <a:pt x="665" y="43"/>
                      </a:lnTo>
                      <a:lnTo>
                        <a:pt x="649" y="28"/>
                      </a:lnTo>
                      <a:lnTo>
                        <a:pt x="641" y="23"/>
                      </a:lnTo>
                      <a:lnTo>
                        <a:pt x="633" y="17"/>
                      </a:lnTo>
                      <a:lnTo>
                        <a:pt x="625" y="14"/>
                      </a:lnTo>
                      <a:lnTo>
                        <a:pt x="616" y="11"/>
                      </a:lnTo>
                      <a:lnTo>
                        <a:pt x="616" y="11"/>
                      </a:lnTo>
                      <a:lnTo>
                        <a:pt x="613" y="13"/>
                      </a:lnTo>
                      <a:lnTo>
                        <a:pt x="610" y="14"/>
                      </a:lnTo>
                      <a:lnTo>
                        <a:pt x="603" y="17"/>
                      </a:lnTo>
                      <a:lnTo>
                        <a:pt x="595" y="19"/>
                      </a:lnTo>
                      <a:lnTo>
                        <a:pt x="591" y="19"/>
                      </a:lnTo>
                      <a:lnTo>
                        <a:pt x="588" y="18"/>
                      </a:lnTo>
                      <a:lnTo>
                        <a:pt x="588" y="18"/>
                      </a:lnTo>
                      <a:lnTo>
                        <a:pt x="572" y="10"/>
                      </a:lnTo>
                      <a:lnTo>
                        <a:pt x="565" y="8"/>
                      </a:lnTo>
                      <a:lnTo>
                        <a:pt x="557" y="7"/>
                      </a:lnTo>
                      <a:lnTo>
                        <a:pt x="557" y="7"/>
                      </a:lnTo>
                      <a:lnTo>
                        <a:pt x="534" y="5"/>
                      </a:lnTo>
                      <a:lnTo>
                        <a:pt x="511" y="2"/>
                      </a:lnTo>
                      <a:lnTo>
                        <a:pt x="488" y="0"/>
                      </a:lnTo>
                      <a:lnTo>
                        <a:pt x="476" y="0"/>
                      </a:lnTo>
                      <a:lnTo>
                        <a:pt x="465" y="1"/>
                      </a:lnTo>
                      <a:lnTo>
                        <a:pt x="465" y="1"/>
                      </a:lnTo>
                      <a:lnTo>
                        <a:pt x="424" y="8"/>
                      </a:lnTo>
                      <a:lnTo>
                        <a:pt x="384" y="15"/>
                      </a:lnTo>
                      <a:lnTo>
                        <a:pt x="343" y="22"/>
                      </a:lnTo>
                      <a:lnTo>
                        <a:pt x="304" y="27"/>
                      </a:lnTo>
                      <a:lnTo>
                        <a:pt x="304" y="27"/>
                      </a:lnTo>
                      <a:lnTo>
                        <a:pt x="292" y="30"/>
                      </a:lnTo>
                      <a:lnTo>
                        <a:pt x="282" y="34"/>
                      </a:lnTo>
                      <a:lnTo>
                        <a:pt x="262" y="44"/>
                      </a:lnTo>
                      <a:lnTo>
                        <a:pt x="251" y="49"/>
                      </a:lnTo>
                      <a:lnTo>
                        <a:pt x="241" y="53"/>
                      </a:lnTo>
                      <a:lnTo>
                        <a:pt x="231" y="56"/>
                      </a:lnTo>
                      <a:lnTo>
                        <a:pt x="219" y="57"/>
                      </a:lnTo>
                      <a:lnTo>
                        <a:pt x="219" y="57"/>
                      </a:lnTo>
                      <a:lnTo>
                        <a:pt x="207" y="55"/>
                      </a:lnTo>
                      <a:lnTo>
                        <a:pt x="193" y="50"/>
                      </a:lnTo>
                      <a:lnTo>
                        <a:pt x="166" y="40"/>
                      </a:lnTo>
                      <a:lnTo>
                        <a:pt x="166" y="40"/>
                      </a:lnTo>
                      <a:lnTo>
                        <a:pt x="161" y="39"/>
                      </a:lnTo>
                      <a:lnTo>
                        <a:pt x="158" y="39"/>
                      </a:lnTo>
                      <a:lnTo>
                        <a:pt x="150" y="40"/>
                      </a:lnTo>
                      <a:lnTo>
                        <a:pt x="143" y="43"/>
                      </a:lnTo>
                      <a:lnTo>
                        <a:pt x="139" y="47"/>
                      </a:lnTo>
                      <a:lnTo>
                        <a:pt x="139" y="47"/>
                      </a:lnTo>
                      <a:lnTo>
                        <a:pt x="124" y="58"/>
                      </a:lnTo>
                      <a:lnTo>
                        <a:pt x="108" y="67"/>
                      </a:lnTo>
                      <a:lnTo>
                        <a:pt x="92" y="76"/>
                      </a:lnTo>
                      <a:lnTo>
                        <a:pt x="76" y="83"/>
                      </a:lnTo>
                      <a:lnTo>
                        <a:pt x="60" y="89"/>
                      </a:lnTo>
                      <a:lnTo>
                        <a:pt x="43" y="92"/>
                      </a:lnTo>
                      <a:lnTo>
                        <a:pt x="26" y="96"/>
                      </a:lnTo>
                      <a:lnTo>
                        <a:pt x="9" y="98"/>
                      </a:lnTo>
                      <a:lnTo>
                        <a:pt x="9" y="98"/>
                      </a:lnTo>
                      <a:lnTo>
                        <a:pt x="4" y="99"/>
                      </a:lnTo>
                      <a:lnTo>
                        <a:pt x="1" y="101"/>
                      </a:lnTo>
                      <a:lnTo>
                        <a:pt x="0" y="105"/>
                      </a:lnTo>
                      <a:lnTo>
                        <a:pt x="1" y="109"/>
                      </a:lnTo>
                      <a:lnTo>
                        <a:pt x="3" y="114"/>
                      </a:lnTo>
                      <a:lnTo>
                        <a:pt x="7" y="118"/>
                      </a:lnTo>
                      <a:lnTo>
                        <a:pt x="10" y="122"/>
                      </a:lnTo>
                      <a:lnTo>
                        <a:pt x="15" y="124"/>
                      </a:lnTo>
                      <a:lnTo>
                        <a:pt x="15" y="1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Freeform: Shape 258"/>
                <p:cNvSpPr/>
                <p:nvPr/>
              </p:nvSpPr>
              <p:spPr bwMode="auto">
                <a:xfrm>
                  <a:off x="6523038" y="1704975"/>
                  <a:ext cx="158750" cy="114300"/>
                </a:xfrm>
                <a:custGeom>
                  <a:avLst/>
                  <a:gdLst>
                    <a:gd name="T0" fmla="*/ 26 w 200"/>
                    <a:gd name="T1" fmla="*/ 76 h 143"/>
                    <a:gd name="T2" fmla="*/ 35 w 200"/>
                    <a:gd name="T3" fmla="*/ 86 h 143"/>
                    <a:gd name="T4" fmla="*/ 49 w 200"/>
                    <a:gd name="T5" fmla="*/ 111 h 143"/>
                    <a:gd name="T6" fmla="*/ 58 w 200"/>
                    <a:gd name="T7" fmla="*/ 129 h 143"/>
                    <a:gd name="T8" fmla="*/ 67 w 200"/>
                    <a:gd name="T9" fmla="*/ 139 h 143"/>
                    <a:gd name="T10" fmla="*/ 77 w 200"/>
                    <a:gd name="T11" fmla="*/ 143 h 143"/>
                    <a:gd name="T12" fmla="*/ 90 w 200"/>
                    <a:gd name="T13" fmla="*/ 142 h 143"/>
                    <a:gd name="T14" fmla="*/ 98 w 200"/>
                    <a:gd name="T15" fmla="*/ 140 h 143"/>
                    <a:gd name="T16" fmla="*/ 139 w 200"/>
                    <a:gd name="T17" fmla="*/ 124 h 143"/>
                    <a:gd name="T18" fmla="*/ 170 w 200"/>
                    <a:gd name="T19" fmla="*/ 116 h 143"/>
                    <a:gd name="T20" fmla="*/ 182 w 200"/>
                    <a:gd name="T21" fmla="*/ 113 h 143"/>
                    <a:gd name="T22" fmla="*/ 192 w 200"/>
                    <a:gd name="T23" fmla="*/ 109 h 143"/>
                    <a:gd name="T24" fmla="*/ 199 w 200"/>
                    <a:gd name="T25" fmla="*/ 101 h 143"/>
                    <a:gd name="T26" fmla="*/ 199 w 200"/>
                    <a:gd name="T27" fmla="*/ 90 h 143"/>
                    <a:gd name="T28" fmla="*/ 191 w 200"/>
                    <a:gd name="T29" fmla="*/ 78 h 143"/>
                    <a:gd name="T30" fmla="*/ 166 w 200"/>
                    <a:gd name="T31" fmla="*/ 57 h 143"/>
                    <a:gd name="T32" fmla="*/ 144 w 200"/>
                    <a:gd name="T33" fmla="*/ 35 h 143"/>
                    <a:gd name="T34" fmla="*/ 135 w 200"/>
                    <a:gd name="T35" fmla="*/ 30 h 143"/>
                    <a:gd name="T36" fmla="*/ 108 w 200"/>
                    <a:gd name="T37" fmla="*/ 26 h 143"/>
                    <a:gd name="T38" fmla="*/ 94 w 200"/>
                    <a:gd name="T39" fmla="*/ 20 h 143"/>
                    <a:gd name="T40" fmla="*/ 81 w 200"/>
                    <a:gd name="T41" fmla="*/ 11 h 143"/>
                    <a:gd name="T42" fmla="*/ 66 w 200"/>
                    <a:gd name="T43" fmla="*/ 2 h 143"/>
                    <a:gd name="T44" fmla="*/ 51 w 200"/>
                    <a:gd name="T45" fmla="*/ 0 h 143"/>
                    <a:gd name="T46" fmla="*/ 40 w 200"/>
                    <a:gd name="T47" fmla="*/ 4 h 143"/>
                    <a:gd name="T48" fmla="*/ 36 w 200"/>
                    <a:gd name="T49" fmla="*/ 8 h 143"/>
                    <a:gd name="T50" fmla="*/ 28 w 200"/>
                    <a:gd name="T51" fmla="*/ 17 h 143"/>
                    <a:gd name="T52" fmla="*/ 17 w 200"/>
                    <a:gd name="T53" fmla="*/ 32 h 143"/>
                    <a:gd name="T54" fmla="*/ 8 w 200"/>
                    <a:gd name="T55" fmla="*/ 40 h 143"/>
                    <a:gd name="T56" fmla="*/ 1 w 200"/>
                    <a:gd name="T57" fmla="*/ 43 h 143"/>
                    <a:gd name="T58" fmla="*/ 0 w 200"/>
                    <a:gd name="T59" fmla="*/ 49 h 143"/>
                    <a:gd name="T60" fmla="*/ 1 w 200"/>
                    <a:gd name="T61" fmla="*/ 55 h 143"/>
                    <a:gd name="T62" fmla="*/ 7 w 200"/>
                    <a:gd name="T63" fmla="*/ 61 h 143"/>
                    <a:gd name="T64" fmla="*/ 20 w 200"/>
                    <a:gd name="T65" fmla="*/ 70 h 143"/>
                    <a:gd name="T66" fmla="*/ 26 w 200"/>
                    <a:gd name="T67" fmla="*/ 7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143">
                      <a:moveTo>
                        <a:pt x="26" y="76"/>
                      </a:moveTo>
                      <a:lnTo>
                        <a:pt x="26" y="76"/>
                      </a:lnTo>
                      <a:lnTo>
                        <a:pt x="30" y="81"/>
                      </a:lnTo>
                      <a:lnTo>
                        <a:pt x="35" y="86"/>
                      </a:lnTo>
                      <a:lnTo>
                        <a:pt x="42" y="99"/>
                      </a:lnTo>
                      <a:lnTo>
                        <a:pt x="49" y="111"/>
                      </a:lnTo>
                      <a:lnTo>
                        <a:pt x="54" y="124"/>
                      </a:lnTo>
                      <a:lnTo>
                        <a:pt x="58" y="129"/>
                      </a:lnTo>
                      <a:lnTo>
                        <a:pt x="62" y="134"/>
                      </a:lnTo>
                      <a:lnTo>
                        <a:pt x="67" y="139"/>
                      </a:lnTo>
                      <a:lnTo>
                        <a:pt x="71" y="141"/>
                      </a:lnTo>
                      <a:lnTo>
                        <a:pt x="77" y="143"/>
                      </a:lnTo>
                      <a:lnTo>
                        <a:pt x="83" y="143"/>
                      </a:lnTo>
                      <a:lnTo>
                        <a:pt x="90" y="142"/>
                      </a:lnTo>
                      <a:lnTo>
                        <a:pt x="98" y="140"/>
                      </a:lnTo>
                      <a:lnTo>
                        <a:pt x="98" y="140"/>
                      </a:lnTo>
                      <a:lnTo>
                        <a:pt x="118" y="132"/>
                      </a:lnTo>
                      <a:lnTo>
                        <a:pt x="139" y="124"/>
                      </a:lnTo>
                      <a:lnTo>
                        <a:pt x="159" y="118"/>
                      </a:lnTo>
                      <a:lnTo>
                        <a:pt x="170" y="116"/>
                      </a:lnTo>
                      <a:lnTo>
                        <a:pt x="182" y="113"/>
                      </a:lnTo>
                      <a:lnTo>
                        <a:pt x="182" y="113"/>
                      </a:lnTo>
                      <a:lnTo>
                        <a:pt x="187" y="112"/>
                      </a:lnTo>
                      <a:lnTo>
                        <a:pt x="192" y="109"/>
                      </a:lnTo>
                      <a:lnTo>
                        <a:pt x="197" y="106"/>
                      </a:lnTo>
                      <a:lnTo>
                        <a:pt x="199" y="101"/>
                      </a:lnTo>
                      <a:lnTo>
                        <a:pt x="200" y="95"/>
                      </a:lnTo>
                      <a:lnTo>
                        <a:pt x="199" y="90"/>
                      </a:lnTo>
                      <a:lnTo>
                        <a:pt x="197" y="83"/>
                      </a:lnTo>
                      <a:lnTo>
                        <a:pt x="191" y="78"/>
                      </a:lnTo>
                      <a:lnTo>
                        <a:pt x="191" y="78"/>
                      </a:lnTo>
                      <a:lnTo>
                        <a:pt x="166" y="57"/>
                      </a:lnTo>
                      <a:lnTo>
                        <a:pt x="144" y="35"/>
                      </a:lnTo>
                      <a:lnTo>
                        <a:pt x="144" y="35"/>
                      </a:lnTo>
                      <a:lnTo>
                        <a:pt x="140" y="32"/>
                      </a:lnTo>
                      <a:lnTo>
                        <a:pt x="135" y="30"/>
                      </a:lnTo>
                      <a:lnTo>
                        <a:pt x="121" y="28"/>
                      </a:lnTo>
                      <a:lnTo>
                        <a:pt x="108" y="26"/>
                      </a:lnTo>
                      <a:lnTo>
                        <a:pt x="101" y="24"/>
                      </a:lnTo>
                      <a:lnTo>
                        <a:pt x="94" y="20"/>
                      </a:lnTo>
                      <a:lnTo>
                        <a:pt x="94" y="20"/>
                      </a:lnTo>
                      <a:lnTo>
                        <a:pt x="81" y="11"/>
                      </a:lnTo>
                      <a:lnTo>
                        <a:pt x="73" y="7"/>
                      </a:lnTo>
                      <a:lnTo>
                        <a:pt x="66" y="2"/>
                      </a:lnTo>
                      <a:lnTo>
                        <a:pt x="58" y="0"/>
                      </a:lnTo>
                      <a:lnTo>
                        <a:pt x="51" y="0"/>
                      </a:lnTo>
                      <a:lnTo>
                        <a:pt x="43" y="2"/>
                      </a:lnTo>
                      <a:lnTo>
                        <a:pt x="40" y="4"/>
                      </a:lnTo>
                      <a:lnTo>
                        <a:pt x="36" y="8"/>
                      </a:lnTo>
                      <a:lnTo>
                        <a:pt x="36" y="8"/>
                      </a:lnTo>
                      <a:lnTo>
                        <a:pt x="32" y="11"/>
                      </a:lnTo>
                      <a:lnTo>
                        <a:pt x="28" y="17"/>
                      </a:lnTo>
                      <a:lnTo>
                        <a:pt x="20" y="26"/>
                      </a:lnTo>
                      <a:lnTo>
                        <a:pt x="17" y="32"/>
                      </a:lnTo>
                      <a:lnTo>
                        <a:pt x="12" y="36"/>
                      </a:lnTo>
                      <a:lnTo>
                        <a:pt x="8" y="40"/>
                      </a:lnTo>
                      <a:lnTo>
                        <a:pt x="1" y="43"/>
                      </a:lnTo>
                      <a:lnTo>
                        <a:pt x="1" y="43"/>
                      </a:lnTo>
                      <a:lnTo>
                        <a:pt x="0" y="45"/>
                      </a:lnTo>
                      <a:lnTo>
                        <a:pt x="0" y="49"/>
                      </a:lnTo>
                      <a:lnTo>
                        <a:pt x="0" y="53"/>
                      </a:lnTo>
                      <a:lnTo>
                        <a:pt x="1" y="55"/>
                      </a:lnTo>
                      <a:lnTo>
                        <a:pt x="1" y="55"/>
                      </a:lnTo>
                      <a:lnTo>
                        <a:pt x="7" y="61"/>
                      </a:lnTo>
                      <a:lnTo>
                        <a:pt x="13" y="66"/>
                      </a:lnTo>
                      <a:lnTo>
                        <a:pt x="20" y="70"/>
                      </a:lnTo>
                      <a:lnTo>
                        <a:pt x="26" y="76"/>
                      </a:lnTo>
                      <a:lnTo>
                        <a:pt x="26" y="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9" name="Freeform: Shape 259"/>
                <p:cNvSpPr/>
                <p:nvPr/>
              </p:nvSpPr>
              <p:spPr bwMode="auto">
                <a:xfrm>
                  <a:off x="7208838" y="2722563"/>
                  <a:ext cx="155575" cy="125412"/>
                </a:xfrm>
                <a:custGeom>
                  <a:avLst/>
                  <a:gdLst>
                    <a:gd name="T0" fmla="*/ 106 w 197"/>
                    <a:gd name="T1" fmla="*/ 19 h 156"/>
                    <a:gd name="T2" fmla="*/ 108 w 197"/>
                    <a:gd name="T3" fmla="*/ 10 h 156"/>
                    <a:gd name="T4" fmla="*/ 105 w 197"/>
                    <a:gd name="T5" fmla="*/ 2 h 156"/>
                    <a:gd name="T6" fmla="*/ 83 w 197"/>
                    <a:gd name="T7" fmla="*/ 10 h 156"/>
                    <a:gd name="T8" fmla="*/ 77 w 197"/>
                    <a:gd name="T9" fmla="*/ 13 h 156"/>
                    <a:gd name="T10" fmla="*/ 68 w 197"/>
                    <a:gd name="T11" fmla="*/ 21 h 156"/>
                    <a:gd name="T12" fmla="*/ 61 w 197"/>
                    <a:gd name="T13" fmla="*/ 38 h 156"/>
                    <a:gd name="T14" fmla="*/ 57 w 197"/>
                    <a:gd name="T15" fmla="*/ 50 h 156"/>
                    <a:gd name="T16" fmla="*/ 52 w 197"/>
                    <a:gd name="T17" fmla="*/ 58 h 156"/>
                    <a:gd name="T18" fmla="*/ 36 w 197"/>
                    <a:gd name="T19" fmla="*/ 67 h 156"/>
                    <a:gd name="T20" fmla="*/ 32 w 197"/>
                    <a:gd name="T21" fmla="*/ 71 h 156"/>
                    <a:gd name="T22" fmla="*/ 28 w 197"/>
                    <a:gd name="T23" fmla="*/ 81 h 156"/>
                    <a:gd name="T24" fmla="*/ 22 w 197"/>
                    <a:gd name="T25" fmla="*/ 110 h 156"/>
                    <a:gd name="T26" fmla="*/ 14 w 197"/>
                    <a:gd name="T27" fmla="*/ 127 h 156"/>
                    <a:gd name="T28" fmla="*/ 0 w 197"/>
                    <a:gd name="T29" fmla="*/ 141 h 156"/>
                    <a:gd name="T30" fmla="*/ 6 w 197"/>
                    <a:gd name="T31" fmla="*/ 144 h 156"/>
                    <a:gd name="T32" fmla="*/ 25 w 197"/>
                    <a:gd name="T33" fmla="*/ 146 h 156"/>
                    <a:gd name="T34" fmla="*/ 51 w 197"/>
                    <a:gd name="T35" fmla="*/ 142 h 156"/>
                    <a:gd name="T36" fmla="*/ 77 w 197"/>
                    <a:gd name="T37" fmla="*/ 137 h 156"/>
                    <a:gd name="T38" fmla="*/ 95 w 197"/>
                    <a:gd name="T39" fmla="*/ 138 h 156"/>
                    <a:gd name="T40" fmla="*/ 101 w 197"/>
                    <a:gd name="T41" fmla="*/ 139 h 156"/>
                    <a:gd name="T42" fmla="*/ 119 w 197"/>
                    <a:gd name="T43" fmla="*/ 143 h 156"/>
                    <a:gd name="T44" fmla="*/ 147 w 197"/>
                    <a:gd name="T45" fmla="*/ 144 h 156"/>
                    <a:gd name="T46" fmla="*/ 164 w 197"/>
                    <a:gd name="T47" fmla="*/ 150 h 156"/>
                    <a:gd name="T48" fmla="*/ 171 w 197"/>
                    <a:gd name="T49" fmla="*/ 156 h 156"/>
                    <a:gd name="T50" fmla="*/ 175 w 197"/>
                    <a:gd name="T51" fmla="*/ 153 h 156"/>
                    <a:gd name="T52" fmla="*/ 190 w 197"/>
                    <a:gd name="T53" fmla="*/ 145 h 156"/>
                    <a:gd name="T54" fmla="*/ 196 w 197"/>
                    <a:gd name="T55" fmla="*/ 138 h 156"/>
                    <a:gd name="T56" fmla="*/ 197 w 197"/>
                    <a:gd name="T57" fmla="*/ 134 h 156"/>
                    <a:gd name="T58" fmla="*/ 193 w 197"/>
                    <a:gd name="T59" fmla="*/ 128 h 156"/>
                    <a:gd name="T60" fmla="*/ 184 w 197"/>
                    <a:gd name="T61" fmla="*/ 119 h 156"/>
                    <a:gd name="T62" fmla="*/ 172 w 197"/>
                    <a:gd name="T63" fmla="*/ 113 h 156"/>
                    <a:gd name="T64" fmla="*/ 155 w 197"/>
                    <a:gd name="T65" fmla="*/ 105 h 156"/>
                    <a:gd name="T66" fmla="*/ 150 w 197"/>
                    <a:gd name="T67" fmla="*/ 102 h 156"/>
                    <a:gd name="T68" fmla="*/ 130 w 197"/>
                    <a:gd name="T69" fmla="*/ 89 h 156"/>
                    <a:gd name="T70" fmla="*/ 99 w 197"/>
                    <a:gd name="T71" fmla="*/ 72 h 156"/>
                    <a:gd name="T72" fmla="*/ 82 w 197"/>
                    <a:gd name="T73" fmla="*/ 59 h 156"/>
                    <a:gd name="T74" fmla="*/ 75 w 197"/>
                    <a:gd name="T75" fmla="*/ 50 h 156"/>
                    <a:gd name="T76" fmla="*/ 72 w 197"/>
                    <a:gd name="T77" fmla="*/ 38 h 156"/>
                    <a:gd name="T78" fmla="*/ 74 w 197"/>
                    <a:gd name="T79" fmla="*/ 34 h 156"/>
                    <a:gd name="T80" fmla="*/ 81 w 197"/>
                    <a:gd name="T81" fmla="*/ 29 h 156"/>
                    <a:gd name="T82" fmla="*/ 100 w 197"/>
                    <a:gd name="T83" fmla="*/ 22 h 156"/>
                    <a:gd name="T84" fmla="*/ 106 w 197"/>
                    <a:gd name="T85" fmla="*/ 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7" h="156">
                      <a:moveTo>
                        <a:pt x="106" y="19"/>
                      </a:moveTo>
                      <a:lnTo>
                        <a:pt x="106" y="19"/>
                      </a:lnTo>
                      <a:lnTo>
                        <a:pt x="108" y="15"/>
                      </a:lnTo>
                      <a:lnTo>
                        <a:pt x="108" y="10"/>
                      </a:lnTo>
                      <a:lnTo>
                        <a:pt x="107" y="4"/>
                      </a:lnTo>
                      <a:lnTo>
                        <a:pt x="105" y="2"/>
                      </a:lnTo>
                      <a:lnTo>
                        <a:pt x="102" y="0"/>
                      </a:lnTo>
                      <a:lnTo>
                        <a:pt x="83" y="10"/>
                      </a:lnTo>
                      <a:lnTo>
                        <a:pt x="83" y="10"/>
                      </a:lnTo>
                      <a:lnTo>
                        <a:pt x="77" y="13"/>
                      </a:lnTo>
                      <a:lnTo>
                        <a:pt x="72" y="17"/>
                      </a:lnTo>
                      <a:lnTo>
                        <a:pt x="68" y="21"/>
                      </a:lnTo>
                      <a:lnTo>
                        <a:pt x="65" y="26"/>
                      </a:lnTo>
                      <a:lnTo>
                        <a:pt x="61" y="38"/>
                      </a:lnTo>
                      <a:lnTo>
                        <a:pt x="57" y="50"/>
                      </a:lnTo>
                      <a:lnTo>
                        <a:pt x="57" y="50"/>
                      </a:lnTo>
                      <a:lnTo>
                        <a:pt x="56" y="54"/>
                      </a:lnTo>
                      <a:lnTo>
                        <a:pt x="52" y="58"/>
                      </a:lnTo>
                      <a:lnTo>
                        <a:pt x="44" y="62"/>
                      </a:lnTo>
                      <a:lnTo>
                        <a:pt x="36" y="67"/>
                      </a:lnTo>
                      <a:lnTo>
                        <a:pt x="33" y="69"/>
                      </a:lnTo>
                      <a:lnTo>
                        <a:pt x="32" y="71"/>
                      </a:lnTo>
                      <a:lnTo>
                        <a:pt x="32" y="71"/>
                      </a:lnTo>
                      <a:lnTo>
                        <a:pt x="28" y="81"/>
                      </a:lnTo>
                      <a:lnTo>
                        <a:pt x="26" y="91"/>
                      </a:lnTo>
                      <a:lnTo>
                        <a:pt x="22" y="110"/>
                      </a:lnTo>
                      <a:lnTo>
                        <a:pt x="18" y="119"/>
                      </a:lnTo>
                      <a:lnTo>
                        <a:pt x="14" y="127"/>
                      </a:lnTo>
                      <a:lnTo>
                        <a:pt x="8" y="135"/>
                      </a:lnTo>
                      <a:lnTo>
                        <a:pt x="0" y="141"/>
                      </a:lnTo>
                      <a:lnTo>
                        <a:pt x="0" y="141"/>
                      </a:lnTo>
                      <a:lnTo>
                        <a:pt x="6" y="144"/>
                      </a:lnTo>
                      <a:lnTo>
                        <a:pt x="12" y="145"/>
                      </a:lnTo>
                      <a:lnTo>
                        <a:pt x="25" y="146"/>
                      </a:lnTo>
                      <a:lnTo>
                        <a:pt x="39" y="144"/>
                      </a:lnTo>
                      <a:lnTo>
                        <a:pt x="51" y="142"/>
                      </a:lnTo>
                      <a:lnTo>
                        <a:pt x="65" y="139"/>
                      </a:lnTo>
                      <a:lnTo>
                        <a:pt x="77" y="137"/>
                      </a:lnTo>
                      <a:lnTo>
                        <a:pt x="90" y="137"/>
                      </a:lnTo>
                      <a:lnTo>
                        <a:pt x="95" y="138"/>
                      </a:lnTo>
                      <a:lnTo>
                        <a:pt x="101" y="139"/>
                      </a:lnTo>
                      <a:lnTo>
                        <a:pt x="101" y="139"/>
                      </a:lnTo>
                      <a:lnTo>
                        <a:pt x="110" y="142"/>
                      </a:lnTo>
                      <a:lnTo>
                        <a:pt x="119" y="143"/>
                      </a:lnTo>
                      <a:lnTo>
                        <a:pt x="138" y="143"/>
                      </a:lnTo>
                      <a:lnTo>
                        <a:pt x="147" y="144"/>
                      </a:lnTo>
                      <a:lnTo>
                        <a:pt x="156" y="145"/>
                      </a:lnTo>
                      <a:lnTo>
                        <a:pt x="164" y="150"/>
                      </a:lnTo>
                      <a:lnTo>
                        <a:pt x="167" y="153"/>
                      </a:lnTo>
                      <a:lnTo>
                        <a:pt x="171" y="156"/>
                      </a:lnTo>
                      <a:lnTo>
                        <a:pt x="171" y="156"/>
                      </a:lnTo>
                      <a:lnTo>
                        <a:pt x="175" y="153"/>
                      </a:lnTo>
                      <a:lnTo>
                        <a:pt x="180" y="150"/>
                      </a:lnTo>
                      <a:lnTo>
                        <a:pt x="190" y="145"/>
                      </a:lnTo>
                      <a:lnTo>
                        <a:pt x="193" y="142"/>
                      </a:lnTo>
                      <a:lnTo>
                        <a:pt x="196" y="138"/>
                      </a:lnTo>
                      <a:lnTo>
                        <a:pt x="197" y="136"/>
                      </a:lnTo>
                      <a:lnTo>
                        <a:pt x="197" y="134"/>
                      </a:lnTo>
                      <a:lnTo>
                        <a:pt x="193" y="128"/>
                      </a:lnTo>
                      <a:lnTo>
                        <a:pt x="193" y="128"/>
                      </a:lnTo>
                      <a:lnTo>
                        <a:pt x="189" y="122"/>
                      </a:lnTo>
                      <a:lnTo>
                        <a:pt x="184" y="119"/>
                      </a:lnTo>
                      <a:lnTo>
                        <a:pt x="179" y="116"/>
                      </a:lnTo>
                      <a:lnTo>
                        <a:pt x="172" y="113"/>
                      </a:lnTo>
                      <a:lnTo>
                        <a:pt x="160" y="108"/>
                      </a:lnTo>
                      <a:lnTo>
                        <a:pt x="155" y="105"/>
                      </a:lnTo>
                      <a:lnTo>
                        <a:pt x="150" y="102"/>
                      </a:lnTo>
                      <a:lnTo>
                        <a:pt x="150" y="102"/>
                      </a:lnTo>
                      <a:lnTo>
                        <a:pt x="140" y="95"/>
                      </a:lnTo>
                      <a:lnTo>
                        <a:pt x="130" y="89"/>
                      </a:lnTo>
                      <a:lnTo>
                        <a:pt x="109" y="78"/>
                      </a:lnTo>
                      <a:lnTo>
                        <a:pt x="99" y="72"/>
                      </a:lnTo>
                      <a:lnTo>
                        <a:pt x="90" y="67"/>
                      </a:lnTo>
                      <a:lnTo>
                        <a:pt x="82" y="59"/>
                      </a:lnTo>
                      <a:lnTo>
                        <a:pt x="75" y="50"/>
                      </a:lnTo>
                      <a:lnTo>
                        <a:pt x="75" y="50"/>
                      </a:lnTo>
                      <a:lnTo>
                        <a:pt x="72" y="42"/>
                      </a:lnTo>
                      <a:lnTo>
                        <a:pt x="72" y="38"/>
                      </a:lnTo>
                      <a:lnTo>
                        <a:pt x="73" y="36"/>
                      </a:lnTo>
                      <a:lnTo>
                        <a:pt x="74" y="34"/>
                      </a:lnTo>
                      <a:lnTo>
                        <a:pt x="75" y="31"/>
                      </a:lnTo>
                      <a:lnTo>
                        <a:pt x="81" y="29"/>
                      </a:lnTo>
                      <a:lnTo>
                        <a:pt x="93" y="25"/>
                      </a:lnTo>
                      <a:lnTo>
                        <a:pt x="100" y="22"/>
                      </a:lnTo>
                      <a:lnTo>
                        <a:pt x="106" y="19"/>
                      </a:lnTo>
                      <a:lnTo>
                        <a:pt x="106"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0" name="Freeform: Shape 260"/>
                <p:cNvSpPr/>
                <p:nvPr/>
              </p:nvSpPr>
              <p:spPr bwMode="auto">
                <a:xfrm>
                  <a:off x="6726238" y="3394075"/>
                  <a:ext cx="311150" cy="111125"/>
                </a:xfrm>
                <a:custGeom>
                  <a:avLst/>
                  <a:gdLst>
                    <a:gd name="T0" fmla="*/ 249 w 391"/>
                    <a:gd name="T1" fmla="*/ 50 h 138"/>
                    <a:gd name="T2" fmla="*/ 238 w 391"/>
                    <a:gd name="T3" fmla="*/ 46 h 138"/>
                    <a:gd name="T4" fmla="*/ 208 w 391"/>
                    <a:gd name="T5" fmla="*/ 25 h 138"/>
                    <a:gd name="T6" fmla="*/ 193 w 391"/>
                    <a:gd name="T7" fmla="*/ 17 h 138"/>
                    <a:gd name="T8" fmla="*/ 161 w 391"/>
                    <a:gd name="T9" fmla="*/ 4 h 138"/>
                    <a:gd name="T10" fmla="*/ 128 w 391"/>
                    <a:gd name="T11" fmla="*/ 0 h 138"/>
                    <a:gd name="T12" fmla="*/ 95 w 391"/>
                    <a:gd name="T13" fmla="*/ 2 h 138"/>
                    <a:gd name="T14" fmla="*/ 79 w 391"/>
                    <a:gd name="T15" fmla="*/ 5 h 138"/>
                    <a:gd name="T16" fmla="*/ 19 w 391"/>
                    <a:gd name="T17" fmla="*/ 24 h 138"/>
                    <a:gd name="T18" fmla="*/ 0 w 391"/>
                    <a:gd name="T19" fmla="*/ 32 h 138"/>
                    <a:gd name="T20" fmla="*/ 17 w 391"/>
                    <a:gd name="T21" fmla="*/ 43 h 138"/>
                    <a:gd name="T22" fmla="*/ 29 w 391"/>
                    <a:gd name="T23" fmla="*/ 49 h 138"/>
                    <a:gd name="T24" fmla="*/ 42 w 391"/>
                    <a:gd name="T25" fmla="*/ 50 h 138"/>
                    <a:gd name="T26" fmla="*/ 47 w 391"/>
                    <a:gd name="T27" fmla="*/ 50 h 138"/>
                    <a:gd name="T28" fmla="*/ 80 w 391"/>
                    <a:gd name="T29" fmla="*/ 42 h 138"/>
                    <a:gd name="T30" fmla="*/ 96 w 391"/>
                    <a:gd name="T31" fmla="*/ 41 h 138"/>
                    <a:gd name="T32" fmla="*/ 111 w 391"/>
                    <a:gd name="T33" fmla="*/ 43 h 138"/>
                    <a:gd name="T34" fmla="*/ 124 w 391"/>
                    <a:gd name="T35" fmla="*/ 49 h 138"/>
                    <a:gd name="T36" fmla="*/ 145 w 391"/>
                    <a:gd name="T37" fmla="*/ 62 h 138"/>
                    <a:gd name="T38" fmla="*/ 176 w 391"/>
                    <a:gd name="T39" fmla="*/ 84 h 138"/>
                    <a:gd name="T40" fmla="*/ 198 w 391"/>
                    <a:gd name="T41" fmla="*/ 98 h 138"/>
                    <a:gd name="T42" fmla="*/ 209 w 391"/>
                    <a:gd name="T43" fmla="*/ 102 h 138"/>
                    <a:gd name="T44" fmla="*/ 250 w 391"/>
                    <a:gd name="T45" fmla="*/ 108 h 138"/>
                    <a:gd name="T46" fmla="*/ 277 w 391"/>
                    <a:gd name="T47" fmla="*/ 115 h 138"/>
                    <a:gd name="T48" fmla="*/ 290 w 391"/>
                    <a:gd name="T49" fmla="*/ 120 h 138"/>
                    <a:gd name="T50" fmla="*/ 300 w 391"/>
                    <a:gd name="T51" fmla="*/ 129 h 138"/>
                    <a:gd name="T52" fmla="*/ 304 w 391"/>
                    <a:gd name="T53" fmla="*/ 133 h 138"/>
                    <a:gd name="T54" fmla="*/ 314 w 391"/>
                    <a:gd name="T55" fmla="*/ 137 h 138"/>
                    <a:gd name="T56" fmla="*/ 325 w 391"/>
                    <a:gd name="T57" fmla="*/ 138 h 138"/>
                    <a:gd name="T58" fmla="*/ 336 w 391"/>
                    <a:gd name="T59" fmla="*/ 137 h 138"/>
                    <a:gd name="T60" fmla="*/ 342 w 391"/>
                    <a:gd name="T61" fmla="*/ 136 h 138"/>
                    <a:gd name="T62" fmla="*/ 369 w 391"/>
                    <a:gd name="T63" fmla="*/ 124 h 138"/>
                    <a:gd name="T64" fmla="*/ 385 w 391"/>
                    <a:gd name="T65" fmla="*/ 111 h 138"/>
                    <a:gd name="T66" fmla="*/ 390 w 391"/>
                    <a:gd name="T67" fmla="*/ 104 h 138"/>
                    <a:gd name="T68" fmla="*/ 391 w 391"/>
                    <a:gd name="T69" fmla="*/ 98 h 138"/>
                    <a:gd name="T70" fmla="*/ 387 w 391"/>
                    <a:gd name="T71" fmla="*/ 90 h 138"/>
                    <a:gd name="T72" fmla="*/ 381 w 391"/>
                    <a:gd name="T73" fmla="*/ 82 h 138"/>
                    <a:gd name="T74" fmla="*/ 367 w 391"/>
                    <a:gd name="T75" fmla="*/ 69 h 138"/>
                    <a:gd name="T76" fmla="*/ 351 w 391"/>
                    <a:gd name="T77" fmla="*/ 61 h 138"/>
                    <a:gd name="T78" fmla="*/ 325 w 391"/>
                    <a:gd name="T79" fmla="*/ 53 h 138"/>
                    <a:gd name="T80" fmla="*/ 287 w 391"/>
                    <a:gd name="T81" fmla="*/ 50 h 138"/>
                    <a:gd name="T82" fmla="*/ 249 w 391"/>
                    <a:gd name="T83" fmla="*/ 5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1" h="138">
                      <a:moveTo>
                        <a:pt x="249" y="50"/>
                      </a:moveTo>
                      <a:lnTo>
                        <a:pt x="249" y="50"/>
                      </a:lnTo>
                      <a:lnTo>
                        <a:pt x="243" y="49"/>
                      </a:lnTo>
                      <a:lnTo>
                        <a:pt x="238" y="46"/>
                      </a:lnTo>
                      <a:lnTo>
                        <a:pt x="227" y="41"/>
                      </a:lnTo>
                      <a:lnTo>
                        <a:pt x="208" y="25"/>
                      </a:lnTo>
                      <a:lnTo>
                        <a:pt x="208" y="25"/>
                      </a:lnTo>
                      <a:lnTo>
                        <a:pt x="193" y="17"/>
                      </a:lnTo>
                      <a:lnTo>
                        <a:pt x="177" y="10"/>
                      </a:lnTo>
                      <a:lnTo>
                        <a:pt x="161" y="4"/>
                      </a:lnTo>
                      <a:lnTo>
                        <a:pt x="144" y="1"/>
                      </a:lnTo>
                      <a:lnTo>
                        <a:pt x="128" y="0"/>
                      </a:lnTo>
                      <a:lnTo>
                        <a:pt x="111" y="0"/>
                      </a:lnTo>
                      <a:lnTo>
                        <a:pt x="95" y="2"/>
                      </a:lnTo>
                      <a:lnTo>
                        <a:pt x="79" y="5"/>
                      </a:lnTo>
                      <a:lnTo>
                        <a:pt x="79" y="5"/>
                      </a:lnTo>
                      <a:lnTo>
                        <a:pt x="39" y="18"/>
                      </a:lnTo>
                      <a:lnTo>
                        <a:pt x="19" y="24"/>
                      </a:lnTo>
                      <a:lnTo>
                        <a:pt x="0" y="32"/>
                      </a:lnTo>
                      <a:lnTo>
                        <a:pt x="0" y="32"/>
                      </a:lnTo>
                      <a:lnTo>
                        <a:pt x="10" y="40"/>
                      </a:lnTo>
                      <a:lnTo>
                        <a:pt x="17" y="43"/>
                      </a:lnTo>
                      <a:lnTo>
                        <a:pt x="22" y="46"/>
                      </a:lnTo>
                      <a:lnTo>
                        <a:pt x="29" y="49"/>
                      </a:lnTo>
                      <a:lnTo>
                        <a:pt x="35" y="50"/>
                      </a:lnTo>
                      <a:lnTo>
                        <a:pt x="42" y="50"/>
                      </a:lnTo>
                      <a:lnTo>
                        <a:pt x="47" y="50"/>
                      </a:lnTo>
                      <a:lnTo>
                        <a:pt x="47" y="50"/>
                      </a:lnTo>
                      <a:lnTo>
                        <a:pt x="64" y="46"/>
                      </a:lnTo>
                      <a:lnTo>
                        <a:pt x="80" y="42"/>
                      </a:lnTo>
                      <a:lnTo>
                        <a:pt x="88" y="41"/>
                      </a:lnTo>
                      <a:lnTo>
                        <a:pt x="96" y="41"/>
                      </a:lnTo>
                      <a:lnTo>
                        <a:pt x="103" y="42"/>
                      </a:lnTo>
                      <a:lnTo>
                        <a:pt x="111" y="43"/>
                      </a:lnTo>
                      <a:lnTo>
                        <a:pt x="111" y="43"/>
                      </a:lnTo>
                      <a:lnTo>
                        <a:pt x="124" y="49"/>
                      </a:lnTo>
                      <a:lnTo>
                        <a:pt x="134" y="54"/>
                      </a:lnTo>
                      <a:lnTo>
                        <a:pt x="145" y="62"/>
                      </a:lnTo>
                      <a:lnTo>
                        <a:pt x="155" y="69"/>
                      </a:lnTo>
                      <a:lnTo>
                        <a:pt x="176" y="84"/>
                      </a:lnTo>
                      <a:lnTo>
                        <a:pt x="186" y="92"/>
                      </a:lnTo>
                      <a:lnTo>
                        <a:pt x="198" y="98"/>
                      </a:lnTo>
                      <a:lnTo>
                        <a:pt x="198" y="98"/>
                      </a:lnTo>
                      <a:lnTo>
                        <a:pt x="209" y="102"/>
                      </a:lnTo>
                      <a:lnTo>
                        <a:pt x="221" y="104"/>
                      </a:lnTo>
                      <a:lnTo>
                        <a:pt x="250" y="108"/>
                      </a:lnTo>
                      <a:lnTo>
                        <a:pt x="264" y="110"/>
                      </a:lnTo>
                      <a:lnTo>
                        <a:pt x="277" y="115"/>
                      </a:lnTo>
                      <a:lnTo>
                        <a:pt x="283" y="117"/>
                      </a:lnTo>
                      <a:lnTo>
                        <a:pt x="290" y="120"/>
                      </a:lnTo>
                      <a:lnTo>
                        <a:pt x="295" y="125"/>
                      </a:lnTo>
                      <a:lnTo>
                        <a:pt x="300" y="129"/>
                      </a:lnTo>
                      <a:lnTo>
                        <a:pt x="300" y="129"/>
                      </a:lnTo>
                      <a:lnTo>
                        <a:pt x="304" y="133"/>
                      </a:lnTo>
                      <a:lnTo>
                        <a:pt x="308" y="135"/>
                      </a:lnTo>
                      <a:lnTo>
                        <a:pt x="314" y="137"/>
                      </a:lnTo>
                      <a:lnTo>
                        <a:pt x="319" y="138"/>
                      </a:lnTo>
                      <a:lnTo>
                        <a:pt x="325" y="138"/>
                      </a:lnTo>
                      <a:lnTo>
                        <a:pt x="331" y="138"/>
                      </a:lnTo>
                      <a:lnTo>
                        <a:pt x="336" y="137"/>
                      </a:lnTo>
                      <a:lnTo>
                        <a:pt x="342" y="136"/>
                      </a:lnTo>
                      <a:lnTo>
                        <a:pt x="342" y="136"/>
                      </a:lnTo>
                      <a:lnTo>
                        <a:pt x="360" y="128"/>
                      </a:lnTo>
                      <a:lnTo>
                        <a:pt x="369" y="124"/>
                      </a:lnTo>
                      <a:lnTo>
                        <a:pt x="378" y="118"/>
                      </a:lnTo>
                      <a:lnTo>
                        <a:pt x="385" y="111"/>
                      </a:lnTo>
                      <a:lnTo>
                        <a:pt x="387" y="108"/>
                      </a:lnTo>
                      <a:lnTo>
                        <a:pt x="390" y="104"/>
                      </a:lnTo>
                      <a:lnTo>
                        <a:pt x="390" y="101"/>
                      </a:lnTo>
                      <a:lnTo>
                        <a:pt x="391" y="98"/>
                      </a:lnTo>
                      <a:lnTo>
                        <a:pt x="390" y="93"/>
                      </a:lnTo>
                      <a:lnTo>
                        <a:pt x="387" y="90"/>
                      </a:lnTo>
                      <a:lnTo>
                        <a:pt x="387" y="90"/>
                      </a:lnTo>
                      <a:lnTo>
                        <a:pt x="381" y="82"/>
                      </a:lnTo>
                      <a:lnTo>
                        <a:pt x="375" y="75"/>
                      </a:lnTo>
                      <a:lnTo>
                        <a:pt x="367" y="69"/>
                      </a:lnTo>
                      <a:lnTo>
                        <a:pt x="360" y="65"/>
                      </a:lnTo>
                      <a:lnTo>
                        <a:pt x="351" y="61"/>
                      </a:lnTo>
                      <a:lnTo>
                        <a:pt x="343" y="58"/>
                      </a:lnTo>
                      <a:lnTo>
                        <a:pt x="325" y="53"/>
                      </a:lnTo>
                      <a:lnTo>
                        <a:pt x="307" y="51"/>
                      </a:lnTo>
                      <a:lnTo>
                        <a:pt x="287" y="50"/>
                      </a:lnTo>
                      <a:lnTo>
                        <a:pt x="249" y="50"/>
                      </a:lnTo>
                      <a:lnTo>
                        <a:pt x="249" y="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1" name="Freeform: Shape 261"/>
                <p:cNvSpPr/>
                <p:nvPr/>
              </p:nvSpPr>
              <p:spPr bwMode="auto">
                <a:xfrm>
                  <a:off x="7043738" y="3478213"/>
                  <a:ext cx="100013" cy="55562"/>
                </a:xfrm>
                <a:custGeom>
                  <a:avLst/>
                  <a:gdLst>
                    <a:gd name="T0" fmla="*/ 1 w 125"/>
                    <a:gd name="T1" fmla="*/ 37 h 71"/>
                    <a:gd name="T2" fmla="*/ 1 w 125"/>
                    <a:gd name="T3" fmla="*/ 37 h 71"/>
                    <a:gd name="T4" fmla="*/ 0 w 125"/>
                    <a:gd name="T5" fmla="*/ 39 h 71"/>
                    <a:gd name="T6" fmla="*/ 0 w 125"/>
                    <a:gd name="T7" fmla="*/ 41 h 71"/>
                    <a:gd name="T8" fmla="*/ 1 w 125"/>
                    <a:gd name="T9" fmla="*/ 47 h 71"/>
                    <a:gd name="T10" fmla="*/ 5 w 125"/>
                    <a:gd name="T11" fmla="*/ 52 h 71"/>
                    <a:gd name="T12" fmla="*/ 9 w 125"/>
                    <a:gd name="T13" fmla="*/ 56 h 71"/>
                    <a:gd name="T14" fmla="*/ 16 w 125"/>
                    <a:gd name="T15" fmla="*/ 59 h 71"/>
                    <a:gd name="T16" fmla="*/ 23 w 125"/>
                    <a:gd name="T17" fmla="*/ 64 h 71"/>
                    <a:gd name="T18" fmla="*/ 36 w 125"/>
                    <a:gd name="T19" fmla="*/ 69 h 71"/>
                    <a:gd name="T20" fmla="*/ 36 w 125"/>
                    <a:gd name="T21" fmla="*/ 69 h 71"/>
                    <a:gd name="T22" fmla="*/ 47 w 125"/>
                    <a:gd name="T23" fmla="*/ 71 h 71"/>
                    <a:gd name="T24" fmla="*/ 58 w 125"/>
                    <a:gd name="T25" fmla="*/ 71 h 71"/>
                    <a:gd name="T26" fmla="*/ 69 w 125"/>
                    <a:gd name="T27" fmla="*/ 69 h 71"/>
                    <a:gd name="T28" fmla="*/ 81 w 125"/>
                    <a:gd name="T29" fmla="*/ 65 h 71"/>
                    <a:gd name="T30" fmla="*/ 92 w 125"/>
                    <a:gd name="T31" fmla="*/ 61 h 71"/>
                    <a:gd name="T32" fmla="*/ 102 w 125"/>
                    <a:gd name="T33" fmla="*/ 55 h 71"/>
                    <a:gd name="T34" fmla="*/ 111 w 125"/>
                    <a:gd name="T35" fmla="*/ 48 h 71"/>
                    <a:gd name="T36" fmla="*/ 121 w 125"/>
                    <a:gd name="T37" fmla="*/ 40 h 71"/>
                    <a:gd name="T38" fmla="*/ 121 w 125"/>
                    <a:gd name="T39" fmla="*/ 40 h 71"/>
                    <a:gd name="T40" fmla="*/ 124 w 125"/>
                    <a:gd name="T41" fmla="*/ 36 h 71"/>
                    <a:gd name="T42" fmla="*/ 125 w 125"/>
                    <a:gd name="T43" fmla="*/ 30 h 71"/>
                    <a:gd name="T44" fmla="*/ 124 w 125"/>
                    <a:gd name="T45" fmla="*/ 24 h 71"/>
                    <a:gd name="T46" fmla="*/ 122 w 125"/>
                    <a:gd name="T47" fmla="*/ 19 h 71"/>
                    <a:gd name="T48" fmla="*/ 117 w 125"/>
                    <a:gd name="T49" fmla="*/ 14 h 71"/>
                    <a:gd name="T50" fmla="*/ 111 w 125"/>
                    <a:gd name="T51" fmla="*/ 9 h 71"/>
                    <a:gd name="T52" fmla="*/ 106 w 125"/>
                    <a:gd name="T53" fmla="*/ 6 h 71"/>
                    <a:gd name="T54" fmla="*/ 99 w 125"/>
                    <a:gd name="T55" fmla="*/ 4 h 71"/>
                    <a:gd name="T56" fmla="*/ 99 w 125"/>
                    <a:gd name="T57" fmla="*/ 4 h 71"/>
                    <a:gd name="T58" fmla="*/ 84 w 125"/>
                    <a:gd name="T59" fmla="*/ 1 h 71"/>
                    <a:gd name="T60" fmla="*/ 69 w 125"/>
                    <a:gd name="T61" fmla="*/ 0 h 71"/>
                    <a:gd name="T62" fmla="*/ 56 w 125"/>
                    <a:gd name="T63" fmla="*/ 3 h 71"/>
                    <a:gd name="T64" fmla="*/ 42 w 125"/>
                    <a:gd name="T65" fmla="*/ 6 h 71"/>
                    <a:gd name="T66" fmla="*/ 30 w 125"/>
                    <a:gd name="T67" fmla="*/ 11 h 71"/>
                    <a:gd name="T68" fmla="*/ 18 w 125"/>
                    <a:gd name="T69" fmla="*/ 17 h 71"/>
                    <a:gd name="T70" fmla="*/ 9 w 125"/>
                    <a:gd name="T71" fmla="*/ 26 h 71"/>
                    <a:gd name="T72" fmla="*/ 1 w 125"/>
                    <a:gd name="T73" fmla="*/ 37 h 71"/>
                    <a:gd name="T74" fmla="*/ 1 w 125"/>
                    <a:gd name="T7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71">
                      <a:moveTo>
                        <a:pt x="1" y="37"/>
                      </a:moveTo>
                      <a:lnTo>
                        <a:pt x="1" y="37"/>
                      </a:lnTo>
                      <a:lnTo>
                        <a:pt x="0" y="39"/>
                      </a:lnTo>
                      <a:lnTo>
                        <a:pt x="0" y="41"/>
                      </a:lnTo>
                      <a:lnTo>
                        <a:pt x="1" y="47"/>
                      </a:lnTo>
                      <a:lnTo>
                        <a:pt x="5" y="52"/>
                      </a:lnTo>
                      <a:lnTo>
                        <a:pt x="9" y="56"/>
                      </a:lnTo>
                      <a:lnTo>
                        <a:pt x="16" y="59"/>
                      </a:lnTo>
                      <a:lnTo>
                        <a:pt x="23" y="64"/>
                      </a:lnTo>
                      <a:lnTo>
                        <a:pt x="36" y="69"/>
                      </a:lnTo>
                      <a:lnTo>
                        <a:pt x="36" y="69"/>
                      </a:lnTo>
                      <a:lnTo>
                        <a:pt x="47" y="71"/>
                      </a:lnTo>
                      <a:lnTo>
                        <a:pt x="58" y="71"/>
                      </a:lnTo>
                      <a:lnTo>
                        <a:pt x="69" y="69"/>
                      </a:lnTo>
                      <a:lnTo>
                        <a:pt x="81" y="65"/>
                      </a:lnTo>
                      <a:lnTo>
                        <a:pt x="92" y="61"/>
                      </a:lnTo>
                      <a:lnTo>
                        <a:pt x="102" y="55"/>
                      </a:lnTo>
                      <a:lnTo>
                        <a:pt x="111" y="48"/>
                      </a:lnTo>
                      <a:lnTo>
                        <a:pt x="121" y="40"/>
                      </a:lnTo>
                      <a:lnTo>
                        <a:pt x="121" y="40"/>
                      </a:lnTo>
                      <a:lnTo>
                        <a:pt x="124" y="36"/>
                      </a:lnTo>
                      <a:lnTo>
                        <a:pt x="125" y="30"/>
                      </a:lnTo>
                      <a:lnTo>
                        <a:pt x="124" y="24"/>
                      </a:lnTo>
                      <a:lnTo>
                        <a:pt x="122" y="19"/>
                      </a:lnTo>
                      <a:lnTo>
                        <a:pt x="117" y="14"/>
                      </a:lnTo>
                      <a:lnTo>
                        <a:pt x="111" y="9"/>
                      </a:lnTo>
                      <a:lnTo>
                        <a:pt x="106" y="6"/>
                      </a:lnTo>
                      <a:lnTo>
                        <a:pt x="99" y="4"/>
                      </a:lnTo>
                      <a:lnTo>
                        <a:pt x="99" y="4"/>
                      </a:lnTo>
                      <a:lnTo>
                        <a:pt x="84" y="1"/>
                      </a:lnTo>
                      <a:lnTo>
                        <a:pt x="69" y="0"/>
                      </a:lnTo>
                      <a:lnTo>
                        <a:pt x="56" y="3"/>
                      </a:lnTo>
                      <a:lnTo>
                        <a:pt x="42" y="6"/>
                      </a:lnTo>
                      <a:lnTo>
                        <a:pt x="30" y="11"/>
                      </a:lnTo>
                      <a:lnTo>
                        <a:pt x="18" y="17"/>
                      </a:lnTo>
                      <a:lnTo>
                        <a:pt x="9" y="26"/>
                      </a:lnTo>
                      <a:lnTo>
                        <a:pt x="1" y="37"/>
                      </a:lnTo>
                      <a:lnTo>
                        <a:pt x="1" y="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2" name="Freeform: Shape 262"/>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lnTo>
                        <a:pt x="1454" y="1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3" name="Freeform: Shape 263"/>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2" name="Group 222"/>
              <p:cNvGrpSpPr/>
              <p:nvPr/>
            </p:nvGrpSpPr>
            <p:grpSpPr>
              <a:xfrm>
                <a:off x="6489219" y="1602058"/>
                <a:ext cx="3554527" cy="1429374"/>
                <a:chOff x="1936749" y="1898650"/>
                <a:chExt cx="3130550" cy="1258885"/>
              </a:xfrm>
              <a:grpFill/>
            </p:grpSpPr>
            <p:sp>
              <p:nvSpPr>
                <p:cNvPr id="54" name="Freeform: Shape 234"/>
                <p:cNvSpPr/>
                <p:nvPr/>
              </p:nvSpPr>
              <p:spPr bwMode="auto">
                <a:xfrm>
                  <a:off x="4138613" y="2660650"/>
                  <a:ext cx="61913" cy="219075"/>
                </a:xfrm>
                <a:custGeom>
                  <a:avLst/>
                  <a:gdLst>
                    <a:gd name="T0" fmla="*/ 0 w 79"/>
                    <a:gd name="T1" fmla="*/ 247 h 276"/>
                    <a:gd name="T2" fmla="*/ 3 w 79"/>
                    <a:gd name="T3" fmla="*/ 251 h 276"/>
                    <a:gd name="T4" fmla="*/ 9 w 79"/>
                    <a:gd name="T5" fmla="*/ 253 h 276"/>
                    <a:gd name="T6" fmla="*/ 9 w 79"/>
                    <a:gd name="T7" fmla="*/ 257 h 276"/>
                    <a:gd name="T8" fmla="*/ 10 w 79"/>
                    <a:gd name="T9" fmla="*/ 262 h 276"/>
                    <a:gd name="T10" fmla="*/ 11 w 79"/>
                    <a:gd name="T11" fmla="*/ 263 h 276"/>
                    <a:gd name="T12" fmla="*/ 17 w 79"/>
                    <a:gd name="T13" fmla="*/ 263 h 276"/>
                    <a:gd name="T14" fmla="*/ 18 w 79"/>
                    <a:gd name="T15" fmla="*/ 263 h 276"/>
                    <a:gd name="T16" fmla="*/ 19 w 79"/>
                    <a:gd name="T17" fmla="*/ 267 h 276"/>
                    <a:gd name="T18" fmla="*/ 19 w 79"/>
                    <a:gd name="T19" fmla="*/ 272 h 276"/>
                    <a:gd name="T20" fmla="*/ 26 w 79"/>
                    <a:gd name="T21" fmla="*/ 274 h 276"/>
                    <a:gd name="T22" fmla="*/ 36 w 79"/>
                    <a:gd name="T23" fmla="*/ 276 h 276"/>
                    <a:gd name="T24" fmla="*/ 41 w 79"/>
                    <a:gd name="T25" fmla="*/ 274 h 276"/>
                    <a:gd name="T26" fmla="*/ 41 w 79"/>
                    <a:gd name="T27" fmla="*/ 272 h 276"/>
                    <a:gd name="T28" fmla="*/ 47 w 79"/>
                    <a:gd name="T29" fmla="*/ 238 h 276"/>
                    <a:gd name="T30" fmla="*/ 53 w 79"/>
                    <a:gd name="T31" fmla="*/ 217 h 276"/>
                    <a:gd name="T32" fmla="*/ 63 w 79"/>
                    <a:gd name="T33" fmla="*/ 205 h 276"/>
                    <a:gd name="T34" fmla="*/ 73 w 79"/>
                    <a:gd name="T35" fmla="*/ 199 h 276"/>
                    <a:gd name="T36" fmla="*/ 79 w 79"/>
                    <a:gd name="T37" fmla="*/ 197 h 276"/>
                    <a:gd name="T38" fmla="*/ 64 w 79"/>
                    <a:gd name="T39" fmla="*/ 134 h 276"/>
                    <a:gd name="T40" fmla="*/ 56 w 79"/>
                    <a:gd name="T41" fmla="*/ 71 h 276"/>
                    <a:gd name="T42" fmla="*/ 55 w 79"/>
                    <a:gd name="T43" fmla="*/ 66 h 276"/>
                    <a:gd name="T44" fmla="*/ 48 w 79"/>
                    <a:gd name="T45" fmla="*/ 49 h 276"/>
                    <a:gd name="T46" fmla="*/ 44 w 79"/>
                    <a:gd name="T47" fmla="*/ 38 h 276"/>
                    <a:gd name="T48" fmla="*/ 46 w 79"/>
                    <a:gd name="T49" fmla="*/ 26 h 276"/>
                    <a:gd name="T50" fmla="*/ 48 w 79"/>
                    <a:gd name="T51" fmla="*/ 13 h 276"/>
                    <a:gd name="T52" fmla="*/ 49 w 79"/>
                    <a:gd name="T53" fmla="*/ 0 h 276"/>
                    <a:gd name="T54" fmla="*/ 30 w 79"/>
                    <a:gd name="T55" fmla="*/ 15 h 276"/>
                    <a:gd name="T56" fmla="*/ 28 w 79"/>
                    <a:gd name="T57" fmla="*/ 21 h 276"/>
                    <a:gd name="T58" fmla="*/ 22 w 79"/>
                    <a:gd name="T59" fmla="*/ 34 h 276"/>
                    <a:gd name="T60" fmla="*/ 13 w 79"/>
                    <a:gd name="T61" fmla="*/ 47 h 276"/>
                    <a:gd name="T62" fmla="*/ 11 w 79"/>
                    <a:gd name="T63" fmla="*/ 51 h 276"/>
                    <a:gd name="T64" fmla="*/ 9 w 79"/>
                    <a:gd name="T65" fmla="*/ 85 h 276"/>
                    <a:gd name="T66" fmla="*/ 10 w 79"/>
                    <a:gd name="T67" fmla="*/ 152 h 276"/>
                    <a:gd name="T68" fmla="*/ 8 w 79"/>
                    <a:gd name="T69" fmla="*/ 187 h 276"/>
                    <a:gd name="T70" fmla="*/ 5 w 79"/>
                    <a:gd name="T71" fmla="*/ 201 h 276"/>
                    <a:gd name="T72" fmla="*/ 0 w 79"/>
                    <a:gd name="T73" fmla="*/ 232 h 276"/>
                    <a:gd name="T74" fmla="*/ 0 w 79"/>
                    <a:gd name="T75" fmla="*/ 24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276">
                      <a:moveTo>
                        <a:pt x="0" y="247"/>
                      </a:moveTo>
                      <a:lnTo>
                        <a:pt x="0" y="247"/>
                      </a:lnTo>
                      <a:lnTo>
                        <a:pt x="1" y="250"/>
                      </a:lnTo>
                      <a:lnTo>
                        <a:pt x="3" y="251"/>
                      </a:lnTo>
                      <a:lnTo>
                        <a:pt x="6" y="253"/>
                      </a:lnTo>
                      <a:lnTo>
                        <a:pt x="9" y="253"/>
                      </a:lnTo>
                      <a:lnTo>
                        <a:pt x="9" y="253"/>
                      </a:lnTo>
                      <a:lnTo>
                        <a:pt x="9" y="257"/>
                      </a:lnTo>
                      <a:lnTo>
                        <a:pt x="9" y="260"/>
                      </a:lnTo>
                      <a:lnTo>
                        <a:pt x="10" y="262"/>
                      </a:lnTo>
                      <a:lnTo>
                        <a:pt x="10" y="262"/>
                      </a:lnTo>
                      <a:lnTo>
                        <a:pt x="11" y="263"/>
                      </a:lnTo>
                      <a:lnTo>
                        <a:pt x="15" y="263"/>
                      </a:lnTo>
                      <a:lnTo>
                        <a:pt x="17" y="263"/>
                      </a:lnTo>
                      <a:lnTo>
                        <a:pt x="18" y="263"/>
                      </a:lnTo>
                      <a:lnTo>
                        <a:pt x="18" y="263"/>
                      </a:lnTo>
                      <a:lnTo>
                        <a:pt x="19" y="265"/>
                      </a:lnTo>
                      <a:lnTo>
                        <a:pt x="19" y="267"/>
                      </a:lnTo>
                      <a:lnTo>
                        <a:pt x="19" y="270"/>
                      </a:lnTo>
                      <a:lnTo>
                        <a:pt x="19" y="272"/>
                      </a:lnTo>
                      <a:lnTo>
                        <a:pt x="19" y="272"/>
                      </a:lnTo>
                      <a:lnTo>
                        <a:pt x="26" y="274"/>
                      </a:lnTo>
                      <a:lnTo>
                        <a:pt x="33" y="276"/>
                      </a:lnTo>
                      <a:lnTo>
                        <a:pt x="36" y="276"/>
                      </a:lnTo>
                      <a:lnTo>
                        <a:pt x="39" y="275"/>
                      </a:lnTo>
                      <a:lnTo>
                        <a:pt x="41" y="274"/>
                      </a:lnTo>
                      <a:lnTo>
                        <a:pt x="41" y="272"/>
                      </a:lnTo>
                      <a:lnTo>
                        <a:pt x="41" y="272"/>
                      </a:lnTo>
                      <a:lnTo>
                        <a:pt x="44" y="249"/>
                      </a:lnTo>
                      <a:lnTo>
                        <a:pt x="47" y="238"/>
                      </a:lnTo>
                      <a:lnTo>
                        <a:pt x="49" y="226"/>
                      </a:lnTo>
                      <a:lnTo>
                        <a:pt x="53" y="217"/>
                      </a:lnTo>
                      <a:lnTo>
                        <a:pt x="59" y="208"/>
                      </a:lnTo>
                      <a:lnTo>
                        <a:pt x="63" y="205"/>
                      </a:lnTo>
                      <a:lnTo>
                        <a:pt x="67" y="201"/>
                      </a:lnTo>
                      <a:lnTo>
                        <a:pt x="73" y="199"/>
                      </a:lnTo>
                      <a:lnTo>
                        <a:pt x="79" y="197"/>
                      </a:lnTo>
                      <a:lnTo>
                        <a:pt x="79" y="197"/>
                      </a:lnTo>
                      <a:lnTo>
                        <a:pt x="69" y="166"/>
                      </a:lnTo>
                      <a:lnTo>
                        <a:pt x="64" y="134"/>
                      </a:lnTo>
                      <a:lnTo>
                        <a:pt x="59" y="104"/>
                      </a:lnTo>
                      <a:lnTo>
                        <a:pt x="56" y="71"/>
                      </a:lnTo>
                      <a:lnTo>
                        <a:pt x="56" y="71"/>
                      </a:lnTo>
                      <a:lnTo>
                        <a:pt x="55" y="66"/>
                      </a:lnTo>
                      <a:lnTo>
                        <a:pt x="52" y="60"/>
                      </a:lnTo>
                      <a:lnTo>
                        <a:pt x="48" y="49"/>
                      </a:lnTo>
                      <a:lnTo>
                        <a:pt x="47" y="43"/>
                      </a:lnTo>
                      <a:lnTo>
                        <a:pt x="44" y="38"/>
                      </a:lnTo>
                      <a:lnTo>
                        <a:pt x="44" y="32"/>
                      </a:lnTo>
                      <a:lnTo>
                        <a:pt x="46" y="26"/>
                      </a:lnTo>
                      <a:lnTo>
                        <a:pt x="46" y="26"/>
                      </a:lnTo>
                      <a:lnTo>
                        <a:pt x="48" y="13"/>
                      </a:lnTo>
                      <a:lnTo>
                        <a:pt x="49" y="0"/>
                      </a:lnTo>
                      <a:lnTo>
                        <a:pt x="49" y="0"/>
                      </a:lnTo>
                      <a:lnTo>
                        <a:pt x="19" y="0"/>
                      </a:lnTo>
                      <a:lnTo>
                        <a:pt x="30" y="15"/>
                      </a:lnTo>
                      <a:lnTo>
                        <a:pt x="30" y="15"/>
                      </a:lnTo>
                      <a:lnTo>
                        <a:pt x="28" y="21"/>
                      </a:lnTo>
                      <a:lnTo>
                        <a:pt x="26" y="26"/>
                      </a:lnTo>
                      <a:lnTo>
                        <a:pt x="22" y="34"/>
                      </a:lnTo>
                      <a:lnTo>
                        <a:pt x="15" y="42"/>
                      </a:lnTo>
                      <a:lnTo>
                        <a:pt x="13" y="47"/>
                      </a:lnTo>
                      <a:lnTo>
                        <a:pt x="11" y="51"/>
                      </a:lnTo>
                      <a:lnTo>
                        <a:pt x="11" y="51"/>
                      </a:lnTo>
                      <a:lnTo>
                        <a:pt x="10" y="68"/>
                      </a:lnTo>
                      <a:lnTo>
                        <a:pt x="9" y="85"/>
                      </a:lnTo>
                      <a:lnTo>
                        <a:pt x="9" y="118"/>
                      </a:lnTo>
                      <a:lnTo>
                        <a:pt x="10" y="152"/>
                      </a:lnTo>
                      <a:lnTo>
                        <a:pt x="9" y="170"/>
                      </a:lnTo>
                      <a:lnTo>
                        <a:pt x="8" y="187"/>
                      </a:lnTo>
                      <a:lnTo>
                        <a:pt x="8" y="187"/>
                      </a:lnTo>
                      <a:lnTo>
                        <a:pt x="5" y="201"/>
                      </a:lnTo>
                      <a:lnTo>
                        <a:pt x="2" y="216"/>
                      </a:lnTo>
                      <a:lnTo>
                        <a:pt x="0" y="232"/>
                      </a:lnTo>
                      <a:lnTo>
                        <a:pt x="0" y="239"/>
                      </a:lnTo>
                      <a:lnTo>
                        <a:pt x="0" y="247"/>
                      </a:lnTo>
                      <a:lnTo>
                        <a:pt x="0" y="2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Freeform: Shape 235"/>
                <p:cNvSpPr/>
                <p:nvPr/>
              </p:nvSpPr>
              <p:spPr bwMode="auto">
                <a:xfrm>
                  <a:off x="1936749" y="1898650"/>
                  <a:ext cx="3130550" cy="1258885"/>
                </a:xfrm>
                <a:custGeom>
                  <a:avLst/>
                  <a:gdLst>
                    <a:gd name="T0" fmla="*/ 3551 w 3943"/>
                    <a:gd name="T1" fmla="*/ 358 h 1588"/>
                    <a:gd name="T2" fmla="*/ 3385 w 3943"/>
                    <a:gd name="T3" fmla="*/ 366 h 1588"/>
                    <a:gd name="T4" fmla="*/ 3131 w 3943"/>
                    <a:gd name="T5" fmla="*/ 331 h 1588"/>
                    <a:gd name="T6" fmla="*/ 2972 w 3943"/>
                    <a:gd name="T7" fmla="*/ 304 h 1588"/>
                    <a:gd name="T8" fmla="*/ 2893 w 3943"/>
                    <a:gd name="T9" fmla="*/ 290 h 1588"/>
                    <a:gd name="T10" fmla="*/ 2797 w 3943"/>
                    <a:gd name="T11" fmla="*/ 240 h 1588"/>
                    <a:gd name="T12" fmla="*/ 2716 w 3943"/>
                    <a:gd name="T13" fmla="*/ 307 h 1588"/>
                    <a:gd name="T14" fmla="*/ 2560 w 3943"/>
                    <a:gd name="T15" fmla="*/ 314 h 1588"/>
                    <a:gd name="T16" fmla="*/ 2467 w 3943"/>
                    <a:gd name="T17" fmla="*/ 245 h 1588"/>
                    <a:gd name="T18" fmla="*/ 2303 w 3943"/>
                    <a:gd name="T19" fmla="*/ 249 h 1588"/>
                    <a:gd name="T20" fmla="*/ 2054 w 3943"/>
                    <a:gd name="T21" fmla="*/ 197 h 1588"/>
                    <a:gd name="T22" fmla="*/ 2019 w 3943"/>
                    <a:gd name="T23" fmla="*/ 154 h 1588"/>
                    <a:gd name="T24" fmla="*/ 1915 w 3943"/>
                    <a:gd name="T25" fmla="*/ 6 h 1588"/>
                    <a:gd name="T26" fmla="*/ 1715 w 3943"/>
                    <a:gd name="T27" fmla="*/ 76 h 1588"/>
                    <a:gd name="T28" fmla="*/ 1506 w 3943"/>
                    <a:gd name="T29" fmla="*/ 119 h 1588"/>
                    <a:gd name="T30" fmla="*/ 1390 w 3943"/>
                    <a:gd name="T31" fmla="*/ 210 h 1588"/>
                    <a:gd name="T32" fmla="*/ 1326 w 3943"/>
                    <a:gd name="T33" fmla="*/ 325 h 1588"/>
                    <a:gd name="T34" fmla="*/ 1235 w 3943"/>
                    <a:gd name="T35" fmla="*/ 280 h 1588"/>
                    <a:gd name="T36" fmla="*/ 1137 w 3943"/>
                    <a:gd name="T37" fmla="*/ 250 h 1588"/>
                    <a:gd name="T38" fmla="*/ 1205 w 3943"/>
                    <a:gd name="T39" fmla="*/ 419 h 1588"/>
                    <a:gd name="T40" fmla="*/ 1249 w 3943"/>
                    <a:gd name="T41" fmla="*/ 575 h 1588"/>
                    <a:gd name="T42" fmla="*/ 1128 w 3943"/>
                    <a:gd name="T43" fmla="*/ 505 h 1588"/>
                    <a:gd name="T44" fmla="*/ 1075 w 3943"/>
                    <a:gd name="T45" fmla="*/ 347 h 1588"/>
                    <a:gd name="T46" fmla="*/ 983 w 3943"/>
                    <a:gd name="T47" fmla="*/ 298 h 1588"/>
                    <a:gd name="T48" fmla="*/ 971 w 3943"/>
                    <a:gd name="T49" fmla="*/ 422 h 1588"/>
                    <a:gd name="T50" fmla="*/ 770 w 3943"/>
                    <a:gd name="T51" fmla="*/ 422 h 1588"/>
                    <a:gd name="T52" fmla="*/ 671 w 3943"/>
                    <a:gd name="T53" fmla="*/ 432 h 1588"/>
                    <a:gd name="T54" fmla="*/ 563 w 3943"/>
                    <a:gd name="T55" fmla="*/ 434 h 1588"/>
                    <a:gd name="T56" fmla="*/ 414 w 3943"/>
                    <a:gd name="T57" fmla="*/ 512 h 1588"/>
                    <a:gd name="T58" fmla="*/ 348 w 3943"/>
                    <a:gd name="T59" fmla="*/ 423 h 1588"/>
                    <a:gd name="T60" fmla="*/ 377 w 3943"/>
                    <a:gd name="T61" fmla="*/ 543 h 1588"/>
                    <a:gd name="T62" fmla="*/ 355 w 3943"/>
                    <a:gd name="T63" fmla="*/ 578 h 1588"/>
                    <a:gd name="T64" fmla="*/ 291 w 3943"/>
                    <a:gd name="T65" fmla="*/ 575 h 1588"/>
                    <a:gd name="T66" fmla="*/ 161 w 3943"/>
                    <a:gd name="T67" fmla="*/ 590 h 1588"/>
                    <a:gd name="T68" fmla="*/ 290 w 3943"/>
                    <a:gd name="T69" fmla="*/ 511 h 1588"/>
                    <a:gd name="T70" fmla="*/ 151 w 3943"/>
                    <a:gd name="T71" fmla="*/ 405 h 1588"/>
                    <a:gd name="T72" fmla="*/ 57 w 3943"/>
                    <a:gd name="T73" fmla="*/ 450 h 1588"/>
                    <a:gd name="T74" fmla="*/ 91 w 3943"/>
                    <a:gd name="T75" fmla="*/ 660 h 1588"/>
                    <a:gd name="T76" fmla="*/ 1 w 3943"/>
                    <a:gd name="T77" fmla="*/ 931 h 1588"/>
                    <a:gd name="T78" fmla="*/ 154 w 3943"/>
                    <a:gd name="T79" fmla="*/ 1102 h 1588"/>
                    <a:gd name="T80" fmla="*/ 217 w 3943"/>
                    <a:gd name="T81" fmla="*/ 1277 h 1588"/>
                    <a:gd name="T82" fmla="*/ 330 w 3943"/>
                    <a:gd name="T83" fmla="*/ 1378 h 1588"/>
                    <a:gd name="T84" fmla="*/ 484 w 3943"/>
                    <a:gd name="T85" fmla="*/ 1489 h 1588"/>
                    <a:gd name="T86" fmla="*/ 749 w 3943"/>
                    <a:gd name="T87" fmla="*/ 1516 h 1588"/>
                    <a:gd name="T88" fmla="*/ 1010 w 3943"/>
                    <a:gd name="T89" fmla="*/ 1524 h 1588"/>
                    <a:gd name="T90" fmla="*/ 1175 w 3943"/>
                    <a:gd name="T91" fmla="*/ 1463 h 1588"/>
                    <a:gd name="T92" fmla="*/ 1364 w 3943"/>
                    <a:gd name="T93" fmla="*/ 1293 h 1588"/>
                    <a:gd name="T94" fmla="*/ 1509 w 3943"/>
                    <a:gd name="T95" fmla="*/ 1177 h 1588"/>
                    <a:gd name="T96" fmla="*/ 1801 w 3943"/>
                    <a:gd name="T97" fmla="*/ 1101 h 1588"/>
                    <a:gd name="T98" fmla="*/ 2037 w 3943"/>
                    <a:gd name="T99" fmla="*/ 1163 h 1588"/>
                    <a:gd name="T100" fmla="*/ 2341 w 3943"/>
                    <a:gd name="T101" fmla="*/ 1047 h 1588"/>
                    <a:gd name="T102" fmla="*/ 2578 w 3943"/>
                    <a:gd name="T103" fmla="*/ 1174 h 1588"/>
                    <a:gd name="T104" fmla="*/ 2751 w 3943"/>
                    <a:gd name="T105" fmla="*/ 1120 h 1588"/>
                    <a:gd name="T106" fmla="*/ 2664 w 3943"/>
                    <a:gd name="T107" fmla="*/ 935 h 1588"/>
                    <a:gd name="T108" fmla="*/ 2955 w 3943"/>
                    <a:gd name="T109" fmla="*/ 788 h 1588"/>
                    <a:gd name="T110" fmla="*/ 3183 w 3943"/>
                    <a:gd name="T111" fmla="*/ 707 h 1588"/>
                    <a:gd name="T112" fmla="*/ 3342 w 3943"/>
                    <a:gd name="T113" fmla="*/ 680 h 1588"/>
                    <a:gd name="T114" fmla="*/ 3183 w 3943"/>
                    <a:gd name="T115" fmla="*/ 894 h 1588"/>
                    <a:gd name="T116" fmla="*/ 3265 w 3943"/>
                    <a:gd name="T117" fmla="*/ 958 h 1588"/>
                    <a:gd name="T118" fmla="*/ 3400 w 3943"/>
                    <a:gd name="T119" fmla="*/ 751 h 1588"/>
                    <a:gd name="T120" fmla="*/ 3655 w 3943"/>
                    <a:gd name="T121" fmla="*/ 641 h 1588"/>
                    <a:gd name="T122" fmla="*/ 3736 w 3943"/>
                    <a:gd name="T123" fmla="*/ 531 h 1588"/>
                    <a:gd name="T124" fmla="*/ 3917 w 3943"/>
                    <a:gd name="T125" fmla="*/ 479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3" h="1588">
                      <a:moveTo>
                        <a:pt x="3917" y="479"/>
                      </a:moveTo>
                      <a:lnTo>
                        <a:pt x="3917" y="479"/>
                      </a:lnTo>
                      <a:lnTo>
                        <a:pt x="3910" y="477"/>
                      </a:lnTo>
                      <a:lnTo>
                        <a:pt x="3902" y="474"/>
                      </a:lnTo>
                      <a:lnTo>
                        <a:pt x="3887" y="472"/>
                      </a:lnTo>
                      <a:lnTo>
                        <a:pt x="3872" y="471"/>
                      </a:lnTo>
                      <a:lnTo>
                        <a:pt x="3856" y="470"/>
                      </a:lnTo>
                      <a:lnTo>
                        <a:pt x="3841" y="469"/>
                      </a:lnTo>
                      <a:lnTo>
                        <a:pt x="3826" y="467"/>
                      </a:lnTo>
                      <a:lnTo>
                        <a:pt x="3818" y="465"/>
                      </a:lnTo>
                      <a:lnTo>
                        <a:pt x="3812" y="463"/>
                      </a:lnTo>
                      <a:lnTo>
                        <a:pt x="3806" y="459"/>
                      </a:lnTo>
                      <a:lnTo>
                        <a:pt x="3800" y="455"/>
                      </a:lnTo>
                      <a:lnTo>
                        <a:pt x="3800" y="455"/>
                      </a:lnTo>
                      <a:lnTo>
                        <a:pt x="3791" y="449"/>
                      </a:lnTo>
                      <a:lnTo>
                        <a:pt x="3781" y="444"/>
                      </a:lnTo>
                      <a:lnTo>
                        <a:pt x="3770" y="439"/>
                      </a:lnTo>
                      <a:lnTo>
                        <a:pt x="3761" y="434"/>
                      </a:lnTo>
                      <a:lnTo>
                        <a:pt x="3753" y="429"/>
                      </a:lnTo>
                      <a:lnTo>
                        <a:pt x="3750" y="425"/>
                      </a:lnTo>
                      <a:lnTo>
                        <a:pt x="3748" y="422"/>
                      </a:lnTo>
                      <a:lnTo>
                        <a:pt x="3745" y="417"/>
                      </a:lnTo>
                      <a:lnTo>
                        <a:pt x="3745" y="412"/>
                      </a:lnTo>
                      <a:lnTo>
                        <a:pt x="3745" y="406"/>
                      </a:lnTo>
                      <a:lnTo>
                        <a:pt x="3746" y="399"/>
                      </a:lnTo>
                      <a:lnTo>
                        <a:pt x="3746" y="399"/>
                      </a:lnTo>
                      <a:lnTo>
                        <a:pt x="3723" y="391"/>
                      </a:lnTo>
                      <a:lnTo>
                        <a:pt x="3699" y="384"/>
                      </a:lnTo>
                      <a:lnTo>
                        <a:pt x="3675" y="380"/>
                      </a:lnTo>
                      <a:lnTo>
                        <a:pt x="3650" y="376"/>
                      </a:lnTo>
                      <a:lnTo>
                        <a:pt x="3601" y="368"/>
                      </a:lnTo>
                      <a:lnTo>
                        <a:pt x="3576" y="364"/>
                      </a:lnTo>
                      <a:lnTo>
                        <a:pt x="3551" y="358"/>
                      </a:lnTo>
                      <a:lnTo>
                        <a:pt x="3551" y="358"/>
                      </a:lnTo>
                      <a:lnTo>
                        <a:pt x="3545" y="356"/>
                      </a:lnTo>
                      <a:lnTo>
                        <a:pt x="3538" y="353"/>
                      </a:lnTo>
                      <a:lnTo>
                        <a:pt x="3526" y="346"/>
                      </a:lnTo>
                      <a:lnTo>
                        <a:pt x="3526" y="346"/>
                      </a:lnTo>
                      <a:lnTo>
                        <a:pt x="3521" y="345"/>
                      </a:lnTo>
                      <a:lnTo>
                        <a:pt x="3516" y="343"/>
                      </a:lnTo>
                      <a:lnTo>
                        <a:pt x="3511" y="343"/>
                      </a:lnTo>
                      <a:lnTo>
                        <a:pt x="3506" y="343"/>
                      </a:lnTo>
                      <a:lnTo>
                        <a:pt x="3502" y="345"/>
                      </a:lnTo>
                      <a:lnTo>
                        <a:pt x="3498" y="347"/>
                      </a:lnTo>
                      <a:lnTo>
                        <a:pt x="3492" y="353"/>
                      </a:lnTo>
                      <a:lnTo>
                        <a:pt x="3485" y="361"/>
                      </a:lnTo>
                      <a:lnTo>
                        <a:pt x="3481" y="368"/>
                      </a:lnTo>
                      <a:lnTo>
                        <a:pt x="3478" y="379"/>
                      </a:lnTo>
                      <a:lnTo>
                        <a:pt x="3478" y="389"/>
                      </a:lnTo>
                      <a:lnTo>
                        <a:pt x="3478" y="389"/>
                      </a:lnTo>
                      <a:lnTo>
                        <a:pt x="3473" y="390"/>
                      </a:lnTo>
                      <a:lnTo>
                        <a:pt x="3470" y="391"/>
                      </a:lnTo>
                      <a:lnTo>
                        <a:pt x="3462" y="395"/>
                      </a:lnTo>
                      <a:lnTo>
                        <a:pt x="3459" y="396"/>
                      </a:lnTo>
                      <a:lnTo>
                        <a:pt x="3455" y="397"/>
                      </a:lnTo>
                      <a:lnTo>
                        <a:pt x="3453" y="396"/>
                      </a:lnTo>
                      <a:lnTo>
                        <a:pt x="3450" y="394"/>
                      </a:lnTo>
                      <a:lnTo>
                        <a:pt x="3450" y="394"/>
                      </a:lnTo>
                      <a:lnTo>
                        <a:pt x="3444" y="384"/>
                      </a:lnTo>
                      <a:lnTo>
                        <a:pt x="3437" y="378"/>
                      </a:lnTo>
                      <a:lnTo>
                        <a:pt x="3429" y="372"/>
                      </a:lnTo>
                      <a:lnTo>
                        <a:pt x="3421" y="368"/>
                      </a:lnTo>
                      <a:lnTo>
                        <a:pt x="3412" y="366"/>
                      </a:lnTo>
                      <a:lnTo>
                        <a:pt x="3404" y="365"/>
                      </a:lnTo>
                      <a:lnTo>
                        <a:pt x="3395" y="365"/>
                      </a:lnTo>
                      <a:lnTo>
                        <a:pt x="3385" y="366"/>
                      </a:lnTo>
                      <a:lnTo>
                        <a:pt x="3367" y="368"/>
                      </a:lnTo>
                      <a:lnTo>
                        <a:pt x="3347" y="372"/>
                      </a:lnTo>
                      <a:lnTo>
                        <a:pt x="3329" y="375"/>
                      </a:lnTo>
                      <a:lnTo>
                        <a:pt x="3320" y="376"/>
                      </a:lnTo>
                      <a:lnTo>
                        <a:pt x="3311" y="376"/>
                      </a:lnTo>
                      <a:lnTo>
                        <a:pt x="3311" y="376"/>
                      </a:lnTo>
                      <a:lnTo>
                        <a:pt x="3303" y="375"/>
                      </a:lnTo>
                      <a:lnTo>
                        <a:pt x="3295" y="373"/>
                      </a:lnTo>
                      <a:lnTo>
                        <a:pt x="3277" y="370"/>
                      </a:lnTo>
                      <a:lnTo>
                        <a:pt x="3277" y="370"/>
                      </a:lnTo>
                      <a:lnTo>
                        <a:pt x="3274" y="368"/>
                      </a:lnTo>
                      <a:lnTo>
                        <a:pt x="3272" y="366"/>
                      </a:lnTo>
                      <a:lnTo>
                        <a:pt x="3271" y="361"/>
                      </a:lnTo>
                      <a:lnTo>
                        <a:pt x="3270" y="358"/>
                      </a:lnTo>
                      <a:lnTo>
                        <a:pt x="3268" y="356"/>
                      </a:lnTo>
                      <a:lnTo>
                        <a:pt x="3265" y="354"/>
                      </a:lnTo>
                      <a:lnTo>
                        <a:pt x="3262" y="354"/>
                      </a:lnTo>
                      <a:lnTo>
                        <a:pt x="3262" y="354"/>
                      </a:lnTo>
                      <a:lnTo>
                        <a:pt x="3263" y="339"/>
                      </a:lnTo>
                      <a:lnTo>
                        <a:pt x="3262" y="332"/>
                      </a:lnTo>
                      <a:lnTo>
                        <a:pt x="3261" y="325"/>
                      </a:lnTo>
                      <a:lnTo>
                        <a:pt x="3260" y="320"/>
                      </a:lnTo>
                      <a:lnTo>
                        <a:pt x="3256" y="314"/>
                      </a:lnTo>
                      <a:lnTo>
                        <a:pt x="3252" y="309"/>
                      </a:lnTo>
                      <a:lnTo>
                        <a:pt x="3246" y="306"/>
                      </a:lnTo>
                      <a:lnTo>
                        <a:pt x="3246" y="306"/>
                      </a:lnTo>
                      <a:lnTo>
                        <a:pt x="3241" y="305"/>
                      </a:lnTo>
                      <a:lnTo>
                        <a:pt x="3236" y="305"/>
                      </a:lnTo>
                      <a:lnTo>
                        <a:pt x="3229" y="305"/>
                      </a:lnTo>
                      <a:lnTo>
                        <a:pt x="3223" y="306"/>
                      </a:lnTo>
                      <a:lnTo>
                        <a:pt x="3211" y="309"/>
                      </a:lnTo>
                      <a:lnTo>
                        <a:pt x="3198" y="314"/>
                      </a:lnTo>
                      <a:lnTo>
                        <a:pt x="3131" y="331"/>
                      </a:lnTo>
                      <a:lnTo>
                        <a:pt x="3131" y="331"/>
                      </a:lnTo>
                      <a:lnTo>
                        <a:pt x="3129" y="329"/>
                      </a:lnTo>
                      <a:lnTo>
                        <a:pt x="3128" y="326"/>
                      </a:lnTo>
                      <a:lnTo>
                        <a:pt x="3124" y="325"/>
                      </a:lnTo>
                      <a:lnTo>
                        <a:pt x="3121" y="325"/>
                      </a:lnTo>
                      <a:lnTo>
                        <a:pt x="3121" y="325"/>
                      </a:lnTo>
                      <a:lnTo>
                        <a:pt x="3122" y="321"/>
                      </a:lnTo>
                      <a:lnTo>
                        <a:pt x="3122" y="317"/>
                      </a:lnTo>
                      <a:lnTo>
                        <a:pt x="3121" y="316"/>
                      </a:lnTo>
                      <a:lnTo>
                        <a:pt x="3121" y="316"/>
                      </a:lnTo>
                      <a:lnTo>
                        <a:pt x="3116" y="315"/>
                      </a:lnTo>
                      <a:lnTo>
                        <a:pt x="3112" y="314"/>
                      </a:lnTo>
                      <a:lnTo>
                        <a:pt x="3102" y="313"/>
                      </a:lnTo>
                      <a:lnTo>
                        <a:pt x="3091" y="314"/>
                      </a:lnTo>
                      <a:lnTo>
                        <a:pt x="3081" y="315"/>
                      </a:lnTo>
                      <a:lnTo>
                        <a:pt x="3072" y="316"/>
                      </a:lnTo>
                      <a:lnTo>
                        <a:pt x="3063" y="317"/>
                      </a:lnTo>
                      <a:lnTo>
                        <a:pt x="3054" y="316"/>
                      </a:lnTo>
                      <a:lnTo>
                        <a:pt x="3049" y="314"/>
                      </a:lnTo>
                      <a:lnTo>
                        <a:pt x="3046" y="313"/>
                      </a:lnTo>
                      <a:lnTo>
                        <a:pt x="3046" y="313"/>
                      </a:lnTo>
                      <a:lnTo>
                        <a:pt x="3040" y="309"/>
                      </a:lnTo>
                      <a:lnTo>
                        <a:pt x="3036" y="308"/>
                      </a:lnTo>
                      <a:lnTo>
                        <a:pt x="3027" y="307"/>
                      </a:lnTo>
                      <a:lnTo>
                        <a:pt x="3016" y="307"/>
                      </a:lnTo>
                      <a:lnTo>
                        <a:pt x="3006" y="309"/>
                      </a:lnTo>
                      <a:lnTo>
                        <a:pt x="2997" y="310"/>
                      </a:lnTo>
                      <a:lnTo>
                        <a:pt x="2988" y="310"/>
                      </a:lnTo>
                      <a:lnTo>
                        <a:pt x="2983" y="310"/>
                      </a:lnTo>
                      <a:lnTo>
                        <a:pt x="2979" y="309"/>
                      </a:lnTo>
                      <a:lnTo>
                        <a:pt x="2975" y="307"/>
                      </a:lnTo>
                      <a:lnTo>
                        <a:pt x="2972" y="304"/>
                      </a:lnTo>
                      <a:lnTo>
                        <a:pt x="2972" y="304"/>
                      </a:lnTo>
                      <a:lnTo>
                        <a:pt x="2970" y="300"/>
                      </a:lnTo>
                      <a:lnTo>
                        <a:pt x="2971" y="298"/>
                      </a:lnTo>
                      <a:lnTo>
                        <a:pt x="2972" y="295"/>
                      </a:lnTo>
                      <a:lnTo>
                        <a:pt x="2974" y="291"/>
                      </a:lnTo>
                      <a:lnTo>
                        <a:pt x="2980" y="283"/>
                      </a:lnTo>
                      <a:lnTo>
                        <a:pt x="2982" y="280"/>
                      </a:lnTo>
                      <a:lnTo>
                        <a:pt x="2983" y="275"/>
                      </a:lnTo>
                      <a:lnTo>
                        <a:pt x="2983" y="275"/>
                      </a:lnTo>
                      <a:lnTo>
                        <a:pt x="2982" y="273"/>
                      </a:lnTo>
                      <a:lnTo>
                        <a:pt x="2980" y="270"/>
                      </a:lnTo>
                      <a:lnTo>
                        <a:pt x="2978" y="267"/>
                      </a:lnTo>
                      <a:lnTo>
                        <a:pt x="2974" y="266"/>
                      </a:lnTo>
                      <a:lnTo>
                        <a:pt x="2974" y="266"/>
                      </a:lnTo>
                      <a:lnTo>
                        <a:pt x="2962" y="267"/>
                      </a:lnTo>
                      <a:lnTo>
                        <a:pt x="2956" y="267"/>
                      </a:lnTo>
                      <a:lnTo>
                        <a:pt x="2951" y="266"/>
                      </a:lnTo>
                      <a:lnTo>
                        <a:pt x="2947" y="265"/>
                      </a:lnTo>
                      <a:lnTo>
                        <a:pt x="2943" y="262"/>
                      </a:lnTo>
                      <a:lnTo>
                        <a:pt x="2938" y="258"/>
                      </a:lnTo>
                      <a:lnTo>
                        <a:pt x="2933" y="252"/>
                      </a:lnTo>
                      <a:lnTo>
                        <a:pt x="2933" y="252"/>
                      </a:lnTo>
                      <a:lnTo>
                        <a:pt x="2930" y="250"/>
                      </a:lnTo>
                      <a:lnTo>
                        <a:pt x="2926" y="249"/>
                      </a:lnTo>
                      <a:lnTo>
                        <a:pt x="2922" y="250"/>
                      </a:lnTo>
                      <a:lnTo>
                        <a:pt x="2917" y="251"/>
                      </a:lnTo>
                      <a:lnTo>
                        <a:pt x="2907" y="255"/>
                      </a:lnTo>
                      <a:lnTo>
                        <a:pt x="2901" y="256"/>
                      </a:lnTo>
                      <a:lnTo>
                        <a:pt x="2896" y="255"/>
                      </a:lnTo>
                      <a:lnTo>
                        <a:pt x="2896" y="255"/>
                      </a:lnTo>
                      <a:lnTo>
                        <a:pt x="2897" y="270"/>
                      </a:lnTo>
                      <a:lnTo>
                        <a:pt x="2897" y="276"/>
                      </a:lnTo>
                      <a:lnTo>
                        <a:pt x="2896" y="283"/>
                      </a:lnTo>
                      <a:lnTo>
                        <a:pt x="2893" y="290"/>
                      </a:lnTo>
                      <a:lnTo>
                        <a:pt x="2891" y="296"/>
                      </a:lnTo>
                      <a:lnTo>
                        <a:pt x="2887" y="300"/>
                      </a:lnTo>
                      <a:lnTo>
                        <a:pt x="2881" y="304"/>
                      </a:lnTo>
                      <a:lnTo>
                        <a:pt x="2881" y="304"/>
                      </a:lnTo>
                      <a:lnTo>
                        <a:pt x="2874" y="306"/>
                      </a:lnTo>
                      <a:lnTo>
                        <a:pt x="2867" y="307"/>
                      </a:lnTo>
                      <a:lnTo>
                        <a:pt x="2862" y="307"/>
                      </a:lnTo>
                      <a:lnTo>
                        <a:pt x="2856" y="305"/>
                      </a:lnTo>
                      <a:lnTo>
                        <a:pt x="2851" y="301"/>
                      </a:lnTo>
                      <a:lnTo>
                        <a:pt x="2848" y="296"/>
                      </a:lnTo>
                      <a:lnTo>
                        <a:pt x="2847" y="289"/>
                      </a:lnTo>
                      <a:lnTo>
                        <a:pt x="2848" y="281"/>
                      </a:lnTo>
                      <a:lnTo>
                        <a:pt x="2848" y="281"/>
                      </a:lnTo>
                      <a:lnTo>
                        <a:pt x="2849" y="278"/>
                      </a:lnTo>
                      <a:lnTo>
                        <a:pt x="2851" y="276"/>
                      </a:lnTo>
                      <a:lnTo>
                        <a:pt x="2854" y="275"/>
                      </a:lnTo>
                      <a:lnTo>
                        <a:pt x="2857" y="275"/>
                      </a:lnTo>
                      <a:lnTo>
                        <a:pt x="2857" y="275"/>
                      </a:lnTo>
                      <a:lnTo>
                        <a:pt x="2858" y="268"/>
                      </a:lnTo>
                      <a:lnTo>
                        <a:pt x="2857" y="260"/>
                      </a:lnTo>
                      <a:lnTo>
                        <a:pt x="2855" y="254"/>
                      </a:lnTo>
                      <a:lnTo>
                        <a:pt x="2851" y="248"/>
                      </a:lnTo>
                      <a:lnTo>
                        <a:pt x="2847" y="243"/>
                      </a:lnTo>
                      <a:lnTo>
                        <a:pt x="2843" y="240"/>
                      </a:lnTo>
                      <a:lnTo>
                        <a:pt x="2839" y="239"/>
                      </a:lnTo>
                      <a:lnTo>
                        <a:pt x="2835" y="240"/>
                      </a:lnTo>
                      <a:lnTo>
                        <a:pt x="2835" y="240"/>
                      </a:lnTo>
                      <a:lnTo>
                        <a:pt x="2830" y="242"/>
                      </a:lnTo>
                      <a:lnTo>
                        <a:pt x="2825" y="245"/>
                      </a:lnTo>
                      <a:lnTo>
                        <a:pt x="2821" y="246"/>
                      </a:lnTo>
                      <a:lnTo>
                        <a:pt x="2815" y="246"/>
                      </a:lnTo>
                      <a:lnTo>
                        <a:pt x="2806" y="243"/>
                      </a:lnTo>
                      <a:lnTo>
                        <a:pt x="2797" y="240"/>
                      </a:lnTo>
                      <a:lnTo>
                        <a:pt x="2788" y="235"/>
                      </a:lnTo>
                      <a:lnTo>
                        <a:pt x="2779" y="232"/>
                      </a:lnTo>
                      <a:lnTo>
                        <a:pt x="2769" y="230"/>
                      </a:lnTo>
                      <a:lnTo>
                        <a:pt x="2764" y="231"/>
                      </a:lnTo>
                      <a:lnTo>
                        <a:pt x="2759" y="231"/>
                      </a:lnTo>
                      <a:lnTo>
                        <a:pt x="2759" y="231"/>
                      </a:lnTo>
                      <a:lnTo>
                        <a:pt x="2758" y="232"/>
                      </a:lnTo>
                      <a:lnTo>
                        <a:pt x="2758" y="233"/>
                      </a:lnTo>
                      <a:lnTo>
                        <a:pt x="2759" y="234"/>
                      </a:lnTo>
                      <a:lnTo>
                        <a:pt x="2762" y="235"/>
                      </a:lnTo>
                      <a:lnTo>
                        <a:pt x="2762" y="235"/>
                      </a:lnTo>
                      <a:lnTo>
                        <a:pt x="2764" y="235"/>
                      </a:lnTo>
                      <a:lnTo>
                        <a:pt x="2764" y="235"/>
                      </a:lnTo>
                      <a:lnTo>
                        <a:pt x="2762" y="235"/>
                      </a:lnTo>
                      <a:lnTo>
                        <a:pt x="2762" y="235"/>
                      </a:lnTo>
                      <a:lnTo>
                        <a:pt x="2749" y="234"/>
                      </a:lnTo>
                      <a:lnTo>
                        <a:pt x="2747" y="234"/>
                      </a:lnTo>
                      <a:lnTo>
                        <a:pt x="2744" y="235"/>
                      </a:lnTo>
                      <a:lnTo>
                        <a:pt x="2742" y="238"/>
                      </a:lnTo>
                      <a:lnTo>
                        <a:pt x="2741" y="240"/>
                      </a:lnTo>
                      <a:lnTo>
                        <a:pt x="2741" y="240"/>
                      </a:lnTo>
                      <a:lnTo>
                        <a:pt x="2739" y="246"/>
                      </a:lnTo>
                      <a:lnTo>
                        <a:pt x="2739" y="251"/>
                      </a:lnTo>
                      <a:lnTo>
                        <a:pt x="2739" y="264"/>
                      </a:lnTo>
                      <a:lnTo>
                        <a:pt x="2740" y="289"/>
                      </a:lnTo>
                      <a:lnTo>
                        <a:pt x="2740" y="299"/>
                      </a:lnTo>
                      <a:lnTo>
                        <a:pt x="2738" y="304"/>
                      </a:lnTo>
                      <a:lnTo>
                        <a:pt x="2737" y="306"/>
                      </a:lnTo>
                      <a:lnTo>
                        <a:pt x="2733" y="308"/>
                      </a:lnTo>
                      <a:lnTo>
                        <a:pt x="2729" y="309"/>
                      </a:lnTo>
                      <a:lnTo>
                        <a:pt x="2723" y="309"/>
                      </a:lnTo>
                      <a:lnTo>
                        <a:pt x="2716" y="307"/>
                      </a:lnTo>
                      <a:lnTo>
                        <a:pt x="2716" y="307"/>
                      </a:lnTo>
                      <a:lnTo>
                        <a:pt x="2713" y="307"/>
                      </a:lnTo>
                      <a:lnTo>
                        <a:pt x="2709" y="307"/>
                      </a:lnTo>
                      <a:lnTo>
                        <a:pt x="2700" y="308"/>
                      </a:lnTo>
                      <a:lnTo>
                        <a:pt x="2697" y="307"/>
                      </a:lnTo>
                      <a:lnTo>
                        <a:pt x="2693" y="305"/>
                      </a:lnTo>
                      <a:lnTo>
                        <a:pt x="2691" y="301"/>
                      </a:lnTo>
                      <a:lnTo>
                        <a:pt x="2691" y="296"/>
                      </a:lnTo>
                      <a:lnTo>
                        <a:pt x="2691" y="296"/>
                      </a:lnTo>
                      <a:lnTo>
                        <a:pt x="2682" y="295"/>
                      </a:lnTo>
                      <a:lnTo>
                        <a:pt x="2673" y="292"/>
                      </a:lnTo>
                      <a:lnTo>
                        <a:pt x="2665" y="289"/>
                      </a:lnTo>
                      <a:lnTo>
                        <a:pt x="2657" y="285"/>
                      </a:lnTo>
                      <a:lnTo>
                        <a:pt x="2649" y="282"/>
                      </a:lnTo>
                      <a:lnTo>
                        <a:pt x="2642" y="280"/>
                      </a:lnTo>
                      <a:lnTo>
                        <a:pt x="2635" y="279"/>
                      </a:lnTo>
                      <a:lnTo>
                        <a:pt x="2632" y="279"/>
                      </a:lnTo>
                      <a:lnTo>
                        <a:pt x="2628" y="280"/>
                      </a:lnTo>
                      <a:lnTo>
                        <a:pt x="2628" y="280"/>
                      </a:lnTo>
                      <a:lnTo>
                        <a:pt x="2622" y="282"/>
                      </a:lnTo>
                      <a:lnTo>
                        <a:pt x="2615" y="283"/>
                      </a:lnTo>
                      <a:lnTo>
                        <a:pt x="2607" y="283"/>
                      </a:lnTo>
                      <a:lnTo>
                        <a:pt x="2601" y="282"/>
                      </a:lnTo>
                      <a:lnTo>
                        <a:pt x="2588" y="280"/>
                      </a:lnTo>
                      <a:lnTo>
                        <a:pt x="2581" y="281"/>
                      </a:lnTo>
                      <a:lnTo>
                        <a:pt x="2574" y="283"/>
                      </a:lnTo>
                      <a:lnTo>
                        <a:pt x="2574" y="283"/>
                      </a:lnTo>
                      <a:lnTo>
                        <a:pt x="2570" y="284"/>
                      </a:lnTo>
                      <a:lnTo>
                        <a:pt x="2568" y="288"/>
                      </a:lnTo>
                      <a:lnTo>
                        <a:pt x="2566" y="292"/>
                      </a:lnTo>
                      <a:lnTo>
                        <a:pt x="2565" y="297"/>
                      </a:lnTo>
                      <a:lnTo>
                        <a:pt x="2564" y="306"/>
                      </a:lnTo>
                      <a:lnTo>
                        <a:pt x="2563" y="310"/>
                      </a:lnTo>
                      <a:lnTo>
                        <a:pt x="2560" y="314"/>
                      </a:lnTo>
                      <a:lnTo>
                        <a:pt x="2560" y="314"/>
                      </a:lnTo>
                      <a:lnTo>
                        <a:pt x="2557" y="321"/>
                      </a:lnTo>
                      <a:lnTo>
                        <a:pt x="2551" y="326"/>
                      </a:lnTo>
                      <a:lnTo>
                        <a:pt x="2545" y="331"/>
                      </a:lnTo>
                      <a:lnTo>
                        <a:pt x="2539" y="334"/>
                      </a:lnTo>
                      <a:lnTo>
                        <a:pt x="2531" y="337"/>
                      </a:lnTo>
                      <a:lnTo>
                        <a:pt x="2524" y="338"/>
                      </a:lnTo>
                      <a:lnTo>
                        <a:pt x="2517" y="337"/>
                      </a:lnTo>
                      <a:lnTo>
                        <a:pt x="2511" y="333"/>
                      </a:lnTo>
                      <a:lnTo>
                        <a:pt x="2511" y="333"/>
                      </a:lnTo>
                      <a:lnTo>
                        <a:pt x="2502" y="324"/>
                      </a:lnTo>
                      <a:lnTo>
                        <a:pt x="2498" y="320"/>
                      </a:lnTo>
                      <a:lnTo>
                        <a:pt x="2493" y="314"/>
                      </a:lnTo>
                      <a:lnTo>
                        <a:pt x="2489" y="307"/>
                      </a:lnTo>
                      <a:lnTo>
                        <a:pt x="2486" y="300"/>
                      </a:lnTo>
                      <a:lnTo>
                        <a:pt x="2485" y="293"/>
                      </a:lnTo>
                      <a:lnTo>
                        <a:pt x="2485" y="285"/>
                      </a:lnTo>
                      <a:lnTo>
                        <a:pt x="2485" y="285"/>
                      </a:lnTo>
                      <a:lnTo>
                        <a:pt x="2486" y="283"/>
                      </a:lnTo>
                      <a:lnTo>
                        <a:pt x="2489" y="281"/>
                      </a:lnTo>
                      <a:lnTo>
                        <a:pt x="2491" y="280"/>
                      </a:lnTo>
                      <a:lnTo>
                        <a:pt x="2494" y="281"/>
                      </a:lnTo>
                      <a:lnTo>
                        <a:pt x="2494" y="281"/>
                      </a:lnTo>
                      <a:lnTo>
                        <a:pt x="2495" y="273"/>
                      </a:lnTo>
                      <a:lnTo>
                        <a:pt x="2494" y="270"/>
                      </a:lnTo>
                      <a:lnTo>
                        <a:pt x="2494" y="265"/>
                      </a:lnTo>
                      <a:lnTo>
                        <a:pt x="2494" y="265"/>
                      </a:lnTo>
                      <a:lnTo>
                        <a:pt x="2492" y="262"/>
                      </a:lnTo>
                      <a:lnTo>
                        <a:pt x="2487" y="258"/>
                      </a:lnTo>
                      <a:lnTo>
                        <a:pt x="2479" y="255"/>
                      </a:lnTo>
                      <a:lnTo>
                        <a:pt x="2472" y="251"/>
                      </a:lnTo>
                      <a:lnTo>
                        <a:pt x="2469" y="248"/>
                      </a:lnTo>
                      <a:lnTo>
                        <a:pt x="2467" y="245"/>
                      </a:lnTo>
                      <a:lnTo>
                        <a:pt x="2467" y="245"/>
                      </a:lnTo>
                      <a:lnTo>
                        <a:pt x="2464" y="233"/>
                      </a:lnTo>
                      <a:lnTo>
                        <a:pt x="2461" y="229"/>
                      </a:lnTo>
                      <a:lnTo>
                        <a:pt x="2460" y="227"/>
                      </a:lnTo>
                      <a:lnTo>
                        <a:pt x="2460" y="227"/>
                      </a:lnTo>
                      <a:lnTo>
                        <a:pt x="2450" y="226"/>
                      </a:lnTo>
                      <a:lnTo>
                        <a:pt x="2441" y="224"/>
                      </a:lnTo>
                      <a:lnTo>
                        <a:pt x="2423" y="220"/>
                      </a:lnTo>
                      <a:lnTo>
                        <a:pt x="2404" y="215"/>
                      </a:lnTo>
                      <a:lnTo>
                        <a:pt x="2396" y="214"/>
                      </a:lnTo>
                      <a:lnTo>
                        <a:pt x="2387" y="214"/>
                      </a:lnTo>
                      <a:lnTo>
                        <a:pt x="2387" y="214"/>
                      </a:lnTo>
                      <a:lnTo>
                        <a:pt x="2375" y="214"/>
                      </a:lnTo>
                      <a:lnTo>
                        <a:pt x="2368" y="214"/>
                      </a:lnTo>
                      <a:lnTo>
                        <a:pt x="2362" y="214"/>
                      </a:lnTo>
                      <a:lnTo>
                        <a:pt x="2362" y="214"/>
                      </a:lnTo>
                      <a:lnTo>
                        <a:pt x="2358" y="212"/>
                      </a:lnTo>
                      <a:lnTo>
                        <a:pt x="2353" y="208"/>
                      </a:lnTo>
                      <a:lnTo>
                        <a:pt x="2348" y="206"/>
                      </a:lnTo>
                      <a:lnTo>
                        <a:pt x="2345" y="206"/>
                      </a:lnTo>
                      <a:lnTo>
                        <a:pt x="2343" y="206"/>
                      </a:lnTo>
                      <a:lnTo>
                        <a:pt x="2343" y="206"/>
                      </a:lnTo>
                      <a:lnTo>
                        <a:pt x="2338" y="208"/>
                      </a:lnTo>
                      <a:lnTo>
                        <a:pt x="2333" y="212"/>
                      </a:lnTo>
                      <a:lnTo>
                        <a:pt x="2328" y="216"/>
                      </a:lnTo>
                      <a:lnTo>
                        <a:pt x="2325" y="222"/>
                      </a:lnTo>
                      <a:lnTo>
                        <a:pt x="2323" y="227"/>
                      </a:lnTo>
                      <a:lnTo>
                        <a:pt x="2323" y="233"/>
                      </a:lnTo>
                      <a:lnTo>
                        <a:pt x="2324" y="239"/>
                      </a:lnTo>
                      <a:lnTo>
                        <a:pt x="2328" y="246"/>
                      </a:lnTo>
                      <a:lnTo>
                        <a:pt x="2328" y="246"/>
                      </a:lnTo>
                      <a:lnTo>
                        <a:pt x="2316" y="247"/>
                      </a:lnTo>
                      <a:lnTo>
                        <a:pt x="2303" y="249"/>
                      </a:lnTo>
                      <a:lnTo>
                        <a:pt x="2292" y="251"/>
                      </a:lnTo>
                      <a:lnTo>
                        <a:pt x="2285" y="251"/>
                      </a:lnTo>
                      <a:lnTo>
                        <a:pt x="2279" y="249"/>
                      </a:lnTo>
                      <a:lnTo>
                        <a:pt x="2279" y="249"/>
                      </a:lnTo>
                      <a:lnTo>
                        <a:pt x="2270" y="246"/>
                      </a:lnTo>
                      <a:lnTo>
                        <a:pt x="2261" y="241"/>
                      </a:lnTo>
                      <a:lnTo>
                        <a:pt x="2254" y="237"/>
                      </a:lnTo>
                      <a:lnTo>
                        <a:pt x="2247" y="232"/>
                      </a:lnTo>
                      <a:lnTo>
                        <a:pt x="2247" y="232"/>
                      </a:lnTo>
                      <a:lnTo>
                        <a:pt x="2235" y="221"/>
                      </a:lnTo>
                      <a:lnTo>
                        <a:pt x="2221" y="209"/>
                      </a:lnTo>
                      <a:lnTo>
                        <a:pt x="2209" y="200"/>
                      </a:lnTo>
                      <a:lnTo>
                        <a:pt x="2202" y="196"/>
                      </a:lnTo>
                      <a:lnTo>
                        <a:pt x="2195" y="192"/>
                      </a:lnTo>
                      <a:lnTo>
                        <a:pt x="2195" y="192"/>
                      </a:lnTo>
                      <a:lnTo>
                        <a:pt x="2189" y="191"/>
                      </a:lnTo>
                      <a:lnTo>
                        <a:pt x="2184" y="190"/>
                      </a:lnTo>
                      <a:lnTo>
                        <a:pt x="2174" y="191"/>
                      </a:lnTo>
                      <a:lnTo>
                        <a:pt x="2163" y="192"/>
                      </a:lnTo>
                      <a:lnTo>
                        <a:pt x="2152" y="196"/>
                      </a:lnTo>
                      <a:lnTo>
                        <a:pt x="2141" y="199"/>
                      </a:lnTo>
                      <a:lnTo>
                        <a:pt x="2130" y="201"/>
                      </a:lnTo>
                      <a:lnTo>
                        <a:pt x="2119" y="202"/>
                      </a:lnTo>
                      <a:lnTo>
                        <a:pt x="2113" y="202"/>
                      </a:lnTo>
                      <a:lnTo>
                        <a:pt x="2109" y="201"/>
                      </a:lnTo>
                      <a:lnTo>
                        <a:pt x="2109" y="201"/>
                      </a:lnTo>
                      <a:lnTo>
                        <a:pt x="2095" y="198"/>
                      </a:lnTo>
                      <a:lnTo>
                        <a:pt x="2081" y="196"/>
                      </a:lnTo>
                      <a:lnTo>
                        <a:pt x="2075" y="194"/>
                      </a:lnTo>
                      <a:lnTo>
                        <a:pt x="2068" y="194"/>
                      </a:lnTo>
                      <a:lnTo>
                        <a:pt x="2061" y="196"/>
                      </a:lnTo>
                      <a:lnTo>
                        <a:pt x="2054" y="197"/>
                      </a:lnTo>
                      <a:lnTo>
                        <a:pt x="2054" y="197"/>
                      </a:lnTo>
                      <a:lnTo>
                        <a:pt x="2040" y="202"/>
                      </a:lnTo>
                      <a:lnTo>
                        <a:pt x="2027" y="209"/>
                      </a:lnTo>
                      <a:lnTo>
                        <a:pt x="2000" y="223"/>
                      </a:lnTo>
                      <a:lnTo>
                        <a:pt x="1986" y="229"/>
                      </a:lnTo>
                      <a:lnTo>
                        <a:pt x="1971" y="233"/>
                      </a:lnTo>
                      <a:lnTo>
                        <a:pt x="1964" y="233"/>
                      </a:lnTo>
                      <a:lnTo>
                        <a:pt x="1956" y="234"/>
                      </a:lnTo>
                      <a:lnTo>
                        <a:pt x="1950" y="233"/>
                      </a:lnTo>
                      <a:lnTo>
                        <a:pt x="1942" y="232"/>
                      </a:lnTo>
                      <a:lnTo>
                        <a:pt x="1942" y="232"/>
                      </a:lnTo>
                      <a:lnTo>
                        <a:pt x="1938" y="230"/>
                      </a:lnTo>
                      <a:lnTo>
                        <a:pt x="1935" y="226"/>
                      </a:lnTo>
                      <a:lnTo>
                        <a:pt x="1931" y="222"/>
                      </a:lnTo>
                      <a:lnTo>
                        <a:pt x="1928" y="216"/>
                      </a:lnTo>
                      <a:lnTo>
                        <a:pt x="1926" y="210"/>
                      </a:lnTo>
                      <a:lnTo>
                        <a:pt x="1926" y="206"/>
                      </a:lnTo>
                      <a:lnTo>
                        <a:pt x="1926" y="201"/>
                      </a:lnTo>
                      <a:lnTo>
                        <a:pt x="1929" y="198"/>
                      </a:lnTo>
                      <a:lnTo>
                        <a:pt x="1929" y="198"/>
                      </a:lnTo>
                      <a:lnTo>
                        <a:pt x="1943" y="191"/>
                      </a:lnTo>
                      <a:lnTo>
                        <a:pt x="1956" y="184"/>
                      </a:lnTo>
                      <a:lnTo>
                        <a:pt x="1963" y="181"/>
                      </a:lnTo>
                      <a:lnTo>
                        <a:pt x="1969" y="176"/>
                      </a:lnTo>
                      <a:lnTo>
                        <a:pt x="1976" y="172"/>
                      </a:lnTo>
                      <a:lnTo>
                        <a:pt x="1981" y="165"/>
                      </a:lnTo>
                      <a:lnTo>
                        <a:pt x="1981" y="165"/>
                      </a:lnTo>
                      <a:lnTo>
                        <a:pt x="1985" y="162"/>
                      </a:lnTo>
                      <a:lnTo>
                        <a:pt x="1989" y="159"/>
                      </a:lnTo>
                      <a:lnTo>
                        <a:pt x="1994" y="157"/>
                      </a:lnTo>
                      <a:lnTo>
                        <a:pt x="2000" y="157"/>
                      </a:lnTo>
                      <a:lnTo>
                        <a:pt x="2010" y="156"/>
                      </a:lnTo>
                      <a:lnTo>
                        <a:pt x="2014" y="155"/>
                      </a:lnTo>
                      <a:lnTo>
                        <a:pt x="2019" y="154"/>
                      </a:lnTo>
                      <a:lnTo>
                        <a:pt x="2019" y="154"/>
                      </a:lnTo>
                      <a:lnTo>
                        <a:pt x="2048" y="138"/>
                      </a:lnTo>
                      <a:lnTo>
                        <a:pt x="2076" y="121"/>
                      </a:lnTo>
                      <a:lnTo>
                        <a:pt x="2076" y="121"/>
                      </a:lnTo>
                      <a:lnTo>
                        <a:pt x="2080" y="116"/>
                      </a:lnTo>
                      <a:lnTo>
                        <a:pt x="2083" y="110"/>
                      </a:lnTo>
                      <a:lnTo>
                        <a:pt x="2085" y="105"/>
                      </a:lnTo>
                      <a:lnTo>
                        <a:pt x="2086" y="97"/>
                      </a:lnTo>
                      <a:lnTo>
                        <a:pt x="2086" y="90"/>
                      </a:lnTo>
                      <a:lnTo>
                        <a:pt x="2084" y="83"/>
                      </a:lnTo>
                      <a:lnTo>
                        <a:pt x="2081" y="76"/>
                      </a:lnTo>
                      <a:lnTo>
                        <a:pt x="2076" y="72"/>
                      </a:lnTo>
                      <a:lnTo>
                        <a:pt x="2076" y="72"/>
                      </a:lnTo>
                      <a:lnTo>
                        <a:pt x="2069" y="67"/>
                      </a:lnTo>
                      <a:lnTo>
                        <a:pt x="2061" y="63"/>
                      </a:lnTo>
                      <a:lnTo>
                        <a:pt x="2044" y="57"/>
                      </a:lnTo>
                      <a:lnTo>
                        <a:pt x="2027" y="52"/>
                      </a:lnTo>
                      <a:lnTo>
                        <a:pt x="2009" y="51"/>
                      </a:lnTo>
                      <a:lnTo>
                        <a:pt x="1990" y="50"/>
                      </a:lnTo>
                      <a:lnTo>
                        <a:pt x="1972" y="50"/>
                      </a:lnTo>
                      <a:lnTo>
                        <a:pt x="1936" y="49"/>
                      </a:lnTo>
                      <a:lnTo>
                        <a:pt x="1936" y="49"/>
                      </a:lnTo>
                      <a:lnTo>
                        <a:pt x="1934" y="49"/>
                      </a:lnTo>
                      <a:lnTo>
                        <a:pt x="1931" y="48"/>
                      </a:lnTo>
                      <a:lnTo>
                        <a:pt x="1929" y="43"/>
                      </a:lnTo>
                      <a:lnTo>
                        <a:pt x="1927" y="38"/>
                      </a:lnTo>
                      <a:lnTo>
                        <a:pt x="1926" y="30"/>
                      </a:lnTo>
                      <a:lnTo>
                        <a:pt x="1924" y="23"/>
                      </a:lnTo>
                      <a:lnTo>
                        <a:pt x="1923" y="15"/>
                      </a:lnTo>
                      <a:lnTo>
                        <a:pt x="1920" y="9"/>
                      </a:lnTo>
                      <a:lnTo>
                        <a:pt x="1918" y="8"/>
                      </a:lnTo>
                      <a:lnTo>
                        <a:pt x="1915" y="6"/>
                      </a:lnTo>
                      <a:lnTo>
                        <a:pt x="1915" y="6"/>
                      </a:lnTo>
                      <a:lnTo>
                        <a:pt x="1907" y="3"/>
                      </a:lnTo>
                      <a:lnTo>
                        <a:pt x="1899" y="1"/>
                      </a:lnTo>
                      <a:lnTo>
                        <a:pt x="1892" y="0"/>
                      </a:lnTo>
                      <a:lnTo>
                        <a:pt x="1884" y="0"/>
                      </a:lnTo>
                      <a:lnTo>
                        <a:pt x="1865" y="1"/>
                      </a:lnTo>
                      <a:lnTo>
                        <a:pt x="1848" y="5"/>
                      </a:lnTo>
                      <a:lnTo>
                        <a:pt x="1848" y="5"/>
                      </a:lnTo>
                      <a:lnTo>
                        <a:pt x="1848" y="7"/>
                      </a:lnTo>
                      <a:lnTo>
                        <a:pt x="1848" y="10"/>
                      </a:lnTo>
                      <a:lnTo>
                        <a:pt x="1848" y="15"/>
                      </a:lnTo>
                      <a:lnTo>
                        <a:pt x="1847" y="17"/>
                      </a:lnTo>
                      <a:lnTo>
                        <a:pt x="1847" y="17"/>
                      </a:lnTo>
                      <a:lnTo>
                        <a:pt x="1836" y="19"/>
                      </a:lnTo>
                      <a:lnTo>
                        <a:pt x="1826" y="24"/>
                      </a:lnTo>
                      <a:lnTo>
                        <a:pt x="1815" y="28"/>
                      </a:lnTo>
                      <a:lnTo>
                        <a:pt x="1805" y="34"/>
                      </a:lnTo>
                      <a:lnTo>
                        <a:pt x="1796" y="40"/>
                      </a:lnTo>
                      <a:lnTo>
                        <a:pt x="1789" y="48"/>
                      </a:lnTo>
                      <a:lnTo>
                        <a:pt x="1782" y="57"/>
                      </a:lnTo>
                      <a:lnTo>
                        <a:pt x="1777" y="68"/>
                      </a:lnTo>
                      <a:lnTo>
                        <a:pt x="1777" y="68"/>
                      </a:lnTo>
                      <a:lnTo>
                        <a:pt x="1776" y="72"/>
                      </a:lnTo>
                      <a:lnTo>
                        <a:pt x="1772" y="76"/>
                      </a:lnTo>
                      <a:lnTo>
                        <a:pt x="1770" y="78"/>
                      </a:lnTo>
                      <a:lnTo>
                        <a:pt x="1766" y="81"/>
                      </a:lnTo>
                      <a:lnTo>
                        <a:pt x="1758" y="83"/>
                      </a:lnTo>
                      <a:lnTo>
                        <a:pt x="1750" y="83"/>
                      </a:lnTo>
                      <a:lnTo>
                        <a:pt x="1741" y="82"/>
                      </a:lnTo>
                      <a:lnTo>
                        <a:pt x="1732" y="80"/>
                      </a:lnTo>
                      <a:lnTo>
                        <a:pt x="1715" y="74"/>
                      </a:lnTo>
                      <a:lnTo>
                        <a:pt x="1715" y="74"/>
                      </a:lnTo>
                      <a:lnTo>
                        <a:pt x="1717" y="75"/>
                      </a:lnTo>
                      <a:lnTo>
                        <a:pt x="1715" y="76"/>
                      </a:lnTo>
                      <a:lnTo>
                        <a:pt x="1705" y="77"/>
                      </a:lnTo>
                      <a:lnTo>
                        <a:pt x="1681" y="78"/>
                      </a:lnTo>
                      <a:lnTo>
                        <a:pt x="1681" y="78"/>
                      </a:lnTo>
                      <a:lnTo>
                        <a:pt x="1680" y="81"/>
                      </a:lnTo>
                      <a:lnTo>
                        <a:pt x="1679" y="81"/>
                      </a:lnTo>
                      <a:lnTo>
                        <a:pt x="1672" y="82"/>
                      </a:lnTo>
                      <a:lnTo>
                        <a:pt x="1653" y="80"/>
                      </a:lnTo>
                      <a:lnTo>
                        <a:pt x="1633" y="77"/>
                      </a:lnTo>
                      <a:lnTo>
                        <a:pt x="1627" y="77"/>
                      </a:lnTo>
                      <a:lnTo>
                        <a:pt x="1624" y="77"/>
                      </a:lnTo>
                      <a:lnTo>
                        <a:pt x="1623" y="78"/>
                      </a:lnTo>
                      <a:lnTo>
                        <a:pt x="1623" y="78"/>
                      </a:lnTo>
                      <a:lnTo>
                        <a:pt x="1613" y="90"/>
                      </a:lnTo>
                      <a:lnTo>
                        <a:pt x="1609" y="93"/>
                      </a:lnTo>
                      <a:lnTo>
                        <a:pt x="1606" y="96"/>
                      </a:lnTo>
                      <a:lnTo>
                        <a:pt x="1600" y="98"/>
                      </a:lnTo>
                      <a:lnTo>
                        <a:pt x="1595" y="98"/>
                      </a:lnTo>
                      <a:lnTo>
                        <a:pt x="1574" y="99"/>
                      </a:lnTo>
                      <a:lnTo>
                        <a:pt x="1574" y="99"/>
                      </a:lnTo>
                      <a:lnTo>
                        <a:pt x="1572" y="100"/>
                      </a:lnTo>
                      <a:lnTo>
                        <a:pt x="1565" y="101"/>
                      </a:lnTo>
                      <a:lnTo>
                        <a:pt x="1547" y="105"/>
                      </a:lnTo>
                      <a:lnTo>
                        <a:pt x="1529" y="107"/>
                      </a:lnTo>
                      <a:lnTo>
                        <a:pt x="1520" y="108"/>
                      </a:lnTo>
                      <a:lnTo>
                        <a:pt x="1520" y="108"/>
                      </a:lnTo>
                      <a:lnTo>
                        <a:pt x="1517" y="109"/>
                      </a:lnTo>
                      <a:lnTo>
                        <a:pt x="1515" y="109"/>
                      </a:lnTo>
                      <a:lnTo>
                        <a:pt x="1511" y="109"/>
                      </a:lnTo>
                      <a:lnTo>
                        <a:pt x="1511" y="109"/>
                      </a:lnTo>
                      <a:lnTo>
                        <a:pt x="1512" y="113"/>
                      </a:lnTo>
                      <a:lnTo>
                        <a:pt x="1511" y="116"/>
                      </a:lnTo>
                      <a:lnTo>
                        <a:pt x="1509" y="118"/>
                      </a:lnTo>
                      <a:lnTo>
                        <a:pt x="1506" y="119"/>
                      </a:lnTo>
                      <a:lnTo>
                        <a:pt x="1504" y="122"/>
                      </a:lnTo>
                      <a:lnTo>
                        <a:pt x="1501" y="123"/>
                      </a:lnTo>
                      <a:lnTo>
                        <a:pt x="1500" y="126"/>
                      </a:lnTo>
                      <a:lnTo>
                        <a:pt x="1500" y="130"/>
                      </a:lnTo>
                      <a:lnTo>
                        <a:pt x="1500" y="130"/>
                      </a:lnTo>
                      <a:lnTo>
                        <a:pt x="1483" y="131"/>
                      </a:lnTo>
                      <a:lnTo>
                        <a:pt x="1466" y="131"/>
                      </a:lnTo>
                      <a:lnTo>
                        <a:pt x="1448" y="131"/>
                      </a:lnTo>
                      <a:lnTo>
                        <a:pt x="1430" y="132"/>
                      </a:lnTo>
                      <a:lnTo>
                        <a:pt x="1422" y="133"/>
                      </a:lnTo>
                      <a:lnTo>
                        <a:pt x="1414" y="135"/>
                      </a:lnTo>
                      <a:lnTo>
                        <a:pt x="1407" y="139"/>
                      </a:lnTo>
                      <a:lnTo>
                        <a:pt x="1400" y="143"/>
                      </a:lnTo>
                      <a:lnTo>
                        <a:pt x="1395" y="149"/>
                      </a:lnTo>
                      <a:lnTo>
                        <a:pt x="1390" y="156"/>
                      </a:lnTo>
                      <a:lnTo>
                        <a:pt x="1385" y="165"/>
                      </a:lnTo>
                      <a:lnTo>
                        <a:pt x="1383" y="174"/>
                      </a:lnTo>
                      <a:lnTo>
                        <a:pt x="1383" y="174"/>
                      </a:lnTo>
                      <a:lnTo>
                        <a:pt x="1389" y="175"/>
                      </a:lnTo>
                      <a:lnTo>
                        <a:pt x="1395" y="177"/>
                      </a:lnTo>
                      <a:lnTo>
                        <a:pt x="1400" y="180"/>
                      </a:lnTo>
                      <a:lnTo>
                        <a:pt x="1407" y="182"/>
                      </a:lnTo>
                      <a:lnTo>
                        <a:pt x="1407" y="182"/>
                      </a:lnTo>
                      <a:lnTo>
                        <a:pt x="1412" y="184"/>
                      </a:lnTo>
                      <a:lnTo>
                        <a:pt x="1413" y="187"/>
                      </a:lnTo>
                      <a:lnTo>
                        <a:pt x="1413" y="191"/>
                      </a:lnTo>
                      <a:lnTo>
                        <a:pt x="1412" y="194"/>
                      </a:lnTo>
                      <a:lnTo>
                        <a:pt x="1409" y="199"/>
                      </a:lnTo>
                      <a:lnTo>
                        <a:pt x="1407" y="202"/>
                      </a:lnTo>
                      <a:lnTo>
                        <a:pt x="1401" y="208"/>
                      </a:lnTo>
                      <a:lnTo>
                        <a:pt x="1401" y="208"/>
                      </a:lnTo>
                      <a:lnTo>
                        <a:pt x="1396" y="209"/>
                      </a:lnTo>
                      <a:lnTo>
                        <a:pt x="1390" y="210"/>
                      </a:lnTo>
                      <a:lnTo>
                        <a:pt x="1384" y="212"/>
                      </a:lnTo>
                      <a:lnTo>
                        <a:pt x="1379" y="210"/>
                      </a:lnTo>
                      <a:lnTo>
                        <a:pt x="1367" y="208"/>
                      </a:lnTo>
                      <a:lnTo>
                        <a:pt x="1357" y="205"/>
                      </a:lnTo>
                      <a:lnTo>
                        <a:pt x="1346" y="200"/>
                      </a:lnTo>
                      <a:lnTo>
                        <a:pt x="1334" y="197"/>
                      </a:lnTo>
                      <a:lnTo>
                        <a:pt x="1322" y="196"/>
                      </a:lnTo>
                      <a:lnTo>
                        <a:pt x="1316" y="196"/>
                      </a:lnTo>
                      <a:lnTo>
                        <a:pt x="1309" y="197"/>
                      </a:lnTo>
                      <a:lnTo>
                        <a:pt x="1309" y="197"/>
                      </a:lnTo>
                      <a:lnTo>
                        <a:pt x="1299" y="199"/>
                      </a:lnTo>
                      <a:lnTo>
                        <a:pt x="1294" y="201"/>
                      </a:lnTo>
                      <a:lnTo>
                        <a:pt x="1290" y="205"/>
                      </a:lnTo>
                      <a:lnTo>
                        <a:pt x="1290" y="205"/>
                      </a:lnTo>
                      <a:lnTo>
                        <a:pt x="1289" y="208"/>
                      </a:lnTo>
                      <a:lnTo>
                        <a:pt x="1290" y="210"/>
                      </a:lnTo>
                      <a:lnTo>
                        <a:pt x="1294" y="214"/>
                      </a:lnTo>
                      <a:lnTo>
                        <a:pt x="1297" y="216"/>
                      </a:lnTo>
                      <a:lnTo>
                        <a:pt x="1298" y="218"/>
                      </a:lnTo>
                      <a:lnTo>
                        <a:pt x="1298" y="222"/>
                      </a:lnTo>
                      <a:lnTo>
                        <a:pt x="1294" y="225"/>
                      </a:lnTo>
                      <a:lnTo>
                        <a:pt x="1294" y="225"/>
                      </a:lnTo>
                      <a:lnTo>
                        <a:pt x="1304" y="233"/>
                      </a:lnTo>
                      <a:lnTo>
                        <a:pt x="1310" y="242"/>
                      </a:lnTo>
                      <a:lnTo>
                        <a:pt x="1317" y="252"/>
                      </a:lnTo>
                      <a:lnTo>
                        <a:pt x="1323" y="263"/>
                      </a:lnTo>
                      <a:lnTo>
                        <a:pt x="1327" y="274"/>
                      </a:lnTo>
                      <a:lnTo>
                        <a:pt x="1331" y="287"/>
                      </a:lnTo>
                      <a:lnTo>
                        <a:pt x="1332" y="298"/>
                      </a:lnTo>
                      <a:lnTo>
                        <a:pt x="1331" y="310"/>
                      </a:lnTo>
                      <a:lnTo>
                        <a:pt x="1331" y="310"/>
                      </a:lnTo>
                      <a:lnTo>
                        <a:pt x="1329" y="317"/>
                      </a:lnTo>
                      <a:lnTo>
                        <a:pt x="1326" y="325"/>
                      </a:lnTo>
                      <a:lnTo>
                        <a:pt x="1324" y="329"/>
                      </a:lnTo>
                      <a:lnTo>
                        <a:pt x="1321" y="332"/>
                      </a:lnTo>
                      <a:lnTo>
                        <a:pt x="1318" y="333"/>
                      </a:lnTo>
                      <a:lnTo>
                        <a:pt x="1315" y="333"/>
                      </a:lnTo>
                      <a:lnTo>
                        <a:pt x="1315" y="333"/>
                      </a:lnTo>
                      <a:lnTo>
                        <a:pt x="1309" y="331"/>
                      </a:lnTo>
                      <a:lnTo>
                        <a:pt x="1305" y="326"/>
                      </a:lnTo>
                      <a:lnTo>
                        <a:pt x="1300" y="322"/>
                      </a:lnTo>
                      <a:lnTo>
                        <a:pt x="1298" y="316"/>
                      </a:lnTo>
                      <a:lnTo>
                        <a:pt x="1292" y="303"/>
                      </a:lnTo>
                      <a:lnTo>
                        <a:pt x="1286" y="289"/>
                      </a:lnTo>
                      <a:lnTo>
                        <a:pt x="1286" y="289"/>
                      </a:lnTo>
                      <a:lnTo>
                        <a:pt x="1286" y="287"/>
                      </a:lnTo>
                      <a:lnTo>
                        <a:pt x="1286" y="284"/>
                      </a:lnTo>
                      <a:lnTo>
                        <a:pt x="1288" y="279"/>
                      </a:lnTo>
                      <a:lnTo>
                        <a:pt x="1288" y="275"/>
                      </a:lnTo>
                      <a:lnTo>
                        <a:pt x="1288" y="272"/>
                      </a:lnTo>
                      <a:lnTo>
                        <a:pt x="1286" y="268"/>
                      </a:lnTo>
                      <a:lnTo>
                        <a:pt x="1284" y="266"/>
                      </a:lnTo>
                      <a:lnTo>
                        <a:pt x="1284" y="266"/>
                      </a:lnTo>
                      <a:lnTo>
                        <a:pt x="1279" y="262"/>
                      </a:lnTo>
                      <a:lnTo>
                        <a:pt x="1273" y="259"/>
                      </a:lnTo>
                      <a:lnTo>
                        <a:pt x="1266" y="258"/>
                      </a:lnTo>
                      <a:lnTo>
                        <a:pt x="1260" y="258"/>
                      </a:lnTo>
                      <a:lnTo>
                        <a:pt x="1253" y="259"/>
                      </a:lnTo>
                      <a:lnTo>
                        <a:pt x="1248" y="262"/>
                      </a:lnTo>
                      <a:lnTo>
                        <a:pt x="1236" y="266"/>
                      </a:lnTo>
                      <a:lnTo>
                        <a:pt x="1236" y="266"/>
                      </a:lnTo>
                      <a:lnTo>
                        <a:pt x="1235" y="268"/>
                      </a:lnTo>
                      <a:lnTo>
                        <a:pt x="1236" y="273"/>
                      </a:lnTo>
                      <a:lnTo>
                        <a:pt x="1236" y="276"/>
                      </a:lnTo>
                      <a:lnTo>
                        <a:pt x="1235" y="280"/>
                      </a:lnTo>
                      <a:lnTo>
                        <a:pt x="1235" y="280"/>
                      </a:lnTo>
                      <a:lnTo>
                        <a:pt x="1222" y="292"/>
                      </a:lnTo>
                      <a:lnTo>
                        <a:pt x="1215" y="298"/>
                      </a:lnTo>
                      <a:lnTo>
                        <a:pt x="1207" y="304"/>
                      </a:lnTo>
                      <a:lnTo>
                        <a:pt x="1200" y="308"/>
                      </a:lnTo>
                      <a:lnTo>
                        <a:pt x="1191" y="312"/>
                      </a:lnTo>
                      <a:lnTo>
                        <a:pt x="1182" y="312"/>
                      </a:lnTo>
                      <a:lnTo>
                        <a:pt x="1172" y="312"/>
                      </a:lnTo>
                      <a:lnTo>
                        <a:pt x="1172" y="312"/>
                      </a:lnTo>
                      <a:lnTo>
                        <a:pt x="1169" y="309"/>
                      </a:lnTo>
                      <a:lnTo>
                        <a:pt x="1168" y="308"/>
                      </a:lnTo>
                      <a:lnTo>
                        <a:pt x="1168" y="304"/>
                      </a:lnTo>
                      <a:lnTo>
                        <a:pt x="1167" y="303"/>
                      </a:lnTo>
                      <a:lnTo>
                        <a:pt x="1166" y="300"/>
                      </a:lnTo>
                      <a:lnTo>
                        <a:pt x="1163" y="300"/>
                      </a:lnTo>
                      <a:lnTo>
                        <a:pt x="1158" y="300"/>
                      </a:lnTo>
                      <a:lnTo>
                        <a:pt x="1158" y="300"/>
                      </a:lnTo>
                      <a:lnTo>
                        <a:pt x="1158" y="290"/>
                      </a:lnTo>
                      <a:lnTo>
                        <a:pt x="1158" y="280"/>
                      </a:lnTo>
                      <a:lnTo>
                        <a:pt x="1161" y="260"/>
                      </a:lnTo>
                      <a:lnTo>
                        <a:pt x="1161" y="250"/>
                      </a:lnTo>
                      <a:lnTo>
                        <a:pt x="1159" y="242"/>
                      </a:lnTo>
                      <a:lnTo>
                        <a:pt x="1157" y="238"/>
                      </a:lnTo>
                      <a:lnTo>
                        <a:pt x="1155" y="233"/>
                      </a:lnTo>
                      <a:lnTo>
                        <a:pt x="1151" y="230"/>
                      </a:lnTo>
                      <a:lnTo>
                        <a:pt x="1147" y="226"/>
                      </a:lnTo>
                      <a:lnTo>
                        <a:pt x="1147" y="226"/>
                      </a:lnTo>
                      <a:lnTo>
                        <a:pt x="1145" y="226"/>
                      </a:lnTo>
                      <a:lnTo>
                        <a:pt x="1144" y="227"/>
                      </a:lnTo>
                      <a:lnTo>
                        <a:pt x="1142" y="231"/>
                      </a:lnTo>
                      <a:lnTo>
                        <a:pt x="1140" y="235"/>
                      </a:lnTo>
                      <a:lnTo>
                        <a:pt x="1139" y="240"/>
                      </a:lnTo>
                      <a:lnTo>
                        <a:pt x="1139" y="240"/>
                      </a:lnTo>
                      <a:lnTo>
                        <a:pt x="1137" y="250"/>
                      </a:lnTo>
                      <a:lnTo>
                        <a:pt x="1139" y="260"/>
                      </a:lnTo>
                      <a:lnTo>
                        <a:pt x="1139" y="271"/>
                      </a:lnTo>
                      <a:lnTo>
                        <a:pt x="1136" y="280"/>
                      </a:lnTo>
                      <a:lnTo>
                        <a:pt x="1136" y="280"/>
                      </a:lnTo>
                      <a:lnTo>
                        <a:pt x="1135" y="283"/>
                      </a:lnTo>
                      <a:lnTo>
                        <a:pt x="1133" y="285"/>
                      </a:lnTo>
                      <a:lnTo>
                        <a:pt x="1127" y="288"/>
                      </a:lnTo>
                      <a:lnTo>
                        <a:pt x="1120" y="292"/>
                      </a:lnTo>
                      <a:lnTo>
                        <a:pt x="1118" y="296"/>
                      </a:lnTo>
                      <a:lnTo>
                        <a:pt x="1116" y="299"/>
                      </a:lnTo>
                      <a:lnTo>
                        <a:pt x="1116" y="299"/>
                      </a:lnTo>
                      <a:lnTo>
                        <a:pt x="1114" y="306"/>
                      </a:lnTo>
                      <a:lnTo>
                        <a:pt x="1114" y="312"/>
                      </a:lnTo>
                      <a:lnTo>
                        <a:pt x="1114" y="316"/>
                      </a:lnTo>
                      <a:lnTo>
                        <a:pt x="1115" y="320"/>
                      </a:lnTo>
                      <a:lnTo>
                        <a:pt x="1115" y="320"/>
                      </a:lnTo>
                      <a:lnTo>
                        <a:pt x="1120" y="330"/>
                      </a:lnTo>
                      <a:lnTo>
                        <a:pt x="1125" y="340"/>
                      </a:lnTo>
                      <a:lnTo>
                        <a:pt x="1128" y="351"/>
                      </a:lnTo>
                      <a:lnTo>
                        <a:pt x="1131" y="362"/>
                      </a:lnTo>
                      <a:lnTo>
                        <a:pt x="1135" y="381"/>
                      </a:lnTo>
                      <a:lnTo>
                        <a:pt x="1137" y="390"/>
                      </a:lnTo>
                      <a:lnTo>
                        <a:pt x="1142" y="398"/>
                      </a:lnTo>
                      <a:lnTo>
                        <a:pt x="1142" y="398"/>
                      </a:lnTo>
                      <a:lnTo>
                        <a:pt x="1145" y="400"/>
                      </a:lnTo>
                      <a:lnTo>
                        <a:pt x="1149" y="403"/>
                      </a:lnTo>
                      <a:lnTo>
                        <a:pt x="1157" y="406"/>
                      </a:lnTo>
                      <a:lnTo>
                        <a:pt x="1167" y="407"/>
                      </a:lnTo>
                      <a:lnTo>
                        <a:pt x="1177" y="408"/>
                      </a:lnTo>
                      <a:lnTo>
                        <a:pt x="1188" y="409"/>
                      </a:lnTo>
                      <a:lnTo>
                        <a:pt x="1197" y="413"/>
                      </a:lnTo>
                      <a:lnTo>
                        <a:pt x="1201" y="415"/>
                      </a:lnTo>
                      <a:lnTo>
                        <a:pt x="1205" y="419"/>
                      </a:lnTo>
                      <a:lnTo>
                        <a:pt x="1208" y="422"/>
                      </a:lnTo>
                      <a:lnTo>
                        <a:pt x="1210" y="427"/>
                      </a:lnTo>
                      <a:lnTo>
                        <a:pt x="1210" y="427"/>
                      </a:lnTo>
                      <a:lnTo>
                        <a:pt x="1216" y="444"/>
                      </a:lnTo>
                      <a:lnTo>
                        <a:pt x="1222" y="462"/>
                      </a:lnTo>
                      <a:lnTo>
                        <a:pt x="1227" y="480"/>
                      </a:lnTo>
                      <a:lnTo>
                        <a:pt x="1234" y="497"/>
                      </a:lnTo>
                      <a:lnTo>
                        <a:pt x="1242" y="514"/>
                      </a:lnTo>
                      <a:lnTo>
                        <a:pt x="1248" y="522"/>
                      </a:lnTo>
                      <a:lnTo>
                        <a:pt x="1253" y="529"/>
                      </a:lnTo>
                      <a:lnTo>
                        <a:pt x="1259" y="535"/>
                      </a:lnTo>
                      <a:lnTo>
                        <a:pt x="1266" y="540"/>
                      </a:lnTo>
                      <a:lnTo>
                        <a:pt x="1274" y="545"/>
                      </a:lnTo>
                      <a:lnTo>
                        <a:pt x="1283" y="548"/>
                      </a:lnTo>
                      <a:lnTo>
                        <a:pt x="1283" y="548"/>
                      </a:lnTo>
                      <a:lnTo>
                        <a:pt x="1286" y="549"/>
                      </a:lnTo>
                      <a:lnTo>
                        <a:pt x="1290" y="554"/>
                      </a:lnTo>
                      <a:lnTo>
                        <a:pt x="1293" y="558"/>
                      </a:lnTo>
                      <a:lnTo>
                        <a:pt x="1297" y="564"/>
                      </a:lnTo>
                      <a:lnTo>
                        <a:pt x="1301" y="579"/>
                      </a:lnTo>
                      <a:lnTo>
                        <a:pt x="1305" y="593"/>
                      </a:lnTo>
                      <a:lnTo>
                        <a:pt x="1305" y="593"/>
                      </a:lnTo>
                      <a:lnTo>
                        <a:pt x="1289" y="594"/>
                      </a:lnTo>
                      <a:lnTo>
                        <a:pt x="1281" y="594"/>
                      </a:lnTo>
                      <a:lnTo>
                        <a:pt x="1279" y="593"/>
                      </a:lnTo>
                      <a:lnTo>
                        <a:pt x="1277" y="591"/>
                      </a:lnTo>
                      <a:lnTo>
                        <a:pt x="1277" y="591"/>
                      </a:lnTo>
                      <a:lnTo>
                        <a:pt x="1274" y="587"/>
                      </a:lnTo>
                      <a:lnTo>
                        <a:pt x="1271" y="582"/>
                      </a:lnTo>
                      <a:lnTo>
                        <a:pt x="1267" y="580"/>
                      </a:lnTo>
                      <a:lnTo>
                        <a:pt x="1264" y="578"/>
                      </a:lnTo>
                      <a:lnTo>
                        <a:pt x="1256" y="575"/>
                      </a:lnTo>
                      <a:lnTo>
                        <a:pt x="1249" y="575"/>
                      </a:lnTo>
                      <a:lnTo>
                        <a:pt x="1232" y="579"/>
                      </a:lnTo>
                      <a:lnTo>
                        <a:pt x="1224" y="580"/>
                      </a:lnTo>
                      <a:lnTo>
                        <a:pt x="1216" y="580"/>
                      </a:lnTo>
                      <a:lnTo>
                        <a:pt x="1216" y="580"/>
                      </a:lnTo>
                      <a:lnTo>
                        <a:pt x="1213" y="579"/>
                      </a:lnTo>
                      <a:lnTo>
                        <a:pt x="1209" y="577"/>
                      </a:lnTo>
                      <a:lnTo>
                        <a:pt x="1206" y="572"/>
                      </a:lnTo>
                      <a:lnTo>
                        <a:pt x="1203" y="568"/>
                      </a:lnTo>
                      <a:lnTo>
                        <a:pt x="1201" y="557"/>
                      </a:lnTo>
                      <a:lnTo>
                        <a:pt x="1199" y="547"/>
                      </a:lnTo>
                      <a:lnTo>
                        <a:pt x="1199" y="547"/>
                      </a:lnTo>
                      <a:lnTo>
                        <a:pt x="1195" y="516"/>
                      </a:lnTo>
                      <a:lnTo>
                        <a:pt x="1193" y="502"/>
                      </a:lnTo>
                      <a:lnTo>
                        <a:pt x="1190" y="486"/>
                      </a:lnTo>
                      <a:lnTo>
                        <a:pt x="1186" y="471"/>
                      </a:lnTo>
                      <a:lnTo>
                        <a:pt x="1180" y="457"/>
                      </a:lnTo>
                      <a:lnTo>
                        <a:pt x="1172" y="445"/>
                      </a:lnTo>
                      <a:lnTo>
                        <a:pt x="1167" y="439"/>
                      </a:lnTo>
                      <a:lnTo>
                        <a:pt x="1161" y="433"/>
                      </a:lnTo>
                      <a:lnTo>
                        <a:pt x="1161" y="433"/>
                      </a:lnTo>
                      <a:lnTo>
                        <a:pt x="1158" y="431"/>
                      </a:lnTo>
                      <a:lnTo>
                        <a:pt x="1152" y="430"/>
                      </a:lnTo>
                      <a:lnTo>
                        <a:pt x="1148" y="431"/>
                      </a:lnTo>
                      <a:lnTo>
                        <a:pt x="1144" y="433"/>
                      </a:lnTo>
                      <a:lnTo>
                        <a:pt x="1144" y="433"/>
                      </a:lnTo>
                      <a:lnTo>
                        <a:pt x="1140" y="438"/>
                      </a:lnTo>
                      <a:lnTo>
                        <a:pt x="1137" y="444"/>
                      </a:lnTo>
                      <a:lnTo>
                        <a:pt x="1135" y="449"/>
                      </a:lnTo>
                      <a:lnTo>
                        <a:pt x="1133" y="455"/>
                      </a:lnTo>
                      <a:lnTo>
                        <a:pt x="1132" y="467"/>
                      </a:lnTo>
                      <a:lnTo>
                        <a:pt x="1131" y="480"/>
                      </a:lnTo>
                      <a:lnTo>
                        <a:pt x="1130" y="492"/>
                      </a:lnTo>
                      <a:lnTo>
                        <a:pt x="1128" y="505"/>
                      </a:lnTo>
                      <a:lnTo>
                        <a:pt x="1126" y="511"/>
                      </a:lnTo>
                      <a:lnTo>
                        <a:pt x="1124" y="516"/>
                      </a:lnTo>
                      <a:lnTo>
                        <a:pt x="1120" y="521"/>
                      </a:lnTo>
                      <a:lnTo>
                        <a:pt x="1117" y="527"/>
                      </a:lnTo>
                      <a:lnTo>
                        <a:pt x="1117" y="527"/>
                      </a:lnTo>
                      <a:lnTo>
                        <a:pt x="1112" y="530"/>
                      </a:lnTo>
                      <a:lnTo>
                        <a:pt x="1107" y="533"/>
                      </a:lnTo>
                      <a:lnTo>
                        <a:pt x="1102" y="537"/>
                      </a:lnTo>
                      <a:lnTo>
                        <a:pt x="1098" y="539"/>
                      </a:lnTo>
                      <a:lnTo>
                        <a:pt x="1086" y="540"/>
                      </a:lnTo>
                      <a:lnTo>
                        <a:pt x="1076" y="541"/>
                      </a:lnTo>
                      <a:lnTo>
                        <a:pt x="1065" y="539"/>
                      </a:lnTo>
                      <a:lnTo>
                        <a:pt x="1053" y="537"/>
                      </a:lnTo>
                      <a:lnTo>
                        <a:pt x="1031" y="531"/>
                      </a:lnTo>
                      <a:lnTo>
                        <a:pt x="1031" y="531"/>
                      </a:lnTo>
                      <a:lnTo>
                        <a:pt x="1029" y="528"/>
                      </a:lnTo>
                      <a:lnTo>
                        <a:pt x="1031" y="523"/>
                      </a:lnTo>
                      <a:lnTo>
                        <a:pt x="1031" y="523"/>
                      </a:lnTo>
                      <a:lnTo>
                        <a:pt x="1037" y="522"/>
                      </a:lnTo>
                      <a:lnTo>
                        <a:pt x="1043" y="520"/>
                      </a:lnTo>
                      <a:lnTo>
                        <a:pt x="1049" y="516"/>
                      </a:lnTo>
                      <a:lnTo>
                        <a:pt x="1054" y="513"/>
                      </a:lnTo>
                      <a:lnTo>
                        <a:pt x="1062" y="504"/>
                      </a:lnTo>
                      <a:lnTo>
                        <a:pt x="1070" y="494"/>
                      </a:lnTo>
                      <a:lnTo>
                        <a:pt x="1075" y="483"/>
                      </a:lnTo>
                      <a:lnTo>
                        <a:pt x="1078" y="471"/>
                      </a:lnTo>
                      <a:lnTo>
                        <a:pt x="1081" y="458"/>
                      </a:lnTo>
                      <a:lnTo>
                        <a:pt x="1082" y="447"/>
                      </a:lnTo>
                      <a:lnTo>
                        <a:pt x="1082" y="447"/>
                      </a:lnTo>
                      <a:lnTo>
                        <a:pt x="1083" y="421"/>
                      </a:lnTo>
                      <a:lnTo>
                        <a:pt x="1082" y="396"/>
                      </a:lnTo>
                      <a:lnTo>
                        <a:pt x="1079" y="372"/>
                      </a:lnTo>
                      <a:lnTo>
                        <a:pt x="1075" y="347"/>
                      </a:lnTo>
                      <a:lnTo>
                        <a:pt x="1075" y="347"/>
                      </a:lnTo>
                      <a:lnTo>
                        <a:pt x="1072" y="337"/>
                      </a:lnTo>
                      <a:lnTo>
                        <a:pt x="1067" y="325"/>
                      </a:lnTo>
                      <a:lnTo>
                        <a:pt x="1064" y="315"/>
                      </a:lnTo>
                      <a:lnTo>
                        <a:pt x="1064" y="310"/>
                      </a:lnTo>
                      <a:lnTo>
                        <a:pt x="1064" y="306"/>
                      </a:lnTo>
                      <a:lnTo>
                        <a:pt x="1064" y="306"/>
                      </a:lnTo>
                      <a:lnTo>
                        <a:pt x="1065" y="297"/>
                      </a:lnTo>
                      <a:lnTo>
                        <a:pt x="1068" y="288"/>
                      </a:lnTo>
                      <a:lnTo>
                        <a:pt x="1074" y="268"/>
                      </a:lnTo>
                      <a:lnTo>
                        <a:pt x="1076" y="259"/>
                      </a:lnTo>
                      <a:lnTo>
                        <a:pt x="1078" y="250"/>
                      </a:lnTo>
                      <a:lnTo>
                        <a:pt x="1079" y="240"/>
                      </a:lnTo>
                      <a:lnTo>
                        <a:pt x="1079" y="230"/>
                      </a:lnTo>
                      <a:lnTo>
                        <a:pt x="1079" y="230"/>
                      </a:lnTo>
                      <a:lnTo>
                        <a:pt x="1069" y="231"/>
                      </a:lnTo>
                      <a:lnTo>
                        <a:pt x="1058" y="231"/>
                      </a:lnTo>
                      <a:lnTo>
                        <a:pt x="1037" y="232"/>
                      </a:lnTo>
                      <a:lnTo>
                        <a:pt x="1027" y="233"/>
                      </a:lnTo>
                      <a:lnTo>
                        <a:pt x="1018" y="235"/>
                      </a:lnTo>
                      <a:lnTo>
                        <a:pt x="1015" y="238"/>
                      </a:lnTo>
                      <a:lnTo>
                        <a:pt x="1010" y="240"/>
                      </a:lnTo>
                      <a:lnTo>
                        <a:pt x="1008" y="243"/>
                      </a:lnTo>
                      <a:lnTo>
                        <a:pt x="1004" y="248"/>
                      </a:lnTo>
                      <a:lnTo>
                        <a:pt x="1004" y="248"/>
                      </a:lnTo>
                      <a:lnTo>
                        <a:pt x="1002" y="254"/>
                      </a:lnTo>
                      <a:lnTo>
                        <a:pt x="1001" y="260"/>
                      </a:lnTo>
                      <a:lnTo>
                        <a:pt x="999" y="274"/>
                      </a:lnTo>
                      <a:lnTo>
                        <a:pt x="998" y="280"/>
                      </a:lnTo>
                      <a:lnTo>
                        <a:pt x="994" y="285"/>
                      </a:lnTo>
                      <a:lnTo>
                        <a:pt x="990" y="292"/>
                      </a:lnTo>
                      <a:lnTo>
                        <a:pt x="983" y="298"/>
                      </a:lnTo>
                      <a:lnTo>
                        <a:pt x="983" y="298"/>
                      </a:lnTo>
                      <a:lnTo>
                        <a:pt x="982" y="299"/>
                      </a:lnTo>
                      <a:lnTo>
                        <a:pt x="981" y="301"/>
                      </a:lnTo>
                      <a:lnTo>
                        <a:pt x="981" y="307"/>
                      </a:lnTo>
                      <a:lnTo>
                        <a:pt x="981" y="321"/>
                      </a:lnTo>
                      <a:lnTo>
                        <a:pt x="981" y="321"/>
                      </a:lnTo>
                      <a:lnTo>
                        <a:pt x="977" y="320"/>
                      </a:lnTo>
                      <a:lnTo>
                        <a:pt x="973" y="321"/>
                      </a:lnTo>
                      <a:lnTo>
                        <a:pt x="969" y="323"/>
                      </a:lnTo>
                      <a:lnTo>
                        <a:pt x="967" y="326"/>
                      </a:lnTo>
                      <a:lnTo>
                        <a:pt x="963" y="329"/>
                      </a:lnTo>
                      <a:lnTo>
                        <a:pt x="960" y="331"/>
                      </a:lnTo>
                      <a:lnTo>
                        <a:pt x="956" y="332"/>
                      </a:lnTo>
                      <a:lnTo>
                        <a:pt x="952" y="331"/>
                      </a:lnTo>
                      <a:lnTo>
                        <a:pt x="952" y="331"/>
                      </a:lnTo>
                      <a:lnTo>
                        <a:pt x="951" y="339"/>
                      </a:lnTo>
                      <a:lnTo>
                        <a:pt x="952" y="346"/>
                      </a:lnTo>
                      <a:lnTo>
                        <a:pt x="954" y="353"/>
                      </a:lnTo>
                      <a:lnTo>
                        <a:pt x="958" y="359"/>
                      </a:lnTo>
                      <a:lnTo>
                        <a:pt x="965" y="373"/>
                      </a:lnTo>
                      <a:lnTo>
                        <a:pt x="967" y="380"/>
                      </a:lnTo>
                      <a:lnTo>
                        <a:pt x="969" y="387"/>
                      </a:lnTo>
                      <a:lnTo>
                        <a:pt x="969" y="387"/>
                      </a:lnTo>
                      <a:lnTo>
                        <a:pt x="969" y="389"/>
                      </a:lnTo>
                      <a:lnTo>
                        <a:pt x="968" y="390"/>
                      </a:lnTo>
                      <a:lnTo>
                        <a:pt x="963" y="395"/>
                      </a:lnTo>
                      <a:lnTo>
                        <a:pt x="962" y="398"/>
                      </a:lnTo>
                      <a:lnTo>
                        <a:pt x="961" y="400"/>
                      </a:lnTo>
                      <a:lnTo>
                        <a:pt x="961" y="403"/>
                      </a:lnTo>
                      <a:lnTo>
                        <a:pt x="962" y="406"/>
                      </a:lnTo>
                      <a:lnTo>
                        <a:pt x="962" y="406"/>
                      </a:lnTo>
                      <a:lnTo>
                        <a:pt x="967" y="412"/>
                      </a:lnTo>
                      <a:lnTo>
                        <a:pt x="970" y="419"/>
                      </a:lnTo>
                      <a:lnTo>
                        <a:pt x="971" y="422"/>
                      </a:lnTo>
                      <a:lnTo>
                        <a:pt x="973" y="425"/>
                      </a:lnTo>
                      <a:lnTo>
                        <a:pt x="971" y="428"/>
                      </a:lnTo>
                      <a:lnTo>
                        <a:pt x="970" y="430"/>
                      </a:lnTo>
                      <a:lnTo>
                        <a:pt x="970" y="430"/>
                      </a:lnTo>
                      <a:lnTo>
                        <a:pt x="966" y="433"/>
                      </a:lnTo>
                      <a:lnTo>
                        <a:pt x="962" y="437"/>
                      </a:lnTo>
                      <a:lnTo>
                        <a:pt x="958" y="438"/>
                      </a:lnTo>
                      <a:lnTo>
                        <a:pt x="952" y="439"/>
                      </a:lnTo>
                      <a:lnTo>
                        <a:pt x="948" y="439"/>
                      </a:lnTo>
                      <a:lnTo>
                        <a:pt x="942" y="438"/>
                      </a:lnTo>
                      <a:lnTo>
                        <a:pt x="937" y="437"/>
                      </a:lnTo>
                      <a:lnTo>
                        <a:pt x="933" y="434"/>
                      </a:lnTo>
                      <a:lnTo>
                        <a:pt x="933" y="434"/>
                      </a:lnTo>
                      <a:lnTo>
                        <a:pt x="915" y="425"/>
                      </a:lnTo>
                      <a:lnTo>
                        <a:pt x="895" y="417"/>
                      </a:lnTo>
                      <a:lnTo>
                        <a:pt x="876" y="408"/>
                      </a:lnTo>
                      <a:lnTo>
                        <a:pt x="858" y="399"/>
                      </a:lnTo>
                      <a:lnTo>
                        <a:pt x="858" y="399"/>
                      </a:lnTo>
                      <a:lnTo>
                        <a:pt x="847" y="394"/>
                      </a:lnTo>
                      <a:lnTo>
                        <a:pt x="837" y="390"/>
                      </a:lnTo>
                      <a:lnTo>
                        <a:pt x="832" y="390"/>
                      </a:lnTo>
                      <a:lnTo>
                        <a:pt x="826" y="389"/>
                      </a:lnTo>
                      <a:lnTo>
                        <a:pt x="820" y="390"/>
                      </a:lnTo>
                      <a:lnTo>
                        <a:pt x="816" y="392"/>
                      </a:lnTo>
                      <a:lnTo>
                        <a:pt x="816" y="392"/>
                      </a:lnTo>
                      <a:lnTo>
                        <a:pt x="808" y="398"/>
                      </a:lnTo>
                      <a:lnTo>
                        <a:pt x="801" y="404"/>
                      </a:lnTo>
                      <a:lnTo>
                        <a:pt x="797" y="407"/>
                      </a:lnTo>
                      <a:lnTo>
                        <a:pt x="796" y="411"/>
                      </a:lnTo>
                      <a:lnTo>
                        <a:pt x="795" y="416"/>
                      </a:lnTo>
                      <a:lnTo>
                        <a:pt x="795" y="422"/>
                      </a:lnTo>
                      <a:lnTo>
                        <a:pt x="795" y="422"/>
                      </a:lnTo>
                      <a:lnTo>
                        <a:pt x="770" y="422"/>
                      </a:lnTo>
                      <a:lnTo>
                        <a:pt x="770" y="422"/>
                      </a:lnTo>
                      <a:lnTo>
                        <a:pt x="771" y="424"/>
                      </a:lnTo>
                      <a:lnTo>
                        <a:pt x="771" y="428"/>
                      </a:lnTo>
                      <a:lnTo>
                        <a:pt x="770" y="430"/>
                      </a:lnTo>
                      <a:lnTo>
                        <a:pt x="768" y="432"/>
                      </a:lnTo>
                      <a:lnTo>
                        <a:pt x="764" y="437"/>
                      </a:lnTo>
                      <a:lnTo>
                        <a:pt x="764" y="439"/>
                      </a:lnTo>
                      <a:lnTo>
                        <a:pt x="766" y="441"/>
                      </a:lnTo>
                      <a:lnTo>
                        <a:pt x="766" y="441"/>
                      </a:lnTo>
                      <a:lnTo>
                        <a:pt x="759" y="440"/>
                      </a:lnTo>
                      <a:lnTo>
                        <a:pt x="752" y="437"/>
                      </a:lnTo>
                      <a:lnTo>
                        <a:pt x="742" y="428"/>
                      </a:lnTo>
                      <a:lnTo>
                        <a:pt x="736" y="424"/>
                      </a:lnTo>
                      <a:lnTo>
                        <a:pt x="730" y="422"/>
                      </a:lnTo>
                      <a:lnTo>
                        <a:pt x="725" y="421"/>
                      </a:lnTo>
                      <a:lnTo>
                        <a:pt x="717" y="423"/>
                      </a:lnTo>
                      <a:lnTo>
                        <a:pt x="717" y="423"/>
                      </a:lnTo>
                      <a:lnTo>
                        <a:pt x="717" y="424"/>
                      </a:lnTo>
                      <a:lnTo>
                        <a:pt x="717" y="427"/>
                      </a:lnTo>
                      <a:lnTo>
                        <a:pt x="717" y="432"/>
                      </a:lnTo>
                      <a:lnTo>
                        <a:pt x="717" y="432"/>
                      </a:lnTo>
                      <a:lnTo>
                        <a:pt x="713" y="431"/>
                      </a:lnTo>
                      <a:lnTo>
                        <a:pt x="710" y="432"/>
                      </a:lnTo>
                      <a:lnTo>
                        <a:pt x="706" y="434"/>
                      </a:lnTo>
                      <a:lnTo>
                        <a:pt x="700" y="440"/>
                      </a:lnTo>
                      <a:lnTo>
                        <a:pt x="700" y="440"/>
                      </a:lnTo>
                      <a:lnTo>
                        <a:pt x="697" y="441"/>
                      </a:lnTo>
                      <a:lnTo>
                        <a:pt x="693" y="440"/>
                      </a:lnTo>
                      <a:lnTo>
                        <a:pt x="685" y="434"/>
                      </a:lnTo>
                      <a:lnTo>
                        <a:pt x="680" y="432"/>
                      </a:lnTo>
                      <a:lnTo>
                        <a:pt x="677" y="431"/>
                      </a:lnTo>
                      <a:lnTo>
                        <a:pt x="673" y="431"/>
                      </a:lnTo>
                      <a:lnTo>
                        <a:pt x="671" y="432"/>
                      </a:lnTo>
                      <a:lnTo>
                        <a:pt x="670" y="433"/>
                      </a:lnTo>
                      <a:lnTo>
                        <a:pt x="670" y="433"/>
                      </a:lnTo>
                      <a:lnTo>
                        <a:pt x="664" y="442"/>
                      </a:lnTo>
                      <a:lnTo>
                        <a:pt x="658" y="449"/>
                      </a:lnTo>
                      <a:lnTo>
                        <a:pt x="650" y="457"/>
                      </a:lnTo>
                      <a:lnTo>
                        <a:pt x="642" y="463"/>
                      </a:lnTo>
                      <a:lnTo>
                        <a:pt x="633" y="467"/>
                      </a:lnTo>
                      <a:lnTo>
                        <a:pt x="623" y="471"/>
                      </a:lnTo>
                      <a:lnTo>
                        <a:pt x="614" y="472"/>
                      </a:lnTo>
                      <a:lnTo>
                        <a:pt x="604" y="472"/>
                      </a:lnTo>
                      <a:lnTo>
                        <a:pt x="604" y="472"/>
                      </a:lnTo>
                      <a:lnTo>
                        <a:pt x="605" y="466"/>
                      </a:lnTo>
                      <a:lnTo>
                        <a:pt x="608" y="462"/>
                      </a:lnTo>
                      <a:lnTo>
                        <a:pt x="610" y="457"/>
                      </a:lnTo>
                      <a:lnTo>
                        <a:pt x="612" y="454"/>
                      </a:lnTo>
                      <a:lnTo>
                        <a:pt x="619" y="447"/>
                      </a:lnTo>
                      <a:lnTo>
                        <a:pt x="627" y="440"/>
                      </a:lnTo>
                      <a:lnTo>
                        <a:pt x="627" y="440"/>
                      </a:lnTo>
                      <a:lnTo>
                        <a:pt x="629" y="438"/>
                      </a:lnTo>
                      <a:lnTo>
                        <a:pt x="630" y="434"/>
                      </a:lnTo>
                      <a:lnTo>
                        <a:pt x="634" y="427"/>
                      </a:lnTo>
                      <a:lnTo>
                        <a:pt x="634" y="427"/>
                      </a:lnTo>
                      <a:lnTo>
                        <a:pt x="622" y="421"/>
                      </a:lnTo>
                      <a:lnTo>
                        <a:pt x="612" y="414"/>
                      </a:lnTo>
                      <a:lnTo>
                        <a:pt x="608" y="412"/>
                      </a:lnTo>
                      <a:lnTo>
                        <a:pt x="602" y="411"/>
                      </a:lnTo>
                      <a:lnTo>
                        <a:pt x="596" y="411"/>
                      </a:lnTo>
                      <a:lnTo>
                        <a:pt x="589" y="412"/>
                      </a:lnTo>
                      <a:lnTo>
                        <a:pt x="589" y="412"/>
                      </a:lnTo>
                      <a:lnTo>
                        <a:pt x="584" y="414"/>
                      </a:lnTo>
                      <a:lnTo>
                        <a:pt x="579" y="417"/>
                      </a:lnTo>
                      <a:lnTo>
                        <a:pt x="571" y="427"/>
                      </a:lnTo>
                      <a:lnTo>
                        <a:pt x="563" y="434"/>
                      </a:lnTo>
                      <a:lnTo>
                        <a:pt x="559" y="438"/>
                      </a:lnTo>
                      <a:lnTo>
                        <a:pt x="554" y="440"/>
                      </a:lnTo>
                      <a:lnTo>
                        <a:pt x="554" y="440"/>
                      </a:lnTo>
                      <a:lnTo>
                        <a:pt x="544" y="444"/>
                      </a:lnTo>
                      <a:lnTo>
                        <a:pt x="532" y="446"/>
                      </a:lnTo>
                      <a:lnTo>
                        <a:pt x="511" y="449"/>
                      </a:lnTo>
                      <a:lnTo>
                        <a:pt x="511" y="449"/>
                      </a:lnTo>
                      <a:lnTo>
                        <a:pt x="506" y="450"/>
                      </a:lnTo>
                      <a:lnTo>
                        <a:pt x="504" y="454"/>
                      </a:lnTo>
                      <a:lnTo>
                        <a:pt x="502" y="456"/>
                      </a:lnTo>
                      <a:lnTo>
                        <a:pt x="501" y="459"/>
                      </a:lnTo>
                      <a:lnTo>
                        <a:pt x="499" y="463"/>
                      </a:lnTo>
                      <a:lnTo>
                        <a:pt x="497" y="465"/>
                      </a:lnTo>
                      <a:lnTo>
                        <a:pt x="495" y="467"/>
                      </a:lnTo>
                      <a:lnTo>
                        <a:pt x="492" y="467"/>
                      </a:lnTo>
                      <a:lnTo>
                        <a:pt x="492" y="467"/>
                      </a:lnTo>
                      <a:lnTo>
                        <a:pt x="492" y="477"/>
                      </a:lnTo>
                      <a:lnTo>
                        <a:pt x="489" y="486"/>
                      </a:lnTo>
                      <a:lnTo>
                        <a:pt x="486" y="494"/>
                      </a:lnTo>
                      <a:lnTo>
                        <a:pt x="481" y="502"/>
                      </a:lnTo>
                      <a:lnTo>
                        <a:pt x="474" y="508"/>
                      </a:lnTo>
                      <a:lnTo>
                        <a:pt x="468" y="514"/>
                      </a:lnTo>
                      <a:lnTo>
                        <a:pt x="460" y="519"/>
                      </a:lnTo>
                      <a:lnTo>
                        <a:pt x="452" y="521"/>
                      </a:lnTo>
                      <a:lnTo>
                        <a:pt x="452" y="521"/>
                      </a:lnTo>
                      <a:lnTo>
                        <a:pt x="440" y="523"/>
                      </a:lnTo>
                      <a:lnTo>
                        <a:pt x="436" y="524"/>
                      </a:lnTo>
                      <a:lnTo>
                        <a:pt x="430" y="524"/>
                      </a:lnTo>
                      <a:lnTo>
                        <a:pt x="424" y="523"/>
                      </a:lnTo>
                      <a:lnTo>
                        <a:pt x="420" y="521"/>
                      </a:lnTo>
                      <a:lnTo>
                        <a:pt x="416" y="517"/>
                      </a:lnTo>
                      <a:lnTo>
                        <a:pt x="414" y="512"/>
                      </a:lnTo>
                      <a:lnTo>
                        <a:pt x="414" y="512"/>
                      </a:lnTo>
                      <a:lnTo>
                        <a:pt x="413" y="505"/>
                      </a:lnTo>
                      <a:lnTo>
                        <a:pt x="414" y="499"/>
                      </a:lnTo>
                      <a:lnTo>
                        <a:pt x="416" y="494"/>
                      </a:lnTo>
                      <a:lnTo>
                        <a:pt x="420" y="489"/>
                      </a:lnTo>
                      <a:lnTo>
                        <a:pt x="427" y="479"/>
                      </a:lnTo>
                      <a:lnTo>
                        <a:pt x="430" y="473"/>
                      </a:lnTo>
                      <a:lnTo>
                        <a:pt x="432" y="467"/>
                      </a:lnTo>
                      <a:lnTo>
                        <a:pt x="432" y="467"/>
                      </a:lnTo>
                      <a:lnTo>
                        <a:pt x="433" y="464"/>
                      </a:lnTo>
                      <a:lnTo>
                        <a:pt x="431" y="461"/>
                      </a:lnTo>
                      <a:lnTo>
                        <a:pt x="427" y="457"/>
                      </a:lnTo>
                      <a:lnTo>
                        <a:pt x="423" y="456"/>
                      </a:lnTo>
                      <a:lnTo>
                        <a:pt x="422" y="454"/>
                      </a:lnTo>
                      <a:lnTo>
                        <a:pt x="421" y="450"/>
                      </a:lnTo>
                      <a:lnTo>
                        <a:pt x="423" y="447"/>
                      </a:lnTo>
                      <a:lnTo>
                        <a:pt x="423" y="447"/>
                      </a:lnTo>
                      <a:lnTo>
                        <a:pt x="406" y="445"/>
                      </a:lnTo>
                      <a:lnTo>
                        <a:pt x="398" y="442"/>
                      </a:lnTo>
                      <a:lnTo>
                        <a:pt x="390" y="439"/>
                      </a:lnTo>
                      <a:lnTo>
                        <a:pt x="383" y="436"/>
                      </a:lnTo>
                      <a:lnTo>
                        <a:pt x="378" y="429"/>
                      </a:lnTo>
                      <a:lnTo>
                        <a:pt x="377" y="425"/>
                      </a:lnTo>
                      <a:lnTo>
                        <a:pt x="375" y="422"/>
                      </a:lnTo>
                      <a:lnTo>
                        <a:pt x="373" y="412"/>
                      </a:lnTo>
                      <a:lnTo>
                        <a:pt x="373" y="412"/>
                      </a:lnTo>
                      <a:lnTo>
                        <a:pt x="361" y="411"/>
                      </a:lnTo>
                      <a:lnTo>
                        <a:pt x="355" y="411"/>
                      </a:lnTo>
                      <a:lnTo>
                        <a:pt x="353" y="412"/>
                      </a:lnTo>
                      <a:lnTo>
                        <a:pt x="350" y="413"/>
                      </a:lnTo>
                      <a:lnTo>
                        <a:pt x="350" y="413"/>
                      </a:lnTo>
                      <a:lnTo>
                        <a:pt x="348" y="416"/>
                      </a:lnTo>
                      <a:lnTo>
                        <a:pt x="348" y="420"/>
                      </a:lnTo>
                      <a:lnTo>
                        <a:pt x="348" y="423"/>
                      </a:lnTo>
                      <a:lnTo>
                        <a:pt x="349" y="427"/>
                      </a:lnTo>
                      <a:lnTo>
                        <a:pt x="353" y="434"/>
                      </a:lnTo>
                      <a:lnTo>
                        <a:pt x="356" y="441"/>
                      </a:lnTo>
                      <a:lnTo>
                        <a:pt x="356" y="441"/>
                      </a:lnTo>
                      <a:lnTo>
                        <a:pt x="360" y="446"/>
                      </a:lnTo>
                      <a:lnTo>
                        <a:pt x="364" y="450"/>
                      </a:lnTo>
                      <a:lnTo>
                        <a:pt x="373" y="457"/>
                      </a:lnTo>
                      <a:lnTo>
                        <a:pt x="377" y="461"/>
                      </a:lnTo>
                      <a:lnTo>
                        <a:pt x="379" y="465"/>
                      </a:lnTo>
                      <a:lnTo>
                        <a:pt x="379" y="470"/>
                      </a:lnTo>
                      <a:lnTo>
                        <a:pt x="375" y="475"/>
                      </a:lnTo>
                      <a:lnTo>
                        <a:pt x="375" y="475"/>
                      </a:lnTo>
                      <a:lnTo>
                        <a:pt x="373" y="481"/>
                      </a:lnTo>
                      <a:lnTo>
                        <a:pt x="370" y="488"/>
                      </a:lnTo>
                      <a:lnTo>
                        <a:pt x="366" y="491"/>
                      </a:lnTo>
                      <a:lnTo>
                        <a:pt x="363" y="494"/>
                      </a:lnTo>
                      <a:lnTo>
                        <a:pt x="360" y="494"/>
                      </a:lnTo>
                      <a:lnTo>
                        <a:pt x="354" y="492"/>
                      </a:lnTo>
                      <a:lnTo>
                        <a:pt x="354" y="492"/>
                      </a:lnTo>
                      <a:lnTo>
                        <a:pt x="353" y="499"/>
                      </a:lnTo>
                      <a:lnTo>
                        <a:pt x="354" y="504"/>
                      </a:lnTo>
                      <a:lnTo>
                        <a:pt x="356" y="508"/>
                      </a:lnTo>
                      <a:lnTo>
                        <a:pt x="361" y="513"/>
                      </a:lnTo>
                      <a:lnTo>
                        <a:pt x="365" y="516"/>
                      </a:lnTo>
                      <a:lnTo>
                        <a:pt x="371" y="519"/>
                      </a:lnTo>
                      <a:lnTo>
                        <a:pt x="383" y="524"/>
                      </a:lnTo>
                      <a:lnTo>
                        <a:pt x="383" y="524"/>
                      </a:lnTo>
                      <a:lnTo>
                        <a:pt x="383" y="525"/>
                      </a:lnTo>
                      <a:lnTo>
                        <a:pt x="385" y="530"/>
                      </a:lnTo>
                      <a:lnTo>
                        <a:pt x="383" y="533"/>
                      </a:lnTo>
                      <a:lnTo>
                        <a:pt x="382" y="537"/>
                      </a:lnTo>
                      <a:lnTo>
                        <a:pt x="382" y="537"/>
                      </a:lnTo>
                      <a:lnTo>
                        <a:pt x="377" y="543"/>
                      </a:lnTo>
                      <a:lnTo>
                        <a:pt x="373" y="547"/>
                      </a:lnTo>
                      <a:lnTo>
                        <a:pt x="372" y="553"/>
                      </a:lnTo>
                      <a:lnTo>
                        <a:pt x="371" y="558"/>
                      </a:lnTo>
                      <a:lnTo>
                        <a:pt x="372" y="570"/>
                      </a:lnTo>
                      <a:lnTo>
                        <a:pt x="373" y="583"/>
                      </a:lnTo>
                      <a:lnTo>
                        <a:pt x="373" y="583"/>
                      </a:lnTo>
                      <a:lnTo>
                        <a:pt x="370" y="582"/>
                      </a:lnTo>
                      <a:lnTo>
                        <a:pt x="368" y="583"/>
                      </a:lnTo>
                      <a:lnTo>
                        <a:pt x="365" y="586"/>
                      </a:lnTo>
                      <a:lnTo>
                        <a:pt x="364" y="588"/>
                      </a:lnTo>
                      <a:lnTo>
                        <a:pt x="364" y="588"/>
                      </a:lnTo>
                      <a:lnTo>
                        <a:pt x="365" y="591"/>
                      </a:lnTo>
                      <a:lnTo>
                        <a:pt x="366" y="594"/>
                      </a:lnTo>
                      <a:lnTo>
                        <a:pt x="371" y="598"/>
                      </a:lnTo>
                      <a:lnTo>
                        <a:pt x="375" y="603"/>
                      </a:lnTo>
                      <a:lnTo>
                        <a:pt x="378" y="605"/>
                      </a:lnTo>
                      <a:lnTo>
                        <a:pt x="379" y="608"/>
                      </a:lnTo>
                      <a:lnTo>
                        <a:pt x="379" y="608"/>
                      </a:lnTo>
                      <a:lnTo>
                        <a:pt x="379" y="612"/>
                      </a:lnTo>
                      <a:lnTo>
                        <a:pt x="378" y="614"/>
                      </a:lnTo>
                      <a:lnTo>
                        <a:pt x="377" y="616"/>
                      </a:lnTo>
                      <a:lnTo>
                        <a:pt x="373" y="618"/>
                      </a:lnTo>
                      <a:lnTo>
                        <a:pt x="373" y="618"/>
                      </a:lnTo>
                      <a:lnTo>
                        <a:pt x="371" y="619"/>
                      </a:lnTo>
                      <a:lnTo>
                        <a:pt x="369" y="619"/>
                      </a:lnTo>
                      <a:lnTo>
                        <a:pt x="364" y="615"/>
                      </a:lnTo>
                      <a:lnTo>
                        <a:pt x="360" y="613"/>
                      </a:lnTo>
                      <a:lnTo>
                        <a:pt x="357" y="613"/>
                      </a:lnTo>
                      <a:lnTo>
                        <a:pt x="354" y="613"/>
                      </a:lnTo>
                      <a:lnTo>
                        <a:pt x="354" y="613"/>
                      </a:lnTo>
                      <a:lnTo>
                        <a:pt x="355" y="602"/>
                      </a:lnTo>
                      <a:lnTo>
                        <a:pt x="356" y="589"/>
                      </a:lnTo>
                      <a:lnTo>
                        <a:pt x="355" y="578"/>
                      </a:lnTo>
                      <a:lnTo>
                        <a:pt x="354" y="574"/>
                      </a:lnTo>
                      <a:lnTo>
                        <a:pt x="352" y="571"/>
                      </a:lnTo>
                      <a:lnTo>
                        <a:pt x="352" y="571"/>
                      </a:lnTo>
                      <a:lnTo>
                        <a:pt x="346" y="566"/>
                      </a:lnTo>
                      <a:lnTo>
                        <a:pt x="340" y="564"/>
                      </a:lnTo>
                      <a:lnTo>
                        <a:pt x="325" y="560"/>
                      </a:lnTo>
                      <a:lnTo>
                        <a:pt x="296" y="553"/>
                      </a:lnTo>
                      <a:lnTo>
                        <a:pt x="296" y="553"/>
                      </a:lnTo>
                      <a:lnTo>
                        <a:pt x="295" y="561"/>
                      </a:lnTo>
                      <a:lnTo>
                        <a:pt x="295" y="564"/>
                      </a:lnTo>
                      <a:lnTo>
                        <a:pt x="296" y="566"/>
                      </a:lnTo>
                      <a:lnTo>
                        <a:pt x="296" y="566"/>
                      </a:lnTo>
                      <a:lnTo>
                        <a:pt x="311" y="579"/>
                      </a:lnTo>
                      <a:lnTo>
                        <a:pt x="317" y="585"/>
                      </a:lnTo>
                      <a:lnTo>
                        <a:pt x="322" y="591"/>
                      </a:lnTo>
                      <a:lnTo>
                        <a:pt x="325" y="597"/>
                      </a:lnTo>
                      <a:lnTo>
                        <a:pt x="328" y="603"/>
                      </a:lnTo>
                      <a:lnTo>
                        <a:pt x="327" y="606"/>
                      </a:lnTo>
                      <a:lnTo>
                        <a:pt x="325" y="608"/>
                      </a:lnTo>
                      <a:lnTo>
                        <a:pt x="324" y="611"/>
                      </a:lnTo>
                      <a:lnTo>
                        <a:pt x="321" y="613"/>
                      </a:lnTo>
                      <a:lnTo>
                        <a:pt x="321" y="613"/>
                      </a:lnTo>
                      <a:lnTo>
                        <a:pt x="319" y="614"/>
                      </a:lnTo>
                      <a:lnTo>
                        <a:pt x="316" y="614"/>
                      </a:lnTo>
                      <a:lnTo>
                        <a:pt x="314" y="613"/>
                      </a:lnTo>
                      <a:lnTo>
                        <a:pt x="312" y="610"/>
                      </a:lnTo>
                      <a:lnTo>
                        <a:pt x="308" y="603"/>
                      </a:lnTo>
                      <a:lnTo>
                        <a:pt x="305" y="594"/>
                      </a:lnTo>
                      <a:lnTo>
                        <a:pt x="302" y="586"/>
                      </a:lnTo>
                      <a:lnTo>
                        <a:pt x="299" y="581"/>
                      </a:lnTo>
                      <a:lnTo>
                        <a:pt x="297" y="579"/>
                      </a:lnTo>
                      <a:lnTo>
                        <a:pt x="295" y="577"/>
                      </a:lnTo>
                      <a:lnTo>
                        <a:pt x="291" y="575"/>
                      </a:lnTo>
                      <a:lnTo>
                        <a:pt x="287" y="575"/>
                      </a:lnTo>
                      <a:lnTo>
                        <a:pt x="283" y="577"/>
                      </a:lnTo>
                      <a:lnTo>
                        <a:pt x="283" y="577"/>
                      </a:lnTo>
                      <a:lnTo>
                        <a:pt x="280" y="580"/>
                      </a:lnTo>
                      <a:lnTo>
                        <a:pt x="278" y="583"/>
                      </a:lnTo>
                      <a:lnTo>
                        <a:pt x="274" y="593"/>
                      </a:lnTo>
                      <a:lnTo>
                        <a:pt x="273" y="596"/>
                      </a:lnTo>
                      <a:lnTo>
                        <a:pt x="271" y="601"/>
                      </a:lnTo>
                      <a:lnTo>
                        <a:pt x="266" y="604"/>
                      </a:lnTo>
                      <a:lnTo>
                        <a:pt x="261" y="607"/>
                      </a:lnTo>
                      <a:lnTo>
                        <a:pt x="261" y="607"/>
                      </a:lnTo>
                      <a:lnTo>
                        <a:pt x="255" y="607"/>
                      </a:lnTo>
                      <a:lnTo>
                        <a:pt x="249" y="607"/>
                      </a:lnTo>
                      <a:lnTo>
                        <a:pt x="244" y="606"/>
                      </a:lnTo>
                      <a:lnTo>
                        <a:pt x="239" y="603"/>
                      </a:lnTo>
                      <a:lnTo>
                        <a:pt x="228" y="597"/>
                      </a:lnTo>
                      <a:lnTo>
                        <a:pt x="223" y="595"/>
                      </a:lnTo>
                      <a:lnTo>
                        <a:pt x="217" y="593"/>
                      </a:lnTo>
                      <a:lnTo>
                        <a:pt x="217" y="593"/>
                      </a:lnTo>
                      <a:lnTo>
                        <a:pt x="215" y="602"/>
                      </a:lnTo>
                      <a:lnTo>
                        <a:pt x="213" y="610"/>
                      </a:lnTo>
                      <a:lnTo>
                        <a:pt x="208" y="616"/>
                      </a:lnTo>
                      <a:lnTo>
                        <a:pt x="204" y="622"/>
                      </a:lnTo>
                      <a:lnTo>
                        <a:pt x="198" y="626"/>
                      </a:lnTo>
                      <a:lnTo>
                        <a:pt x="192" y="627"/>
                      </a:lnTo>
                      <a:lnTo>
                        <a:pt x="189" y="627"/>
                      </a:lnTo>
                      <a:lnTo>
                        <a:pt x="187" y="626"/>
                      </a:lnTo>
                      <a:lnTo>
                        <a:pt x="183" y="623"/>
                      </a:lnTo>
                      <a:lnTo>
                        <a:pt x="181" y="621"/>
                      </a:lnTo>
                      <a:lnTo>
                        <a:pt x="181" y="621"/>
                      </a:lnTo>
                      <a:lnTo>
                        <a:pt x="174" y="612"/>
                      </a:lnTo>
                      <a:lnTo>
                        <a:pt x="167" y="602"/>
                      </a:lnTo>
                      <a:lnTo>
                        <a:pt x="161" y="590"/>
                      </a:lnTo>
                      <a:lnTo>
                        <a:pt x="156" y="579"/>
                      </a:lnTo>
                      <a:lnTo>
                        <a:pt x="154" y="566"/>
                      </a:lnTo>
                      <a:lnTo>
                        <a:pt x="154" y="561"/>
                      </a:lnTo>
                      <a:lnTo>
                        <a:pt x="154" y="556"/>
                      </a:lnTo>
                      <a:lnTo>
                        <a:pt x="156" y="550"/>
                      </a:lnTo>
                      <a:lnTo>
                        <a:pt x="158" y="546"/>
                      </a:lnTo>
                      <a:lnTo>
                        <a:pt x="162" y="540"/>
                      </a:lnTo>
                      <a:lnTo>
                        <a:pt x="166" y="537"/>
                      </a:lnTo>
                      <a:lnTo>
                        <a:pt x="166" y="537"/>
                      </a:lnTo>
                      <a:lnTo>
                        <a:pt x="170" y="535"/>
                      </a:lnTo>
                      <a:lnTo>
                        <a:pt x="173" y="533"/>
                      </a:lnTo>
                      <a:lnTo>
                        <a:pt x="180" y="533"/>
                      </a:lnTo>
                      <a:lnTo>
                        <a:pt x="188" y="536"/>
                      </a:lnTo>
                      <a:lnTo>
                        <a:pt x="196" y="539"/>
                      </a:lnTo>
                      <a:lnTo>
                        <a:pt x="205" y="543"/>
                      </a:lnTo>
                      <a:lnTo>
                        <a:pt x="213" y="545"/>
                      </a:lnTo>
                      <a:lnTo>
                        <a:pt x="222" y="547"/>
                      </a:lnTo>
                      <a:lnTo>
                        <a:pt x="227" y="547"/>
                      </a:lnTo>
                      <a:lnTo>
                        <a:pt x="231" y="546"/>
                      </a:lnTo>
                      <a:lnTo>
                        <a:pt x="231" y="546"/>
                      </a:lnTo>
                      <a:lnTo>
                        <a:pt x="252" y="544"/>
                      </a:lnTo>
                      <a:lnTo>
                        <a:pt x="263" y="541"/>
                      </a:lnTo>
                      <a:lnTo>
                        <a:pt x="273" y="539"/>
                      </a:lnTo>
                      <a:lnTo>
                        <a:pt x="282" y="536"/>
                      </a:lnTo>
                      <a:lnTo>
                        <a:pt x="286" y="533"/>
                      </a:lnTo>
                      <a:lnTo>
                        <a:pt x="289" y="530"/>
                      </a:lnTo>
                      <a:lnTo>
                        <a:pt x="291" y="527"/>
                      </a:lnTo>
                      <a:lnTo>
                        <a:pt x="294" y="523"/>
                      </a:lnTo>
                      <a:lnTo>
                        <a:pt x="295" y="517"/>
                      </a:lnTo>
                      <a:lnTo>
                        <a:pt x="296" y="513"/>
                      </a:lnTo>
                      <a:lnTo>
                        <a:pt x="296" y="513"/>
                      </a:lnTo>
                      <a:lnTo>
                        <a:pt x="292" y="513"/>
                      </a:lnTo>
                      <a:lnTo>
                        <a:pt x="290" y="511"/>
                      </a:lnTo>
                      <a:lnTo>
                        <a:pt x="287" y="505"/>
                      </a:lnTo>
                      <a:lnTo>
                        <a:pt x="285" y="503"/>
                      </a:lnTo>
                      <a:lnTo>
                        <a:pt x="282" y="500"/>
                      </a:lnTo>
                      <a:lnTo>
                        <a:pt x="280" y="500"/>
                      </a:lnTo>
                      <a:lnTo>
                        <a:pt x="275" y="503"/>
                      </a:lnTo>
                      <a:lnTo>
                        <a:pt x="275" y="503"/>
                      </a:lnTo>
                      <a:lnTo>
                        <a:pt x="275" y="496"/>
                      </a:lnTo>
                      <a:lnTo>
                        <a:pt x="275" y="489"/>
                      </a:lnTo>
                      <a:lnTo>
                        <a:pt x="275" y="486"/>
                      </a:lnTo>
                      <a:lnTo>
                        <a:pt x="277" y="482"/>
                      </a:lnTo>
                      <a:lnTo>
                        <a:pt x="278" y="480"/>
                      </a:lnTo>
                      <a:lnTo>
                        <a:pt x="281" y="477"/>
                      </a:lnTo>
                      <a:lnTo>
                        <a:pt x="281" y="477"/>
                      </a:lnTo>
                      <a:lnTo>
                        <a:pt x="271" y="470"/>
                      </a:lnTo>
                      <a:lnTo>
                        <a:pt x="262" y="461"/>
                      </a:lnTo>
                      <a:lnTo>
                        <a:pt x="254" y="452"/>
                      </a:lnTo>
                      <a:lnTo>
                        <a:pt x="245" y="445"/>
                      </a:lnTo>
                      <a:lnTo>
                        <a:pt x="245" y="445"/>
                      </a:lnTo>
                      <a:lnTo>
                        <a:pt x="239" y="442"/>
                      </a:lnTo>
                      <a:lnTo>
                        <a:pt x="232" y="441"/>
                      </a:lnTo>
                      <a:lnTo>
                        <a:pt x="225" y="440"/>
                      </a:lnTo>
                      <a:lnTo>
                        <a:pt x="217" y="441"/>
                      </a:lnTo>
                      <a:lnTo>
                        <a:pt x="203" y="441"/>
                      </a:lnTo>
                      <a:lnTo>
                        <a:pt x="195" y="441"/>
                      </a:lnTo>
                      <a:lnTo>
                        <a:pt x="188" y="440"/>
                      </a:lnTo>
                      <a:lnTo>
                        <a:pt x="188" y="440"/>
                      </a:lnTo>
                      <a:lnTo>
                        <a:pt x="181" y="437"/>
                      </a:lnTo>
                      <a:lnTo>
                        <a:pt x="175" y="432"/>
                      </a:lnTo>
                      <a:lnTo>
                        <a:pt x="171" y="427"/>
                      </a:lnTo>
                      <a:lnTo>
                        <a:pt x="166" y="421"/>
                      </a:lnTo>
                      <a:lnTo>
                        <a:pt x="162" y="415"/>
                      </a:lnTo>
                      <a:lnTo>
                        <a:pt x="157" y="409"/>
                      </a:lnTo>
                      <a:lnTo>
                        <a:pt x="151" y="405"/>
                      </a:lnTo>
                      <a:lnTo>
                        <a:pt x="143" y="401"/>
                      </a:lnTo>
                      <a:lnTo>
                        <a:pt x="143" y="401"/>
                      </a:lnTo>
                      <a:lnTo>
                        <a:pt x="138" y="401"/>
                      </a:lnTo>
                      <a:lnTo>
                        <a:pt x="132" y="403"/>
                      </a:lnTo>
                      <a:lnTo>
                        <a:pt x="126" y="405"/>
                      </a:lnTo>
                      <a:lnTo>
                        <a:pt x="122" y="407"/>
                      </a:lnTo>
                      <a:lnTo>
                        <a:pt x="116" y="411"/>
                      </a:lnTo>
                      <a:lnTo>
                        <a:pt x="111" y="412"/>
                      </a:lnTo>
                      <a:lnTo>
                        <a:pt x="106" y="413"/>
                      </a:lnTo>
                      <a:lnTo>
                        <a:pt x="99" y="412"/>
                      </a:lnTo>
                      <a:lnTo>
                        <a:pt x="99" y="412"/>
                      </a:lnTo>
                      <a:lnTo>
                        <a:pt x="95" y="407"/>
                      </a:lnTo>
                      <a:lnTo>
                        <a:pt x="87" y="400"/>
                      </a:lnTo>
                      <a:lnTo>
                        <a:pt x="82" y="397"/>
                      </a:lnTo>
                      <a:lnTo>
                        <a:pt x="76" y="395"/>
                      </a:lnTo>
                      <a:lnTo>
                        <a:pt x="71" y="392"/>
                      </a:lnTo>
                      <a:lnTo>
                        <a:pt x="65" y="391"/>
                      </a:lnTo>
                      <a:lnTo>
                        <a:pt x="65" y="391"/>
                      </a:lnTo>
                      <a:lnTo>
                        <a:pt x="66" y="396"/>
                      </a:lnTo>
                      <a:lnTo>
                        <a:pt x="65" y="400"/>
                      </a:lnTo>
                      <a:lnTo>
                        <a:pt x="64" y="404"/>
                      </a:lnTo>
                      <a:lnTo>
                        <a:pt x="63" y="405"/>
                      </a:lnTo>
                      <a:lnTo>
                        <a:pt x="60" y="406"/>
                      </a:lnTo>
                      <a:lnTo>
                        <a:pt x="60" y="406"/>
                      </a:lnTo>
                      <a:lnTo>
                        <a:pt x="54" y="406"/>
                      </a:lnTo>
                      <a:lnTo>
                        <a:pt x="48" y="408"/>
                      </a:lnTo>
                      <a:lnTo>
                        <a:pt x="48" y="408"/>
                      </a:lnTo>
                      <a:lnTo>
                        <a:pt x="58" y="429"/>
                      </a:lnTo>
                      <a:lnTo>
                        <a:pt x="62" y="437"/>
                      </a:lnTo>
                      <a:lnTo>
                        <a:pt x="62" y="440"/>
                      </a:lnTo>
                      <a:lnTo>
                        <a:pt x="60" y="444"/>
                      </a:lnTo>
                      <a:lnTo>
                        <a:pt x="60" y="444"/>
                      </a:lnTo>
                      <a:lnTo>
                        <a:pt x="57" y="450"/>
                      </a:lnTo>
                      <a:lnTo>
                        <a:pt x="55" y="458"/>
                      </a:lnTo>
                      <a:lnTo>
                        <a:pt x="55" y="469"/>
                      </a:lnTo>
                      <a:lnTo>
                        <a:pt x="56" y="474"/>
                      </a:lnTo>
                      <a:lnTo>
                        <a:pt x="57" y="481"/>
                      </a:lnTo>
                      <a:lnTo>
                        <a:pt x="57" y="481"/>
                      </a:lnTo>
                      <a:lnTo>
                        <a:pt x="60" y="492"/>
                      </a:lnTo>
                      <a:lnTo>
                        <a:pt x="60" y="497"/>
                      </a:lnTo>
                      <a:lnTo>
                        <a:pt x="59" y="502"/>
                      </a:lnTo>
                      <a:lnTo>
                        <a:pt x="57" y="510"/>
                      </a:lnTo>
                      <a:lnTo>
                        <a:pt x="53" y="519"/>
                      </a:lnTo>
                      <a:lnTo>
                        <a:pt x="53" y="519"/>
                      </a:lnTo>
                      <a:lnTo>
                        <a:pt x="49" y="529"/>
                      </a:lnTo>
                      <a:lnTo>
                        <a:pt x="47" y="535"/>
                      </a:lnTo>
                      <a:lnTo>
                        <a:pt x="47" y="537"/>
                      </a:lnTo>
                      <a:lnTo>
                        <a:pt x="48" y="540"/>
                      </a:lnTo>
                      <a:lnTo>
                        <a:pt x="51" y="545"/>
                      </a:lnTo>
                      <a:lnTo>
                        <a:pt x="51" y="545"/>
                      </a:lnTo>
                      <a:lnTo>
                        <a:pt x="54" y="548"/>
                      </a:lnTo>
                      <a:lnTo>
                        <a:pt x="56" y="552"/>
                      </a:lnTo>
                      <a:lnTo>
                        <a:pt x="58" y="563"/>
                      </a:lnTo>
                      <a:lnTo>
                        <a:pt x="62" y="591"/>
                      </a:lnTo>
                      <a:lnTo>
                        <a:pt x="62" y="591"/>
                      </a:lnTo>
                      <a:lnTo>
                        <a:pt x="64" y="599"/>
                      </a:lnTo>
                      <a:lnTo>
                        <a:pt x="66" y="605"/>
                      </a:lnTo>
                      <a:lnTo>
                        <a:pt x="68" y="610"/>
                      </a:lnTo>
                      <a:lnTo>
                        <a:pt x="71" y="613"/>
                      </a:lnTo>
                      <a:lnTo>
                        <a:pt x="74" y="619"/>
                      </a:lnTo>
                      <a:lnTo>
                        <a:pt x="75" y="622"/>
                      </a:lnTo>
                      <a:lnTo>
                        <a:pt x="75" y="626"/>
                      </a:lnTo>
                      <a:lnTo>
                        <a:pt x="75" y="626"/>
                      </a:lnTo>
                      <a:lnTo>
                        <a:pt x="76" y="631"/>
                      </a:lnTo>
                      <a:lnTo>
                        <a:pt x="80" y="639"/>
                      </a:lnTo>
                      <a:lnTo>
                        <a:pt x="91" y="660"/>
                      </a:lnTo>
                      <a:lnTo>
                        <a:pt x="96" y="671"/>
                      </a:lnTo>
                      <a:lnTo>
                        <a:pt x="100" y="682"/>
                      </a:lnTo>
                      <a:lnTo>
                        <a:pt x="100" y="688"/>
                      </a:lnTo>
                      <a:lnTo>
                        <a:pt x="100" y="694"/>
                      </a:lnTo>
                      <a:lnTo>
                        <a:pt x="100" y="698"/>
                      </a:lnTo>
                      <a:lnTo>
                        <a:pt x="98" y="703"/>
                      </a:lnTo>
                      <a:lnTo>
                        <a:pt x="98" y="703"/>
                      </a:lnTo>
                      <a:lnTo>
                        <a:pt x="92" y="711"/>
                      </a:lnTo>
                      <a:lnTo>
                        <a:pt x="85" y="719"/>
                      </a:lnTo>
                      <a:lnTo>
                        <a:pt x="70" y="734"/>
                      </a:lnTo>
                      <a:lnTo>
                        <a:pt x="54" y="746"/>
                      </a:lnTo>
                      <a:lnTo>
                        <a:pt x="43" y="755"/>
                      </a:lnTo>
                      <a:lnTo>
                        <a:pt x="43" y="755"/>
                      </a:lnTo>
                      <a:lnTo>
                        <a:pt x="25" y="776"/>
                      </a:lnTo>
                      <a:lnTo>
                        <a:pt x="21" y="781"/>
                      </a:lnTo>
                      <a:lnTo>
                        <a:pt x="16" y="787"/>
                      </a:lnTo>
                      <a:lnTo>
                        <a:pt x="14" y="794"/>
                      </a:lnTo>
                      <a:lnTo>
                        <a:pt x="12" y="800"/>
                      </a:lnTo>
                      <a:lnTo>
                        <a:pt x="12" y="800"/>
                      </a:lnTo>
                      <a:lnTo>
                        <a:pt x="9" y="822"/>
                      </a:lnTo>
                      <a:lnTo>
                        <a:pt x="7" y="855"/>
                      </a:lnTo>
                      <a:lnTo>
                        <a:pt x="7" y="855"/>
                      </a:lnTo>
                      <a:lnTo>
                        <a:pt x="7" y="863"/>
                      </a:lnTo>
                      <a:lnTo>
                        <a:pt x="6" y="868"/>
                      </a:lnTo>
                      <a:lnTo>
                        <a:pt x="6" y="868"/>
                      </a:lnTo>
                      <a:lnTo>
                        <a:pt x="6" y="873"/>
                      </a:lnTo>
                      <a:lnTo>
                        <a:pt x="6" y="873"/>
                      </a:lnTo>
                      <a:lnTo>
                        <a:pt x="4" y="895"/>
                      </a:lnTo>
                      <a:lnTo>
                        <a:pt x="1" y="909"/>
                      </a:lnTo>
                      <a:lnTo>
                        <a:pt x="0" y="919"/>
                      </a:lnTo>
                      <a:lnTo>
                        <a:pt x="0" y="925"/>
                      </a:lnTo>
                      <a:lnTo>
                        <a:pt x="1" y="931"/>
                      </a:lnTo>
                      <a:lnTo>
                        <a:pt x="1" y="931"/>
                      </a:lnTo>
                      <a:lnTo>
                        <a:pt x="2" y="938"/>
                      </a:lnTo>
                      <a:lnTo>
                        <a:pt x="4" y="945"/>
                      </a:lnTo>
                      <a:lnTo>
                        <a:pt x="4" y="956"/>
                      </a:lnTo>
                      <a:lnTo>
                        <a:pt x="5" y="961"/>
                      </a:lnTo>
                      <a:lnTo>
                        <a:pt x="7" y="964"/>
                      </a:lnTo>
                      <a:lnTo>
                        <a:pt x="9" y="967"/>
                      </a:lnTo>
                      <a:lnTo>
                        <a:pt x="15" y="968"/>
                      </a:lnTo>
                      <a:lnTo>
                        <a:pt x="15" y="968"/>
                      </a:lnTo>
                      <a:lnTo>
                        <a:pt x="30" y="969"/>
                      </a:lnTo>
                      <a:lnTo>
                        <a:pt x="39" y="971"/>
                      </a:lnTo>
                      <a:lnTo>
                        <a:pt x="48" y="974"/>
                      </a:lnTo>
                      <a:lnTo>
                        <a:pt x="56" y="978"/>
                      </a:lnTo>
                      <a:lnTo>
                        <a:pt x="64" y="984"/>
                      </a:lnTo>
                      <a:lnTo>
                        <a:pt x="67" y="988"/>
                      </a:lnTo>
                      <a:lnTo>
                        <a:pt x="70" y="993"/>
                      </a:lnTo>
                      <a:lnTo>
                        <a:pt x="72" y="999"/>
                      </a:lnTo>
                      <a:lnTo>
                        <a:pt x="74" y="1004"/>
                      </a:lnTo>
                      <a:lnTo>
                        <a:pt x="74" y="1004"/>
                      </a:lnTo>
                      <a:lnTo>
                        <a:pt x="80" y="1027"/>
                      </a:lnTo>
                      <a:lnTo>
                        <a:pt x="85" y="1043"/>
                      </a:lnTo>
                      <a:lnTo>
                        <a:pt x="90" y="1057"/>
                      </a:lnTo>
                      <a:lnTo>
                        <a:pt x="92" y="1068"/>
                      </a:lnTo>
                      <a:lnTo>
                        <a:pt x="92" y="1068"/>
                      </a:lnTo>
                      <a:lnTo>
                        <a:pt x="93" y="1074"/>
                      </a:lnTo>
                      <a:lnTo>
                        <a:pt x="97" y="1077"/>
                      </a:lnTo>
                      <a:lnTo>
                        <a:pt x="101" y="1080"/>
                      </a:lnTo>
                      <a:lnTo>
                        <a:pt x="107" y="1083"/>
                      </a:lnTo>
                      <a:lnTo>
                        <a:pt x="117" y="1086"/>
                      </a:lnTo>
                      <a:lnTo>
                        <a:pt x="124" y="1087"/>
                      </a:lnTo>
                      <a:lnTo>
                        <a:pt x="124" y="1087"/>
                      </a:lnTo>
                      <a:lnTo>
                        <a:pt x="132" y="1092"/>
                      </a:lnTo>
                      <a:lnTo>
                        <a:pt x="146" y="1099"/>
                      </a:lnTo>
                      <a:lnTo>
                        <a:pt x="154" y="1102"/>
                      </a:lnTo>
                      <a:lnTo>
                        <a:pt x="162" y="1105"/>
                      </a:lnTo>
                      <a:lnTo>
                        <a:pt x="171" y="1108"/>
                      </a:lnTo>
                      <a:lnTo>
                        <a:pt x="180" y="1109"/>
                      </a:lnTo>
                      <a:lnTo>
                        <a:pt x="180" y="1109"/>
                      </a:lnTo>
                      <a:lnTo>
                        <a:pt x="197" y="1110"/>
                      </a:lnTo>
                      <a:lnTo>
                        <a:pt x="209" y="1112"/>
                      </a:lnTo>
                      <a:lnTo>
                        <a:pt x="220" y="1116"/>
                      </a:lnTo>
                      <a:lnTo>
                        <a:pt x="228" y="1119"/>
                      </a:lnTo>
                      <a:lnTo>
                        <a:pt x="228" y="1119"/>
                      </a:lnTo>
                      <a:lnTo>
                        <a:pt x="245" y="1129"/>
                      </a:lnTo>
                      <a:lnTo>
                        <a:pt x="257" y="1137"/>
                      </a:lnTo>
                      <a:lnTo>
                        <a:pt x="272" y="1148"/>
                      </a:lnTo>
                      <a:lnTo>
                        <a:pt x="285" y="1159"/>
                      </a:lnTo>
                      <a:lnTo>
                        <a:pt x="290" y="1166"/>
                      </a:lnTo>
                      <a:lnTo>
                        <a:pt x="295" y="1171"/>
                      </a:lnTo>
                      <a:lnTo>
                        <a:pt x="298" y="1178"/>
                      </a:lnTo>
                      <a:lnTo>
                        <a:pt x="299" y="1184"/>
                      </a:lnTo>
                      <a:lnTo>
                        <a:pt x="300" y="1191"/>
                      </a:lnTo>
                      <a:lnTo>
                        <a:pt x="298" y="1196"/>
                      </a:lnTo>
                      <a:lnTo>
                        <a:pt x="298" y="1196"/>
                      </a:lnTo>
                      <a:lnTo>
                        <a:pt x="294" y="1208"/>
                      </a:lnTo>
                      <a:lnTo>
                        <a:pt x="287" y="1217"/>
                      </a:lnTo>
                      <a:lnTo>
                        <a:pt x="279" y="1225"/>
                      </a:lnTo>
                      <a:lnTo>
                        <a:pt x="270" y="1232"/>
                      </a:lnTo>
                      <a:lnTo>
                        <a:pt x="253" y="1243"/>
                      </a:lnTo>
                      <a:lnTo>
                        <a:pt x="238" y="1252"/>
                      </a:lnTo>
                      <a:lnTo>
                        <a:pt x="238" y="1252"/>
                      </a:lnTo>
                      <a:lnTo>
                        <a:pt x="238" y="1257"/>
                      </a:lnTo>
                      <a:lnTo>
                        <a:pt x="234" y="1261"/>
                      </a:lnTo>
                      <a:lnTo>
                        <a:pt x="234" y="1261"/>
                      </a:lnTo>
                      <a:lnTo>
                        <a:pt x="229" y="1267"/>
                      </a:lnTo>
                      <a:lnTo>
                        <a:pt x="223" y="1272"/>
                      </a:lnTo>
                      <a:lnTo>
                        <a:pt x="217" y="1277"/>
                      </a:lnTo>
                      <a:lnTo>
                        <a:pt x="212" y="1282"/>
                      </a:lnTo>
                      <a:lnTo>
                        <a:pt x="208" y="1287"/>
                      </a:lnTo>
                      <a:lnTo>
                        <a:pt x="207" y="1290"/>
                      </a:lnTo>
                      <a:lnTo>
                        <a:pt x="207" y="1293"/>
                      </a:lnTo>
                      <a:lnTo>
                        <a:pt x="207" y="1297"/>
                      </a:lnTo>
                      <a:lnTo>
                        <a:pt x="208" y="1300"/>
                      </a:lnTo>
                      <a:lnTo>
                        <a:pt x="211" y="1303"/>
                      </a:lnTo>
                      <a:lnTo>
                        <a:pt x="214" y="1308"/>
                      </a:lnTo>
                      <a:lnTo>
                        <a:pt x="214" y="1308"/>
                      </a:lnTo>
                      <a:lnTo>
                        <a:pt x="216" y="1310"/>
                      </a:lnTo>
                      <a:lnTo>
                        <a:pt x="220" y="1312"/>
                      </a:lnTo>
                      <a:lnTo>
                        <a:pt x="227" y="1314"/>
                      </a:lnTo>
                      <a:lnTo>
                        <a:pt x="233" y="1314"/>
                      </a:lnTo>
                      <a:lnTo>
                        <a:pt x="241" y="1311"/>
                      </a:lnTo>
                      <a:lnTo>
                        <a:pt x="248" y="1310"/>
                      </a:lnTo>
                      <a:lnTo>
                        <a:pt x="256" y="1308"/>
                      </a:lnTo>
                      <a:lnTo>
                        <a:pt x="263" y="1309"/>
                      </a:lnTo>
                      <a:lnTo>
                        <a:pt x="266" y="1309"/>
                      </a:lnTo>
                      <a:lnTo>
                        <a:pt x="270" y="1311"/>
                      </a:lnTo>
                      <a:lnTo>
                        <a:pt x="270" y="1311"/>
                      </a:lnTo>
                      <a:lnTo>
                        <a:pt x="282" y="1320"/>
                      </a:lnTo>
                      <a:lnTo>
                        <a:pt x="288" y="1326"/>
                      </a:lnTo>
                      <a:lnTo>
                        <a:pt x="294" y="1332"/>
                      </a:lnTo>
                      <a:lnTo>
                        <a:pt x="298" y="1339"/>
                      </a:lnTo>
                      <a:lnTo>
                        <a:pt x="303" y="1345"/>
                      </a:lnTo>
                      <a:lnTo>
                        <a:pt x="305" y="1352"/>
                      </a:lnTo>
                      <a:lnTo>
                        <a:pt x="307" y="1360"/>
                      </a:lnTo>
                      <a:lnTo>
                        <a:pt x="307" y="1360"/>
                      </a:lnTo>
                      <a:lnTo>
                        <a:pt x="314" y="1364"/>
                      </a:lnTo>
                      <a:lnTo>
                        <a:pt x="320" y="1369"/>
                      </a:lnTo>
                      <a:lnTo>
                        <a:pt x="320" y="1369"/>
                      </a:lnTo>
                      <a:lnTo>
                        <a:pt x="325" y="1375"/>
                      </a:lnTo>
                      <a:lnTo>
                        <a:pt x="330" y="1378"/>
                      </a:lnTo>
                      <a:lnTo>
                        <a:pt x="335" y="1381"/>
                      </a:lnTo>
                      <a:lnTo>
                        <a:pt x="340" y="1381"/>
                      </a:lnTo>
                      <a:lnTo>
                        <a:pt x="345" y="1382"/>
                      </a:lnTo>
                      <a:lnTo>
                        <a:pt x="349" y="1384"/>
                      </a:lnTo>
                      <a:lnTo>
                        <a:pt x="355" y="1390"/>
                      </a:lnTo>
                      <a:lnTo>
                        <a:pt x="361" y="1397"/>
                      </a:lnTo>
                      <a:lnTo>
                        <a:pt x="361" y="1397"/>
                      </a:lnTo>
                      <a:lnTo>
                        <a:pt x="368" y="1406"/>
                      </a:lnTo>
                      <a:lnTo>
                        <a:pt x="374" y="1411"/>
                      </a:lnTo>
                      <a:lnTo>
                        <a:pt x="381" y="1416"/>
                      </a:lnTo>
                      <a:lnTo>
                        <a:pt x="388" y="1421"/>
                      </a:lnTo>
                      <a:lnTo>
                        <a:pt x="394" y="1424"/>
                      </a:lnTo>
                      <a:lnTo>
                        <a:pt x="398" y="1427"/>
                      </a:lnTo>
                      <a:lnTo>
                        <a:pt x="401" y="1432"/>
                      </a:lnTo>
                      <a:lnTo>
                        <a:pt x="401" y="1438"/>
                      </a:lnTo>
                      <a:lnTo>
                        <a:pt x="401" y="1438"/>
                      </a:lnTo>
                      <a:lnTo>
                        <a:pt x="399" y="1442"/>
                      </a:lnTo>
                      <a:lnTo>
                        <a:pt x="399" y="1442"/>
                      </a:lnTo>
                      <a:lnTo>
                        <a:pt x="405" y="1442"/>
                      </a:lnTo>
                      <a:lnTo>
                        <a:pt x="413" y="1446"/>
                      </a:lnTo>
                      <a:lnTo>
                        <a:pt x="418" y="1448"/>
                      </a:lnTo>
                      <a:lnTo>
                        <a:pt x="421" y="1450"/>
                      </a:lnTo>
                      <a:lnTo>
                        <a:pt x="426" y="1455"/>
                      </a:lnTo>
                      <a:lnTo>
                        <a:pt x="429" y="1459"/>
                      </a:lnTo>
                      <a:lnTo>
                        <a:pt x="429" y="1459"/>
                      </a:lnTo>
                      <a:lnTo>
                        <a:pt x="433" y="1466"/>
                      </a:lnTo>
                      <a:lnTo>
                        <a:pt x="440" y="1472"/>
                      </a:lnTo>
                      <a:lnTo>
                        <a:pt x="448" y="1477"/>
                      </a:lnTo>
                      <a:lnTo>
                        <a:pt x="456" y="1482"/>
                      </a:lnTo>
                      <a:lnTo>
                        <a:pt x="464" y="1486"/>
                      </a:lnTo>
                      <a:lnTo>
                        <a:pt x="472" y="1489"/>
                      </a:lnTo>
                      <a:lnTo>
                        <a:pt x="478" y="1490"/>
                      </a:lnTo>
                      <a:lnTo>
                        <a:pt x="484" y="1489"/>
                      </a:lnTo>
                      <a:lnTo>
                        <a:pt x="484" y="1489"/>
                      </a:lnTo>
                      <a:lnTo>
                        <a:pt x="492" y="1484"/>
                      </a:lnTo>
                      <a:lnTo>
                        <a:pt x="499" y="1480"/>
                      </a:lnTo>
                      <a:lnTo>
                        <a:pt x="506" y="1475"/>
                      </a:lnTo>
                      <a:lnTo>
                        <a:pt x="509" y="1474"/>
                      </a:lnTo>
                      <a:lnTo>
                        <a:pt x="511" y="1475"/>
                      </a:lnTo>
                      <a:lnTo>
                        <a:pt x="511" y="1475"/>
                      </a:lnTo>
                      <a:lnTo>
                        <a:pt x="527" y="1485"/>
                      </a:lnTo>
                      <a:lnTo>
                        <a:pt x="536" y="1491"/>
                      </a:lnTo>
                      <a:lnTo>
                        <a:pt x="538" y="1493"/>
                      </a:lnTo>
                      <a:lnTo>
                        <a:pt x="540" y="1497"/>
                      </a:lnTo>
                      <a:lnTo>
                        <a:pt x="540" y="1497"/>
                      </a:lnTo>
                      <a:lnTo>
                        <a:pt x="545" y="1504"/>
                      </a:lnTo>
                      <a:lnTo>
                        <a:pt x="553" y="1516"/>
                      </a:lnTo>
                      <a:lnTo>
                        <a:pt x="559" y="1523"/>
                      </a:lnTo>
                      <a:lnTo>
                        <a:pt x="565" y="1530"/>
                      </a:lnTo>
                      <a:lnTo>
                        <a:pt x="573" y="1537"/>
                      </a:lnTo>
                      <a:lnTo>
                        <a:pt x="582" y="1542"/>
                      </a:lnTo>
                      <a:lnTo>
                        <a:pt x="582" y="1542"/>
                      </a:lnTo>
                      <a:lnTo>
                        <a:pt x="592" y="1547"/>
                      </a:lnTo>
                      <a:lnTo>
                        <a:pt x="602" y="1550"/>
                      </a:lnTo>
                      <a:lnTo>
                        <a:pt x="612" y="1552"/>
                      </a:lnTo>
                      <a:lnTo>
                        <a:pt x="621" y="1552"/>
                      </a:lnTo>
                      <a:lnTo>
                        <a:pt x="638" y="1552"/>
                      </a:lnTo>
                      <a:lnTo>
                        <a:pt x="648" y="1551"/>
                      </a:lnTo>
                      <a:lnTo>
                        <a:pt x="648" y="1551"/>
                      </a:lnTo>
                      <a:lnTo>
                        <a:pt x="661" y="1546"/>
                      </a:lnTo>
                      <a:lnTo>
                        <a:pt x="679" y="1537"/>
                      </a:lnTo>
                      <a:lnTo>
                        <a:pt x="709" y="1522"/>
                      </a:lnTo>
                      <a:lnTo>
                        <a:pt x="709" y="1522"/>
                      </a:lnTo>
                      <a:lnTo>
                        <a:pt x="722" y="1519"/>
                      </a:lnTo>
                      <a:lnTo>
                        <a:pt x="735" y="1517"/>
                      </a:lnTo>
                      <a:lnTo>
                        <a:pt x="749" y="1516"/>
                      </a:lnTo>
                      <a:lnTo>
                        <a:pt x="763" y="1516"/>
                      </a:lnTo>
                      <a:lnTo>
                        <a:pt x="777" y="1518"/>
                      </a:lnTo>
                      <a:lnTo>
                        <a:pt x="784" y="1519"/>
                      </a:lnTo>
                      <a:lnTo>
                        <a:pt x="791" y="1522"/>
                      </a:lnTo>
                      <a:lnTo>
                        <a:pt x="796" y="1525"/>
                      </a:lnTo>
                      <a:lnTo>
                        <a:pt x="801" y="1529"/>
                      </a:lnTo>
                      <a:lnTo>
                        <a:pt x="801" y="1529"/>
                      </a:lnTo>
                      <a:lnTo>
                        <a:pt x="810" y="1537"/>
                      </a:lnTo>
                      <a:lnTo>
                        <a:pt x="819" y="1542"/>
                      </a:lnTo>
                      <a:lnTo>
                        <a:pt x="835" y="1552"/>
                      </a:lnTo>
                      <a:lnTo>
                        <a:pt x="842" y="1557"/>
                      </a:lnTo>
                      <a:lnTo>
                        <a:pt x="847" y="1560"/>
                      </a:lnTo>
                      <a:lnTo>
                        <a:pt x="850" y="1565"/>
                      </a:lnTo>
                      <a:lnTo>
                        <a:pt x="851" y="1567"/>
                      </a:lnTo>
                      <a:lnTo>
                        <a:pt x="851" y="1570"/>
                      </a:lnTo>
                      <a:lnTo>
                        <a:pt x="851" y="1570"/>
                      </a:lnTo>
                      <a:lnTo>
                        <a:pt x="851" y="1574"/>
                      </a:lnTo>
                      <a:lnTo>
                        <a:pt x="853" y="1577"/>
                      </a:lnTo>
                      <a:lnTo>
                        <a:pt x="857" y="1581"/>
                      </a:lnTo>
                      <a:lnTo>
                        <a:pt x="862" y="1583"/>
                      </a:lnTo>
                      <a:lnTo>
                        <a:pt x="872" y="1587"/>
                      </a:lnTo>
                      <a:lnTo>
                        <a:pt x="879" y="1588"/>
                      </a:lnTo>
                      <a:lnTo>
                        <a:pt x="879" y="1588"/>
                      </a:lnTo>
                      <a:lnTo>
                        <a:pt x="883" y="1585"/>
                      </a:lnTo>
                      <a:lnTo>
                        <a:pt x="891" y="1580"/>
                      </a:lnTo>
                      <a:lnTo>
                        <a:pt x="915" y="1562"/>
                      </a:lnTo>
                      <a:lnTo>
                        <a:pt x="941" y="1541"/>
                      </a:lnTo>
                      <a:lnTo>
                        <a:pt x="952" y="1534"/>
                      </a:lnTo>
                      <a:lnTo>
                        <a:pt x="961" y="1530"/>
                      </a:lnTo>
                      <a:lnTo>
                        <a:pt x="961" y="1530"/>
                      </a:lnTo>
                      <a:lnTo>
                        <a:pt x="970" y="1527"/>
                      </a:lnTo>
                      <a:lnTo>
                        <a:pt x="982" y="1526"/>
                      </a:lnTo>
                      <a:lnTo>
                        <a:pt x="1010" y="1524"/>
                      </a:lnTo>
                      <a:lnTo>
                        <a:pt x="1035" y="1523"/>
                      </a:lnTo>
                      <a:lnTo>
                        <a:pt x="1049" y="1524"/>
                      </a:lnTo>
                      <a:lnTo>
                        <a:pt x="1049" y="1524"/>
                      </a:lnTo>
                      <a:lnTo>
                        <a:pt x="1057" y="1523"/>
                      </a:lnTo>
                      <a:lnTo>
                        <a:pt x="1070" y="1521"/>
                      </a:lnTo>
                      <a:lnTo>
                        <a:pt x="1094" y="1515"/>
                      </a:lnTo>
                      <a:lnTo>
                        <a:pt x="1094" y="1515"/>
                      </a:lnTo>
                      <a:lnTo>
                        <a:pt x="1099" y="1515"/>
                      </a:lnTo>
                      <a:lnTo>
                        <a:pt x="1102" y="1515"/>
                      </a:lnTo>
                      <a:lnTo>
                        <a:pt x="1107" y="1517"/>
                      </a:lnTo>
                      <a:lnTo>
                        <a:pt x="1110" y="1519"/>
                      </a:lnTo>
                      <a:lnTo>
                        <a:pt x="1114" y="1523"/>
                      </a:lnTo>
                      <a:lnTo>
                        <a:pt x="1116" y="1526"/>
                      </a:lnTo>
                      <a:lnTo>
                        <a:pt x="1117" y="1530"/>
                      </a:lnTo>
                      <a:lnTo>
                        <a:pt x="1117" y="1532"/>
                      </a:lnTo>
                      <a:lnTo>
                        <a:pt x="1117" y="1532"/>
                      </a:lnTo>
                      <a:lnTo>
                        <a:pt x="1117" y="1533"/>
                      </a:lnTo>
                      <a:lnTo>
                        <a:pt x="1118" y="1535"/>
                      </a:lnTo>
                      <a:lnTo>
                        <a:pt x="1123" y="1538"/>
                      </a:lnTo>
                      <a:lnTo>
                        <a:pt x="1128" y="1540"/>
                      </a:lnTo>
                      <a:lnTo>
                        <a:pt x="1136" y="1541"/>
                      </a:lnTo>
                      <a:lnTo>
                        <a:pt x="1145" y="1541"/>
                      </a:lnTo>
                      <a:lnTo>
                        <a:pt x="1153" y="1539"/>
                      </a:lnTo>
                      <a:lnTo>
                        <a:pt x="1158" y="1537"/>
                      </a:lnTo>
                      <a:lnTo>
                        <a:pt x="1161" y="1533"/>
                      </a:lnTo>
                      <a:lnTo>
                        <a:pt x="1165" y="1530"/>
                      </a:lnTo>
                      <a:lnTo>
                        <a:pt x="1167" y="1525"/>
                      </a:lnTo>
                      <a:lnTo>
                        <a:pt x="1167" y="1525"/>
                      </a:lnTo>
                      <a:lnTo>
                        <a:pt x="1170" y="1515"/>
                      </a:lnTo>
                      <a:lnTo>
                        <a:pt x="1173" y="1505"/>
                      </a:lnTo>
                      <a:lnTo>
                        <a:pt x="1176" y="1485"/>
                      </a:lnTo>
                      <a:lnTo>
                        <a:pt x="1176" y="1471"/>
                      </a:lnTo>
                      <a:lnTo>
                        <a:pt x="1175" y="1463"/>
                      </a:lnTo>
                      <a:lnTo>
                        <a:pt x="1175" y="1463"/>
                      </a:lnTo>
                      <a:lnTo>
                        <a:pt x="1175" y="1460"/>
                      </a:lnTo>
                      <a:lnTo>
                        <a:pt x="1177" y="1456"/>
                      </a:lnTo>
                      <a:lnTo>
                        <a:pt x="1185" y="1447"/>
                      </a:lnTo>
                      <a:lnTo>
                        <a:pt x="1191" y="1442"/>
                      </a:lnTo>
                      <a:lnTo>
                        <a:pt x="1195" y="1438"/>
                      </a:lnTo>
                      <a:lnTo>
                        <a:pt x="1200" y="1435"/>
                      </a:lnTo>
                      <a:lnTo>
                        <a:pt x="1203" y="1435"/>
                      </a:lnTo>
                      <a:lnTo>
                        <a:pt x="1203" y="1435"/>
                      </a:lnTo>
                      <a:lnTo>
                        <a:pt x="1208" y="1435"/>
                      </a:lnTo>
                      <a:lnTo>
                        <a:pt x="1215" y="1432"/>
                      </a:lnTo>
                      <a:lnTo>
                        <a:pt x="1232" y="1423"/>
                      </a:lnTo>
                      <a:lnTo>
                        <a:pt x="1253" y="1411"/>
                      </a:lnTo>
                      <a:lnTo>
                        <a:pt x="1265" y="1407"/>
                      </a:lnTo>
                      <a:lnTo>
                        <a:pt x="1276" y="1405"/>
                      </a:lnTo>
                      <a:lnTo>
                        <a:pt x="1276" y="1405"/>
                      </a:lnTo>
                      <a:lnTo>
                        <a:pt x="1286" y="1402"/>
                      </a:lnTo>
                      <a:lnTo>
                        <a:pt x="1297" y="1399"/>
                      </a:lnTo>
                      <a:lnTo>
                        <a:pt x="1306" y="1394"/>
                      </a:lnTo>
                      <a:lnTo>
                        <a:pt x="1314" y="1389"/>
                      </a:lnTo>
                      <a:lnTo>
                        <a:pt x="1321" y="1383"/>
                      </a:lnTo>
                      <a:lnTo>
                        <a:pt x="1326" y="1377"/>
                      </a:lnTo>
                      <a:lnTo>
                        <a:pt x="1331" y="1372"/>
                      </a:lnTo>
                      <a:lnTo>
                        <a:pt x="1333" y="1366"/>
                      </a:lnTo>
                      <a:lnTo>
                        <a:pt x="1333" y="1366"/>
                      </a:lnTo>
                      <a:lnTo>
                        <a:pt x="1338" y="1349"/>
                      </a:lnTo>
                      <a:lnTo>
                        <a:pt x="1340" y="1336"/>
                      </a:lnTo>
                      <a:lnTo>
                        <a:pt x="1344" y="1324"/>
                      </a:lnTo>
                      <a:lnTo>
                        <a:pt x="1349" y="1312"/>
                      </a:lnTo>
                      <a:lnTo>
                        <a:pt x="1355" y="1302"/>
                      </a:lnTo>
                      <a:lnTo>
                        <a:pt x="1357" y="1299"/>
                      </a:lnTo>
                      <a:lnTo>
                        <a:pt x="1360" y="1295"/>
                      </a:lnTo>
                      <a:lnTo>
                        <a:pt x="1364" y="1293"/>
                      </a:lnTo>
                      <a:lnTo>
                        <a:pt x="1367" y="1293"/>
                      </a:lnTo>
                      <a:lnTo>
                        <a:pt x="1367" y="1293"/>
                      </a:lnTo>
                      <a:lnTo>
                        <a:pt x="1374" y="1292"/>
                      </a:lnTo>
                      <a:lnTo>
                        <a:pt x="1381" y="1289"/>
                      </a:lnTo>
                      <a:lnTo>
                        <a:pt x="1385" y="1284"/>
                      </a:lnTo>
                      <a:lnTo>
                        <a:pt x="1389" y="1278"/>
                      </a:lnTo>
                      <a:lnTo>
                        <a:pt x="1392" y="1272"/>
                      </a:lnTo>
                      <a:lnTo>
                        <a:pt x="1393" y="1266"/>
                      </a:lnTo>
                      <a:lnTo>
                        <a:pt x="1395" y="1261"/>
                      </a:lnTo>
                      <a:lnTo>
                        <a:pt x="1395" y="1258"/>
                      </a:lnTo>
                      <a:lnTo>
                        <a:pt x="1395" y="1258"/>
                      </a:lnTo>
                      <a:lnTo>
                        <a:pt x="1395" y="1256"/>
                      </a:lnTo>
                      <a:lnTo>
                        <a:pt x="1396" y="1251"/>
                      </a:lnTo>
                      <a:lnTo>
                        <a:pt x="1400" y="1242"/>
                      </a:lnTo>
                      <a:lnTo>
                        <a:pt x="1404" y="1237"/>
                      </a:lnTo>
                      <a:lnTo>
                        <a:pt x="1406" y="1234"/>
                      </a:lnTo>
                      <a:lnTo>
                        <a:pt x="1409" y="1233"/>
                      </a:lnTo>
                      <a:lnTo>
                        <a:pt x="1412" y="1233"/>
                      </a:lnTo>
                      <a:lnTo>
                        <a:pt x="1412" y="1233"/>
                      </a:lnTo>
                      <a:lnTo>
                        <a:pt x="1415" y="1235"/>
                      </a:lnTo>
                      <a:lnTo>
                        <a:pt x="1423" y="1235"/>
                      </a:lnTo>
                      <a:lnTo>
                        <a:pt x="1433" y="1234"/>
                      </a:lnTo>
                      <a:lnTo>
                        <a:pt x="1445" y="1232"/>
                      </a:lnTo>
                      <a:lnTo>
                        <a:pt x="1457" y="1228"/>
                      </a:lnTo>
                      <a:lnTo>
                        <a:pt x="1467" y="1225"/>
                      </a:lnTo>
                      <a:lnTo>
                        <a:pt x="1475" y="1219"/>
                      </a:lnTo>
                      <a:lnTo>
                        <a:pt x="1479" y="1217"/>
                      </a:lnTo>
                      <a:lnTo>
                        <a:pt x="1481" y="1214"/>
                      </a:lnTo>
                      <a:lnTo>
                        <a:pt x="1481" y="1214"/>
                      </a:lnTo>
                      <a:lnTo>
                        <a:pt x="1484" y="1207"/>
                      </a:lnTo>
                      <a:lnTo>
                        <a:pt x="1489" y="1200"/>
                      </a:lnTo>
                      <a:lnTo>
                        <a:pt x="1499" y="1187"/>
                      </a:lnTo>
                      <a:lnTo>
                        <a:pt x="1509" y="1177"/>
                      </a:lnTo>
                      <a:lnTo>
                        <a:pt x="1514" y="1175"/>
                      </a:lnTo>
                      <a:lnTo>
                        <a:pt x="1517" y="1173"/>
                      </a:lnTo>
                      <a:lnTo>
                        <a:pt x="1517" y="1173"/>
                      </a:lnTo>
                      <a:lnTo>
                        <a:pt x="1538" y="1161"/>
                      </a:lnTo>
                      <a:lnTo>
                        <a:pt x="1576" y="1140"/>
                      </a:lnTo>
                      <a:lnTo>
                        <a:pt x="1599" y="1128"/>
                      </a:lnTo>
                      <a:lnTo>
                        <a:pt x="1620" y="1119"/>
                      </a:lnTo>
                      <a:lnTo>
                        <a:pt x="1629" y="1116"/>
                      </a:lnTo>
                      <a:lnTo>
                        <a:pt x="1638" y="1115"/>
                      </a:lnTo>
                      <a:lnTo>
                        <a:pt x="1645" y="1113"/>
                      </a:lnTo>
                      <a:lnTo>
                        <a:pt x="1650" y="1115"/>
                      </a:lnTo>
                      <a:lnTo>
                        <a:pt x="1650" y="1115"/>
                      </a:lnTo>
                      <a:lnTo>
                        <a:pt x="1698" y="1129"/>
                      </a:lnTo>
                      <a:lnTo>
                        <a:pt x="1719" y="1137"/>
                      </a:lnTo>
                      <a:lnTo>
                        <a:pt x="1727" y="1141"/>
                      </a:lnTo>
                      <a:lnTo>
                        <a:pt x="1731" y="1144"/>
                      </a:lnTo>
                      <a:lnTo>
                        <a:pt x="1731" y="1144"/>
                      </a:lnTo>
                      <a:lnTo>
                        <a:pt x="1735" y="1146"/>
                      </a:lnTo>
                      <a:lnTo>
                        <a:pt x="1740" y="1150"/>
                      </a:lnTo>
                      <a:lnTo>
                        <a:pt x="1755" y="1156"/>
                      </a:lnTo>
                      <a:lnTo>
                        <a:pt x="1773" y="1161"/>
                      </a:lnTo>
                      <a:lnTo>
                        <a:pt x="1773" y="1161"/>
                      </a:lnTo>
                      <a:lnTo>
                        <a:pt x="1771" y="1163"/>
                      </a:lnTo>
                      <a:lnTo>
                        <a:pt x="1778" y="1160"/>
                      </a:lnTo>
                      <a:lnTo>
                        <a:pt x="1778" y="1160"/>
                      </a:lnTo>
                      <a:lnTo>
                        <a:pt x="1783" y="1157"/>
                      </a:lnTo>
                      <a:lnTo>
                        <a:pt x="1787" y="1151"/>
                      </a:lnTo>
                      <a:lnTo>
                        <a:pt x="1791" y="1143"/>
                      </a:lnTo>
                      <a:lnTo>
                        <a:pt x="1795" y="1135"/>
                      </a:lnTo>
                      <a:lnTo>
                        <a:pt x="1797" y="1126"/>
                      </a:lnTo>
                      <a:lnTo>
                        <a:pt x="1799" y="1117"/>
                      </a:lnTo>
                      <a:lnTo>
                        <a:pt x="1801" y="1101"/>
                      </a:lnTo>
                      <a:lnTo>
                        <a:pt x="1801" y="1101"/>
                      </a:lnTo>
                      <a:lnTo>
                        <a:pt x="1802" y="1094"/>
                      </a:lnTo>
                      <a:lnTo>
                        <a:pt x="1805" y="1088"/>
                      </a:lnTo>
                      <a:lnTo>
                        <a:pt x="1810" y="1084"/>
                      </a:lnTo>
                      <a:lnTo>
                        <a:pt x="1815" y="1080"/>
                      </a:lnTo>
                      <a:lnTo>
                        <a:pt x="1821" y="1078"/>
                      </a:lnTo>
                      <a:lnTo>
                        <a:pt x="1827" y="1077"/>
                      </a:lnTo>
                      <a:lnTo>
                        <a:pt x="1832" y="1077"/>
                      </a:lnTo>
                      <a:lnTo>
                        <a:pt x="1837" y="1079"/>
                      </a:lnTo>
                      <a:lnTo>
                        <a:pt x="1837" y="1079"/>
                      </a:lnTo>
                      <a:lnTo>
                        <a:pt x="1841" y="1083"/>
                      </a:lnTo>
                      <a:lnTo>
                        <a:pt x="1849" y="1086"/>
                      </a:lnTo>
                      <a:lnTo>
                        <a:pt x="1870" y="1094"/>
                      </a:lnTo>
                      <a:lnTo>
                        <a:pt x="1889" y="1101"/>
                      </a:lnTo>
                      <a:lnTo>
                        <a:pt x="1895" y="1104"/>
                      </a:lnTo>
                      <a:lnTo>
                        <a:pt x="1898" y="1107"/>
                      </a:lnTo>
                      <a:lnTo>
                        <a:pt x="1898" y="1107"/>
                      </a:lnTo>
                      <a:lnTo>
                        <a:pt x="1899" y="1108"/>
                      </a:lnTo>
                      <a:lnTo>
                        <a:pt x="1902" y="1109"/>
                      </a:lnTo>
                      <a:lnTo>
                        <a:pt x="1909" y="1111"/>
                      </a:lnTo>
                      <a:lnTo>
                        <a:pt x="1929" y="1115"/>
                      </a:lnTo>
                      <a:lnTo>
                        <a:pt x="1942" y="1116"/>
                      </a:lnTo>
                      <a:lnTo>
                        <a:pt x="1953" y="1119"/>
                      </a:lnTo>
                      <a:lnTo>
                        <a:pt x="1964" y="1124"/>
                      </a:lnTo>
                      <a:lnTo>
                        <a:pt x="1969" y="1126"/>
                      </a:lnTo>
                      <a:lnTo>
                        <a:pt x="1973" y="1129"/>
                      </a:lnTo>
                      <a:lnTo>
                        <a:pt x="1973" y="1129"/>
                      </a:lnTo>
                      <a:lnTo>
                        <a:pt x="1981" y="1136"/>
                      </a:lnTo>
                      <a:lnTo>
                        <a:pt x="1990" y="1141"/>
                      </a:lnTo>
                      <a:lnTo>
                        <a:pt x="2010" y="1150"/>
                      </a:lnTo>
                      <a:lnTo>
                        <a:pt x="2026" y="1157"/>
                      </a:lnTo>
                      <a:lnTo>
                        <a:pt x="2033" y="1160"/>
                      </a:lnTo>
                      <a:lnTo>
                        <a:pt x="2037" y="1163"/>
                      </a:lnTo>
                      <a:lnTo>
                        <a:pt x="2037" y="1163"/>
                      </a:lnTo>
                      <a:lnTo>
                        <a:pt x="2040" y="1165"/>
                      </a:lnTo>
                      <a:lnTo>
                        <a:pt x="2045" y="1166"/>
                      </a:lnTo>
                      <a:lnTo>
                        <a:pt x="2060" y="1167"/>
                      </a:lnTo>
                      <a:lnTo>
                        <a:pt x="2080" y="1166"/>
                      </a:lnTo>
                      <a:lnTo>
                        <a:pt x="2104" y="1165"/>
                      </a:lnTo>
                      <a:lnTo>
                        <a:pt x="2149" y="1159"/>
                      </a:lnTo>
                      <a:lnTo>
                        <a:pt x="2176" y="1154"/>
                      </a:lnTo>
                      <a:lnTo>
                        <a:pt x="2176" y="1154"/>
                      </a:lnTo>
                      <a:lnTo>
                        <a:pt x="2183" y="1153"/>
                      </a:lnTo>
                      <a:lnTo>
                        <a:pt x="2192" y="1152"/>
                      </a:lnTo>
                      <a:lnTo>
                        <a:pt x="2212" y="1151"/>
                      </a:lnTo>
                      <a:lnTo>
                        <a:pt x="2237" y="1150"/>
                      </a:lnTo>
                      <a:lnTo>
                        <a:pt x="2237" y="1150"/>
                      </a:lnTo>
                      <a:lnTo>
                        <a:pt x="2245" y="1152"/>
                      </a:lnTo>
                      <a:lnTo>
                        <a:pt x="2262" y="1157"/>
                      </a:lnTo>
                      <a:lnTo>
                        <a:pt x="2272" y="1159"/>
                      </a:lnTo>
                      <a:lnTo>
                        <a:pt x="2283" y="1159"/>
                      </a:lnTo>
                      <a:lnTo>
                        <a:pt x="2291" y="1159"/>
                      </a:lnTo>
                      <a:lnTo>
                        <a:pt x="2294" y="1158"/>
                      </a:lnTo>
                      <a:lnTo>
                        <a:pt x="2296" y="1157"/>
                      </a:lnTo>
                      <a:lnTo>
                        <a:pt x="2296" y="1157"/>
                      </a:lnTo>
                      <a:lnTo>
                        <a:pt x="2301" y="1151"/>
                      </a:lnTo>
                      <a:lnTo>
                        <a:pt x="2305" y="1141"/>
                      </a:lnTo>
                      <a:lnTo>
                        <a:pt x="2316" y="1115"/>
                      </a:lnTo>
                      <a:lnTo>
                        <a:pt x="2327" y="1088"/>
                      </a:lnTo>
                      <a:lnTo>
                        <a:pt x="2332" y="1078"/>
                      </a:lnTo>
                      <a:lnTo>
                        <a:pt x="2335" y="1075"/>
                      </a:lnTo>
                      <a:lnTo>
                        <a:pt x="2337" y="1073"/>
                      </a:lnTo>
                      <a:lnTo>
                        <a:pt x="2337" y="1073"/>
                      </a:lnTo>
                      <a:lnTo>
                        <a:pt x="2340" y="1070"/>
                      </a:lnTo>
                      <a:lnTo>
                        <a:pt x="2341" y="1068"/>
                      </a:lnTo>
                      <a:lnTo>
                        <a:pt x="2342" y="1062"/>
                      </a:lnTo>
                      <a:lnTo>
                        <a:pt x="2341" y="1047"/>
                      </a:lnTo>
                      <a:lnTo>
                        <a:pt x="2342" y="1041"/>
                      </a:lnTo>
                      <a:lnTo>
                        <a:pt x="2342" y="1037"/>
                      </a:lnTo>
                      <a:lnTo>
                        <a:pt x="2344" y="1035"/>
                      </a:lnTo>
                      <a:lnTo>
                        <a:pt x="2346" y="1033"/>
                      </a:lnTo>
                      <a:lnTo>
                        <a:pt x="2350" y="1030"/>
                      </a:lnTo>
                      <a:lnTo>
                        <a:pt x="2354" y="1029"/>
                      </a:lnTo>
                      <a:lnTo>
                        <a:pt x="2360" y="1029"/>
                      </a:lnTo>
                      <a:lnTo>
                        <a:pt x="2360" y="1029"/>
                      </a:lnTo>
                      <a:lnTo>
                        <a:pt x="2374" y="1028"/>
                      </a:lnTo>
                      <a:lnTo>
                        <a:pt x="2390" y="1027"/>
                      </a:lnTo>
                      <a:lnTo>
                        <a:pt x="2406" y="1026"/>
                      </a:lnTo>
                      <a:lnTo>
                        <a:pt x="2423" y="1026"/>
                      </a:lnTo>
                      <a:lnTo>
                        <a:pt x="2431" y="1027"/>
                      </a:lnTo>
                      <a:lnTo>
                        <a:pt x="2437" y="1028"/>
                      </a:lnTo>
                      <a:lnTo>
                        <a:pt x="2445" y="1030"/>
                      </a:lnTo>
                      <a:lnTo>
                        <a:pt x="2452" y="1034"/>
                      </a:lnTo>
                      <a:lnTo>
                        <a:pt x="2459" y="1038"/>
                      </a:lnTo>
                      <a:lnTo>
                        <a:pt x="2465" y="1044"/>
                      </a:lnTo>
                      <a:lnTo>
                        <a:pt x="2469" y="1051"/>
                      </a:lnTo>
                      <a:lnTo>
                        <a:pt x="2474" y="1059"/>
                      </a:lnTo>
                      <a:lnTo>
                        <a:pt x="2474" y="1059"/>
                      </a:lnTo>
                      <a:lnTo>
                        <a:pt x="2487" y="1090"/>
                      </a:lnTo>
                      <a:lnTo>
                        <a:pt x="2498" y="1111"/>
                      </a:lnTo>
                      <a:lnTo>
                        <a:pt x="2508" y="1129"/>
                      </a:lnTo>
                      <a:lnTo>
                        <a:pt x="2519" y="1145"/>
                      </a:lnTo>
                      <a:lnTo>
                        <a:pt x="2519" y="1145"/>
                      </a:lnTo>
                      <a:lnTo>
                        <a:pt x="2523" y="1150"/>
                      </a:lnTo>
                      <a:lnTo>
                        <a:pt x="2527" y="1153"/>
                      </a:lnTo>
                      <a:lnTo>
                        <a:pt x="2537" y="1159"/>
                      </a:lnTo>
                      <a:lnTo>
                        <a:pt x="2548" y="1163"/>
                      </a:lnTo>
                      <a:lnTo>
                        <a:pt x="2559" y="1167"/>
                      </a:lnTo>
                      <a:lnTo>
                        <a:pt x="2569" y="1170"/>
                      </a:lnTo>
                      <a:lnTo>
                        <a:pt x="2578" y="1174"/>
                      </a:lnTo>
                      <a:lnTo>
                        <a:pt x="2585" y="1177"/>
                      </a:lnTo>
                      <a:lnTo>
                        <a:pt x="2586" y="1179"/>
                      </a:lnTo>
                      <a:lnTo>
                        <a:pt x="2588" y="1182"/>
                      </a:lnTo>
                      <a:lnTo>
                        <a:pt x="2588" y="1182"/>
                      </a:lnTo>
                      <a:lnTo>
                        <a:pt x="2589" y="1186"/>
                      </a:lnTo>
                      <a:lnTo>
                        <a:pt x="2590" y="1192"/>
                      </a:lnTo>
                      <a:lnTo>
                        <a:pt x="2593" y="1196"/>
                      </a:lnTo>
                      <a:lnTo>
                        <a:pt x="2597" y="1200"/>
                      </a:lnTo>
                      <a:lnTo>
                        <a:pt x="2600" y="1204"/>
                      </a:lnTo>
                      <a:lnTo>
                        <a:pt x="2606" y="1208"/>
                      </a:lnTo>
                      <a:lnTo>
                        <a:pt x="2613" y="1211"/>
                      </a:lnTo>
                      <a:lnTo>
                        <a:pt x="2622" y="1214"/>
                      </a:lnTo>
                      <a:lnTo>
                        <a:pt x="2622" y="1214"/>
                      </a:lnTo>
                      <a:lnTo>
                        <a:pt x="2631" y="1215"/>
                      </a:lnTo>
                      <a:lnTo>
                        <a:pt x="2638" y="1215"/>
                      </a:lnTo>
                      <a:lnTo>
                        <a:pt x="2644" y="1212"/>
                      </a:lnTo>
                      <a:lnTo>
                        <a:pt x="2651" y="1210"/>
                      </a:lnTo>
                      <a:lnTo>
                        <a:pt x="2657" y="1208"/>
                      </a:lnTo>
                      <a:lnTo>
                        <a:pt x="2665" y="1206"/>
                      </a:lnTo>
                      <a:lnTo>
                        <a:pt x="2673" y="1206"/>
                      </a:lnTo>
                      <a:lnTo>
                        <a:pt x="2683" y="1207"/>
                      </a:lnTo>
                      <a:lnTo>
                        <a:pt x="2683" y="1207"/>
                      </a:lnTo>
                      <a:lnTo>
                        <a:pt x="2706" y="1214"/>
                      </a:lnTo>
                      <a:lnTo>
                        <a:pt x="2706" y="1214"/>
                      </a:lnTo>
                      <a:lnTo>
                        <a:pt x="2718" y="1199"/>
                      </a:lnTo>
                      <a:lnTo>
                        <a:pt x="2732" y="1185"/>
                      </a:lnTo>
                      <a:lnTo>
                        <a:pt x="2732" y="1185"/>
                      </a:lnTo>
                      <a:lnTo>
                        <a:pt x="2738" y="1178"/>
                      </a:lnTo>
                      <a:lnTo>
                        <a:pt x="2741" y="1170"/>
                      </a:lnTo>
                      <a:lnTo>
                        <a:pt x="2744" y="1161"/>
                      </a:lnTo>
                      <a:lnTo>
                        <a:pt x="2747" y="1151"/>
                      </a:lnTo>
                      <a:lnTo>
                        <a:pt x="2750" y="1131"/>
                      </a:lnTo>
                      <a:lnTo>
                        <a:pt x="2751" y="1120"/>
                      </a:lnTo>
                      <a:lnTo>
                        <a:pt x="2755" y="1111"/>
                      </a:lnTo>
                      <a:lnTo>
                        <a:pt x="2755" y="1111"/>
                      </a:lnTo>
                      <a:lnTo>
                        <a:pt x="2759" y="1096"/>
                      </a:lnTo>
                      <a:lnTo>
                        <a:pt x="2762" y="1082"/>
                      </a:lnTo>
                      <a:lnTo>
                        <a:pt x="2763" y="1066"/>
                      </a:lnTo>
                      <a:lnTo>
                        <a:pt x="2763" y="1050"/>
                      </a:lnTo>
                      <a:lnTo>
                        <a:pt x="2760" y="1043"/>
                      </a:lnTo>
                      <a:lnTo>
                        <a:pt x="2758" y="1036"/>
                      </a:lnTo>
                      <a:lnTo>
                        <a:pt x="2756" y="1029"/>
                      </a:lnTo>
                      <a:lnTo>
                        <a:pt x="2752" y="1022"/>
                      </a:lnTo>
                      <a:lnTo>
                        <a:pt x="2748" y="1018"/>
                      </a:lnTo>
                      <a:lnTo>
                        <a:pt x="2742" y="1012"/>
                      </a:lnTo>
                      <a:lnTo>
                        <a:pt x="2735" y="1009"/>
                      </a:lnTo>
                      <a:lnTo>
                        <a:pt x="2729" y="1005"/>
                      </a:lnTo>
                      <a:lnTo>
                        <a:pt x="2729" y="1005"/>
                      </a:lnTo>
                      <a:lnTo>
                        <a:pt x="2718" y="1003"/>
                      </a:lnTo>
                      <a:lnTo>
                        <a:pt x="2708" y="1001"/>
                      </a:lnTo>
                      <a:lnTo>
                        <a:pt x="2688" y="999"/>
                      </a:lnTo>
                      <a:lnTo>
                        <a:pt x="2679" y="996"/>
                      </a:lnTo>
                      <a:lnTo>
                        <a:pt x="2669" y="993"/>
                      </a:lnTo>
                      <a:lnTo>
                        <a:pt x="2660" y="987"/>
                      </a:lnTo>
                      <a:lnTo>
                        <a:pt x="2657" y="984"/>
                      </a:lnTo>
                      <a:lnTo>
                        <a:pt x="2653" y="980"/>
                      </a:lnTo>
                      <a:lnTo>
                        <a:pt x="2653" y="980"/>
                      </a:lnTo>
                      <a:lnTo>
                        <a:pt x="2651" y="977"/>
                      </a:lnTo>
                      <a:lnTo>
                        <a:pt x="2650" y="972"/>
                      </a:lnTo>
                      <a:lnTo>
                        <a:pt x="2650" y="964"/>
                      </a:lnTo>
                      <a:lnTo>
                        <a:pt x="2650" y="955"/>
                      </a:lnTo>
                      <a:lnTo>
                        <a:pt x="2652" y="946"/>
                      </a:lnTo>
                      <a:lnTo>
                        <a:pt x="2652" y="946"/>
                      </a:lnTo>
                      <a:lnTo>
                        <a:pt x="2653" y="943"/>
                      </a:lnTo>
                      <a:lnTo>
                        <a:pt x="2656" y="939"/>
                      </a:lnTo>
                      <a:lnTo>
                        <a:pt x="2664" y="935"/>
                      </a:lnTo>
                      <a:lnTo>
                        <a:pt x="2667" y="933"/>
                      </a:lnTo>
                      <a:lnTo>
                        <a:pt x="2669" y="930"/>
                      </a:lnTo>
                      <a:lnTo>
                        <a:pt x="2671" y="926"/>
                      </a:lnTo>
                      <a:lnTo>
                        <a:pt x="2671" y="921"/>
                      </a:lnTo>
                      <a:lnTo>
                        <a:pt x="2671" y="921"/>
                      </a:lnTo>
                      <a:lnTo>
                        <a:pt x="2690" y="922"/>
                      </a:lnTo>
                      <a:lnTo>
                        <a:pt x="2699" y="922"/>
                      </a:lnTo>
                      <a:lnTo>
                        <a:pt x="2708" y="921"/>
                      </a:lnTo>
                      <a:lnTo>
                        <a:pt x="2716" y="920"/>
                      </a:lnTo>
                      <a:lnTo>
                        <a:pt x="2724" y="917"/>
                      </a:lnTo>
                      <a:lnTo>
                        <a:pt x="2730" y="913"/>
                      </a:lnTo>
                      <a:lnTo>
                        <a:pt x="2735" y="908"/>
                      </a:lnTo>
                      <a:lnTo>
                        <a:pt x="2735" y="908"/>
                      </a:lnTo>
                      <a:lnTo>
                        <a:pt x="2739" y="902"/>
                      </a:lnTo>
                      <a:lnTo>
                        <a:pt x="2742" y="895"/>
                      </a:lnTo>
                      <a:lnTo>
                        <a:pt x="2749" y="880"/>
                      </a:lnTo>
                      <a:lnTo>
                        <a:pt x="2755" y="866"/>
                      </a:lnTo>
                      <a:lnTo>
                        <a:pt x="2762" y="852"/>
                      </a:lnTo>
                      <a:lnTo>
                        <a:pt x="2762" y="852"/>
                      </a:lnTo>
                      <a:lnTo>
                        <a:pt x="2766" y="846"/>
                      </a:lnTo>
                      <a:lnTo>
                        <a:pt x="2772" y="842"/>
                      </a:lnTo>
                      <a:lnTo>
                        <a:pt x="2777" y="837"/>
                      </a:lnTo>
                      <a:lnTo>
                        <a:pt x="2783" y="833"/>
                      </a:lnTo>
                      <a:lnTo>
                        <a:pt x="2798" y="826"/>
                      </a:lnTo>
                      <a:lnTo>
                        <a:pt x="2813" y="820"/>
                      </a:lnTo>
                      <a:lnTo>
                        <a:pt x="2813" y="820"/>
                      </a:lnTo>
                      <a:lnTo>
                        <a:pt x="2865" y="805"/>
                      </a:lnTo>
                      <a:lnTo>
                        <a:pt x="2917" y="788"/>
                      </a:lnTo>
                      <a:lnTo>
                        <a:pt x="2917" y="788"/>
                      </a:lnTo>
                      <a:lnTo>
                        <a:pt x="2926" y="786"/>
                      </a:lnTo>
                      <a:lnTo>
                        <a:pt x="2936" y="786"/>
                      </a:lnTo>
                      <a:lnTo>
                        <a:pt x="2946" y="786"/>
                      </a:lnTo>
                      <a:lnTo>
                        <a:pt x="2955" y="788"/>
                      </a:lnTo>
                      <a:lnTo>
                        <a:pt x="2965" y="790"/>
                      </a:lnTo>
                      <a:lnTo>
                        <a:pt x="2975" y="795"/>
                      </a:lnTo>
                      <a:lnTo>
                        <a:pt x="2984" y="800"/>
                      </a:lnTo>
                      <a:lnTo>
                        <a:pt x="2994" y="805"/>
                      </a:lnTo>
                      <a:lnTo>
                        <a:pt x="2994" y="805"/>
                      </a:lnTo>
                      <a:lnTo>
                        <a:pt x="2995" y="808"/>
                      </a:lnTo>
                      <a:lnTo>
                        <a:pt x="2995" y="810"/>
                      </a:lnTo>
                      <a:lnTo>
                        <a:pt x="2995" y="815"/>
                      </a:lnTo>
                      <a:lnTo>
                        <a:pt x="2995" y="815"/>
                      </a:lnTo>
                      <a:lnTo>
                        <a:pt x="3005" y="813"/>
                      </a:lnTo>
                      <a:lnTo>
                        <a:pt x="3016" y="812"/>
                      </a:lnTo>
                      <a:lnTo>
                        <a:pt x="3027" y="809"/>
                      </a:lnTo>
                      <a:lnTo>
                        <a:pt x="3038" y="805"/>
                      </a:lnTo>
                      <a:lnTo>
                        <a:pt x="3048" y="801"/>
                      </a:lnTo>
                      <a:lnTo>
                        <a:pt x="3058" y="796"/>
                      </a:lnTo>
                      <a:lnTo>
                        <a:pt x="3067" y="790"/>
                      </a:lnTo>
                      <a:lnTo>
                        <a:pt x="3077" y="785"/>
                      </a:lnTo>
                      <a:lnTo>
                        <a:pt x="3095" y="771"/>
                      </a:lnTo>
                      <a:lnTo>
                        <a:pt x="3111" y="755"/>
                      </a:lnTo>
                      <a:lnTo>
                        <a:pt x="3124" y="738"/>
                      </a:lnTo>
                      <a:lnTo>
                        <a:pt x="3136" y="719"/>
                      </a:lnTo>
                      <a:lnTo>
                        <a:pt x="3145" y="718"/>
                      </a:lnTo>
                      <a:lnTo>
                        <a:pt x="3145" y="718"/>
                      </a:lnTo>
                      <a:lnTo>
                        <a:pt x="3146" y="714"/>
                      </a:lnTo>
                      <a:lnTo>
                        <a:pt x="3148" y="713"/>
                      </a:lnTo>
                      <a:lnTo>
                        <a:pt x="3154" y="712"/>
                      </a:lnTo>
                      <a:lnTo>
                        <a:pt x="3160" y="712"/>
                      </a:lnTo>
                      <a:lnTo>
                        <a:pt x="3162" y="710"/>
                      </a:lnTo>
                      <a:lnTo>
                        <a:pt x="3164" y="707"/>
                      </a:lnTo>
                      <a:lnTo>
                        <a:pt x="3164" y="707"/>
                      </a:lnTo>
                      <a:lnTo>
                        <a:pt x="3171" y="709"/>
                      </a:lnTo>
                      <a:lnTo>
                        <a:pt x="3178" y="709"/>
                      </a:lnTo>
                      <a:lnTo>
                        <a:pt x="3183" y="707"/>
                      </a:lnTo>
                      <a:lnTo>
                        <a:pt x="3189" y="705"/>
                      </a:lnTo>
                      <a:lnTo>
                        <a:pt x="3201" y="701"/>
                      </a:lnTo>
                      <a:lnTo>
                        <a:pt x="3206" y="698"/>
                      </a:lnTo>
                      <a:lnTo>
                        <a:pt x="3213" y="698"/>
                      </a:lnTo>
                      <a:lnTo>
                        <a:pt x="3213" y="698"/>
                      </a:lnTo>
                      <a:lnTo>
                        <a:pt x="3223" y="701"/>
                      </a:lnTo>
                      <a:lnTo>
                        <a:pt x="3232" y="704"/>
                      </a:lnTo>
                      <a:lnTo>
                        <a:pt x="3237" y="707"/>
                      </a:lnTo>
                      <a:lnTo>
                        <a:pt x="3241" y="711"/>
                      </a:lnTo>
                      <a:lnTo>
                        <a:pt x="3246" y="715"/>
                      </a:lnTo>
                      <a:lnTo>
                        <a:pt x="3249" y="721"/>
                      </a:lnTo>
                      <a:lnTo>
                        <a:pt x="3249" y="721"/>
                      </a:lnTo>
                      <a:lnTo>
                        <a:pt x="3251" y="722"/>
                      </a:lnTo>
                      <a:lnTo>
                        <a:pt x="3253" y="723"/>
                      </a:lnTo>
                      <a:lnTo>
                        <a:pt x="3259" y="723"/>
                      </a:lnTo>
                      <a:lnTo>
                        <a:pt x="3265" y="721"/>
                      </a:lnTo>
                      <a:lnTo>
                        <a:pt x="3272" y="718"/>
                      </a:lnTo>
                      <a:lnTo>
                        <a:pt x="3272" y="718"/>
                      </a:lnTo>
                      <a:lnTo>
                        <a:pt x="3280" y="709"/>
                      </a:lnTo>
                      <a:lnTo>
                        <a:pt x="3288" y="698"/>
                      </a:lnTo>
                      <a:lnTo>
                        <a:pt x="3296" y="687"/>
                      </a:lnTo>
                      <a:lnTo>
                        <a:pt x="3304" y="677"/>
                      </a:lnTo>
                      <a:lnTo>
                        <a:pt x="3312" y="669"/>
                      </a:lnTo>
                      <a:lnTo>
                        <a:pt x="3315" y="665"/>
                      </a:lnTo>
                      <a:lnTo>
                        <a:pt x="3320" y="664"/>
                      </a:lnTo>
                      <a:lnTo>
                        <a:pt x="3324" y="663"/>
                      </a:lnTo>
                      <a:lnTo>
                        <a:pt x="3328" y="664"/>
                      </a:lnTo>
                      <a:lnTo>
                        <a:pt x="3332" y="666"/>
                      </a:lnTo>
                      <a:lnTo>
                        <a:pt x="3337" y="670"/>
                      </a:lnTo>
                      <a:lnTo>
                        <a:pt x="3337" y="670"/>
                      </a:lnTo>
                      <a:lnTo>
                        <a:pt x="3339" y="673"/>
                      </a:lnTo>
                      <a:lnTo>
                        <a:pt x="3340" y="677"/>
                      </a:lnTo>
                      <a:lnTo>
                        <a:pt x="3342" y="680"/>
                      </a:lnTo>
                      <a:lnTo>
                        <a:pt x="3340" y="684"/>
                      </a:lnTo>
                      <a:lnTo>
                        <a:pt x="3337" y="692"/>
                      </a:lnTo>
                      <a:lnTo>
                        <a:pt x="3332" y="698"/>
                      </a:lnTo>
                      <a:lnTo>
                        <a:pt x="3318" y="712"/>
                      </a:lnTo>
                      <a:lnTo>
                        <a:pt x="3310" y="718"/>
                      </a:lnTo>
                      <a:lnTo>
                        <a:pt x="3304" y="724"/>
                      </a:lnTo>
                      <a:lnTo>
                        <a:pt x="3304" y="724"/>
                      </a:lnTo>
                      <a:lnTo>
                        <a:pt x="3296" y="737"/>
                      </a:lnTo>
                      <a:lnTo>
                        <a:pt x="3288" y="751"/>
                      </a:lnTo>
                      <a:lnTo>
                        <a:pt x="3288" y="751"/>
                      </a:lnTo>
                      <a:lnTo>
                        <a:pt x="3284" y="760"/>
                      </a:lnTo>
                      <a:lnTo>
                        <a:pt x="3277" y="767"/>
                      </a:lnTo>
                      <a:lnTo>
                        <a:pt x="3270" y="773"/>
                      </a:lnTo>
                      <a:lnTo>
                        <a:pt x="3262" y="780"/>
                      </a:lnTo>
                      <a:lnTo>
                        <a:pt x="3245" y="794"/>
                      </a:lnTo>
                      <a:lnTo>
                        <a:pt x="3238" y="802"/>
                      </a:lnTo>
                      <a:lnTo>
                        <a:pt x="3230" y="811"/>
                      </a:lnTo>
                      <a:lnTo>
                        <a:pt x="3230" y="811"/>
                      </a:lnTo>
                      <a:lnTo>
                        <a:pt x="3226" y="818"/>
                      </a:lnTo>
                      <a:lnTo>
                        <a:pt x="3219" y="822"/>
                      </a:lnTo>
                      <a:lnTo>
                        <a:pt x="3212" y="826"/>
                      </a:lnTo>
                      <a:lnTo>
                        <a:pt x="3204" y="829"/>
                      </a:lnTo>
                      <a:lnTo>
                        <a:pt x="3188" y="836"/>
                      </a:lnTo>
                      <a:lnTo>
                        <a:pt x="3181" y="839"/>
                      </a:lnTo>
                      <a:lnTo>
                        <a:pt x="3176" y="845"/>
                      </a:lnTo>
                      <a:lnTo>
                        <a:pt x="3176" y="845"/>
                      </a:lnTo>
                      <a:lnTo>
                        <a:pt x="3171" y="851"/>
                      </a:lnTo>
                      <a:lnTo>
                        <a:pt x="3169" y="858"/>
                      </a:lnTo>
                      <a:lnTo>
                        <a:pt x="3169" y="863"/>
                      </a:lnTo>
                      <a:lnTo>
                        <a:pt x="3171" y="869"/>
                      </a:lnTo>
                      <a:lnTo>
                        <a:pt x="3177" y="880"/>
                      </a:lnTo>
                      <a:lnTo>
                        <a:pt x="3181" y="887"/>
                      </a:lnTo>
                      <a:lnTo>
                        <a:pt x="3183" y="894"/>
                      </a:lnTo>
                      <a:lnTo>
                        <a:pt x="3183" y="894"/>
                      </a:lnTo>
                      <a:lnTo>
                        <a:pt x="3178" y="894"/>
                      </a:lnTo>
                      <a:lnTo>
                        <a:pt x="3176" y="894"/>
                      </a:lnTo>
                      <a:lnTo>
                        <a:pt x="3174" y="894"/>
                      </a:lnTo>
                      <a:lnTo>
                        <a:pt x="3174" y="894"/>
                      </a:lnTo>
                      <a:lnTo>
                        <a:pt x="3173" y="901"/>
                      </a:lnTo>
                      <a:lnTo>
                        <a:pt x="3172" y="909"/>
                      </a:lnTo>
                      <a:lnTo>
                        <a:pt x="3173" y="917"/>
                      </a:lnTo>
                      <a:lnTo>
                        <a:pt x="3176" y="924"/>
                      </a:lnTo>
                      <a:lnTo>
                        <a:pt x="3176" y="924"/>
                      </a:lnTo>
                      <a:lnTo>
                        <a:pt x="3179" y="931"/>
                      </a:lnTo>
                      <a:lnTo>
                        <a:pt x="3185" y="939"/>
                      </a:lnTo>
                      <a:lnTo>
                        <a:pt x="3198" y="953"/>
                      </a:lnTo>
                      <a:lnTo>
                        <a:pt x="3204" y="960"/>
                      </a:lnTo>
                      <a:lnTo>
                        <a:pt x="3210" y="967"/>
                      </a:lnTo>
                      <a:lnTo>
                        <a:pt x="3214" y="976"/>
                      </a:lnTo>
                      <a:lnTo>
                        <a:pt x="3216" y="985"/>
                      </a:lnTo>
                      <a:lnTo>
                        <a:pt x="3216" y="985"/>
                      </a:lnTo>
                      <a:lnTo>
                        <a:pt x="3219" y="992"/>
                      </a:lnTo>
                      <a:lnTo>
                        <a:pt x="3221" y="1000"/>
                      </a:lnTo>
                      <a:lnTo>
                        <a:pt x="3222" y="1007"/>
                      </a:lnTo>
                      <a:lnTo>
                        <a:pt x="3223" y="1015"/>
                      </a:lnTo>
                      <a:lnTo>
                        <a:pt x="3223" y="1015"/>
                      </a:lnTo>
                      <a:lnTo>
                        <a:pt x="3228" y="1013"/>
                      </a:lnTo>
                      <a:lnTo>
                        <a:pt x="3232" y="1011"/>
                      </a:lnTo>
                      <a:lnTo>
                        <a:pt x="3237" y="1008"/>
                      </a:lnTo>
                      <a:lnTo>
                        <a:pt x="3240" y="1004"/>
                      </a:lnTo>
                      <a:lnTo>
                        <a:pt x="3246" y="996"/>
                      </a:lnTo>
                      <a:lnTo>
                        <a:pt x="3249" y="988"/>
                      </a:lnTo>
                      <a:lnTo>
                        <a:pt x="3249" y="988"/>
                      </a:lnTo>
                      <a:lnTo>
                        <a:pt x="3257" y="970"/>
                      </a:lnTo>
                      <a:lnTo>
                        <a:pt x="3261" y="962"/>
                      </a:lnTo>
                      <a:lnTo>
                        <a:pt x="3265" y="958"/>
                      </a:lnTo>
                      <a:lnTo>
                        <a:pt x="3265" y="958"/>
                      </a:lnTo>
                      <a:lnTo>
                        <a:pt x="3276" y="947"/>
                      </a:lnTo>
                      <a:lnTo>
                        <a:pt x="3284" y="937"/>
                      </a:lnTo>
                      <a:lnTo>
                        <a:pt x="3292" y="926"/>
                      </a:lnTo>
                      <a:lnTo>
                        <a:pt x="3297" y="914"/>
                      </a:lnTo>
                      <a:lnTo>
                        <a:pt x="3302" y="903"/>
                      </a:lnTo>
                      <a:lnTo>
                        <a:pt x="3305" y="892"/>
                      </a:lnTo>
                      <a:lnTo>
                        <a:pt x="3311" y="867"/>
                      </a:lnTo>
                      <a:lnTo>
                        <a:pt x="3315" y="843"/>
                      </a:lnTo>
                      <a:lnTo>
                        <a:pt x="3319" y="818"/>
                      </a:lnTo>
                      <a:lnTo>
                        <a:pt x="3323" y="794"/>
                      </a:lnTo>
                      <a:lnTo>
                        <a:pt x="3327" y="781"/>
                      </a:lnTo>
                      <a:lnTo>
                        <a:pt x="3331" y="770"/>
                      </a:lnTo>
                      <a:lnTo>
                        <a:pt x="3331" y="770"/>
                      </a:lnTo>
                      <a:lnTo>
                        <a:pt x="3334" y="764"/>
                      </a:lnTo>
                      <a:lnTo>
                        <a:pt x="3336" y="760"/>
                      </a:lnTo>
                      <a:lnTo>
                        <a:pt x="3344" y="748"/>
                      </a:lnTo>
                      <a:lnTo>
                        <a:pt x="3347" y="743"/>
                      </a:lnTo>
                      <a:lnTo>
                        <a:pt x="3350" y="736"/>
                      </a:lnTo>
                      <a:lnTo>
                        <a:pt x="3351" y="729"/>
                      </a:lnTo>
                      <a:lnTo>
                        <a:pt x="3351" y="722"/>
                      </a:lnTo>
                      <a:lnTo>
                        <a:pt x="3351" y="722"/>
                      </a:lnTo>
                      <a:lnTo>
                        <a:pt x="3355" y="722"/>
                      </a:lnTo>
                      <a:lnTo>
                        <a:pt x="3360" y="722"/>
                      </a:lnTo>
                      <a:lnTo>
                        <a:pt x="3370" y="724"/>
                      </a:lnTo>
                      <a:lnTo>
                        <a:pt x="3379" y="727"/>
                      </a:lnTo>
                      <a:lnTo>
                        <a:pt x="3385" y="728"/>
                      </a:lnTo>
                      <a:lnTo>
                        <a:pt x="3389" y="728"/>
                      </a:lnTo>
                      <a:lnTo>
                        <a:pt x="3389" y="728"/>
                      </a:lnTo>
                      <a:lnTo>
                        <a:pt x="3389" y="735"/>
                      </a:lnTo>
                      <a:lnTo>
                        <a:pt x="3392" y="742"/>
                      </a:lnTo>
                      <a:lnTo>
                        <a:pt x="3396" y="747"/>
                      </a:lnTo>
                      <a:lnTo>
                        <a:pt x="3400" y="751"/>
                      </a:lnTo>
                      <a:lnTo>
                        <a:pt x="3400" y="751"/>
                      </a:lnTo>
                      <a:lnTo>
                        <a:pt x="3420" y="756"/>
                      </a:lnTo>
                      <a:lnTo>
                        <a:pt x="3438" y="760"/>
                      </a:lnTo>
                      <a:lnTo>
                        <a:pt x="3438" y="760"/>
                      </a:lnTo>
                      <a:lnTo>
                        <a:pt x="3447" y="761"/>
                      </a:lnTo>
                      <a:lnTo>
                        <a:pt x="3454" y="761"/>
                      </a:lnTo>
                      <a:lnTo>
                        <a:pt x="3460" y="761"/>
                      </a:lnTo>
                      <a:lnTo>
                        <a:pt x="3466" y="759"/>
                      </a:lnTo>
                      <a:lnTo>
                        <a:pt x="3470" y="756"/>
                      </a:lnTo>
                      <a:lnTo>
                        <a:pt x="3475" y="753"/>
                      </a:lnTo>
                      <a:lnTo>
                        <a:pt x="3478" y="748"/>
                      </a:lnTo>
                      <a:lnTo>
                        <a:pt x="3480" y="744"/>
                      </a:lnTo>
                      <a:lnTo>
                        <a:pt x="3485" y="732"/>
                      </a:lnTo>
                      <a:lnTo>
                        <a:pt x="3488" y="720"/>
                      </a:lnTo>
                      <a:lnTo>
                        <a:pt x="3494" y="693"/>
                      </a:lnTo>
                      <a:lnTo>
                        <a:pt x="3494" y="693"/>
                      </a:lnTo>
                      <a:lnTo>
                        <a:pt x="3495" y="692"/>
                      </a:lnTo>
                      <a:lnTo>
                        <a:pt x="3498" y="693"/>
                      </a:lnTo>
                      <a:lnTo>
                        <a:pt x="3503" y="693"/>
                      </a:lnTo>
                      <a:lnTo>
                        <a:pt x="3506" y="692"/>
                      </a:lnTo>
                      <a:lnTo>
                        <a:pt x="3506" y="692"/>
                      </a:lnTo>
                      <a:lnTo>
                        <a:pt x="3513" y="687"/>
                      </a:lnTo>
                      <a:lnTo>
                        <a:pt x="3519" y="681"/>
                      </a:lnTo>
                      <a:lnTo>
                        <a:pt x="3525" y="677"/>
                      </a:lnTo>
                      <a:lnTo>
                        <a:pt x="3528" y="674"/>
                      </a:lnTo>
                      <a:lnTo>
                        <a:pt x="3531" y="673"/>
                      </a:lnTo>
                      <a:lnTo>
                        <a:pt x="3531" y="673"/>
                      </a:lnTo>
                      <a:lnTo>
                        <a:pt x="3564" y="669"/>
                      </a:lnTo>
                      <a:lnTo>
                        <a:pt x="3596" y="664"/>
                      </a:lnTo>
                      <a:lnTo>
                        <a:pt x="3612" y="660"/>
                      </a:lnTo>
                      <a:lnTo>
                        <a:pt x="3627" y="655"/>
                      </a:lnTo>
                      <a:lnTo>
                        <a:pt x="3642" y="649"/>
                      </a:lnTo>
                      <a:lnTo>
                        <a:pt x="3655" y="641"/>
                      </a:lnTo>
                      <a:lnTo>
                        <a:pt x="3655" y="641"/>
                      </a:lnTo>
                      <a:lnTo>
                        <a:pt x="3659" y="638"/>
                      </a:lnTo>
                      <a:lnTo>
                        <a:pt x="3662" y="635"/>
                      </a:lnTo>
                      <a:lnTo>
                        <a:pt x="3663" y="630"/>
                      </a:lnTo>
                      <a:lnTo>
                        <a:pt x="3663" y="626"/>
                      </a:lnTo>
                      <a:lnTo>
                        <a:pt x="3661" y="615"/>
                      </a:lnTo>
                      <a:lnTo>
                        <a:pt x="3657" y="604"/>
                      </a:lnTo>
                      <a:lnTo>
                        <a:pt x="3652" y="594"/>
                      </a:lnTo>
                      <a:lnTo>
                        <a:pt x="3649" y="582"/>
                      </a:lnTo>
                      <a:lnTo>
                        <a:pt x="3647" y="578"/>
                      </a:lnTo>
                      <a:lnTo>
                        <a:pt x="3649" y="573"/>
                      </a:lnTo>
                      <a:lnTo>
                        <a:pt x="3650" y="569"/>
                      </a:lnTo>
                      <a:lnTo>
                        <a:pt x="3652" y="564"/>
                      </a:lnTo>
                      <a:lnTo>
                        <a:pt x="3652" y="564"/>
                      </a:lnTo>
                      <a:lnTo>
                        <a:pt x="3655" y="562"/>
                      </a:lnTo>
                      <a:lnTo>
                        <a:pt x="3660" y="561"/>
                      </a:lnTo>
                      <a:lnTo>
                        <a:pt x="3665" y="560"/>
                      </a:lnTo>
                      <a:lnTo>
                        <a:pt x="3670" y="560"/>
                      </a:lnTo>
                      <a:lnTo>
                        <a:pt x="3694" y="560"/>
                      </a:lnTo>
                      <a:lnTo>
                        <a:pt x="3705" y="560"/>
                      </a:lnTo>
                      <a:lnTo>
                        <a:pt x="3711" y="558"/>
                      </a:lnTo>
                      <a:lnTo>
                        <a:pt x="3715" y="556"/>
                      </a:lnTo>
                      <a:lnTo>
                        <a:pt x="3719" y="553"/>
                      </a:lnTo>
                      <a:lnTo>
                        <a:pt x="3721" y="548"/>
                      </a:lnTo>
                      <a:lnTo>
                        <a:pt x="3723" y="543"/>
                      </a:lnTo>
                      <a:lnTo>
                        <a:pt x="3724" y="536"/>
                      </a:lnTo>
                      <a:lnTo>
                        <a:pt x="3724" y="536"/>
                      </a:lnTo>
                      <a:lnTo>
                        <a:pt x="3724" y="533"/>
                      </a:lnTo>
                      <a:lnTo>
                        <a:pt x="3725" y="532"/>
                      </a:lnTo>
                      <a:lnTo>
                        <a:pt x="3728" y="530"/>
                      </a:lnTo>
                      <a:lnTo>
                        <a:pt x="3733" y="530"/>
                      </a:lnTo>
                      <a:lnTo>
                        <a:pt x="3736" y="531"/>
                      </a:lnTo>
                      <a:lnTo>
                        <a:pt x="3736" y="531"/>
                      </a:lnTo>
                      <a:lnTo>
                        <a:pt x="3745" y="538"/>
                      </a:lnTo>
                      <a:lnTo>
                        <a:pt x="3753" y="545"/>
                      </a:lnTo>
                      <a:lnTo>
                        <a:pt x="3767" y="560"/>
                      </a:lnTo>
                      <a:lnTo>
                        <a:pt x="3775" y="566"/>
                      </a:lnTo>
                      <a:lnTo>
                        <a:pt x="3783" y="572"/>
                      </a:lnTo>
                      <a:lnTo>
                        <a:pt x="3792" y="577"/>
                      </a:lnTo>
                      <a:lnTo>
                        <a:pt x="3801" y="579"/>
                      </a:lnTo>
                      <a:lnTo>
                        <a:pt x="3801" y="579"/>
                      </a:lnTo>
                      <a:lnTo>
                        <a:pt x="3816" y="581"/>
                      </a:lnTo>
                      <a:lnTo>
                        <a:pt x="3829" y="581"/>
                      </a:lnTo>
                      <a:lnTo>
                        <a:pt x="3843" y="580"/>
                      </a:lnTo>
                      <a:lnTo>
                        <a:pt x="3858" y="578"/>
                      </a:lnTo>
                      <a:lnTo>
                        <a:pt x="3885" y="572"/>
                      </a:lnTo>
                      <a:lnTo>
                        <a:pt x="3899" y="570"/>
                      </a:lnTo>
                      <a:lnTo>
                        <a:pt x="3914" y="569"/>
                      </a:lnTo>
                      <a:lnTo>
                        <a:pt x="3914" y="569"/>
                      </a:lnTo>
                      <a:lnTo>
                        <a:pt x="3917" y="569"/>
                      </a:lnTo>
                      <a:lnTo>
                        <a:pt x="3920" y="566"/>
                      </a:lnTo>
                      <a:lnTo>
                        <a:pt x="3926" y="560"/>
                      </a:lnTo>
                      <a:lnTo>
                        <a:pt x="3930" y="556"/>
                      </a:lnTo>
                      <a:lnTo>
                        <a:pt x="3933" y="553"/>
                      </a:lnTo>
                      <a:lnTo>
                        <a:pt x="3937" y="552"/>
                      </a:lnTo>
                      <a:lnTo>
                        <a:pt x="3943" y="550"/>
                      </a:lnTo>
                      <a:lnTo>
                        <a:pt x="3943" y="550"/>
                      </a:lnTo>
                      <a:lnTo>
                        <a:pt x="3941" y="529"/>
                      </a:lnTo>
                      <a:lnTo>
                        <a:pt x="3940" y="519"/>
                      </a:lnTo>
                      <a:lnTo>
                        <a:pt x="3937" y="508"/>
                      </a:lnTo>
                      <a:lnTo>
                        <a:pt x="3934" y="498"/>
                      </a:lnTo>
                      <a:lnTo>
                        <a:pt x="3930" y="490"/>
                      </a:lnTo>
                      <a:lnTo>
                        <a:pt x="3924" y="483"/>
                      </a:lnTo>
                      <a:lnTo>
                        <a:pt x="3920" y="481"/>
                      </a:lnTo>
                      <a:lnTo>
                        <a:pt x="3917" y="479"/>
                      </a:lnTo>
                      <a:lnTo>
                        <a:pt x="3917" y="4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3" name="Freeform: Shape 223"/>
              <p:cNvSpPr/>
              <p:nvPr/>
            </p:nvSpPr>
            <p:spPr bwMode="auto">
              <a:xfrm>
                <a:off x="6569533" y="2552681"/>
                <a:ext cx="83979" cy="89769"/>
              </a:xfrm>
              <a:custGeom>
                <a:avLst/>
                <a:gdLst>
                  <a:gd name="T0" fmla="*/ 78 w 115"/>
                  <a:gd name="T1" fmla="*/ 59 h 124"/>
                  <a:gd name="T2" fmla="*/ 71 w 115"/>
                  <a:gd name="T3" fmla="*/ 57 h 124"/>
                  <a:gd name="T4" fmla="*/ 56 w 115"/>
                  <a:gd name="T5" fmla="*/ 58 h 124"/>
                  <a:gd name="T6" fmla="*/ 41 w 115"/>
                  <a:gd name="T7" fmla="*/ 62 h 124"/>
                  <a:gd name="T8" fmla="*/ 28 w 115"/>
                  <a:gd name="T9" fmla="*/ 60 h 124"/>
                  <a:gd name="T10" fmla="*/ 22 w 115"/>
                  <a:gd name="T11" fmla="*/ 56 h 124"/>
                  <a:gd name="T12" fmla="*/ 19 w 115"/>
                  <a:gd name="T13" fmla="*/ 51 h 124"/>
                  <a:gd name="T14" fmla="*/ 15 w 115"/>
                  <a:gd name="T15" fmla="*/ 45 h 124"/>
                  <a:gd name="T16" fmla="*/ 15 w 115"/>
                  <a:gd name="T17" fmla="*/ 38 h 124"/>
                  <a:gd name="T18" fmla="*/ 20 w 115"/>
                  <a:gd name="T19" fmla="*/ 30 h 124"/>
                  <a:gd name="T20" fmla="*/ 31 w 115"/>
                  <a:gd name="T21" fmla="*/ 20 h 124"/>
                  <a:gd name="T22" fmla="*/ 42 w 115"/>
                  <a:gd name="T23" fmla="*/ 9 h 124"/>
                  <a:gd name="T24" fmla="*/ 46 w 115"/>
                  <a:gd name="T25" fmla="*/ 5 h 124"/>
                  <a:gd name="T26" fmla="*/ 46 w 115"/>
                  <a:gd name="T27" fmla="*/ 0 h 124"/>
                  <a:gd name="T28" fmla="*/ 41 w 115"/>
                  <a:gd name="T29" fmla="*/ 4 h 124"/>
                  <a:gd name="T30" fmla="*/ 19 w 115"/>
                  <a:gd name="T31" fmla="*/ 21 h 124"/>
                  <a:gd name="T32" fmla="*/ 8 w 115"/>
                  <a:gd name="T33" fmla="*/ 34 h 124"/>
                  <a:gd name="T34" fmla="*/ 3 w 115"/>
                  <a:gd name="T35" fmla="*/ 46 h 124"/>
                  <a:gd name="T36" fmla="*/ 0 w 115"/>
                  <a:gd name="T37" fmla="*/ 62 h 124"/>
                  <a:gd name="T38" fmla="*/ 2 w 115"/>
                  <a:gd name="T39" fmla="*/ 82 h 124"/>
                  <a:gd name="T40" fmla="*/ 4 w 115"/>
                  <a:gd name="T41" fmla="*/ 93 h 124"/>
                  <a:gd name="T42" fmla="*/ 11 w 115"/>
                  <a:gd name="T43" fmla="*/ 113 h 124"/>
                  <a:gd name="T44" fmla="*/ 21 w 115"/>
                  <a:gd name="T45" fmla="*/ 122 h 124"/>
                  <a:gd name="T46" fmla="*/ 35 w 115"/>
                  <a:gd name="T47" fmla="*/ 124 h 124"/>
                  <a:gd name="T48" fmla="*/ 48 w 115"/>
                  <a:gd name="T49" fmla="*/ 122 h 124"/>
                  <a:gd name="T50" fmla="*/ 73 w 115"/>
                  <a:gd name="T51" fmla="*/ 109 h 124"/>
                  <a:gd name="T52" fmla="*/ 85 w 115"/>
                  <a:gd name="T53" fmla="*/ 104 h 124"/>
                  <a:gd name="T54" fmla="*/ 87 w 115"/>
                  <a:gd name="T55" fmla="*/ 104 h 124"/>
                  <a:gd name="T56" fmla="*/ 91 w 115"/>
                  <a:gd name="T57" fmla="*/ 106 h 124"/>
                  <a:gd name="T58" fmla="*/ 106 w 115"/>
                  <a:gd name="T59" fmla="*/ 106 h 124"/>
                  <a:gd name="T60" fmla="*/ 115 w 115"/>
                  <a:gd name="T61" fmla="*/ 108 h 124"/>
                  <a:gd name="T62" fmla="*/ 113 w 115"/>
                  <a:gd name="T63" fmla="*/ 100 h 124"/>
                  <a:gd name="T64" fmla="*/ 106 w 115"/>
                  <a:gd name="T65" fmla="*/ 87 h 124"/>
                  <a:gd name="T66" fmla="*/ 96 w 115"/>
                  <a:gd name="T67" fmla="*/ 74 h 124"/>
                  <a:gd name="T68" fmla="*/ 78 w 115"/>
                  <a:gd name="T69"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24">
                    <a:moveTo>
                      <a:pt x="78" y="59"/>
                    </a:moveTo>
                    <a:lnTo>
                      <a:pt x="78" y="59"/>
                    </a:lnTo>
                    <a:lnTo>
                      <a:pt x="74" y="57"/>
                    </a:lnTo>
                    <a:lnTo>
                      <a:pt x="71" y="57"/>
                    </a:lnTo>
                    <a:lnTo>
                      <a:pt x="64" y="56"/>
                    </a:lnTo>
                    <a:lnTo>
                      <a:pt x="56" y="58"/>
                    </a:lnTo>
                    <a:lnTo>
                      <a:pt x="49" y="59"/>
                    </a:lnTo>
                    <a:lnTo>
                      <a:pt x="41" y="62"/>
                    </a:lnTo>
                    <a:lnTo>
                      <a:pt x="35" y="62"/>
                    </a:lnTo>
                    <a:lnTo>
                      <a:pt x="28" y="60"/>
                    </a:lnTo>
                    <a:lnTo>
                      <a:pt x="24" y="58"/>
                    </a:lnTo>
                    <a:lnTo>
                      <a:pt x="22" y="56"/>
                    </a:lnTo>
                    <a:lnTo>
                      <a:pt x="22" y="56"/>
                    </a:lnTo>
                    <a:lnTo>
                      <a:pt x="19" y="51"/>
                    </a:lnTo>
                    <a:lnTo>
                      <a:pt x="16" y="48"/>
                    </a:lnTo>
                    <a:lnTo>
                      <a:pt x="15" y="45"/>
                    </a:lnTo>
                    <a:lnTo>
                      <a:pt x="15" y="41"/>
                    </a:lnTo>
                    <a:lnTo>
                      <a:pt x="15" y="38"/>
                    </a:lnTo>
                    <a:lnTo>
                      <a:pt x="16" y="35"/>
                    </a:lnTo>
                    <a:lnTo>
                      <a:pt x="20" y="30"/>
                    </a:lnTo>
                    <a:lnTo>
                      <a:pt x="25" y="25"/>
                    </a:lnTo>
                    <a:lnTo>
                      <a:pt x="31" y="20"/>
                    </a:lnTo>
                    <a:lnTo>
                      <a:pt x="37" y="15"/>
                    </a:lnTo>
                    <a:lnTo>
                      <a:pt x="42" y="9"/>
                    </a:lnTo>
                    <a:lnTo>
                      <a:pt x="42" y="9"/>
                    </a:lnTo>
                    <a:lnTo>
                      <a:pt x="46" y="5"/>
                    </a:lnTo>
                    <a:lnTo>
                      <a:pt x="46" y="0"/>
                    </a:lnTo>
                    <a:lnTo>
                      <a:pt x="46" y="0"/>
                    </a:lnTo>
                    <a:lnTo>
                      <a:pt x="41" y="4"/>
                    </a:lnTo>
                    <a:lnTo>
                      <a:pt x="41" y="4"/>
                    </a:lnTo>
                    <a:lnTo>
                      <a:pt x="27" y="14"/>
                    </a:lnTo>
                    <a:lnTo>
                      <a:pt x="19" y="21"/>
                    </a:lnTo>
                    <a:lnTo>
                      <a:pt x="11" y="29"/>
                    </a:lnTo>
                    <a:lnTo>
                      <a:pt x="8" y="34"/>
                    </a:lnTo>
                    <a:lnTo>
                      <a:pt x="5" y="39"/>
                    </a:lnTo>
                    <a:lnTo>
                      <a:pt x="3" y="46"/>
                    </a:lnTo>
                    <a:lnTo>
                      <a:pt x="2" y="54"/>
                    </a:lnTo>
                    <a:lnTo>
                      <a:pt x="0" y="62"/>
                    </a:lnTo>
                    <a:lnTo>
                      <a:pt x="0" y="71"/>
                    </a:lnTo>
                    <a:lnTo>
                      <a:pt x="2" y="82"/>
                    </a:lnTo>
                    <a:lnTo>
                      <a:pt x="4" y="93"/>
                    </a:lnTo>
                    <a:lnTo>
                      <a:pt x="4" y="93"/>
                    </a:lnTo>
                    <a:lnTo>
                      <a:pt x="6" y="105"/>
                    </a:lnTo>
                    <a:lnTo>
                      <a:pt x="11" y="113"/>
                    </a:lnTo>
                    <a:lnTo>
                      <a:pt x="15" y="118"/>
                    </a:lnTo>
                    <a:lnTo>
                      <a:pt x="21" y="122"/>
                    </a:lnTo>
                    <a:lnTo>
                      <a:pt x="28" y="124"/>
                    </a:lnTo>
                    <a:lnTo>
                      <a:pt x="35" y="124"/>
                    </a:lnTo>
                    <a:lnTo>
                      <a:pt x="41" y="123"/>
                    </a:lnTo>
                    <a:lnTo>
                      <a:pt x="48" y="122"/>
                    </a:lnTo>
                    <a:lnTo>
                      <a:pt x="62" y="116"/>
                    </a:lnTo>
                    <a:lnTo>
                      <a:pt x="73" y="109"/>
                    </a:lnTo>
                    <a:lnTo>
                      <a:pt x="82" y="105"/>
                    </a:lnTo>
                    <a:lnTo>
                      <a:pt x="85" y="104"/>
                    </a:lnTo>
                    <a:lnTo>
                      <a:pt x="87" y="104"/>
                    </a:lnTo>
                    <a:lnTo>
                      <a:pt x="87" y="104"/>
                    </a:lnTo>
                    <a:lnTo>
                      <a:pt x="89" y="105"/>
                    </a:lnTo>
                    <a:lnTo>
                      <a:pt x="91" y="106"/>
                    </a:lnTo>
                    <a:lnTo>
                      <a:pt x="98" y="106"/>
                    </a:lnTo>
                    <a:lnTo>
                      <a:pt x="106" y="106"/>
                    </a:lnTo>
                    <a:lnTo>
                      <a:pt x="111" y="107"/>
                    </a:lnTo>
                    <a:lnTo>
                      <a:pt x="115" y="108"/>
                    </a:lnTo>
                    <a:lnTo>
                      <a:pt x="115" y="108"/>
                    </a:lnTo>
                    <a:lnTo>
                      <a:pt x="113" y="100"/>
                    </a:lnTo>
                    <a:lnTo>
                      <a:pt x="111" y="93"/>
                    </a:lnTo>
                    <a:lnTo>
                      <a:pt x="106" y="87"/>
                    </a:lnTo>
                    <a:lnTo>
                      <a:pt x="102" y="80"/>
                    </a:lnTo>
                    <a:lnTo>
                      <a:pt x="96" y="74"/>
                    </a:lnTo>
                    <a:lnTo>
                      <a:pt x="90" y="68"/>
                    </a:lnTo>
                    <a:lnTo>
                      <a:pt x="78" y="59"/>
                    </a:lnTo>
                    <a:lnTo>
                      <a:pt x="78" y="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Freeform: Shape 224"/>
              <p:cNvSpPr/>
              <p:nvPr/>
            </p:nvSpPr>
            <p:spPr bwMode="auto">
              <a:xfrm>
                <a:off x="6434879" y="2264549"/>
                <a:ext cx="1449" cy="8688"/>
              </a:xfrm>
              <a:custGeom>
                <a:avLst/>
                <a:gdLst>
                  <a:gd name="T0" fmla="*/ 1 w 1"/>
                  <a:gd name="T1" fmla="*/ 0 h 13"/>
                  <a:gd name="T2" fmla="*/ 1 w 1"/>
                  <a:gd name="T3" fmla="*/ 0 h 13"/>
                  <a:gd name="T4" fmla="*/ 0 w 1"/>
                  <a:gd name="T5" fmla="*/ 13 h 13"/>
                  <a:gd name="T6" fmla="*/ 0 w 1"/>
                  <a:gd name="T7" fmla="*/ 13 h 13"/>
                  <a:gd name="T8" fmla="*/ 1 w 1"/>
                  <a:gd name="T9" fmla="*/ 8 h 13"/>
                  <a:gd name="T10" fmla="*/ 1 w 1"/>
                  <a:gd name="T11" fmla="*/ 0 h 13"/>
                  <a:gd name="T12" fmla="*/ 1 w 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 h="13">
                    <a:moveTo>
                      <a:pt x="1" y="0"/>
                    </a:moveTo>
                    <a:lnTo>
                      <a:pt x="1" y="0"/>
                    </a:lnTo>
                    <a:lnTo>
                      <a:pt x="0" y="13"/>
                    </a:lnTo>
                    <a:lnTo>
                      <a:pt x="0" y="13"/>
                    </a:lnTo>
                    <a:lnTo>
                      <a:pt x="1" y="8"/>
                    </a:lnTo>
                    <a:lnTo>
                      <a:pt x="1" y="0"/>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Freeform: Shape 225"/>
              <p:cNvSpPr/>
              <p:nvPr/>
            </p:nvSpPr>
            <p:spPr bwMode="auto">
              <a:xfrm>
                <a:off x="5800699" y="2257310"/>
                <a:ext cx="137551" cy="236007"/>
              </a:xfrm>
              <a:custGeom>
                <a:avLst/>
                <a:gdLst>
                  <a:gd name="T0" fmla="*/ 15 w 191"/>
                  <a:gd name="T1" fmla="*/ 102 h 325"/>
                  <a:gd name="T2" fmla="*/ 24 w 191"/>
                  <a:gd name="T3" fmla="*/ 111 h 325"/>
                  <a:gd name="T4" fmla="*/ 26 w 191"/>
                  <a:gd name="T5" fmla="*/ 148 h 325"/>
                  <a:gd name="T6" fmla="*/ 30 w 191"/>
                  <a:gd name="T7" fmla="*/ 164 h 325"/>
                  <a:gd name="T8" fmla="*/ 42 w 191"/>
                  <a:gd name="T9" fmla="*/ 184 h 325"/>
                  <a:gd name="T10" fmla="*/ 55 w 191"/>
                  <a:gd name="T11" fmla="*/ 197 h 325"/>
                  <a:gd name="T12" fmla="*/ 66 w 191"/>
                  <a:gd name="T13" fmla="*/ 202 h 325"/>
                  <a:gd name="T14" fmla="*/ 79 w 191"/>
                  <a:gd name="T15" fmla="*/ 214 h 325"/>
                  <a:gd name="T16" fmla="*/ 80 w 191"/>
                  <a:gd name="T17" fmla="*/ 217 h 325"/>
                  <a:gd name="T18" fmla="*/ 74 w 191"/>
                  <a:gd name="T19" fmla="*/ 230 h 325"/>
                  <a:gd name="T20" fmla="*/ 60 w 191"/>
                  <a:gd name="T21" fmla="*/ 232 h 325"/>
                  <a:gd name="T22" fmla="*/ 39 w 191"/>
                  <a:gd name="T23" fmla="*/ 245 h 325"/>
                  <a:gd name="T24" fmla="*/ 25 w 191"/>
                  <a:gd name="T25" fmla="*/ 247 h 325"/>
                  <a:gd name="T26" fmla="*/ 31 w 191"/>
                  <a:gd name="T27" fmla="*/ 266 h 325"/>
                  <a:gd name="T28" fmla="*/ 28 w 191"/>
                  <a:gd name="T29" fmla="*/ 271 h 325"/>
                  <a:gd name="T30" fmla="*/ 19 w 191"/>
                  <a:gd name="T31" fmla="*/ 282 h 325"/>
                  <a:gd name="T32" fmla="*/ 19 w 191"/>
                  <a:gd name="T33" fmla="*/ 298 h 325"/>
                  <a:gd name="T34" fmla="*/ 16 w 191"/>
                  <a:gd name="T35" fmla="*/ 305 h 325"/>
                  <a:gd name="T36" fmla="*/ 1 w 191"/>
                  <a:gd name="T37" fmla="*/ 313 h 325"/>
                  <a:gd name="T38" fmla="*/ 10 w 191"/>
                  <a:gd name="T39" fmla="*/ 315 h 325"/>
                  <a:gd name="T40" fmla="*/ 26 w 191"/>
                  <a:gd name="T41" fmla="*/ 325 h 325"/>
                  <a:gd name="T42" fmla="*/ 33 w 191"/>
                  <a:gd name="T43" fmla="*/ 321 h 325"/>
                  <a:gd name="T44" fmla="*/ 41 w 191"/>
                  <a:gd name="T45" fmla="*/ 318 h 325"/>
                  <a:gd name="T46" fmla="*/ 44 w 191"/>
                  <a:gd name="T47" fmla="*/ 313 h 325"/>
                  <a:gd name="T48" fmla="*/ 94 w 191"/>
                  <a:gd name="T49" fmla="*/ 315 h 325"/>
                  <a:gd name="T50" fmla="*/ 130 w 191"/>
                  <a:gd name="T51" fmla="*/ 313 h 325"/>
                  <a:gd name="T52" fmla="*/ 146 w 191"/>
                  <a:gd name="T53" fmla="*/ 308 h 325"/>
                  <a:gd name="T54" fmla="*/ 156 w 191"/>
                  <a:gd name="T55" fmla="*/ 296 h 325"/>
                  <a:gd name="T56" fmla="*/ 166 w 191"/>
                  <a:gd name="T57" fmla="*/ 273 h 325"/>
                  <a:gd name="T58" fmla="*/ 177 w 191"/>
                  <a:gd name="T59" fmla="*/ 263 h 325"/>
                  <a:gd name="T60" fmla="*/ 189 w 191"/>
                  <a:gd name="T61" fmla="*/ 263 h 325"/>
                  <a:gd name="T62" fmla="*/ 191 w 191"/>
                  <a:gd name="T63" fmla="*/ 256 h 325"/>
                  <a:gd name="T64" fmla="*/ 184 w 191"/>
                  <a:gd name="T65" fmla="*/ 242 h 325"/>
                  <a:gd name="T66" fmla="*/ 168 w 191"/>
                  <a:gd name="T67" fmla="*/ 226 h 325"/>
                  <a:gd name="T68" fmla="*/ 166 w 191"/>
                  <a:gd name="T69" fmla="*/ 214 h 325"/>
                  <a:gd name="T70" fmla="*/ 169 w 191"/>
                  <a:gd name="T71" fmla="*/ 205 h 325"/>
                  <a:gd name="T72" fmla="*/ 164 w 191"/>
                  <a:gd name="T73" fmla="*/ 201 h 325"/>
                  <a:gd name="T74" fmla="*/ 146 w 191"/>
                  <a:gd name="T75" fmla="*/ 193 h 325"/>
                  <a:gd name="T76" fmla="*/ 130 w 191"/>
                  <a:gd name="T77" fmla="*/ 172 h 325"/>
                  <a:gd name="T78" fmla="*/ 114 w 191"/>
                  <a:gd name="T79" fmla="*/ 130 h 325"/>
                  <a:gd name="T80" fmla="*/ 106 w 191"/>
                  <a:gd name="T81" fmla="*/ 118 h 325"/>
                  <a:gd name="T82" fmla="*/ 81 w 191"/>
                  <a:gd name="T83" fmla="*/ 107 h 325"/>
                  <a:gd name="T84" fmla="*/ 69 w 191"/>
                  <a:gd name="T85" fmla="*/ 98 h 325"/>
                  <a:gd name="T86" fmla="*/ 71 w 191"/>
                  <a:gd name="T87" fmla="*/ 86 h 325"/>
                  <a:gd name="T88" fmla="*/ 82 w 191"/>
                  <a:gd name="T89" fmla="*/ 72 h 325"/>
                  <a:gd name="T90" fmla="*/ 98 w 191"/>
                  <a:gd name="T91" fmla="*/ 59 h 325"/>
                  <a:gd name="T92" fmla="*/ 99 w 191"/>
                  <a:gd name="T93" fmla="*/ 49 h 325"/>
                  <a:gd name="T94" fmla="*/ 85 w 191"/>
                  <a:gd name="T95" fmla="*/ 39 h 325"/>
                  <a:gd name="T96" fmla="*/ 71 w 191"/>
                  <a:gd name="T97" fmla="*/ 26 h 325"/>
                  <a:gd name="T98" fmla="*/ 69 w 191"/>
                  <a:gd name="T99" fmla="*/ 6 h 325"/>
                  <a:gd name="T100" fmla="*/ 59 w 191"/>
                  <a:gd name="T101" fmla="*/ 5 h 325"/>
                  <a:gd name="T102" fmla="*/ 50 w 191"/>
                  <a:gd name="T103" fmla="*/ 0 h 325"/>
                  <a:gd name="T104" fmla="*/ 42 w 191"/>
                  <a:gd name="T105" fmla="*/ 19 h 325"/>
                  <a:gd name="T106" fmla="*/ 23 w 191"/>
                  <a:gd name="T107" fmla="*/ 25 h 325"/>
                  <a:gd name="T108" fmla="*/ 3 w 191"/>
                  <a:gd name="T109" fmla="*/ 42 h 325"/>
                  <a:gd name="T110" fmla="*/ 0 w 191"/>
                  <a:gd name="T111" fmla="*/ 53 h 325"/>
                  <a:gd name="T112" fmla="*/ 10 w 191"/>
                  <a:gd name="T113" fmla="*/ 77 h 325"/>
                  <a:gd name="T114" fmla="*/ 15 w 191"/>
                  <a:gd name="T115" fmla="*/ 91 h 325"/>
                  <a:gd name="T116" fmla="*/ 17 w 191"/>
                  <a:gd name="T117" fmla="*/ 99 h 325"/>
                  <a:gd name="T118" fmla="*/ 10 w 191"/>
                  <a:gd name="T119" fmla="*/ 10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325">
                    <a:moveTo>
                      <a:pt x="10" y="101"/>
                    </a:moveTo>
                    <a:lnTo>
                      <a:pt x="10" y="101"/>
                    </a:lnTo>
                    <a:lnTo>
                      <a:pt x="15" y="102"/>
                    </a:lnTo>
                    <a:lnTo>
                      <a:pt x="19" y="105"/>
                    </a:lnTo>
                    <a:lnTo>
                      <a:pt x="22" y="108"/>
                    </a:lnTo>
                    <a:lnTo>
                      <a:pt x="24" y="111"/>
                    </a:lnTo>
                    <a:lnTo>
                      <a:pt x="26" y="119"/>
                    </a:lnTo>
                    <a:lnTo>
                      <a:pt x="26" y="129"/>
                    </a:lnTo>
                    <a:lnTo>
                      <a:pt x="26" y="148"/>
                    </a:lnTo>
                    <a:lnTo>
                      <a:pt x="26" y="157"/>
                    </a:lnTo>
                    <a:lnTo>
                      <a:pt x="27" y="160"/>
                    </a:lnTo>
                    <a:lnTo>
                      <a:pt x="30" y="164"/>
                    </a:lnTo>
                    <a:lnTo>
                      <a:pt x="30" y="164"/>
                    </a:lnTo>
                    <a:lnTo>
                      <a:pt x="35" y="173"/>
                    </a:lnTo>
                    <a:lnTo>
                      <a:pt x="42" y="184"/>
                    </a:lnTo>
                    <a:lnTo>
                      <a:pt x="46" y="189"/>
                    </a:lnTo>
                    <a:lnTo>
                      <a:pt x="50" y="193"/>
                    </a:lnTo>
                    <a:lnTo>
                      <a:pt x="55" y="197"/>
                    </a:lnTo>
                    <a:lnTo>
                      <a:pt x="60" y="199"/>
                    </a:lnTo>
                    <a:lnTo>
                      <a:pt x="60" y="199"/>
                    </a:lnTo>
                    <a:lnTo>
                      <a:pt x="66" y="202"/>
                    </a:lnTo>
                    <a:lnTo>
                      <a:pt x="69" y="206"/>
                    </a:lnTo>
                    <a:lnTo>
                      <a:pt x="74" y="210"/>
                    </a:lnTo>
                    <a:lnTo>
                      <a:pt x="79" y="214"/>
                    </a:lnTo>
                    <a:lnTo>
                      <a:pt x="79" y="214"/>
                    </a:lnTo>
                    <a:lnTo>
                      <a:pt x="80" y="215"/>
                    </a:lnTo>
                    <a:lnTo>
                      <a:pt x="80" y="217"/>
                    </a:lnTo>
                    <a:lnTo>
                      <a:pt x="79" y="223"/>
                    </a:lnTo>
                    <a:lnTo>
                      <a:pt x="76" y="228"/>
                    </a:lnTo>
                    <a:lnTo>
                      <a:pt x="74" y="230"/>
                    </a:lnTo>
                    <a:lnTo>
                      <a:pt x="74" y="230"/>
                    </a:lnTo>
                    <a:lnTo>
                      <a:pt x="67" y="230"/>
                    </a:lnTo>
                    <a:lnTo>
                      <a:pt x="60" y="232"/>
                    </a:lnTo>
                    <a:lnTo>
                      <a:pt x="55" y="234"/>
                    </a:lnTo>
                    <a:lnTo>
                      <a:pt x="49" y="238"/>
                    </a:lnTo>
                    <a:lnTo>
                      <a:pt x="39" y="245"/>
                    </a:lnTo>
                    <a:lnTo>
                      <a:pt x="32" y="246"/>
                    </a:lnTo>
                    <a:lnTo>
                      <a:pt x="25" y="247"/>
                    </a:lnTo>
                    <a:lnTo>
                      <a:pt x="25" y="247"/>
                    </a:lnTo>
                    <a:lnTo>
                      <a:pt x="28" y="254"/>
                    </a:lnTo>
                    <a:lnTo>
                      <a:pt x="31" y="260"/>
                    </a:lnTo>
                    <a:lnTo>
                      <a:pt x="31" y="266"/>
                    </a:lnTo>
                    <a:lnTo>
                      <a:pt x="30" y="268"/>
                    </a:lnTo>
                    <a:lnTo>
                      <a:pt x="28" y="271"/>
                    </a:lnTo>
                    <a:lnTo>
                      <a:pt x="28" y="271"/>
                    </a:lnTo>
                    <a:lnTo>
                      <a:pt x="24" y="274"/>
                    </a:lnTo>
                    <a:lnTo>
                      <a:pt x="22" y="279"/>
                    </a:lnTo>
                    <a:lnTo>
                      <a:pt x="19" y="282"/>
                    </a:lnTo>
                    <a:lnTo>
                      <a:pt x="19" y="287"/>
                    </a:lnTo>
                    <a:lnTo>
                      <a:pt x="20" y="293"/>
                    </a:lnTo>
                    <a:lnTo>
                      <a:pt x="19" y="298"/>
                    </a:lnTo>
                    <a:lnTo>
                      <a:pt x="18" y="301"/>
                    </a:lnTo>
                    <a:lnTo>
                      <a:pt x="18" y="301"/>
                    </a:lnTo>
                    <a:lnTo>
                      <a:pt x="16" y="305"/>
                    </a:lnTo>
                    <a:lnTo>
                      <a:pt x="11" y="307"/>
                    </a:lnTo>
                    <a:lnTo>
                      <a:pt x="6" y="309"/>
                    </a:lnTo>
                    <a:lnTo>
                      <a:pt x="1" y="313"/>
                    </a:lnTo>
                    <a:lnTo>
                      <a:pt x="1" y="313"/>
                    </a:lnTo>
                    <a:lnTo>
                      <a:pt x="6" y="313"/>
                    </a:lnTo>
                    <a:lnTo>
                      <a:pt x="10" y="315"/>
                    </a:lnTo>
                    <a:lnTo>
                      <a:pt x="18" y="321"/>
                    </a:lnTo>
                    <a:lnTo>
                      <a:pt x="23" y="323"/>
                    </a:lnTo>
                    <a:lnTo>
                      <a:pt x="26" y="325"/>
                    </a:lnTo>
                    <a:lnTo>
                      <a:pt x="30" y="324"/>
                    </a:lnTo>
                    <a:lnTo>
                      <a:pt x="33" y="321"/>
                    </a:lnTo>
                    <a:lnTo>
                      <a:pt x="33" y="321"/>
                    </a:lnTo>
                    <a:lnTo>
                      <a:pt x="34" y="320"/>
                    </a:lnTo>
                    <a:lnTo>
                      <a:pt x="36" y="318"/>
                    </a:lnTo>
                    <a:lnTo>
                      <a:pt x="41" y="318"/>
                    </a:lnTo>
                    <a:lnTo>
                      <a:pt x="44" y="317"/>
                    </a:lnTo>
                    <a:lnTo>
                      <a:pt x="44" y="315"/>
                    </a:lnTo>
                    <a:lnTo>
                      <a:pt x="44" y="313"/>
                    </a:lnTo>
                    <a:lnTo>
                      <a:pt x="44" y="313"/>
                    </a:lnTo>
                    <a:lnTo>
                      <a:pt x="69" y="314"/>
                    </a:lnTo>
                    <a:lnTo>
                      <a:pt x="94" y="315"/>
                    </a:lnTo>
                    <a:lnTo>
                      <a:pt x="106" y="315"/>
                    </a:lnTo>
                    <a:lnTo>
                      <a:pt x="118" y="314"/>
                    </a:lnTo>
                    <a:lnTo>
                      <a:pt x="130" y="313"/>
                    </a:lnTo>
                    <a:lnTo>
                      <a:pt x="142" y="309"/>
                    </a:lnTo>
                    <a:lnTo>
                      <a:pt x="142" y="309"/>
                    </a:lnTo>
                    <a:lnTo>
                      <a:pt x="146" y="308"/>
                    </a:lnTo>
                    <a:lnTo>
                      <a:pt x="148" y="307"/>
                    </a:lnTo>
                    <a:lnTo>
                      <a:pt x="152" y="301"/>
                    </a:lnTo>
                    <a:lnTo>
                      <a:pt x="156" y="296"/>
                    </a:lnTo>
                    <a:lnTo>
                      <a:pt x="159" y="288"/>
                    </a:lnTo>
                    <a:lnTo>
                      <a:pt x="162" y="281"/>
                    </a:lnTo>
                    <a:lnTo>
                      <a:pt x="166" y="273"/>
                    </a:lnTo>
                    <a:lnTo>
                      <a:pt x="171" y="267"/>
                    </a:lnTo>
                    <a:lnTo>
                      <a:pt x="177" y="263"/>
                    </a:lnTo>
                    <a:lnTo>
                      <a:pt x="177" y="263"/>
                    </a:lnTo>
                    <a:lnTo>
                      <a:pt x="181" y="263"/>
                    </a:lnTo>
                    <a:lnTo>
                      <a:pt x="185" y="263"/>
                    </a:lnTo>
                    <a:lnTo>
                      <a:pt x="189" y="263"/>
                    </a:lnTo>
                    <a:lnTo>
                      <a:pt x="190" y="262"/>
                    </a:lnTo>
                    <a:lnTo>
                      <a:pt x="190" y="262"/>
                    </a:lnTo>
                    <a:lnTo>
                      <a:pt x="191" y="256"/>
                    </a:lnTo>
                    <a:lnTo>
                      <a:pt x="190" y="251"/>
                    </a:lnTo>
                    <a:lnTo>
                      <a:pt x="188" y="247"/>
                    </a:lnTo>
                    <a:lnTo>
                      <a:pt x="184" y="242"/>
                    </a:lnTo>
                    <a:lnTo>
                      <a:pt x="175" y="234"/>
                    </a:lnTo>
                    <a:lnTo>
                      <a:pt x="172" y="231"/>
                    </a:lnTo>
                    <a:lnTo>
                      <a:pt x="168" y="226"/>
                    </a:lnTo>
                    <a:lnTo>
                      <a:pt x="168" y="226"/>
                    </a:lnTo>
                    <a:lnTo>
                      <a:pt x="167" y="221"/>
                    </a:lnTo>
                    <a:lnTo>
                      <a:pt x="166" y="214"/>
                    </a:lnTo>
                    <a:lnTo>
                      <a:pt x="166" y="212"/>
                    </a:lnTo>
                    <a:lnTo>
                      <a:pt x="167" y="208"/>
                    </a:lnTo>
                    <a:lnTo>
                      <a:pt x="169" y="205"/>
                    </a:lnTo>
                    <a:lnTo>
                      <a:pt x="172" y="201"/>
                    </a:lnTo>
                    <a:lnTo>
                      <a:pt x="172" y="201"/>
                    </a:lnTo>
                    <a:lnTo>
                      <a:pt x="164" y="201"/>
                    </a:lnTo>
                    <a:lnTo>
                      <a:pt x="157" y="200"/>
                    </a:lnTo>
                    <a:lnTo>
                      <a:pt x="150" y="198"/>
                    </a:lnTo>
                    <a:lnTo>
                      <a:pt x="146" y="193"/>
                    </a:lnTo>
                    <a:lnTo>
                      <a:pt x="141" y="189"/>
                    </a:lnTo>
                    <a:lnTo>
                      <a:pt x="137" y="184"/>
                    </a:lnTo>
                    <a:lnTo>
                      <a:pt x="130" y="172"/>
                    </a:lnTo>
                    <a:lnTo>
                      <a:pt x="124" y="158"/>
                    </a:lnTo>
                    <a:lnTo>
                      <a:pt x="119" y="143"/>
                    </a:lnTo>
                    <a:lnTo>
                      <a:pt x="114" y="130"/>
                    </a:lnTo>
                    <a:lnTo>
                      <a:pt x="110" y="124"/>
                    </a:lnTo>
                    <a:lnTo>
                      <a:pt x="106" y="118"/>
                    </a:lnTo>
                    <a:lnTo>
                      <a:pt x="106" y="118"/>
                    </a:lnTo>
                    <a:lnTo>
                      <a:pt x="101" y="115"/>
                    </a:lnTo>
                    <a:lnTo>
                      <a:pt x="96" y="113"/>
                    </a:lnTo>
                    <a:lnTo>
                      <a:pt x="81" y="107"/>
                    </a:lnTo>
                    <a:lnTo>
                      <a:pt x="75" y="105"/>
                    </a:lnTo>
                    <a:lnTo>
                      <a:pt x="71" y="100"/>
                    </a:lnTo>
                    <a:lnTo>
                      <a:pt x="69" y="98"/>
                    </a:lnTo>
                    <a:lnTo>
                      <a:pt x="69" y="94"/>
                    </a:lnTo>
                    <a:lnTo>
                      <a:pt x="69" y="91"/>
                    </a:lnTo>
                    <a:lnTo>
                      <a:pt x="71" y="86"/>
                    </a:lnTo>
                    <a:lnTo>
                      <a:pt x="71" y="86"/>
                    </a:lnTo>
                    <a:lnTo>
                      <a:pt x="75" y="79"/>
                    </a:lnTo>
                    <a:lnTo>
                      <a:pt x="82" y="72"/>
                    </a:lnTo>
                    <a:lnTo>
                      <a:pt x="90" y="66"/>
                    </a:lnTo>
                    <a:lnTo>
                      <a:pt x="98" y="59"/>
                    </a:lnTo>
                    <a:lnTo>
                      <a:pt x="98" y="59"/>
                    </a:lnTo>
                    <a:lnTo>
                      <a:pt x="99" y="57"/>
                    </a:lnTo>
                    <a:lnTo>
                      <a:pt x="100" y="53"/>
                    </a:lnTo>
                    <a:lnTo>
                      <a:pt x="99" y="49"/>
                    </a:lnTo>
                    <a:lnTo>
                      <a:pt x="98" y="47"/>
                    </a:lnTo>
                    <a:lnTo>
                      <a:pt x="98" y="47"/>
                    </a:lnTo>
                    <a:lnTo>
                      <a:pt x="85" y="39"/>
                    </a:lnTo>
                    <a:lnTo>
                      <a:pt x="80" y="35"/>
                    </a:lnTo>
                    <a:lnTo>
                      <a:pt x="74" y="31"/>
                    </a:lnTo>
                    <a:lnTo>
                      <a:pt x="71" y="26"/>
                    </a:lnTo>
                    <a:lnTo>
                      <a:pt x="68" y="21"/>
                    </a:lnTo>
                    <a:lnTo>
                      <a:pt x="68" y="14"/>
                    </a:lnTo>
                    <a:lnTo>
                      <a:pt x="69" y="6"/>
                    </a:lnTo>
                    <a:lnTo>
                      <a:pt x="69" y="6"/>
                    </a:lnTo>
                    <a:lnTo>
                      <a:pt x="64" y="6"/>
                    </a:lnTo>
                    <a:lnTo>
                      <a:pt x="59" y="5"/>
                    </a:lnTo>
                    <a:lnTo>
                      <a:pt x="55" y="3"/>
                    </a:lnTo>
                    <a:lnTo>
                      <a:pt x="50" y="0"/>
                    </a:lnTo>
                    <a:lnTo>
                      <a:pt x="50" y="0"/>
                    </a:lnTo>
                    <a:lnTo>
                      <a:pt x="50" y="21"/>
                    </a:lnTo>
                    <a:lnTo>
                      <a:pt x="50" y="21"/>
                    </a:lnTo>
                    <a:lnTo>
                      <a:pt x="42" y="19"/>
                    </a:lnTo>
                    <a:lnTo>
                      <a:pt x="35" y="21"/>
                    </a:lnTo>
                    <a:lnTo>
                      <a:pt x="28" y="23"/>
                    </a:lnTo>
                    <a:lnTo>
                      <a:pt x="23" y="25"/>
                    </a:lnTo>
                    <a:lnTo>
                      <a:pt x="17" y="28"/>
                    </a:lnTo>
                    <a:lnTo>
                      <a:pt x="11" y="33"/>
                    </a:lnTo>
                    <a:lnTo>
                      <a:pt x="3" y="42"/>
                    </a:lnTo>
                    <a:lnTo>
                      <a:pt x="3" y="42"/>
                    </a:lnTo>
                    <a:lnTo>
                      <a:pt x="0" y="48"/>
                    </a:lnTo>
                    <a:lnTo>
                      <a:pt x="0" y="53"/>
                    </a:lnTo>
                    <a:lnTo>
                      <a:pt x="1" y="59"/>
                    </a:lnTo>
                    <a:lnTo>
                      <a:pt x="3" y="65"/>
                    </a:lnTo>
                    <a:lnTo>
                      <a:pt x="10" y="77"/>
                    </a:lnTo>
                    <a:lnTo>
                      <a:pt x="13" y="84"/>
                    </a:lnTo>
                    <a:lnTo>
                      <a:pt x="15" y="91"/>
                    </a:lnTo>
                    <a:lnTo>
                      <a:pt x="15" y="91"/>
                    </a:lnTo>
                    <a:lnTo>
                      <a:pt x="16" y="94"/>
                    </a:lnTo>
                    <a:lnTo>
                      <a:pt x="17" y="98"/>
                    </a:lnTo>
                    <a:lnTo>
                      <a:pt x="17" y="99"/>
                    </a:lnTo>
                    <a:lnTo>
                      <a:pt x="16" y="100"/>
                    </a:lnTo>
                    <a:lnTo>
                      <a:pt x="14" y="101"/>
                    </a:lnTo>
                    <a:lnTo>
                      <a:pt x="10" y="101"/>
                    </a:lnTo>
                    <a:lnTo>
                      <a:pt x="10" y="1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Freeform: Shape 226"/>
              <p:cNvSpPr/>
              <p:nvPr/>
            </p:nvSpPr>
            <p:spPr bwMode="auto">
              <a:xfrm>
                <a:off x="5712377" y="2354320"/>
                <a:ext cx="91218" cy="114383"/>
              </a:xfrm>
              <a:custGeom>
                <a:avLst/>
                <a:gdLst>
                  <a:gd name="T0" fmla="*/ 29 w 127"/>
                  <a:gd name="T1" fmla="*/ 123 h 158"/>
                  <a:gd name="T2" fmla="*/ 28 w 127"/>
                  <a:gd name="T3" fmla="*/ 130 h 158"/>
                  <a:gd name="T4" fmla="*/ 37 w 127"/>
                  <a:gd name="T5" fmla="*/ 140 h 158"/>
                  <a:gd name="T6" fmla="*/ 39 w 127"/>
                  <a:gd name="T7" fmla="*/ 142 h 158"/>
                  <a:gd name="T8" fmla="*/ 38 w 127"/>
                  <a:gd name="T9" fmla="*/ 158 h 158"/>
                  <a:gd name="T10" fmla="*/ 44 w 127"/>
                  <a:gd name="T11" fmla="*/ 157 h 158"/>
                  <a:gd name="T12" fmla="*/ 57 w 127"/>
                  <a:gd name="T13" fmla="*/ 152 h 158"/>
                  <a:gd name="T14" fmla="*/ 72 w 127"/>
                  <a:gd name="T15" fmla="*/ 147 h 158"/>
                  <a:gd name="T16" fmla="*/ 78 w 127"/>
                  <a:gd name="T17" fmla="*/ 146 h 158"/>
                  <a:gd name="T18" fmla="*/ 86 w 127"/>
                  <a:gd name="T19" fmla="*/ 145 h 158"/>
                  <a:gd name="T20" fmla="*/ 91 w 127"/>
                  <a:gd name="T21" fmla="*/ 140 h 158"/>
                  <a:gd name="T22" fmla="*/ 99 w 127"/>
                  <a:gd name="T23" fmla="*/ 125 h 158"/>
                  <a:gd name="T24" fmla="*/ 104 w 127"/>
                  <a:gd name="T25" fmla="*/ 107 h 158"/>
                  <a:gd name="T26" fmla="*/ 109 w 127"/>
                  <a:gd name="T27" fmla="*/ 89 h 158"/>
                  <a:gd name="T28" fmla="*/ 114 w 127"/>
                  <a:gd name="T29" fmla="*/ 80 h 158"/>
                  <a:gd name="T30" fmla="*/ 120 w 127"/>
                  <a:gd name="T31" fmla="*/ 76 h 158"/>
                  <a:gd name="T32" fmla="*/ 127 w 127"/>
                  <a:gd name="T33" fmla="*/ 78 h 158"/>
                  <a:gd name="T34" fmla="*/ 123 w 127"/>
                  <a:gd name="T35" fmla="*/ 64 h 158"/>
                  <a:gd name="T36" fmla="*/ 120 w 127"/>
                  <a:gd name="T37" fmla="*/ 37 h 158"/>
                  <a:gd name="T38" fmla="*/ 121 w 127"/>
                  <a:gd name="T39" fmla="*/ 22 h 158"/>
                  <a:gd name="T40" fmla="*/ 122 w 127"/>
                  <a:gd name="T41" fmla="*/ 12 h 158"/>
                  <a:gd name="T42" fmla="*/ 120 w 127"/>
                  <a:gd name="T43" fmla="*/ 4 h 158"/>
                  <a:gd name="T44" fmla="*/ 112 w 127"/>
                  <a:gd name="T45" fmla="*/ 0 h 158"/>
                  <a:gd name="T46" fmla="*/ 97 w 127"/>
                  <a:gd name="T47" fmla="*/ 3 h 158"/>
                  <a:gd name="T48" fmla="*/ 88 w 127"/>
                  <a:gd name="T49" fmla="*/ 6 h 158"/>
                  <a:gd name="T50" fmla="*/ 72 w 127"/>
                  <a:gd name="T51" fmla="*/ 14 h 158"/>
                  <a:gd name="T52" fmla="*/ 58 w 127"/>
                  <a:gd name="T53" fmla="*/ 25 h 158"/>
                  <a:gd name="T54" fmla="*/ 48 w 127"/>
                  <a:gd name="T55" fmla="*/ 39 h 158"/>
                  <a:gd name="T56" fmla="*/ 44 w 127"/>
                  <a:gd name="T57" fmla="*/ 48 h 158"/>
                  <a:gd name="T58" fmla="*/ 40 w 127"/>
                  <a:gd name="T59" fmla="*/ 40 h 158"/>
                  <a:gd name="T60" fmla="*/ 38 w 127"/>
                  <a:gd name="T61" fmla="*/ 38 h 158"/>
                  <a:gd name="T62" fmla="*/ 29 w 127"/>
                  <a:gd name="T63" fmla="*/ 37 h 158"/>
                  <a:gd name="T64" fmla="*/ 21 w 127"/>
                  <a:gd name="T65" fmla="*/ 39 h 158"/>
                  <a:gd name="T66" fmla="*/ 14 w 127"/>
                  <a:gd name="T67" fmla="*/ 46 h 158"/>
                  <a:gd name="T68" fmla="*/ 11 w 127"/>
                  <a:gd name="T69" fmla="*/ 54 h 158"/>
                  <a:gd name="T70" fmla="*/ 7 w 127"/>
                  <a:gd name="T71" fmla="*/ 64 h 158"/>
                  <a:gd name="T72" fmla="*/ 5 w 127"/>
                  <a:gd name="T73" fmla="*/ 88 h 158"/>
                  <a:gd name="T74" fmla="*/ 2 w 127"/>
                  <a:gd name="T75" fmla="*/ 99 h 158"/>
                  <a:gd name="T76" fmla="*/ 0 w 127"/>
                  <a:gd name="T77" fmla="*/ 105 h 158"/>
                  <a:gd name="T78" fmla="*/ 3 w 127"/>
                  <a:gd name="T79" fmla="*/ 113 h 158"/>
                  <a:gd name="T80" fmla="*/ 11 w 127"/>
                  <a:gd name="T81" fmla="*/ 119 h 158"/>
                  <a:gd name="T82" fmla="*/ 29 w 127"/>
                  <a:gd name="T83" fmla="*/ 1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8">
                    <a:moveTo>
                      <a:pt x="29" y="123"/>
                    </a:moveTo>
                    <a:lnTo>
                      <a:pt x="29" y="123"/>
                    </a:lnTo>
                    <a:lnTo>
                      <a:pt x="28" y="126"/>
                    </a:lnTo>
                    <a:lnTo>
                      <a:pt x="28" y="130"/>
                    </a:lnTo>
                    <a:lnTo>
                      <a:pt x="31" y="134"/>
                    </a:lnTo>
                    <a:lnTo>
                      <a:pt x="37" y="140"/>
                    </a:lnTo>
                    <a:lnTo>
                      <a:pt x="37" y="140"/>
                    </a:lnTo>
                    <a:lnTo>
                      <a:pt x="39" y="142"/>
                    </a:lnTo>
                    <a:lnTo>
                      <a:pt x="39" y="148"/>
                    </a:lnTo>
                    <a:lnTo>
                      <a:pt x="38" y="158"/>
                    </a:lnTo>
                    <a:lnTo>
                      <a:pt x="38" y="158"/>
                    </a:lnTo>
                    <a:lnTo>
                      <a:pt x="44" y="157"/>
                    </a:lnTo>
                    <a:lnTo>
                      <a:pt x="48" y="156"/>
                    </a:lnTo>
                    <a:lnTo>
                      <a:pt x="57" y="152"/>
                    </a:lnTo>
                    <a:lnTo>
                      <a:pt x="66" y="148"/>
                    </a:lnTo>
                    <a:lnTo>
                      <a:pt x="72" y="147"/>
                    </a:lnTo>
                    <a:lnTo>
                      <a:pt x="78" y="146"/>
                    </a:lnTo>
                    <a:lnTo>
                      <a:pt x="78" y="146"/>
                    </a:lnTo>
                    <a:lnTo>
                      <a:pt x="82" y="146"/>
                    </a:lnTo>
                    <a:lnTo>
                      <a:pt x="86" y="145"/>
                    </a:lnTo>
                    <a:lnTo>
                      <a:pt x="89" y="142"/>
                    </a:lnTo>
                    <a:lnTo>
                      <a:pt x="91" y="140"/>
                    </a:lnTo>
                    <a:lnTo>
                      <a:pt x="96" y="133"/>
                    </a:lnTo>
                    <a:lnTo>
                      <a:pt x="99" y="125"/>
                    </a:lnTo>
                    <a:lnTo>
                      <a:pt x="102" y="116"/>
                    </a:lnTo>
                    <a:lnTo>
                      <a:pt x="104" y="107"/>
                    </a:lnTo>
                    <a:lnTo>
                      <a:pt x="109" y="89"/>
                    </a:lnTo>
                    <a:lnTo>
                      <a:pt x="109" y="89"/>
                    </a:lnTo>
                    <a:lnTo>
                      <a:pt x="111" y="83"/>
                    </a:lnTo>
                    <a:lnTo>
                      <a:pt x="114" y="80"/>
                    </a:lnTo>
                    <a:lnTo>
                      <a:pt x="116" y="78"/>
                    </a:lnTo>
                    <a:lnTo>
                      <a:pt x="120" y="76"/>
                    </a:lnTo>
                    <a:lnTo>
                      <a:pt x="123" y="76"/>
                    </a:lnTo>
                    <a:lnTo>
                      <a:pt x="127" y="78"/>
                    </a:lnTo>
                    <a:lnTo>
                      <a:pt x="127" y="78"/>
                    </a:lnTo>
                    <a:lnTo>
                      <a:pt x="123" y="64"/>
                    </a:lnTo>
                    <a:lnTo>
                      <a:pt x="120" y="50"/>
                    </a:lnTo>
                    <a:lnTo>
                      <a:pt x="120" y="37"/>
                    </a:lnTo>
                    <a:lnTo>
                      <a:pt x="121" y="22"/>
                    </a:lnTo>
                    <a:lnTo>
                      <a:pt x="121" y="22"/>
                    </a:lnTo>
                    <a:lnTo>
                      <a:pt x="122" y="16"/>
                    </a:lnTo>
                    <a:lnTo>
                      <a:pt x="122" y="12"/>
                    </a:lnTo>
                    <a:lnTo>
                      <a:pt x="121" y="7"/>
                    </a:lnTo>
                    <a:lnTo>
                      <a:pt x="120" y="4"/>
                    </a:lnTo>
                    <a:lnTo>
                      <a:pt x="116" y="1"/>
                    </a:lnTo>
                    <a:lnTo>
                      <a:pt x="112" y="0"/>
                    </a:lnTo>
                    <a:lnTo>
                      <a:pt x="105" y="1"/>
                    </a:lnTo>
                    <a:lnTo>
                      <a:pt x="97" y="3"/>
                    </a:lnTo>
                    <a:lnTo>
                      <a:pt x="97" y="3"/>
                    </a:lnTo>
                    <a:lnTo>
                      <a:pt x="88" y="6"/>
                    </a:lnTo>
                    <a:lnTo>
                      <a:pt x="80" y="9"/>
                    </a:lnTo>
                    <a:lnTo>
                      <a:pt x="72" y="14"/>
                    </a:lnTo>
                    <a:lnTo>
                      <a:pt x="65" y="20"/>
                    </a:lnTo>
                    <a:lnTo>
                      <a:pt x="58" y="25"/>
                    </a:lnTo>
                    <a:lnTo>
                      <a:pt x="53" y="32"/>
                    </a:lnTo>
                    <a:lnTo>
                      <a:pt x="48" y="39"/>
                    </a:lnTo>
                    <a:lnTo>
                      <a:pt x="44" y="48"/>
                    </a:lnTo>
                    <a:lnTo>
                      <a:pt x="44" y="48"/>
                    </a:lnTo>
                    <a:lnTo>
                      <a:pt x="41" y="42"/>
                    </a:lnTo>
                    <a:lnTo>
                      <a:pt x="40" y="40"/>
                    </a:lnTo>
                    <a:lnTo>
                      <a:pt x="38" y="38"/>
                    </a:lnTo>
                    <a:lnTo>
                      <a:pt x="38" y="38"/>
                    </a:lnTo>
                    <a:lnTo>
                      <a:pt x="33" y="37"/>
                    </a:lnTo>
                    <a:lnTo>
                      <a:pt x="29" y="37"/>
                    </a:lnTo>
                    <a:lnTo>
                      <a:pt x="24" y="38"/>
                    </a:lnTo>
                    <a:lnTo>
                      <a:pt x="21" y="39"/>
                    </a:lnTo>
                    <a:lnTo>
                      <a:pt x="18" y="42"/>
                    </a:lnTo>
                    <a:lnTo>
                      <a:pt x="14" y="46"/>
                    </a:lnTo>
                    <a:lnTo>
                      <a:pt x="11" y="54"/>
                    </a:lnTo>
                    <a:lnTo>
                      <a:pt x="11" y="54"/>
                    </a:lnTo>
                    <a:lnTo>
                      <a:pt x="8" y="58"/>
                    </a:lnTo>
                    <a:lnTo>
                      <a:pt x="7" y="64"/>
                    </a:lnTo>
                    <a:lnTo>
                      <a:pt x="6" y="76"/>
                    </a:lnTo>
                    <a:lnTo>
                      <a:pt x="5" y="88"/>
                    </a:lnTo>
                    <a:lnTo>
                      <a:pt x="4" y="94"/>
                    </a:lnTo>
                    <a:lnTo>
                      <a:pt x="2" y="99"/>
                    </a:lnTo>
                    <a:lnTo>
                      <a:pt x="2" y="99"/>
                    </a:lnTo>
                    <a:lnTo>
                      <a:pt x="0" y="105"/>
                    </a:lnTo>
                    <a:lnTo>
                      <a:pt x="0" y="109"/>
                    </a:lnTo>
                    <a:lnTo>
                      <a:pt x="3" y="113"/>
                    </a:lnTo>
                    <a:lnTo>
                      <a:pt x="6" y="116"/>
                    </a:lnTo>
                    <a:lnTo>
                      <a:pt x="11" y="119"/>
                    </a:lnTo>
                    <a:lnTo>
                      <a:pt x="16" y="121"/>
                    </a:lnTo>
                    <a:lnTo>
                      <a:pt x="29" y="123"/>
                    </a:lnTo>
                    <a:lnTo>
                      <a:pt x="29" y="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Freeform: Shape 227"/>
              <p:cNvSpPr/>
              <p:nvPr/>
            </p:nvSpPr>
            <p:spPr bwMode="auto">
              <a:xfrm>
                <a:off x="6385650" y="2630867"/>
                <a:ext cx="334465" cy="160717"/>
              </a:xfrm>
              <a:custGeom>
                <a:avLst/>
                <a:gdLst>
                  <a:gd name="T0" fmla="*/ 311 w 463"/>
                  <a:gd name="T1" fmla="*/ 186 h 222"/>
                  <a:gd name="T2" fmla="*/ 323 w 463"/>
                  <a:gd name="T3" fmla="*/ 175 h 222"/>
                  <a:gd name="T4" fmla="*/ 333 w 463"/>
                  <a:gd name="T5" fmla="*/ 155 h 222"/>
                  <a:gd name="T6" fmla="*/ 342 w 463"/>
                  <a:gd name="T7" fmla="*/ 131 h 222"/>
                  <a:gd name="T8" fmla="*/ 369 w 463"/>
                  <a:gd name="T9" fmla="*/ 131 h 222"/>
                  <a:gd name="T10" fmla="*/ 406 w 463"/>
                  <a:gd name="T11" fmla="*/ 128 h 222"/>
                  <a:gd name="T12" fmla="*/ 435 w 463"/>
                  <a:gd name="T13" fmla="*/ 115 h 222"/>
                  <a:gd name="T14" fmla="*/ 456 w 463"/>
                  <a:gd name="T15" fmla="*/ 99 h 222"/>
                  <a:gd name="T16" fmla="*/ 458 w 463"/>
                  <a:gd name="T17" fmla="*/ 82 h 222"/>
                  <a:gd name="T18" fmla="*/ 463 w 463"/>
                  <a:gd name="T19" fmla="*/ 72 h 222"/>
                  <a:gd name="T20" fmla="*/ 436 w 463"/>
                  <a:gd name="T21" fmla="*/ 51 h 222"/>
                  <a:gd name="T22" fmla="*/ 411 w 463"/>
                  <a:gd name="T23" fmla="*/ 24 h 222"/>
                  <a:gd name="T24" fmla="*/ 387 w 463"/>
                  <a:gd name="T25" fmla="*/ 15 h 222"/>
                  <a:gd name="T26" fmla="*/ 369 w 463"/>
                  <a:gd name="T27" fmla="*/ 0 h 222"/>
                  <a:gd name="T28" fmla="*/ 362 w 463"/>
                  <a:gd name="T29" fmla="*/ 34 h 222"/>
                  <a:gd name="T30" fmla="*/ 321 w 463"/>
                  <a:gd name="T31" fmla="*/ 62 h 222"/>
                  <a:gd name="T32" fmla="*/ 281 w 463"/>
                  <a:gd name="T33" fmla="*/ 65 h 222"/>
                  <a:gd name="T34" fmla="*/ 238 w 463"/>
                  <a:gd name="T35" fmla="*/ 46 h 222"/>
                  <a:gd name="T36" fmla="*/ 235 w 463"/>
                  <a:gd name="T37" fmla="*/ 55 h 222"/>
                  <a:gd name="T38" fmla="*/ 225 w 463"/>
                  <a:gd name="T39" fmla="*/ 57 h 222"/>
                  <a:gd name="T40" fmla="*/ 231 w 463"/>
                  <a:gd name="T41" fmla="*/ 66 h 222"/>
                  <a:gd name="T42" fmla="*/ 244 w 463"/>
                  <a:gd name="T43" fmla="*/ 75 h 222"/>
                  <a:gd name="T44" fmla="*/ 235 w 463"/>
                  <a:gd name="T45" fmla="*/ 95 h 222"/>
                  <a:gd name="T46" fmla="*/ 204 w 463"/>
                  <a:gd name="T47" fmla="*/ 94 h 222"/>
                  <a:gd name="T48" fmla="*/ 195 w 463"/>
                  <a:gd name="T49" fmla="*/ 101 h 222"/>
                  <a:gd name="T50" fmla="*/ 190 w 463"/>
                  <a:gd name="T51" fmla="*/ 129 h 222"/>
                  <a:gd name="T52" fmla="*/ 177 w 463"/>
                  <a:gd name="T53" fmla="*/ 134 h 222"/>
                  <a:gd name="T54" fmla="*/ 168 w 463"/>
                  <a:gd name="T55" fmla="*/ 125 h 222"/>
                  <a:gd name="T56" fmla="*/ 179 w 463"/>
                  <a:gd name="T57" fmla="*/ 68 h 222"/>
                  <a:gd name="T58" fmla="*/ 167 w 463"/>
                  <a:gd name="T59" fmla="*/ 51 h 222"/>
                  <a:gd name="T60" fmla="*/ 134 w 463"/>
                  <a:gd name="T61" fmla="*/ 58 h 222"/>
                  <a:gd name="T62" fmla="*/ 103 w 463"/>
                  <a:gd name="T63" fmla="*/ 65 h 222"/>
                  <a:gd name="T64" fmla="*/ 97 w 463"/>
                  <a:gd name="T65" fmla="*/ 87 h 222"/>
                  <a:gd name="T66" fmla="*/ 87 w 463"/>
                  <a:gd name="T67" fmla="*/ 90 h 222"/>
                  <a:gd name="T68" fmla="*/ 78 w 463"/>
                  <a:gd name="T69" fmla="*/ 105 h 222"/>
                  <a:gd name="T70" fmla="*/ 61 w 463"/>
                  <a:gd name="T71" fmla="*/ 111 h 222"/>
                  <a:gd name="T72" fmla="*/ 57 w 463"/>
                  <a:gd name="T73" fmla="*/ 117 h 222"/>
                  <a:gd name="T74" fmla="*/ 47 w 463"/>
                  <a:gd name="T75" fmla="*/ 124 h 222"/>
                  <a:gd name="T76" fmla="*/ 11 w 463"/>
                  <a:gd name="T77" fmla="*/ 142 h 222"/>
                  <a:gd name="T78" fmla="*/ 10 w 463"/>
                  <a:gd name="T79" fmla="*/ 155 h 222"/>
                  <a:gd name="T80" fmla="*/ 3 w 463"/>
                  <a:gd name="T81" fmla="*/ 166 h 222"/>
                  <a:gd name="T82" fmla="*/ 13 w 463"/>
                  <a:gd name="T83" fmla="*/ 174 h 222"/>
                  <a:gd name="T84" fmla="*/ 38 w 463"/>
                  <a:gd name="T85" fmla="*/ 184 h 222"/>
                  <a:gd name="T86" fmla="*/ 62 w 463"/>
                  <a:gd name="T87" fmla="*/ 210 h 222"/>
                  <a:gd name="T88" fmla="*/ 94 w 463"/>
                  <a:gd name="T89" fmla="*/ 204 h 222"/>
                  <a:gd name="T90" fmla="*/ 128 w 463"/>
                  <a:gd name="T91" fmla="*/ 199 h 222"/>
                  <a:gd name="T92" fmla="*/ 141 w 463"/>
                  <a:gd name="T93" fmla="*/ 211 h 222"/>
                  <a:gd name="T94" fmla="*/ 166 w 463"/>
                  <a:gd name="T95" fmla="*/ 208 h 222"/>
                  <a:gd name="T96" fmla="*/ 173 w 463"/>
                  <a:gd name="T97" fmla="*/ 203 h 222"/>
                  <a:gd name="T98" fmla="*/ 185 w 463"/>
                  <a:gd name="T99" fmla="*/ 207 h 222"/>
                  <a:gd name="T100" fmla="*/ 199 w 463"/>
                  <a:gd name="T101" fmla="*/ 221 h 222"/>
                  <a:gd name="T102" fmla="*/ 249 w 463"/>
                  <a:gd name="T103" fmla="*/ 20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222">
                    <a:moveTo>
                      <a:pt x="300" y="191"/>
                    </a:moveTo>
                    <a:lnTo>
                      <a:pt x="300" y="191"/>
                    </a:lnTo>
                    <a:lnTo>
                      <a:pt x="306" y="189"/>
                    </a:lnTo>
                    <a:lnTo>
                      <a:pt x="309" y="188"/>
                    </a:lnTo>
                    <a:lnTo>
                      <a:pt x="311" y="186"/>
                    </a:lnTo>
                    <a:lnTo>
                      <a:pt x="312" y="184"/>
                    </a:lnTo>
                    <a:lnTo>
                      <a:pt x="315" y="180"/>
                    </a:lnTo>
                    <a:lnTo>
                      <a:pt x="318" y="178"/>
                    </a:lnTo>
                    <a:lnTo>
                      <a:pt x="323" y="175"/>
                    </a:lnTo>
                    <a:lnTo>
                      <a:pt x="323" y="175"/>
                    </a:lnTo>
                    <a:lnTo>
                      <a:pt x="327" y="172"/>
                    </a:lnTo>
                    <a:lnTo>
                      <a:pt x="331" y="170"/>
                    </a:lnTo>
                    <a:lnTo>
                      <a:pt x="332" y="166"/>
                    </a:lnTo>
                    <a:lnTo>
                      <a:pt x="333" y="163"/>
                    </a:lnTo>
                    <a:lnTo>
                      <a:pt x="333" y="155"/>
                    </a:lnTo>
                    <a:lnTo>
                      <a:pt x="333" y="141"/>
                    </a:lnTo>
                    <a:lnTo>
                      <a:pt x="333" y="141"/>
                    </a:lnTo>
                    <a:lnTo>
                      <a:pt x="335" y="136"/>
                    </a:lnTo>
                    <a:lnTo>
                      <a:pt x="339" y="132"/>
                    </a:lnTo>
                    <a:lnTo>
                      <a:pt x="342" y="131"/>
                    </a:lnTo>
                    <a:lnTo>
                      <a:pt x="348" y="131"/>
                    </a:lnTo>
                    <a:lnTo>
                      <a:pt x="359" y="133"/>
                    </a:lnTo>
                    <a:lnTo>
                      <a:pt x="365" y="133"/>
                    </a:lnTo>
                    <a:lnTo>
                      <a:pt x="369" y="131"/>
                    </a:lnTo>
                    <a:lnTo>
                      <a:pt x="369" y="131"/>
                    </a:lnTo>
                    <a:lnTo>
                      <a:pt x="378" y="126"/>
                    </a:lnTo>
                    <a:lnTo>
                      <a:pt x="385" y="125"/>
                    </a:lnTo>
                    <a:lnTo>
                      <a:pt x="394" y="126"/>
                    </a:lnTo>
                    <a:lnTo>
                      <a:pt x="406" y="128"/>
                    </a:lnTo>
                    <a:lnTo>
                      <a:pt x="406" y="128"/>
                    </a:lnTo>
                    <a:lnTo>
                      <a:pt x="412" y="129"/>
                    </a:lnTo>
                    <a:lnTo>
                      <a:pt x="418" y="128"/>
                    </a:lnTo>
                    <a:lnTo>
                      <a:pt x="424" y="125"/>
                    </a:lnTo>
                    <a:lnTo>
                      <a:pt x="427" y="122"/>
                    </a:lnTo>
                    <a:lnTo>
                      <a:pt x="435" y="115"/>
                    </a:lnTo>
                    <a:lnTo>
                      <a:pt x="440" y="113"/>
                    </a:lnTo>
                    <a:lnTo>
                      <a:pt x="444" y="109"/>
                    </a:lnTo>
                    <a:lnTo>
                      <a:pt x="444" y="109"/>
                    </a:lnTo>
                    <a:lnTo>
                      <a:pt x="451" y="105"/>
                    </a:lnTo>
                    <a:lnTo>
                      <a:pt x="456" y="99"/>
                    </a:lnTo>
                    <a:lnTo>
                      <a:pt x="458" y="92"/>
                    </a:lnTo>
                    <a:lnTo>
                      <a:pt x="461" y="82"/>
                    </a:lnTo>
                    <a:lnTo>
                      <a:pt x="461" y="82"/>
                    </a:lnTo>
                    <a:lnTo>
                      <a:pt x="458" y="82"/>
                    </a:lnTo>
                    <a:lnTo>
                      <a:pt x="458" y="82"/>
                    </a:lnTo>
                    <a:lnTo>
                      <a:pt x="461" y="82"/>
                    </a:lnTo>
                    <a:lnTo>
                      <a:pt x="461" y="82"/>
                    </a:lnTo>
                    <a:lnTo>
                      <a:pt x="463" y="78"/>
                    </a:lnTo>
                    <a:lnTo>
                      <a:pt x="463" y="78"/>
                    </a:lnTo>
                    <a:lnTo>
                      <a:pt x="463" y="72"/>
                    </a:lnTo>
                    <a:lnTo>
                      <a:pt x="460" y="67"/>
                    </a:lnTo>
                    <a:lnTo>
                      <a:pt x="456" y="64"/>
                    </a:lnTo>
                    <a:lnTo>
                      <a:pt x="450" y="61"/>
                    </a:lnTo>
                    <a:lnTo>
                      <a:pt x="443" y="56"/>
                    </a:lnTo>
                    <a:lnTo>
                      <a:pt x="436" y="51"/>
                    </a:lnTo>
                    <a:lnTo>
                      <a:pt x="430" y="46"/>
                    </a:lnTo>
                    <a:lnTo>
                      <a:pt x="423" y="37"/>
                    </a:lnTo>
                    <a:lnTo>
                      <a:pt x="423" y="37"/>
                    </a:lnTo>
                    <a:lnTo>
                      <a:pt x="417" y="30"/>
                    </a:lnTo>
                    <a:lnTo>
                      <a:pt x="411" y="24"/>
                    </a:lnTo>
                    <a:lnTo>
                      <a:pt x="407" y="22"/>
                    </a:lnTo>
                    <a:lnTo>
                      <a:pt x="402" y="21"/>
                    </a:lnTo>
                    <a:lnTo>
                      <a:pt x="397" y="21"/>
                    </a:lnTo>
                    <a:lnTo>
                      <a:pt x="392" y="18"/>
                    </a:lnTo>
                    <a:lnTo>
                      <a:pt x="387" y="15"/>
                    </a:lnTo>
                    <a:lnTo>
                      <a:pt x="382" y="9"/>
                    </a:lnTo>
                    <a:lnTo>
                      <a:pt x="382" y="9"/>
                    </a:lnTo>
                    <a:lnTo>
                      <a:pt x="376" y="4"/>
                    </a:lnTo>
                    <a:lnTo>
                      <a:pt x="369" y="0"/>
                    </a:lnTo>
                    <a:lnTo>
                      <a:pt x="369" y="0"/>
                    </a:lnTo>
                    <a:lnTo>
                      <a:pt x="370" y="9"/>
                    </a:lnTo>
                    <a:lnTo>
                      <a:pt x="369" y="20"/>
                    </a:lnTo>
                    <a:lnTo>
                      <a:pt x="369" y="20"/>
                    </a:lnTo>
                    <a:lnTo>
                      <a:pt x="367" y="28"/>
                    </a:lnTo>
                    <a:lnTo>
                      <a:pt x="362" y="34"/>
                    </a:lnTo>
                    <a:lnTo>
                      <a:pt x="358" y="41"/>
                    </a:lnTo>
                    <a:lnTo>
                      <a:pt x="351" y="47"/>
                    </a:lnTo>
                    <a:lnTo>
                      <a:pt x="344" y="51"/>
                    </a:lnTo>
                    <a:lnTo>
                      <a:pt x="336" y="56"/>
                    </a:lnTo>
                    <a:lnTo>
                      <a:pt x="321" y="62"/>
                    </a:lnTo>
                    <a:lnTo>
                      <a:pt x="321" y="62"/>
                    </a:lnTo>
                    <a:lnTo>
                      <a:pt x="312" y="65"/>
                    </a:lnTo>
                    <a:lnTo>
                      <a:pt x="302" y="66"/>
                    </a:lnTo>
                    <a:lnTo>
                      <a:pt x="292" y="66"/>
                    </a:lnTo>
                    <a:lnTo>
                      <a:pt x="281" y="65"/>
                    </a:lnTo>
                    <a:lnTo>
                      <a:pt x="270" y="63"/>
                    </a:lnTo>
                    <a:lnTo>
                      <a:pt x="260" y="58"/>
                    </a:lnTo>
                    <a:lnTo>
                      <a:pt x="250" y="53"/>
                    </a:lnTo>
                    <a:lnTo>
                      <a:pt x="238" y="46"/>
                    </a:lnTo>
                    <a:lnTo>
                      <a:pt x="238" y="46"/>
                    </a:lnTo>
                    <a:lnTo>
                      <a:pt x="237" y="47"/>
                    </a:lnTo>
                    <a:lnTo>
                      <a:pt x="236" y="48"/>
                    </a:lnTo>
                    <a:lnTo>
                      <a:pt x="235" y="51"/>
                    </a:lnTo>
                    <a:lnTo>
                      <a:pt x="235" y="55"/>
                    </a:lnTo>
                    <a:lnTo>
                      <a:pt x="235" y="55"/>
                    </a:lnTo>
                    <a:lnTo>
                      <a:pt x="229" y="55"/>
                    </a:lnTo>
                    <a:lnTo>
                      <a:pt x="227" y="55"/>
                    </a:lnTo>
                    <a:lnTo>
                      <a:pt x="226" y="56"/>
                    </a:lnTo>
                    <a:lnTo>
                      <a:pt x="226" y="56"/>
                    </a:lnTo>
                    <a:lnTo>
                      <a:pt x="225" y="57"/>
                    </a:lnTo>
                    <a:lnTo>
                      <a:pt x="225" y="59"/>
                    </a:lnTo>
                    <a:lnTo>
                      <a:pt x="225" y="65"/>
                    </a:lnTo>
                    <a:lnTo>
                      <a:pt x="225" y="65"/>
                    </a:lnTo>
                    <a:lnTo>
                      <a:pt x="228" y="65"/>
                    </a:lnTo>
                    <a:lnTo>
                      <a:pt x="231" y="66"/>
                    </a:lnTo>
                    <a:lnTo>
                      <a:pt x="235" y="71"/>
                    </a:lnTo>
                    <a:lnTo>
                      <a:pt x="240" y="74"/>
                    </a:lnTo>
                    <a:lnTo>
                      <a:pt x="242" y="75"/>
                    </a:lnTo>
                    <a:lnTo>
                      <a:pt x="244" y="75"/>
                    </a:lnTo>
                    <a:lnTo>
                      <a:pt x="244" y="75"/>
                    </a:lnTo>
                    <a:lnTo>
                      <a:pt x="244" y="81"/>
                    </a:lnTo>
                    <a:lnTo>
                      <a:pt x="243" y="87"/>
                    </a:lnTo>
                    <a:lnTo>
                      <a:pt x="240" y="91"/>
                    </a:lnTo>
                    <a:lnTo>
                      <a:pt x="235" y="95"/>
                    </a:lnTo>
                    <a:lnTo>
                      <a:pt x="235" y="95"/>
                    </a:lnTo>
                    <a:lnTo>
                      <a:pt x="231" y="95"/>
                    </a:lnTo>
                    <a:lnTo>
                      <a:pt x="226" y="95"/>
                    </a:lnTo>
                    <a:lnTo>
                      <a:pt x="217" y="94"/>
                    </a:lnTo>
                    <a:lnTo>
                      <a:pt x="209" y="94"/>
                    </a:lnTo>
                    <a:lnTo>
                      <a:pt x="204" y="94"/>
                    </a:lnTo>
                    <a:lnTo>
                      <a:pt x="202" y="94"/>
                    </a:lnTo>
                    <a:lnTo>
                      <a:pt x="202" y="94"/>
                    </a:lnTo>
                    <a:lnTo>
                      <a:pt x="199" y="95"/>
                    </a:lnTo>
                    <a:lnTo>
                      <a:pt x="198" y="97"/>
                    </a:lnTo>
                    <a:lnTo>
                      <a:pt x="195" y="101"/>
                    </a:lnTo>
                    <a:lnTo>
                      <a:pt x="194" y="107"/>
                    </a:lnTo>
                    <a:lnTo>
                      <a:pt x="193" y="114"/>
                    </a:lnTo>
                    <a:lnTo>
                      <a:pt x="193" y="121"/>
                    </a:lnTo>
                    <a:lnTo>
                      <a:pt x="191" y="126"/>
                    </a:lnTo>
                    <a:lnTo>
                      <a:pt x="190" y="129"/>
                    </a:lnTo>
                    <a:lnTo>
                      <a:pt x="187" y="131"/>
                    </a:lnTo>
                    <a:lnTo>
                      <a:pt x="184" y="133"/>
                    </a:lnTo>
                    <a:lnTo>
                      <a:pt x="180" y="134"/>
                    </a:lnTo>
                    <a:lnTo>
                      <a:pt x="180" y="134"/>
                    </a:lnTo>
                    <a:lnTo>
                      <a:pt x="177" y="134"/>
                    </a:lnTo>
                    <a:lnTo>
                      <a:pt x="173" y="132"/>
                    </a:lnTo>
                    <a:lnTo>
                      <a:pt x="169" y="129"/>
                    </a:lnTo>
                    <a:lnTo>
                      <a:pt x="168" y="128"/>
                    </a:lnTo>
                    <a:lnTo>
                      <a:pt x="168" y="125"/>
                    </a:lnTo>
                    <a:lnTo>
                      <a:pt x="168" y="125"/>
                    </a:lnTo>
                    <a:lnTo>
                      <a:pt x="170" y="115"/>
                    </a:lnTo>
                    <a:lnTo>
                      <a:pt x="174" y="103"/>
                    </a:lnTo>
                    <a:lnTo>
                      <a:pt x="176" y="90"/>
                    </a:lnTo>
                    <a:lnTo>
                      <a:pt x="178" y="79"/>
                    </a:lnTo>
                    <a:lnTo>
                      <a:pt x="179" y="68"/>
                    </a:lnTo>
                    <a:lnTo>
                      <a:pt x="178" y="64"/>
                    </a:lnTo>
                    <a:lnTo>
                      <a:pt x="177" y="59"/>
                    </a:lnTo>
                    <a:lnTo>
                      <a:pt x="175" y="56"/>
                    </a:lnTo>
                    <a:lnTo>
                      <a:pt x="171" y="54"/>
                    </a:lnTo>
                    <a:lnTo>
                      <a:pt x="167" y="51"/>
                    </a:lnTo>
                    <a:lnTo>
                      <a:pt x="161" y="49"/>
                    </a:lnTo>
                    <a:lnTo>
                      <a:pt x="161" y="49"/>
                    </a:lnTo>
                    <a:lnTo>
                      <a:pt x="154" y="49"/>
                    </a:lnTo>
                    <a:lnTo>
                      <a:pt x="147" y="51"/>
                    </a:lnTo>
                    <a:lnTo>
                      <a:pt x="134" y="58"/>
                    </a:lnTo>
                    <a:lnTo>
                      <a:pt x="127" y="62"/>
                    </a:lnTo>
                    <a:lnTo>
                      <a:pt x="119" y="65"/>
                    </a:lnTo>
                    <a:lnTo>
                      <a:pt x="111" y="66"/>
                    </a:lnTo>
                    <a:lnTo>
                      <a:pt x="103" y="65"/>
                    </a:lnTo>
                    <a:lnTo>
                      <a:pt x="103" y="65"/>
                    </a:lnTo>
                    <a:lnTo>
                      <a:pt x="103" y="68"/>
                    </a:lnTo>
                    <a:lnTo>
                      <a:pt x="103" y="72"/>
                    </a:lnTo>
                    <a:lnTo>
                      <a:pt x="100" y="78"/>
                    </a:lnTo>
                    <a:lnTo>
                      <a:pt x="97" y="83"/>
                    </a:lnTo>
                    <a:lnTo>
                      <a:pt x="97" y="87"/>
                    </a:lnTo>
                    <a:lnTo>
                      <a:pt x="97" y="90"/>
                    </a:lnTo>
                    <a:lnTo>
                      <a:pt x="97" y="90"/>
                    </a:lnTo>
                    <a:lnTo>
                      <a:pt x="93" y="89"/>
                    </a:lnTo>
                    <a:lnTo>
                      <a:pt x="89" y="90"/>
                    </a:lnTo>
                    <a:lnTo>
                      <a:pt x="87" y="90"/>
                    </a:lnTo>
                    <a:lnTo>
                      <a:pt x="85" y="92"/>
                    </a:lnTo>
                    <a:lnTo>
                      <a:pt x="83" y="95"/>
                    </a:lnTo>
                    <a:lnTo>
                      <a:pt x="80" y="98"/>
                    </a:lnTo>
                    <a:lnTo>
                      <a:pt x="78" y="105"/>
                    </a:lnTo>
                    <a:lnTo>
                      <a:pt x="78" y="105"/>
                    </a:lnTo>
                    <a:lnTo>
                      <a:pt x="76" y="105"/>
                    </a:lnTo>
                    <a:lnTo>
                      <a:pt x="72" y="105"/>
                    </a:lnTo>
                    <a:lnTo>
                      <a:pt x="68" y="107"/>
                    </a:lnTo>
                    <a:lnTo>
                      <a:pt x="63" y="109"/>
                    </a:lnTo>
                    <a:lnTo>
                      <a:pt x="61" y="111"/>
                    </a:lnTo>
                    <a:lnTo>
                      <a:pt x="59" y="111"/>
                    </a:lnTo>
                    <a:lnTo>
                      <a:pt x="59" y="111"/>
                    </a:lnTo>
                    <a:lnTo>
                      <a:pt x="59" y="113"/>
                    </a:lnTo>
                    <a:lnTo>
                      <a:pt x="59" y="115"/>
                    </a:lnTo>
                    <a:lnTo>
                      <a:pt x="57" y="117"/>
                    </a:lnTo>
                    <a:lnTo>
                      <a:pt x="53" y="121"/>
                    </a:lnTo>
                    <a:lnTo>
                      <a:pt x="53" y="123"/>
                    </a:lnTo>
                    <a:lnTo>
                      <a:pt x="54" y="125"/>
                    </a:lnTo>
                    <a:lnTo>
                      <a:pt x="54" y="125"/>
                    </a:lnTo>
                    <a:lnTo>
                      <a:pt x="47" y="124"/>
                    </a:lnTo>
                    <a:lnTo>
                      <a:pt x="42" y="124"/>
                    </a:lnTo>
                    <a:lnTo>
                      <a:pt x="36" y="126"/>
                    </a:lnTo>
                    <a:lnTo>
                      <a:pt x="30" y="129"/>
                    </a:lnTo>
                    <a:lnTo>
                      <a:pt x="21" y="136"/>
                    </a:lnTo>
                    <a:lnTo>
                      <a:pt x="11" y="142"/>
                    </a:lnTo>
                    <a:lnTo>
                      <a:pt x="11" y="142"/>
                    </a:lnTo>
                    <a:lnTo>
                      <a:pt x="10" y="144"/>
                    </a:lnTo>
                    <a:lnTo>
                      <a:pt x="10" y="145"/>
                    </a:lnTo>
                    <a:lnTo>
                      <a:pt x="10" y="149"/>
                    </a:lnTo>
                    <a:lnTo>
                      <a:pt x="10" y="155"/>
                    </a:lnTo>
                    <a:lnTo>
                      <a:pt x="9" y="161"/>
                    </a:lnTo>
                    <a:lnTo>
                      <a:pt x="9" y="161"/>
                    </a:lnTo>
                    <a:lnTo>
                      <a:pt x="8" y="163"/>
                    </a:lnTo>
                    <a:lnTo>
                      <a:pt x="5" y="165"/>
                    </a:lnTo>
                    <a:lnTo>
                      <a:pt x="3" y="166"/>
                    </a:lnTo>
                    <a:lnTo>
                      <a:pt x="0" y="166"/>
                    </a:lnTo>
                    <a:lnTo>
                      <a:pt x="0" y="166"/>
                    </a:lnTo>
                    <a:lnTo>
                      <a:pt x="4" y="170"/>
                    </a:lnTo>
                    <a:lnTo>
                      <a:pt x="9" y="173"/>
                    </a:lnTo>
                    <a:lnTo>
                      <a:pt x="13" y="174"/>
                    </a:lnTo>
                    <a:lnTo>
                      <a:pt x="18" y="175"/>
                    </a:lnTo>
                    <a:lnTo>
                      <a:pt x="28" y="177"/>
                    </a:lnTo>
                    <a:lnTo>
                      <a:pt x="39" y="175"/>
                    </a:lnTo>
                    <a:lnTo>
                      <a:pt x="39" y="175"/>
                    </a:lnTo>
                    <a:lnTo>
                      <a:pt x="38" y="184"/>
                    </a:lnTo>
                    <a:lnTo>
                      <a:pt x="39" y="191"/>
                    </a:lnTo>
                    <a:lnTo>
                      <a:pt x="43" y="198"/>
                    </a:lnTo>
                    <a:lnTo>
                      <a:pt x="49" y="204"/>
                    </a:lnTo>
                    <a:lnTo>
                      <a:pt x="54" y="207"/>
                    </a:lnTo>
                    <a:lnTo>
                      <a:pt x="62" y="210"/>
                    </a:lnTo>
                    <a:lnTo>
                      <a:pt x="70" y="211"/>
                    </a:lnTo>
                    <a:lnTo>
                      <a:pt x="78" y="210"/>
                    </a:lnTo>
                    <a:lnTo>
                      <a:pt x="78" y="210"/>
                    </a:lnTo>
                    <a:lnTo>
                      <a:pt x="86" y="207"/>
                    </a:lnTo>
                    <a:lnTo>
                      <a:pt x="94" y="204"/>
                    </a:lnTo>
                    <a:lnTo>
                      <a:pt x="102" y="200"/>
                    </a:lnTo>
                    <a:lnTo>
                      <a:pt x="110" y="198"/>
                    </a:lnTo>
                    <a:lnTo>
                      <a:pt x="117" y="197"/>
                    </a:lnTo>
                    <a:lnTo>
                      <a:pt x="125" y="198"/>
                    </a:lnTo>
                    <a:lnTo>
                      <a:pt x="128" y="199"/>
                    </a:lnTo>
                    <a:lnTo>
                      <a:pt x="133" y="202"/>
                    </a:lnTo>
                    <a:lnTo>
                      <a:pt x="136" y="205"/>
                    </a:lnTo>
                    <a:lnTo>
                      <a:pt x="140" y="210"/>
                    </a:lnTo>
                    <a:lnTo>
                      <a:pt x="140" y="210"/>
                    </a:lnTo>
                    <a:lnTo>
                      <a:pt x="141" y="211"/>
                    </a:lnTo>
                    <a:lnTo>
                      <a:pt x="144" y="212"/>
                    </a:lnTo>
                    <a:lnTo>
                      <a:pt x="151" y="212"/>
                    </a:lnTo>
                    <a:lnTo>
                      <a:pt x="167" y="211"/>
                    </a:lnTo>
                    <a:lnTo>
                      <a:pt x="167" y="211"/>
                    </a:lnTo>
                    <a:lnTo>
                      <a:pt x="166" y="208"/>
                    </a:lnTo>
                    <a:lnTo>
                      <a:pt x="167" y="205"/>
                    </a:lnTo>
                    <a:lnTo>
                      <a:pt x="169" y="203"/>
                    </a:lnTo>
                    <a:lnTo>
                      <a:pt x="171" y="202"/>
                    </a:lnTo>
                    <a:lnTo>
                      <a:pt x="171" y="202"/>
                    </a:lnTo>
                    <a:lnTo>
                      <a:pt x="173" y="203"/>
                    </a:lnTo>
                    <a:lnTo>
                      <a:pt x="175" y="205"/>
                    </a:lnTo>
                    <a:lnTo>
                      <a:pt x="178" y="206"/>
                    </a:lnTo>
                    <a:lnTo>
                      <a:pt x="182" y="206"/>
                    </a:lnTo>
                    <a:lnTo>
                      <a:pt x="185" y="207"/>
                    </a:lnTo>
                    <a:lnTo>
                      <a:pt x="185" y="207"/>
                    </a:lnTo>
                    <a:lnTo>
                      <a:pt x="187" y="211"/>
                    </a:lnTo>
                    <a:lnTo>
                      <a:pt x="188" y="214"/>
                    </a:lnTo>
                    <a:lnTo>
                      <a:pt x="190" y="222"/>
                    </a:lnTo>
                    <a:lnTo>
                      <a:pt x="190" y="222"/>
                    </a:lnTo>
                    <a:lnTo>
                      <a:pt x="199" y="221"/>
                    </a:lnTo>
                    <a:lnTo>
                      <a:pt x="204" y="219"/>
                    </a:lnTo>
                    <a:lnTo>
                      <a:pt x="204" y="219"/>
                    </a:lnTo>
                    <a:lnTo>
                      <a:pt x="210" y="216"/>
                    </a:lnTo>
                    <a:lnTo>
                      <a:pt x="220" y="214"/>
                    </a:lnTo>
                    <a:lnTo>
                      <a:pt x="249" y="206"/>
                    </a:lnTo>
                    <a:lnTo>
                      <a:pt x="278" y="198"/>
                    </a:lnTo>
                    <a:lnTo>
                      <a:pt x="300" y="191"/>
                    </a:lnTo>
                    <a:lnTo>
                      <a:pt x="300" y="1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Freeform: Shape 228"/>
              <p:cNvSpPr/>
              <p:nvPr/>
            </p:nvSpPr>
            <p:spPr bwMode="auto">
              <a:xfrm>
                <a:off x="5990374" y="1886648"/>
                <a:ext cx="512556" cy="444504"/>
              </a:xfrm>
              <a:custGeom>
                <a:avLst/>
                <a:gdLst>
                  <a:gd name="T0" fmla="*/ 705 w 707"/>
                  <a:gd name="T1" fmla="*/ 371 h 615"/>
                  <a:gd name="T2" fmla="*/ 683 w 707"/>
                  <a:gd name="T3" fmla="*/ 299 h 615"/>
                  <a:gd name="T4" fmla="*/ 671 w 707"/>
                  <a:gd name="T5" fmla="*/ 267 h 615"/>
                  <a:gd name="T6" fmla="*/ 655 w 707"/>
                  <a:gd name="T7" fmla="*/ 208 h 615"/>
                  <a:gd name="T8" fmla="*/ 667 w 707"/>
                  <a:gd name="T9" fmla="*/ 165 h 615"/>
                  <a:gd name="T10" fmla="*/ 667 w 707"/>
                  <a:gd name="T11" fmla="*/ 112 h 615"/>
                  <a:gd name="T12" fmla="*/ 640 w 707"/>
                  <a:gd name="T13" fmla="*/ 83 h 615"/>
                  <a:gd name="T14" fmla="*/ 592 w 707"/>
                  <a:gd name="T15" fmla="*/ 77 h 615"/>
                  <a:gd name="T16" fmla="*/ 614 w 707"/>
                  <a:gd name="T17" fmla="*/ 51 h 615"/>
                  <a:gd name="T18" fmla="*/ 647 w 707"/>
                  <a:gd name="T19" fmla="*/ 40 h 615"/>
                  <a:gd name="T20" fmla="*/ 619 w 707"/>
                  <a:gd name="T21" fmla="*/ 19 h 615"/>
                  <a:gd name="T22" fmla="*/ 581 w 707"/>
                  <a:gd name="T23" fmla="*/ 5 h 615"/>
                  <a:gd name="T24" fmla="*/ 528 w 707"/>
                  <a:gd name="T25" fmla="*/ 18 h 615"/>
                  <a:gd name="T26" fmla="*/ 471 w 707"/>
                  <a:gd name="T27" fmla="*/ 19 h 615"/>
                  <a:gd name="T28" fmla="*/ 447 w 707"/>
                  <a:gd name="T29" fmla="*/ 35 h 615"/>
                  <a:gd name="T30" fmla="*/ 373 w 707"/>
                  <a:gd name="T31" fmla="*/ 65 h 615"/>
                  <a:gd name="T32" fmla="*/ 356 w 707"/>
                  <a:gd name="T33" fmla="*/ 92 h 615"/>
                  <a:gd name="T34" fmla="*/ 298 w 707"/>
                  <a:gd name="T35" fmla="*/ 107 h 615"/>
                  <a:gd name="T36" fmla="*/ 275 w 707"/>
                  <a:gd name="T37" fmla="*/ 135 h 615"/>
                  <a:gd name="T38" fmla="*/ 233 w 707"/>
                  <a:gd name="T39" fmla="*/ 191 h 615"/>
                  <a:gd name="T40" fmla="*/ 206 w 707"/>
                  <a:gd name="T41" fmla="*/ 223 h 615"/>
                  <a:gd name="T42" fmla="*/ 178 w 707"/>
                  <a:gd name="T43" fmla="*/ 250 h 615"/>
                  <a:gd name="T44" fmla="*/ 165 w 707"/>
                  <a:gd name="T45" fmla="*/ 283 h 615"/>
                  <a:gd name="T46" fmla="*/ 75 w 707"/>
                  <a:gd name="T47" fmla="*/ 344 h 615"/>
                  <a:gd name="T48" fmla="*/ 16 w 707"/>
                  <a:gd name="T49" fmla="*/ 398 h 615"/>
                  <a:gd name="T50" fmla="*/ 26 w 707"/>
                  <a:gd name="T51" fmla="*/ 448 h 615"/>
                  <a:gd name="T52" fmla="*/ 1 w 707"/>
                  <a:gd name="T53" fmla="*/ 498 h 615"/>
                  <a:gd name="T54" fmla="*/ 17 w 707"/>
                  <a:gd name="T55" fmla="*/ 530 h 615"/>
                  <a:gd name="T56" fmla="*/ 68 w 707"/>
                  <a:gd name="T57" fmla="*/ 560 h 615"/>
                  <a:gd name="T58" fmla="*/ 116 w 707"/>
                  <a:gd name="T59" fmla="*/ 522 h 615"/>
                  <a:gd name="T60" fmla="*/ 150 w 707"/>
                  <a:gd name="T61" fmla="*/ 501 h 615"/>
                  <a:gd name="T62" fmla="*/ 159 w 707"/>
                  <a:gd name="T63" fmla="*/ 522 h 615"/>
                  <a:gd name="T64" fmla="*/ 177 w 707"/>
                  <a:gd name="T65" fmla="*/ 524 h 615"/>
                  <a:gd name="T66" fmla="*/ 192 w 707"/>
                  <a:gd name="T67" fmla="*/ 576 h 615"/>
                  <a:gd name="T68" fmla="*/ 232 w 707"/>
                  <a:gd name="T69" fmla="*/ 611 h 615"/>
                  <a:gd name="T70" fmla="*/ 277 w 707"/>
                  <a:gd name="T71" fmla="*/ 610 h 615"/>
                  <a:gd name="T72" fmla="*/ 297 w 707"/>
                  <a:gd name="T73" fmla="*/ 588 h 615"/>
                  <a:gd name="T74" fmla="*/ 334 w 707"/>
                  <a:gd name="T75" fmla="*/ 538 h 615"/>
                  <a:gd name="T76" fmla="*/ 347 w 707"/>
                  <a:gd name="T77" fmla="*/ 527 h 615"/>
                  <a:gd name="T78" fmla="*/ 334 w 707"/>
                  <a:gd name="T79" fmla="*/ 486 h 615"/>
                  <a:gd name="T80" fmla="*/ 360 w 707"/>
                  <a:gd name="T81" fmla="*/ 470 h 615"/>
                  <a:gd name="T82" fmla="*/ 362 w 707"/>
                  <a:gd name="T83" fmla="*/ 436 h 615"/>
                  <a:gd name="T84" fmla="*/ 332 w 707"/>
                  <a:gd name="T85" fmla="*/ 381 h 615"/>
                  <a:gd name="T86" fmla="*/ 371 w 707"/>
                  <a:gd name="T87" fmla="*/ 355 h 615"/>
                  <a:gd name="T88" fmla="*/ 395 w 707"/>
                  <a:gd name="T89" fmla="*/ 286 h 615"/>
                  <a:gd name="T90" fmla="*/ 438 w 707"/>
                  <a:gd name="T91" fmla="*/ 248 h 615"/>
                  <a:gd name="T92" fmla="*/ 472 w 707"/>
                  <a:gd name="T93" fmla="*/ 237 h 615"/>
                  <a:gd name="T94" fmla="*/ 493 w 707"/>
                  <a:gd name="T95" fmla="*/ 266 h 615"/>
                  <a:gd name="T96" fmla="*/ 459 w 707"/>
                  <a:gd name="T97" fmla="*/ 303 h 615"/>
                  <a:gd name="T98" fmla="*/ 400 w 707"/>
                  <a:gd name="T99" fmla="*/ 370 h 615"/>
                  <a:gd name="T100" fmla="*/ 413 w 707"/>
                  <a:gd name="T101" fmla="*/ 418 h 615"/>
                  <a:gd name="T102" fmla="*/ 393 w 707"/>
                  <a:gd name="T103" fmla="*/ 443 h 615"/>
                  <a:gd name="T104" fmla="*/ 410 w 707"/>
                  <a:gd name="T105" fmla="*/ 462 h 615"/>
                  <a:gd name="T106" fmla="*/ 460 w 707"/>
                  <a:gd name="T107" fmla="*/ 453 h 615"/>
                  <a:gd name="T108" fmla="*/ 515 w 707"/>
                  <a:gd name="T109" fmla="*/ 461 h 615"/>
                  <a:gd name="T110" fmla="*/ 586 w 707"/>
                  <a:gd name="T111" fmla="*/ 453 h 615"/>
                  <a:gd name="T112" fmla="*/ 596 w 707"/>
                  <a:gd name="T113" fmla="*/ 496 h 615"/>
                  <a:gd name="T114" fmla="*/ 613 w 707"/>
                  <a:gd name="T115" fmla="*/ 519 h 615"/>
                  <a:gd name="T116" fmla="*/ 628 w 707"/>
                  <a:gd name="T117" fmla="*/ 44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7" h="615">
                    <a:moveTo>
                      <a:pt x="650" y="423"/>
                    </a:moveTo>
                    <a:lnTo>
                      <a:pt x="650" y="423"/>
                    </a:lnTo>
                    <a:lnTo>
                      <a:pt x="661" y="414"/>
                    </a:lnTo>
                    <a:lnTo>
                      <a:pt x="677" y="402"/>
                    </a:lnTo>
                    <a:lnTo>
                      <a:pt x="692" y="387"/>
                    </a:lnTo>
                    <a:lnTo>
                      <a:pt x="699" y="379"/>
                    </a:lnTo>
                    <a:lnTo>
                      <a:pt x="705" y="371"/>
                    </a:lnTo>
                    <a:lnTo>
                      <a:pt x="705" y="371"/>
                    </a:lnTo>
                    <a:lnTo>
                      <a:pt x="707" y="366"/>
                    </a:lnTo>
                    <a:lnTo>
                      <a:pt x="707" y="362"/>
                    </a:lnTo>
                    <a:lnTo>
                      <a:pt x="707" y="356"/>
                    </a:lnTo>
                    <a:lnTo>
                      <a:pt x="707" y="350"/>
                    </a:lnTo>
                    <a:lnTo>
                      <a:pt x="703" y="339"/>
                    </a:lnTo>
                    <a:lnTo>
                      <a:pt x="698" y="328"/>
                    </a:lnTo>
                    <a:lnTo>
                      <a:pt x="687" y="307"/>
                    </a:lnTo>
                    <a:lnTo>
                      <a:pt x="683" y="299"/>
                    </a:lnTo>
                    <a:lnTo>
                      <a:pt x="682" y="294"/>
                    </a:lnTo>
                    <a:lnTo>
                      <a:pt x="682" y="294"/>
                    </a:lnTo>
                    <a:lnTo>
                      <a:pt x="682" y="290"/>
                    </a:lnTo>
                    <a:lnTo>
                      <a:pt x="681" y="287"/>
                    </a:lnTo>
                    <a:lnTo>
                      <a:pt x="678" y="281"/>
                    </a:lnTo>
                    <a:lnTo>
                      <a:pt x="675" y="278"/>
                    </a:lnTo>
                    <a:lnTo>
                      <a:pt x="673" y="273"/>
                    </a:lnTo>
                    <a:lnTo>
                      <a:pt x="671" y="267"/>
                    </a:lnTo>
                    <a:lnTo>
                      <a:pt x="669" y="259"/>
                    </a:lnTo>
                    <a:lnTo>
                      <a:pt x="669" y="259"/>
                    </a:lnTo>
                    <a:lnTo>
                      <a:pt x="665" y="231"/>
                    </a:lnTo>
                    <a:lnTo>
                      <a:pt x="663" y="220"/>
                    </a:lnTo>
                    <a:lnTo>
                      <a:pt x="661" y="216"/>
                    </a:lnTo>
                    <a:lnTo>
                      <a:pt x="658" y="213"/>
                    </a:lnTo>
                    <a:lnTo>
                      <a:pt x="658" y="213"/>
                    </a:lnTo>
                    <a:lnTo>
                      <a:pt x="655" y="208"/>
                    </a:lnTo>
                    <a:lnTo>
                      <a:pt x="654" y="205"/>
                    </a:lnTo>
                    <a:lnTo>
                      <a:pt x="654" y="203"/>
                    </a:lnTo>
                    <a:lnTo>
                      <a:pt x="656" y="197"/>
                    </a:lnTo>
                    <a:lnTo>
                      <a:pt x="660" y="187"/>
                    </a:lnTo>
                    <a:lnTo>
                      <a:pt x="660" y="187"/>
                    </a:lnTo>
                    <a:lnTo>
                      <a:pt x="664" y="178"/>
                    </a:lnTo>
                    <a:lnTo>
                      <a:pt x="666" y="170"/>
                    </a:lnTo>
                    <a:lnTo>
                      <a:pt x="667" y="165"/>
                    </a:lnTo>
                    <a:lnTo>
                      <a:pt x="667" y="160"/>
                    </a:lnTo>
                    <a:lnTo>
                      <a:pt x="664" y="149"/>
                    </a:lnTo>
                    <a:lnTo>
                      <a:pt x="664" y="149"/>
                    </a:lnTo>
                    <a:lnTo>
                      <a:pt x="663" y="142"/>
                    </a:lnTo>
                    <a:lnTo>
                      <a:pt x="662" y="137"/>
                    </a:lnTo>
                    <a:lnTo>
                      <a:pt x="662" y="126"/>
                    </a:lnTo>
                    <a:lnTo>
                      <a:pt x="664" y="118"/>
                    </a:lnTo>
                    <a:lnTo>
                      <a:pt x="667" y="112"/>
                    </a:lnTo>
                    <a:lnTo>
                      <a:pt x="667" y="112"/>
                    </a:lnTo>
                    <a:lnTo>
                      <a:pt x="669" y="108"/>
                    </a:lnTo>
                    <a:lnTo>
                      <a:pt x="669" y="105"/>
                    </a:lnTo>
                    <a:lnTo>
                      <a:pt x="665" y="97"/>
                    </a:lnTo>
                    <a:lnTo>
                      <a:pt x="655" y="76"/>
                    </a:lnTo>
                    <a:lnTo>
                      <a:pt x="655" y="76"/>
                    </a:lnTo>
                    <a:lnTo>
                      <a:pt x="648" y="80"/>
                    </a:lnTo>
                    <a:lnTo>
                      <a:pt x="640" y="83"/>
                    </a:lnTo>
                    <a:lnTo>
                      <a:pt x="627" y="90"/>
                    </a:lnTo>
                    <a:lnTo>
                      <a:pt x="621" y="92"/>
                    </a:lnTo>
                    <a:lnTo>
                      <a:pt x="614" y="92"/>
                    </a:lnTo>
                    <a:lnTo>
                      <a:pt x="607" y="91"/>
                    </a:lnTo>
                    <a:lnTo>
                      <a:pt x="600" y="87"/>
                    </a:lnTo>
                    <a:lnTo>
                      <a:pt x="600" y="87"/>
                    </a:lnTo>
                    <a:lnTo>
                      <a:pt x="597" y="82"/>
                    </a:lnTo>
                    <a:lnTo>
                      <a:pt x="592" y="77"/>
                    </a:lnTo>
                    <a:lnTo>
                      <a:pt x="586" y="66"/>
                    </a:lnTo>
                    <a:lnTo>
                      <a:pt x="579" y="52"/>
                    </a:lnTo>
                    <a:lnTo>
                      <a:pt x="574" y="39"/>
                    </a:lnTo>
                    <a:lnTo>
                      <a:pt x="574" y="39"/>
                    </a:lnTo>
                    <a:lnTo>
                      <a:pt x="582" y="40"/>
                    </a:lnTo>
                    <a:lnTo>
                      <a:pt x="590" y="42"/>
                    </a:lnTo>
                    <a:lnTo>
                      <a:pt x="606" y="49"/>
                    </a:lnTo>
                    <a:lnTo>
                      <a:pt x="614" y="51"/>
                    </a:lnTo>
                    <a:lnTo>
                      <a:pt x="622" y="54"/>
                    </a:lnTo>
                    <a:lnTo>
                      <a:pt x="630" y="54"/>
                    </a:lnTo>
                    <a:lnTo>
                      <a:pt x="637" y="51"/>
                    </a:lnTo>
                    <a:lnTo>
                      <a:pt x="637" y="51"/>
                    </a:lnTo>
                    <a:lnTo>
                      <a:pt x="640" y="50"/>
                    </a:lnTo>
                    <a:lnTo>
                      <a:pt x="642" y="48"/>
                    </a:lnTo>
                    <a:lnTo>
                      <a:pt x="645" y="44"/>
                    </a:lnTo>
                    <a:lnTo>
                      <a:pt x="647" y="40"/>
                    </a:lnTo>
                    <a:lnTo>
                      <a:pt x="647" y="36"/>
                    </a:lnTo>
                    <a:lnTo>
                      <a:pt x="646" y="32"/>
                    </a:lnTo>
                    <a:lnTo>
                      <a:pt x="642" y="27"/>
                    </a:lnTo>
                    <a:lnTo>
                      <a:pt x="638" y="24"/>
                    </a:lnTo>
                    <a:lnTo>
                      <a:pt x="638" y="24"/>
                    </a:lnTo>
                    <a:lnTo>
                      <a:pt x="631" y="21"/>
                    </a:lnTo>
                    <a:lnTo>
                      <a:pt x="625" y="19"/>
                    </a:lnTo>
                    <a:lnTo>
                      <a:pt x="619" y="19"/>
                    </a:lnTo>
                    <a:lnTo>
                      <a:pt x="612" y="19"/>
                    </a:lnTo>
                    <a:lnTo>
                      <a:pt x="605" y="21"/>
                    </a:lnTo>
                    <a:lnTo>
                      <a:pt x="600" y="21"/>
                    </a:lnTo>
                    <a:lnTo>
                      <a:pt x="596" y="19"/>
                    </a:lnTo>
                    <a:lnTo>
                      <a:pt x="592" y="17"/>
                    </a:lnTo>
                    <a:lnTo>
                      <a:pt x="592" y="17"/>
                    </a:lnTo>
                    <a:lnTo>
                      <a:pt x="587" y="9"/>
                    </a:lnTo>
                    <a:lnTo>
                      <a:pt x="581" y="5"/>
                    </a:lnTo>
                    <a:lnTo>
                      <a:pt x="576" y="1"/>
                    </a:lnTo>
                    <a:lnTo>
                      <a:pt x="571" y="0"/>
                    </a:lnTo>
                    <a:lnTo>
                      <a:pt x="565" y="0"/>
                    </a:lnTo>
                    <a:lnTo>
                      <a:pt x="561" y="0"/>
                    </a:lnTo>
                    <a:lnTo>
                      <a:pt x="555" y="2"/>
                    </a:lnTo>
                    <a:lnTo>
                      <a:pt x="549" y="5"/>
                    </a:lnTo>
                    <a:lnTo>
                      <a:pt x="539" y="11"/>
                    </a:lnTo>
                    <a:lnTo>
                      <a:pt x="528" y="18"/>
                    </a:lnTo>
                    <a:lnTo>
                      <a:pt x="517" y="25"/>
                    </a:lnTo>
                    <a:lnTo>
                      <a:pt x="512" y="27"/>
                    </a:lnTo>
                    <a:lnTo>
                      <a:pt x="506" y="29"/>
                    </a:lnTo>
                    <a:lnTo>
                      <a:pt x="506" y="29"/>
                    </a:lnTo>
                    <a:lnTo>
                      <a:pt x="498" y="29"/>
                    </a:lnTo>
                    <a:lnTo>
                      <a:pt x="490" y="27"/>
                    </a:lnTo>
                    <a:lnTo>
                      <a:pt x="476" y="22"/>
                    </a:lnTo>
                    <a:lnTo>
                      <a:pt x="471" y="19"/>
                    </a:lnTo>
                    <a:lnTo>
                      <a:pt x="464" y="18"/>
                    </a:lnTo>
                    <a:lnTo>
                      <a:pt x="462" y="19"/>
                    </a:lnTo>
                    <a:lnTo>
                      <a:pt x="459" y="21"/>
                    </a:lnTo>
                    <a:lnTo>
                      <a:pt x="457" y="23"/>
                    </a:lnTo>
                    <a:lnTo>
                      <a:pt x="455" y="26"/>
                    </a:lnTo>
                    <a:lnTo>
                      <a:pt x="455" y="26"/>
                    </a:lnTo>
                    <a:lnTo>
                      <a:pt x="450" y="31"/>
                    </a:lnTo>
                    <a:lnTo>
                      <a:pt x="447" y="35"/>
                    </a:lnTo>
                    <a:lnTo>
                      <a:pt x="438" y="43"/>
                    </a:lnTo>
                    <a:lnTo>
                      <a:pt x="429" y="48"/>
                    </a:lnTo>
                    <a:lnTo>
                      <a:pt x="418" y="51"/>
                    </a:lnTo>
                    <a:lnTo>
                      <a:pt x="398" y="56"/>
                    </a:lnTo>
                    <a:lnTo>
                      <a:pt x="388" y="58"/>
                    </a:lnTo>
                    <a:lnTo>
                      <a:pt x="377" y="63"/>
                    </a:lnTo>
                    <a:lnTo>
                      <a:pt x="377" y="63"/>
                    </a:lnTo>
                    <a:lnTo>
                      <a:pt x="373" y="65"/>
                    </a:lnTo>
                    <a:lnTo>
                      <a:pt x="371" y="68"/>
                    </a:lnTo>
                    <a:lnTo>
                      <a:pt x="369" y="73"/>
                    </a:lnTo>
                    <a:lnTo>
                      <a:pt x="369" y="76"/>
                    </a:lnTo>
                    <a:lnTo>
                      <a:pt x="368" y="84"/>
                    </a:lnTo>
                    <a:lnTo>
                      <a:pt x="367" y="88"/>
                    </a:lnTo>
                    <a:lnTo>
                      <a:pt x="364" y="90"/>
                    </a:lnTo>
                    <a:lnTo>
                      <a:pt x="364" y="90"/>
                    </a:lnTo>
                    <a:lnTo>
                      <a:pt x="356" y="92"/>
                    </a:lnTo>
                    <a:lnTo>
                      <a:pt x="349" y="95"/>
                    </a:lnTo>
                    <a:lnTo>
                      <a:pt x="335" y="98"/>
                    </a:lnTo>
                    <a:lnTo>
                      <a:pt x="321" y="99"/>
                    </a:lnTo>
                    <a:lnTo>
                      <a:pt x="306" y="102"/>
                    </a:lnTo>
                    <a:lnTo>
                      <a:pt x="306" y="102"/>
                    </a:lnTo>
                    <a:lnTo>
                      <a:pt x="302" y="102"/>
                    </a:lnTo>
                    <a:lnTo>
                      <a:pt x="300" y="105"/>
                    </a:lnTo>
                    <a:lnTo>
                      <a:pt x="298" y="107"/>
                    </a:lnTo>
                    <a:lnTo>
                      <a:pt x="296" y="109"/>
                    </a:lnTo>
                    <a:lnTo>
                      <a:pt x="294" y="116"/>
                    </a:lnTo>
                    <a:lnTo>
                      <a:pt x="294" y="121"/>
                    </a:lnTo>
                    <a:lnTo>
                      <a:pt x="294" y="125"/>
                    </a:lnTo>
                    <a:lnTo>
                      <a:pt x="294" y="125"/>
                    </a:lnTo>
                    <a:lnTo>
                      <a:pt x="289" y="126"/>
                    </a:lnTo>
                    <a:lnTo>
                      <a:pt x="284" y="129"/>
                    </a:lnTo>
                    <a:lnTo>
                      <a:pt x="275" y="135"/>
                    </a:lnTo>
                    <a:lnTo>
                      <a:pt x="268" y="142"/>
                    </a:lnTo>
                    <a:lnTo>
                      <a:pt x="261" y="151"/>
                    </a:lnTo>
                    <a:lnTo>
                      <a:pt x="250" y="170"/>
                    </a:lnTo>
                    <a:lnTo>
                      <a:pt x="244" y="180"/>
                    </a:lnTo>
                    <a:lnTo>
                      <a:pt x="239" y="188"/>
                    </a:lnTo>
                    <a:lnTo>
                      <a:pt x="239" y="188"/>
                    </a:lnTo>
                    <a:lnTo>
                      <a:pt x="235" y="190"/>
                    </a:lnTo>
                    <a:lnTo>
                      <a:pt x="233" y="191"/>
                    </a:lnTo>
                    <a:lnTo>
                      <a:pt x="225" y="196"/>
                    </a:lnTo>
                    <a:lnTo>
                      <a:pt x="218" y="200"/>
                    </a:lnTo>
                    <a:lnTo>
                      <a:pt x="215" y="203"/>
                    </a:lnTo>
                    <a:lnTo>
                      <a:pt x="214" y="206"/>
                    </a:lnTo>
                    <a:lnTo>
                      <a:pt x="214" y="206"/>
                    </a:lnTo>
                    <a:lnTo>
                      <a:pt x="213" y="211"/>
                    </a:lnTo>
                    <a:lnTo>
                      <a:pt x="210" y="215"/>
                    </a:lnTo>
                    <a:lnTo>
                      <a:pt x="206" y="223"/>
                    </a:lnTo>
                    <a:lnTo>
                      <a:pt x="202" y="232"/>
                    </a:lnTo>
                    <a:lnTo>
                      <a:pt x="201" y="236"/>
                    </a:lnTo>
                    <a:lnTo>
                      <a:pt x="202" y="241"/>
                    </a:lnTo>
                    <a:lnTo>
                      <a:pt x="202" y="241"/>
                    </a:lnTo>
                    <a:lnTo>
                      <a:pt x="198" y="241"/>
                    </a:lnTo>
                    <a:lnTo>
                      <a:pt x="193" y="241"/>
                    </a:lnTo>
                    <a:lnTo>
                      <a:pt x="185" y="245"/>
                    </a:lnTo>
                    <a:lnTo>
                      <a:pt x="178" y="250"/>
                    </a:lnTo>
                    <a:lnTo>
                      <a:pt x="174" y="257"/>
                    </a:lnTo>
                    <a:lnTo>
                      <a:pt x="174" y="257"/>
                    </a:lnTo>
                    <a:lnTo>
                      <a:pt x="173" y="261"/>
                    </a:lnTo>
                    <a:lnTo>
                      <a:pt x="173" y="266"/>
                    </a:lnTo>
                    <a:lnTo>
                      <a:pt x="173" y="271"/>
                    </a:lnTo>
                    <a:lnTo>
                      <a:pt x="172" y="275"/>
                    </a:lnTo>
                    <a:lnTo>
                      <a:pt x="172" y="275"/>
                    </a:lnTo>
                    <a:lnTo>
                      <a:pt x="165" y="283"/>
                    </a:lnTo>
                    <a:lnTo>
                      <a:pt x="158" y="291"/>
                    </a:lnTo>
                    <a:lnTo>
                      <a:pt x="143" y="304"/>
                    </a:lnTo>
                    <a:lnTo>
                      <a:pt x="111" y="329"/>
                    </a:lnTo>
                    <a:lnTo>
                      <a:pt x="111" y="329"/>
                    </a:lnTo>
                    <a:lnTo>
                      <a:pt x="105" y="333"/>
                    </a:lnTo>
                    <a:lnTo>
                      <a:pt x="95" y="337"/>
                    </a:lnTo>
                    <a:lnTo>
                      <a:pt x="75" y="344"/>
                    </a:lnTo>
                    <a:lnTo>
                      <a:pt x="75" y="344"/>
                    </a:lnTo>
                    <a:lnTo>
                      <a:pt x="66" y="347"/>
                    </a:lnTo>
                    <a:lnTo>
                      <a:pt x="58" y="352"/>
                    </a:lnTo>
                    <a:lnTo>
                      <a:pt x="51" y="358"/>
                    </a:lnTo>
                    <a:lnTo>
                      <a:pt x="44" y="365"/>
                    </a:lnTo>
                    <a:lnTo>
                      <a:pt x="31" y="380"/>
                    </a:lnTo>
                    <a:lnTo>
                      <a:pt x="18" y="395"/>
                    </a:lnTo>
                    <a:lnTo>
                      <a:pt x="18" y="395"/>
                    </a:lnTo>
                    <a:lnTo>
                      <a:pt x="16" y="398"/>
                    </a:lnTo>
                    <a:lnTo>
                      <a:pt x="15" y="403"/>
                    </a:lnTo>
                    <a:lnTo>
                      <a:pt x="15" y="408"/>
                    </a:lnTo>
                    <a:lnTo>
                      <a:pt x="16" y="414"/>
                    </a:lnTo>
                    <a:lnTo>
                      <a:pt x="18" y="427"/>
                    </a:lnTo>
                    <a:lnTo>
                      <a:pt x="24" y="439"/>
                    </a:lnTo>
                    <a:lnTo>
                      <a:pt x="24" y="439"/>
                    </a:lnTo>
                    <a:lnTo>
                      <a:pt x="25" y="444"/>
                    </a:lnTo>
                    <a:lnTo>
                      <a:pt x="26" y="448"/>
                    </a:lnTo>
                    <a:lnTo>
                      <a:pt x="27" y="460"/>
                    </a:lnTo>
                    <a:lnTo>
                      <a:pt x="26" y="483"/>
                    </a:lnTo>
                    <a:lnTo>
                      <a:pt x="26" y="483"/>
                    </a:lnTo>
                    <a:lnTo>
                      <a:pt x="18" y="482"/>
                    </a:lnTo>
                    <a:lnTo>
                      <a:pt x="11" y="485"/>
                    </a:lnTo>
                    <a:lnTo>
                      <a:pt x="7" y="488"/>
                    </a:lnTo>
                    <a:lnTo>
                      <a:pt x="3" y="493"/>
                    </a:lnTo>
                    <a:lnTo>
                      <a:pt x="1" y="498"/>
                    </a:lnTo>
                    <a:lnTo>
                      <a:pt x="0" y="505"/>
                    </a:lnTo>
                    <a:lnTo>
                      <a:pt x="1" y="512"/>
                    </a:lnTo>
                    <a:lnTo>
                      <a:pt x="2" y="518"/>
                    </a:lnTo>
                    <a:lnTo>
                      <a:pt x="2" y="518"/>
                    </a:lnTo>
                    <a:lnTo>
                      <a:pt x="4" y="521"/>
                    </a:lnTo>
                    <a:lnTo>
                      <a:pt x="6" y="523"/>
                    </a:lnTo>
                    <a:lnTo>
                      <a:pt x="11" y="528"/>
                    </a:lnTo>
                    <a:lnTo>
                      <a:pt x="17" y="530"/>
                    </a:lnTo>
                    <a:lnTo>
                      <a:pt x="24" y="531"/>
                    </a:lnTo>
                    <a:lnTo>
                      <a:pt x="37" y="532"/>
                    </a:lnTo>
                    <a:lnTo>
                      <a:pt x="43" y="534"/>
                    </a:lnTo>
                    <a:lnTo>
                      <a:pt x="48" y="537"/>
                    </a:lnTo>
                    <a:lnTo>
                      <a:pt x="48" y="537"/>
                    </a:lnTo>
                    <a:lnTo>
                      <a:pt x="56" y="546"/>
                    </a:lnTo>
                    <a:lnTo>
                      <a:pt x="64" y="555"/>
                    </a:lnTo>
                    <a:lnTo>
                      <a:pt x="68" y="560"/>
                    </a:lnTo>
                    <a:lnTo>
                      <a:pt x="73" y="561"/>
                    </a:lnTo>
                    <a:lnTo>
                      <a:pt x="75" y="561"/>
                    </a:lnTo>
                    <a:lnTo>
                      <a:pt x="77" y="560"/>
                    </a:lnTo>
                    <a:lnTo>
                      <a:pt x="83" y="556"/>
                    </a:lnTo>
                    <a:lnTo>
                      <a:pt x="83" y="556"/>
                    </a:lnTo>
                    <a:lnTo>
                      <a:pt x="111" y="526"/>
                    </a:lnTo>
                    <a:lnTo>
                      <a:pt x="111" y="526"/>
                    </a:lnTo>
                    <a:lnTo>
                      <a:pt x="116" y="522"/>
                    </a:lnTo>
                    <a:lnTo>
                      <a:pt x="120" y="519"/>
                    </a:lnTo>
                    <a:lnTo>
                      <a:pt x="131" y="515"/>
                    </a:lnTo>
                    <a:lnTo>
                      <a:pt x="136" y="512"/>
                    </a:lnTo>
                    <a:lnTo>
                      <a:pt x="141" y="508"/>
                    </a:lnTo>
                    <a:lnTo>
                      <a:pt x="145" y="504"/>
                    </a:lnTo>
                    <a:lnTo>
                      <a:pt x="148" y="498"/>
                    </a:lnTo>
                    <a:lnTo>
                      <a:pt x="148" y="498"/>
                    </a:lnTo>
                    <a:lnTo>
                      <a:pt x="150" y="501"/>
                    </a:lnTo>
                    <a:lnTo>
                      <a:pt x="152" y="503"/>
                    </a:lnTo>
                    <a:lnTo>
                      <a:pt x="155" y="503"/>
                    </a:lnTo>
                    <a:lnTo>
                      <a:pt x="158" y="503"/>
                    </a:lnTo>
                    <a:lnTo>
                      <a:pt x="158" y="503"/>
                    </a:lnTo>
                    <a:lnTo>
                      <a:pt x="157" y="514"/>
                    </a:lnTo>
                    <a:lnTo>
                      <a:pt x="158" y="519"/>
                    </a:lnTo>
                    <a:lnTo>
                      <a:pt x="159" y="522"/>
                    </a:lnTo>
                    <a:lnTo>
                      <a:pt x="159" y="522"/>
                    </a:lnTo>
                    <a:lnTo>
                      <a:pt x="161" y="523"/>
                    </a:lnTo>
                    <a:lnTo>
                      <a:pt x="163" y="523"/>
                    </a:lnTo>
                    <a:lnTo>
                      <a:pt x="168" y="520"/>
                    </a:lnTo>
                    <a:lnTo>
                      <a:pt x="173" y="516"/>
                    </a:lnTo>
                    <a:lnTo>
                      <a:pt x="174" y="516"/>
                    </a:lnTo>
                    <a:lnTo>
                      <a:pt x="176" y="519"/>
                    </a:lnTo>
                    <a:lnTo>
                      <a:pt x="176" y="519"/>
                    </a:lnTo>
                    <a:lnTo>
                      <a:pt x="177" y="524"/>
                    </a:lnTo>
                    <a:lnTo>
                      <a:pt x="177" y="531"/>
                    </a:lnTo>
                    <a:lnTo>
                      <a:pt x="177" y="544"/>
                    </a:lnTo>
                    <a:lnTo>
                      <a:pt x="177" y="556"/>
                    </a:lnTo>
                    <a:lnTo>
                      <a:pt x="178" y="562"/>
                    </a:lnTo>
                    <a:lnTo>
                      <a:pt x="181" y="566"/>
                    </a:lnTo>
                    <a:lnTo>
                      <a:pt x="181" y="566"/>
                    </a:lnTo>
                    <a:lnTo>
                      <a:pt x="185" y="572"/>
                    </a:lnTo>
                    <a:lnTo>
                      <a:pt x="192" y="576"/>
                    </a:lnTo>
                    <a:lnTo>
                      <a:pt x="205" y="580"/>
                    </a:lnTo>
                    <a:lnTo>
                      <a:pt x="211" y="582"/>
                    </a:lnTo>
                    <a:lnTo>
                      <a:pt x="217" y="587"/>
                    </a:lnTo>
                    <a:lnTo>
                      <a:pt x="222" y="594"/>
                    </a:lnTo>
                    <a:lnTo>
                      <a:pt x="225" y="603"/>
                    </a:lnTo>
                    <a:lnTo>
                      <a:pt x="225" y="603"/>
                    </a:lnTo>
                    <a:lnTo>
                      <a:pt x="227" y="607"/>
                    </a:lnTo>
                    <a:lnTo>
                      <a:pt x="232" y="611"/>
                    </a:lnTo>
                    <a:lnTo>
                      <a:pt x="236" y="613"/>
                    </a:lnTo>
                    <a:lnTo>
                      <a:pt x="243" y="615"/>
                    </a:lnTo>
                    <a:lnTo>
                      <a:pt x="250" y="615"/>
                    </a:lnTo>
                    <a:lnTo>
                      <a:pt x="257" y="615"/>
                    </a:lnTo>
                    <a:lnTo>
                      <a:pt x="264" y="614"/>
                    </a:lnTo>
                    <a:lnTo>
                      <a:pt x="271" y="613"/>
                    </a:lnTo>
                    <a:lnTo>
                      <a:pt x="271" y="613"/>
                    </a:lnTo>
                    <a:lnTo>
                      <a:pt x="277" y="610"/>
                    </a:lnTo>
                    <a:lnTo>
                      <a:pt x="281" y="607"/>
                    </a:lnTo>
                    <a:lnTo>
                      <a:pt x="283" y="604"/>
                    </a:lnTo>
                    <a:lnTo>
                      <a:pt x="285" y="602"/>
                    </a:lnTo>
                    <a:lnTo>
                      <a:pt x="286" y="598"/>
                    </a:lnTo>
                    <a:lnTo>
                      <a:pt x="286" y="594"/>
                    </a:lnTo>
                    <a:lnTo>
                      <a:pt x="285" y="589"/>
                    </a:lnTo>
                    <a:lnTo>
                      <a:pt x="285" y="589"/>
                    </a:lnTo>
                    <a:lnTo>
                      <a:pt x="297" y="588"/>
                    </a:lnTo>
                    <a:lnTo>
                      <a:pt x="307" y="586"/>
                    </a:lnTo>
                    <a:lnTo>
                      <a:pt x="316" y="582"/>
                    </a:lnTo>
                    <a:lnTo>
                      <a:pt x="324" y="578"/>
                    </a:lnTo>
                    <a:lnTo>
                      <a:pt x="330" y="571"/>
                    </a:lnTo>
                    <a:lnTo>
                      <a:pt x="332" y="566"/>
                    </a:lnTo>
                    <a:lnTo>
                      <a:pt x="333" y="562"/>
                    </a:lnTo>
                    <a:lnTo>
                      <a:pt x="335" y="552"/>
                    </a:lnTo>
                    <a:lnTo>
                      <a:pt x="334" y="538"/>
                    </a:lnTo>
                    <a:lnTo>
                      <a:pt x="334" y="538"/>
                    </a:lnTo>
                    <a:lnTo>
                      <a:pt x="338" y="539"/>
                    </a:lnTo>
                    <a:lnTo>
                      <a:pt x="340" y="539"/>
                    </a:lnTo>
                    <a:lnTo>
                      <a:pt x="342" y="538"/>
                    </a:lnTo>
                    <a:lnTo>
                      <a:pt x="343" y="536"/>
                    </a:lnTo>
                    <a:lnTo>
                      <a:pt x="346" y="530"/>
                    </a:lnTo>
                    <a:lnTo>
                      <a:pt x="347" y="527"/>
                    </a:lnTo>
                    <a:lnTo>
                      <a:pt x="347" y="527"/>
                    </a:lnTo>
                    <a:lnTo>
                      <a:pt x="348" y="523"/>
                    </a:lnTo>
                    <a:lnTo>
                      <a:pt x="349" y="521"/>
                    </a:lnTo>
                    <a:lnTo>
                      <a:pt x="349" y="515"/>
                    </a:lnTo>
                    <a:lnTo>
                      <a:pt x="346" y="508"/>
                    </a:lnTo>
                    <a:lnTo>
                      <a:pt x="342" y="503"/>
                    </a:lnTo>
                    <a:lnTo>
                      <a:pt x="339" y="497"/>
                    </a:lnTo>
                    <a:lnTo>
                      <a:pt x="335" y="491"/>
                    </a:lnTo>
                    <a:lnTo>
                      <a:pt x="334" y="486"/>
                    </a:lnTo>
                    <a:lnTo>
                      <a:pt x="335" y="482"/>
                    </a:lnTo>
                    <a:lnTo>
                      <a:pt x="337" y="480"/>
                    </a:lnTo>
                    <a:lnTo>
                      <a:pt x="337" y="480"/>
                    </a:lnTo>
                    <a:lnTo>
                      <a:pt x="339" y="478"/>
                    </a:lnTo>
                    <a:lnTo>
                      <a:pt x="341" y="477"/>
                    </a:lnTo>
                    <a:lnTo>
                      <a:pt x="349" y="474"/>
                    </a:lnTo>
                    <a:lnTo>
                      <a:pt x="357" y="472"/>
                    </a:lnTo>
                    <a:lnTo>
                      <a:pt x="360" y="470"/>
                    </a:lnTo>
                    <a:lnTo>
                      <a:pt x="362" y="468"/>
                    </a:lnTo>
                    <a:lnTo>
                      <a:pt x="362" y="468"/>
                    </a:lnTo>
                    <a:lnTo>
                      <a:pt x="365" y="458"/>
                    </a:lnTo>
                    <a:lnTo>
                      <a:pt x="366" y="449"/>
                    </a:lnTo>
                    <a:lnTo>
                      <a:pt x="365" y="440"/>
                    </a:lnTo>
                    <a:lnTo>
                      <a:pt x="364" y="437"/>
                    </a:lnTo>
                    <a:lnTo>
                      <a:pt x="362" y="436"/>
                    </a:lnTo>
                    <a:lnTo>
                      <a:pt x="362" y="436"/>
                    </a:lnTo>
                    <a:lnTo>
                      <a:pt x="356" y="431"/>
                    </a:lnTo>
                    <a:lnTo>
                      <a:pt x="351" y="427"/>
                    </a:lnTo>
                    <a:lnTo>
                      <a:pt x="344" y="418"/>
                    </a:lnTo>
                    <a:lnTo>
                      <a:pt x="340" y="407"/>
                    </a:lnTo>
                    <a:lnTo>
                      <a:pt x="335" y="397"/>
                    </a:lnTo>
                    <a:lnTo>
                      <a:pt x="335" y="397"/>
                    </a:lnTo>
                    <a:lnTo>
                      <a:pt x="333" y="389"/>
                    </a:lnTo>
                    <a:lnTo>
                      <a:pt x="332" y="381"/>
                    </a:lnTo>
                    <a:lnTo>
                      <a:pt x="333" y="374"/>
                    </a:lnTo>
                    <a:lnTo>
                      <a:pt x="334" y="371"/>
                    </a:lnTo>
                    <a:lnTo>
                      <a:pt x="335" y="370"/>
                    </a:lnTo>
                    <a:lnTo>
                      <a:pt x="335" y="370"/>
                    </a:lnTo>
                    <a:lnTo>
                      <a:pt x="342" y="365"/>
                    </a:lnTo>
                    <a:lnTo>
                      <a:pt x="349" y="363"/>
                    </a:lnTo>
                    <a:lnTo>
                      <a:pt x="364" y="358"/>
                    </a:lnTo>
                    <a:lnTo>
                      <a:pt x="371" y="355"/>
                    </a:lnTo>
                    <a:lnTo>
                      <a:pt x="376" y="352"/>
                    </a:lnTo>
                    <a:lnTo>
                      <a:pt x="380" y="345"/>
                    </a:lnTo>
                    <a:lnTo>
                      <a:pt x="382" y="341"/>
                    </a:lnTo>
                    <a:lnTo>
                      <a:pt x="382" y="337"/>
                    </a:lnTo>
                    <a:lnTo>
                      <a:pt x="382" y="337"/>
                    </a:lnTo>
                    <a:lnTo>
                      <a:pt x="385" y="319"/>
                    </a:lnTo>
                    <a:lnTo>
                      <a:pt x="389" y="301"/>
                    </a:lnTo>
                    <a:lnTo>
                      <a:pt x="395" y="286"/>
                    </a:lnTo>
                    <a:lnTo>
                      <a:pt x="397" y="278"/>
                    </a:lnTo>
                    <a:lnTo>
                      <a:pt x="401" y="271"/>
                    </a:lnTo>
                    <a:lnTo>
                      <a:pt x="406" y="264"/>
                    </a:lnTo>
                    <a:lnTo>
                      <a:pt x="410" y="258"/>
                    </a:lnTo>
                    <a:lnTo>
                      <a:pt x="416" y="254"/>
                    </a:lnTo>
                    <a:lnTo>
                      <a:pt x="423" y="251"/>
                    </a:lnTo>
                    <a:lnTo>
                      <a:pt x="430" y="249"/>
                    </a:lnTo>
                    <a:lnTo>
                      <a:pt x="438" y="248"/>
                    </a:lnTo>
                    <a:lnTo>
                      <a:pt x="447" y="249"/>
                    </a:lnTo>
                    <a:lnTo>
                      <a:pt x="457" y="251"/>
                    </a:lnTo>
                    <a:lnTo>
                      <a:pt x="457" y="251"/>
                    </a:lnTo>
                    <a:lnTo>
                      <a:pt x="458" y="246"/>
                    </a:lnTo>
                    <a:lnTo>
                      <a:pt x="462" y="241"/>
                    </a:lnTo>
                    <a:lnTo>
                      <a:pt x="466" y="238"/>
                    </a:lnTo>
                    <a:lnTo>
                      <a:pt x="472" y="237"/>
                    </a:lnTo>
                    <a:lnTo>
                      <a:pt x="472" y="237"/>
                    </a:lnTo>
                    <a:lnTo>
                      <a:pt x="478" y="237"/>
                    </a:lnTo>
                    <a:lnTo>
                      <a:pt x="482" y="239"/>
                    </a:lnTo>
                    <a:lnTo>
                      <a:pt x="486" y="242"/>
                    </a:lnTo>
                    <a:lnTo>
                      <a:pt x="489" y="246"/>
                    </a:lnTo>
                    <a:lnTo>
                      <a:pt x="491" y="250"/>
                    </a:lnTo>
                    <a:lnTo>
                      <a:pt x="492" y="256"/>
                    </a:lnTo>
                    <a:lnTo>
                      <a:pt x="493" y="266"/>
                    </a:lnTo>
                    <a:lnTo>
                      <a:pt x="493" y="266"/>
                    </a:lnTo>
                    <a:lnTo>
                      <a:pt x="492" y="273"/>
                    </a:lnTo>
                    <a:lnTo>
                      <a:pt x="490" y="279"/>
                    </a:lnTo>
                    <a:lnTo>
                      <a:pt x="486" y="283"/>
                    </a:lnTo>
                    <a:lnTo>
                      <a:pt x="480" y="287"/>
                    </a:lnTo>
                    <a:lnTo>
                      <a:pt x="468" y="294"/>
                    </a:lnTo>
                    <a:lnTo>
                      <a:pt x="463" y="298"/>
                    </a:lnTo>
                    <a:lnTo>
                      <a:pt x="459" y="303"/>
                    </a:lnTo>
                    <a:lnTo>
                      <a:pt x="459" y="303"/>
                    </a:lnTo>
                    <a:lnTo>
                      <a:pt x="454" y="313"/>
                    </a:lnTo>
                    <a:lnTo>
                      <a:pt x="448" y="321"/>
                    </a:lnTo>
                    <a:lnTo>
                      <a:pt x="434" y="336"/>
                    </a:lnTo>
                    <a:lnTo>
                      <a:pt x="420" y="350"/>
                    </a:lnTo>
                    <a:lnTo>
                      <a:pt x="405" y="364"/>
                    </a:lnTo>
                    <a:lnTo>
                      <a:pt x="405" y="364"/>
                    </a:lnTo>
                    <a:lnTo>
                      <a:pt x="401" y="367"/>
                    </a:lnTo>
                    <a:lnTo>
                      <a:pt x="400" y="370"/>
                    </a:lnTo>
                    <a:lnTo>
                      <a:pt x="399" y="373"/>
                    </a:lnTo>
                    <a:lnTo>
                      <a:pt x="399" y="377"/>
                    </a:lnTo>
                    <a:lnTo>
                      <a:pt x="400" y="383"/>
                    </a:lnTo>
                    <a:lnTo>
                      <a:pt x="404" y="390"/>
                    </a:lnTo>
                    <a:lnTo>
                      <a:pt x="407" y="398"/>
                    </a:lnTo>
                    <a:lnTo>
                      <a:pt x="410" y="405"/>
                    </a:lnTo>
                    <a:lnTo>
                      <a:pt x="413" y="414"/>
                    </a:lnTo>
                    <a:lnTo>
                      <a:pt x="413" y="418"/>
                    </a:lnTo>
                    <a:lnTo>
                      <a:pt x="413" y="422"/>
                    </a:lnTo>
                    <a:lnTo>
                      <a:pt x="413" y="422"/>
                    </a:lnTo>
                    <a:lnTo>
                      <a:pt x="408" y="421"/>
                    </a:lnTo>
                    <a:lnTo>
                      <a:pt x="405" y="422"/>
                    </a:lnTo>
                    <a:lnTo>
                      <a:pt x="401" y="424"/>
                    </a:lnTo>
                    <a:lnTo>
                      <a:pt x="399" y="428"/>
                    </a:lnTo>
                    <a:lnTo>
                      <a:pt x="397" y="436"/>
                    </a:lnTo>
                    <a:lnTo>
                      <a:pt x="393" y="443"/>
                    </a:lnTo>
                    <a:lnTo>
                      <a:pt x="393" y="443"/>
                    </a:lnTo>
                    <a:lnTo>
                      <a:pt x="393" y="446"/>
                    </a:lnTo>
                    <a:lnTo>
                      <a:pt x="393" y="449"/>
                    </a:lnTo>
                    <a:lnTo>
                      <a:pt x="395" y="455"/>
                    </a:lnTo>
                    <a:lnTo>
                      <a:pt x="398" y="458"/>
                    </a:lnTo>
                    <a:lnTo>
                      <a:pt x="404" y="462"/>
                    </a:lnTo>
                    <a:lnTo>
                      <a:pt x="404" y="462"/>
                    </a:lnTo>
                    <a:lnTo>
                      <a:pt x="410" y="462"/>
                    </a:lnTo>
                    <a:lnTo>
                      <a:pt x="417" y="461"/>
                    </a:lnTo>
                    <a:lnTo>
                      <a:pt x="424" y="458"/>
                    </a:lnTo>
                    <a:lnTo>
                      <a:pt x="431" y="456"/>
                    </a:lnTo>
                    <a:lnTo>
                      <a:pt x="443" y="452"/>
                    </a:lnTo>
                    <a:lnTo>
                      <a:pt x="450" y="450"/>
                    </a:lnTo>
                    <a:lnTo>
                      <a:pt x="456" y="450"/>
                    </a:lnTo>
                    <a:lnTo>
                      <a:pt x="456" y="450"/>
                    </a:lnTo>
                    <a:lnTo>
                      <a:pt x="460" y="453"/>
                    </a:lnTo>
                    <a:lnTo>
                      <a:pt x="465" y="457"/>
                    </a:lnTo>
                    <a:lnTo>
                      <a:pt x="474" y="465"/>
                    </a:lnTo>
                    <a:lnTo>
                      <a:pt x="479" y="470"/>
                    </a:lnTo>
                    <a:lnTo>
                      <a:pt x="483" y="472"/>
                    </a:lnTo>
                    <a:lnTo>
                      <a:pt x="489" y="473"/>
                    </a:lnTo>
                    <a:lnTo>
                      <a:pt x="495" y="471"/>
                    </a:lnTo>
                    <a:lnTo>
                      <a:pt x="495" y="471"/>
                    </a:lnTo>
                    <a:lnTo>
                      <a:pt x="515" y="461"/>
                    </a:lnTo>
                    <a:lnTo>
                      <a:pt x="525" y="455"/>
                    </a:lnTo>
                    <a:lnTo>
                      <a:pt x="536" y="452"/>
                    </a:lnTo>
                    <a:lnTo>
                      <a:pt x="546" y="448"/>
                    </a:lnTo>
                    <a:lnTo>
                      <a:pt x="557" y="447"/>
                    </a:lnTo>
                    <a:lnTo>
                      <a:pt x="567" y="447"/>
                    </a:lnTo>
                    <a:lnTo>
                      <a:pt x="579" y="449"/>
                    </a:lnTo>
                    <a:lnTo>
                      <a:pt x="579" y="449"/>
                    </a:lnTo>
                    <a:lnTo>
                      <a:pt x="586" y="453"/>
                    </a:lnTo>
                    <a:lnTo>
                      <a:pt x="592" y="458"/>
                    </a:lnTo>
                    <a:lnTo>
                      <a:pt x="597" y="465"/>
                    </a:lnTo>
                    <a:lnTo>
                      <a:pt x="600" y="473"/>
                    </a:lnTo>
                    <a:lnTo>
                      <a:pt x="602" y="481"/>
                    </a:lnTo>
                    <a:lnTo>
                      <a:pt x="602" y="485"/>
                    </a:lnTo>
                    <a:lnTo>
                      <a:pt x="600" y="489"/>
                    </a:lnTo>
                    <a:lnTo>
                      <a:pt x="599" y="493"/>
                    </a:lnTo>
                    <a:lnTo>
                      <a:pt x="596" y="496"/>
                    </a:lnTo>
                    <a:lnTo>
                      <a:pt x="594" y="499"/>
                    </a:lnTo>
                    <a:lnTo>
                      <a:pt x="589" y="503"/>
                    </a:lnTo>
                    <a:lnTo>
                      <a:pt x="589" y="503"/>
                    </a:lnTo>
                    <a:lnTo>
                      <a:pt x="596" y="505"/>
                    </a:lnTo>
                    <a:lnTo>
                      <a:pt x="603" y="508"/>
                    </a:lnTo>
                    <a:lnTo>
                      <a:pt x="608" y="513"/>
                    </a:lnTo>
                    <a:lnTo>
                      <a:pt x="613" y="519"/>
                    </a:lnTo>
                    <a:lnTo>
                      <a:pt x="613" y="519"/>
                    </a:lnTo>
                    <a:lnTo>
                      <a:pt x="614" y="523"/>
                    </a:lnTo>
                    <a:lnTo>
                      <a:pt x="614" y="523"/>
                    </a:lnTo>
                    <a:lnTo>
                      <a:pt x="616" y="490"/>
                    </a:lnTo>
                    <a:lnTo>
                      <a:pt x="619" y="468"/>
                    </a:lnTo>
                    <a:lnTo>
                      <a:pt x="619" y="468"/>
                    </a:lnTo>
                    <a:lnTo>
                      <a:pt x="621" y="462"/>
                    </a:lnTo>
                    <a:lnTo>
                      <a:pt x="623" y="455"/>
                    </a:lnTo>
                    <a:lnTo>
                      <a:pt x="628" y="449"/>
                    </a:lnTo>
                    <a:lnTo>
                      <a:pt x="632" y="444"/>
                    </a:lnTo>
                    <a:lnTo>
                      <a:pt x="650" y="423"/>
                    </a:lnTo>
                    <a:lnTo>
                      <a:pt x="650" y="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Freeform: Shape 229"/>
              <p:cNvSpPr/>
              <p:nvPr/>
            </p:nvSpPr>
            <p:spPr bwMode="auto">
              <a:xfrm>
                <a:off x="6374067" y="2698919"/>
                <a:ext cx="4344" cy="4343"/>
              </a:xfrm>
              <a:custGeom>
                <a:avLst/>
                <a:gdLst>
                  <a:gd name="T0" fmla="*/ 0 w 6"/>
                  <a:gd name="T1" fmla="*/ 4 h 4"/>
                  <a:gd name="T2" fmla="*/ 0 w 6"/>
                  <a:gd name="T3" fmla="*/ 4 h 4"/>
                  <a:gd name="T4" fmla="*/ 4 w 6"/>
                  <a:gd name="T5" fmla="*/ 4 h 4"/>
                  <a:gd name="T6" fmla="*/ 4 w 6"/>
                  <a:gd name="T7" fmla="*/ 4 h 4"/>
                  <a:gd name="T8" fmla="*/ 6 w 6"/>
                  <a:gd name="T9" fmla="*/ 0 h 4"/>
                  <a:gd name="T10" fmla="*/ 6 w 6"/>
                  <a:gd name="T11" fmla="*/ 0 h 4"/>
                  <a:gd name="T12" fmla="*/ 0 w 6"/>
                  <a:gd name="T13" fmla="*/ 4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4" y="4"/>
                    </a:lnTo>
                    <a:lnTo>
                      <a:pt x="4" y="4"/>
                    </a:lnTo>
                    <a:lnTo>
                      <a:pt x="6" y="0"/>
                    </a:lnTo>
                    <a:lnTo>
                      <a:pt x="6" y="0"/>
                    </a:lnTo>
                    <a:lnTo>
                      <a:pt x="0" y="4"/>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0" name="Freeform: Shape 230"/>
              <p:cNvSpPr/>
              <p:nvPr/>
            </p:nvSpPr>
            <p:spPr bwMode="auto">
              <a:xfrm>
                <a:off x="5674731" y="2239934"/>
                <a:ext cx="972988" cy="560336"/>
              </a:xfrm>
              <a:custGeom>
                <a:avLst/>
                <a:gdLst>
                  <a:gd name="T0" fmla="*/ 1264 w 1344"/>
                  <a:gd name="T1" fmla="*/ 295 h 774"/>
                  <a:gd name="T2" fmla="*/ 1145 w 1344"/>
                  <a:gd name="T3" fmla="*/ 259 h 774"/>
                  <a:gd name="T4" fmla="*/ 1100 w 1344"/>
                  <a:gd name="T5" fmla="*/ 157 h 774"/>
                  <a:gd name="T6" fmla="*/ 1044 w 1344"/>
                  <a:gd name="T7" fmla="*/ 104 h 774"/>
                  <a:gd name="T8" fmla="*/ 1024 w 1344"/>
                  <a:gd name="T9" fmla="*/ 34 h 774"/>
                  <a:gd name="T10" fmla="*/ 948 w 1344"/>
                  <a:gd name="T11" fmla="*/ 1 h 774"/>
                  <a:gd name="T12" fmla="*/ 912 w 1344"/>
                  <a:gd name="T13" fmla="*/ 64 h 774"/>
                  <a:gd name="T14" fmla="*/ 864 w 1344"/>
                  <a:gd name="T15" fmla="*/ 37 h 774"/>
                  <a:gd name="T16" fmla="*/ 838 w 1344"/>
                  <a:gd name="T17" fmla="*/ 120 h 774"/>
                  <a:gd name="T18" fmla="*/ 805 w 1344"/>
                  <a:gd name="T19" fmla="*/ 135 h 774"/>
                  <a:gd name="T20" fmla="*/ 795 w 1344"/>
                  <a:gd name="T21" fmla="*/ 161 h 774"/>
                  <a:gd name="T22" fmla="*/ 730 w 1344"/>
                  <a:gd name="T23" fmla="*/ 174 h 774"/>
                  <a:gd name="T24" fmla="*/ 639 w 1344"/>
                  <a:gd name="T25" fmla="*/ 186 h 774"/>
                  <a:gd name="T26" fmla="*/ 570 w 1344"/>
                  <a:gd name="T27" fmla="*/ 138 h 774"/>
                  <a:gd name="T28" fmla="*/ 568 w 1344"/>
                  <a:gd name="T29" fmla="*/ 68 h 774"/>
                  <a:gd name="T30" fmla="*/ 539 w 1344"/>
                  <a:gd name="T31" fmla="*/ 126 h 774"/>
                  <a:gd name="T32" fmla="*/ 536 w 1344"/>
                  <a:gd name="T33" fmla="*/ 155 h 774"/>
                  <a:gd name="T34" fmla="*/ 472 w 1344"/>
                  <a:gd name="T35" fmla="*/ 201 h 774"/>
                  <a:gd name="T36" fmla="*/ 404 w 1344"/>
                  <a:gd name="T37" fmla="*/ 255 h 774"/>
                  <a:gd name="T38" fmla="*/ 383 w 1344"/>
                  <a:gd name="T39" fmla="*/ 306 h 774"/>
                  <a:gd name="T40" fmla="*/ 330 w 1344"/>
                  <a:gd name="T41" fmla="*/ 348 h 774"/>
                  <a:gd name="T42" fmla="*/ 229 w 1344"/>
                  <a:gd name="T43" fmla="*/ 377 h 774"/>
                  <a:gd name="T44" fmla="*/ 250 w 1344"/>
                  <a:gd name="T45" fmla="*/ 414 h 774"/>
                  <a:gd name="T46" fmla="*/ 271 w 1344"/>
                  <a:gd name="T47" fmla="*/ 468 h 774"/>
                  <a:gd name="T48" fmla="*/ 271 w 1344"/>
                  <a:gd name="T49" fmla="*/ 543 h 774"/>
                  <a:gd name="T50" fmla="*/ 179 w 1344"/>
                  <a:gd name="T51" fmla="*/ 519 h 774"/>
                  <a:gd name="T52" fmla="*/ 100 w 1344"/>
                  <a:gd name="T53" fmla="*/ 576 h 774"/>
                  <a:gd name="T54" fmla="*/ 118 w 1344"/>
                  <a:gd name="T55" fmla="*/ 658 h 774"/>
                  <a:gd name="T56" fmla="*/ 66 w 1344"/>
                  <a:gd name="T57" fmla="*/ 735 h 774"/>
                  <a:gd name="T58" fmla="*/ 0 w 1344"/>
                  <a:gd name="T59" fmla="*/ 733 h 774"/>
                  <a:gd name="T60" fmla="*/ 73 w 1344"/>
                  <a:gd name="T61" fmla="*/ 744 h 774"/>
                  <a:gd name="T62" fmla="*/ 164 w 1344"/>
                  <a:gd name="T63" fmla="*/ 770 h 774"/>
                  <a:gd name="T64" fmla="*/ 296 w 1344"/>
                  <a:gd name="T65" fmla="*/ 725 h 774"/>
                  <a:gd name="T66" fmla="*/ 341 w 1344"/>
                  <a:gd name="T67" fmla="*/ 665 h 774"/>
                  <a:gd name="T68" fmla="*/ 393 w 1344"/>
                  <a:gd name="T69" fmla="*/ 602 h 774"/>
                  <a:gd name="T70" fmla="*/ 427 w 1344"/>
                  <a:gd name="T71" fmla="*/ 537 h 774"/>
                  <a:gd name="T72" fmla="*/ 579 w 1344"/>
                  <a:gd name="T73" fmla="*/ 521 h 774"/>
                  <a:gd name="T74" fmla="*/ 615 w 1344"/>
                  <a:gd name="T75" fmla="*/ 597 h 774"/>
                  <a:gd name="T76" fmla="*/ 703 w 1344"/>
                  <a:gd name="T77" fmla="*/ 635 h 774"/>
                  <a:gd name="T78" fmla="*/ 718 w 1344"/>
                  <a:gd name="T79" fmla="*/ 675 h 774"/>
                  <a:gd name="T80" fmla="*/ 788 w 1344"/>
                  <a:gd name="T81" fmla="*/ 659 h 774"/>
                  <a:gd name="T82" fmla="*/ 753 w 1344"/>
                  <a:gd name="T83" fmla="*/ 621 h 774"/>
                  <a:gd name="T84" fmla="*/ 710 w 1344"/>
                  <a:gd name="T85" fmla="*/ 570 h 774"/>
                  <a:gd name="T86" fmla="*/ 638 w 1344"/>
                  <a:gd name="T87" fmla="*/ 471 h 774"/>
                  <a:gd name="T88" fmla="*/ 706 w 1344"/>
                  <a:gd name="T89" fmla="*/ 509 h 774"/>
                  <a:gd name="T90" fmla="*/ 779 w 1344"/>
                  <a:gd name="T91" fmla="*/ 579 h 774"/>
                  <a:gd name="T92" fmla="*/ 825 w 1344"/>
                  <a:gd name="T93" fmla="*/ 685 h 774"/>
                  <a:gd name="T94" fmla="*/ 857 w 1344"/>
                  <a:gd name="T95" fmla="*/ 741 h 774"/>
                  <a:gd name="T96" fmla="*/ 923 w 1344"/>
                  <a:gd name="T97" fmla="*/ 709 h 774"/>
                  <a:gd name="T98" fmla="*/ 942 w 1344"/>
                  <a:gd name="T99" fmla="*/ 639 h 774"/>
                  <a:gd name="T100" fmla="*/ 973 w 1344"/>
                  <a:gd name="T101" fmla="*/ 635 h 774"/>
                  <a:gd name="T102" fmla="*/ 1023 w 1344"/>
                  <a:gd name="T103" fmla="*/ 614 h 774"/>
                  <a:gd name="T104" fmla="*/ 1056 w 1344"/>
                  <a:gd name="T105" fmla="*/ 561 h 774"/>
                  <a:gd name="T106" fmla="*/ 1069 w 1344"/>
                  <a:gd name="T107" fmla="*/ 479 h 774"/>
                  <a:gd name="T108" fmla="*/ 1142 w 1344"/>
                  <a:gd name="T109" fmla="*/ 432 h 774"/>
                  <a:gd name="T110" fmla="*/ 1145 w 1344"/>
                  <a:gd name="T111" fmla="*/ 477 h 774"/>
                  <a:gd name="T112" fmla="*/ 1228 w 1344"/>
                  <a:gd name="T113" fmla="*/ 479 h 774"/>
                  <a:gd name="T114" fmla="*/ 1207 w 1344"/>
                  <a:gd name="T115" fmla="*/ 427 h 774"/>
                  <a:gd name="T116" fmla="*/ 1282 w 1344"/>
                  <a:gd name="T117" fmla="*/ 43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4" h="774">
                    <a:moveTo>
                      <a:pt x="1342" y="375"/>
                    </a:moveTo>
                    <a:lnTo>
                      <a:pt x="1342" y="375"/>
                    </a:lnTo>
                    <a:lnTo>
                      <a:pt x="1344" y="370"/>
                    </a:lnTo>
                    <a:lnTo>
                      <a:pt x="1343" y="363"/>
                    </a:lnTo>
                    <a:lnTo>
                      <a:pt x="1342" y="357"/>
                    </a:lnTo>
                    <a:lnTo>
                      <a:pt x="1339" y="350"/>
                    </a:lnTo>
                    <a:lnTo>
                      <a:pt x="1334" y="345"/>
                    </a:lnTo>
                    <a:lnTo>
                      <a:pt x="1329" y="338"/>
                    </a:lnTo>
                    <a:lnTo>
                      <a:pt x="1316" y="327"/>
                    </a:lnTo>
                    <a:lnTo>
                      <a:pt x="1301" y="316"/>
                    </a:lnTo>
                    <a:lnTo>
                      <a:pt x="1289" y="308"/>
                    </a:lnTo>
                    <a:lnTo>
                      <a:pt x="1272" y="298"/>
                    </a:lnTo>
                    <a:lnTo>
                      <a:pt x="1272" y="298"/>
                    </a:lnTo>
                    <a:lnTo>
                      <a:pt x="1264" y="295"/>
                    </a:lnTo>
                    <a:lnTo>
                      <a:pt x="1253" y="291"/>
                    </a:lnTo>
                    <a:lnTo>
                      <a:pt x="1241" y="289"/>
                    </a:lnTo>
                    <a:lnTo>
                      <a:pt x="1224" y="288"/>
                    </a:lnTo>
                    <a:lnTo>
                      <a:pt x="1224" y="288"/>
                    </a:lnTo>
                    <a:lnTo>
                      <a:pt x="1215" y="287"/>
                    </a:lnTo>
                    <a:lnTo>
                      <a:pt x="1206" y="284"/>
                    </a:lnTo>
                    <a:lnTo>
                      <a:pt x="1198" y="281"/>
                    </a:lnTo>
                    <a:lnTo>
                      <a:pt x="1190" y="278"/>
                    </a:lnTo>
                    <a:lnTo>
                      <a:pt x="1176" y="271"/>
                    </a:lnTo>
                    <a:lnTo>
                      <a:pt x="1168" y="266"/>
                    </a:lnTo>
                    <a:lnTo>
                      <a:pt x="1168" y="266"/>
                    </a:lnTo>
                    <a:lnTo>
                      <a:pt x="1161" y="265"/>
                    </a:lnTo>
                    <a:lnTo>
                      <a:pt x="1151" y="262"/>
                    </a:lnTo>
                    <a:lnTo>
                      <a:pt x="1145" y="259"/>
                    </a:lnTo>
                    <a:lnTo>
                      <a:pt x="1141" y="256"/>
                    </a:lnTo>
                    <a:lnTo>
                      <a:pt x="1137" y="253"/>
                    </a:lnTo>
                    <a:lnTo>
                      <a:pt x="1136" y="247"/>
                    </a:lnTo>
                    <a:lnTo>
                      <a:pt x="1136" y="247"/>
                    </a:lnTo>
                    <a:lnTo>
                      <a:pt x="1134" y="236"/>
                    </a:lnTo>
                    <a:lnTo>
                      <a:pt x="1129" y="222"/>
                    </a:lnTo>
                    <a:lnTo>
                      <a:pt x="1124" y="206"/>
                    </a:lnTo>
                    <a:lnTo>
                      <a:pt x="1118" y="183"/>
                    </a:lnTo>
                    <a:lnTo>
                      <a:pt x="1118" y="183"/>
                    </a:lnTo>
                    <a:lnTo>
                      <a:pt x="1116" y="178"/>
                    </a:lnTo>
                    <a:lnTo>
                      <a:pt x="1114" y="172"/>
                    </a:lnTo>
                    <a:lnTo>
                      <a:pt x="1111" y="167"/>
                    </a:lnTo>
                    <a:lnTo>
                      <a:pt x="1108" y="163"/>
                    </a:lnTo>
                    <a:lnTo>
                      <a:pt x="1100" y="157"/>
                    </a:lnTo>
                    <a:lnTo>
                      <a:pt x="1092" y="153"/>
                    </a:lnTo>
                    <a:lnTo>
                      <a:pt x="1083" y="150"/>
                    </a:lnTo>
                    <a:lnTo>
                      <a:pt x="1074" y="148"/>
                    </a:lnTo>
                    <a:lnTo>
                      <a:pt x="1059" y="147"/>
                    </a:lnTo>
                    <a:lnTo>
                      <a:pt x="1059" y="147"/>
                    </a:lnTo>
                    <a:lnTo>
                      <a:pt x="1053" y="146"/>
                    </a:lnTo>
                    <a:lnTo>
                      <a:pt x="1051" y="143"/>
                    </a:lnTo>
                    <a:lnTo>
                      <a:pt x="1049" y="140"/>
                    </a:lnTo>
                    <a:lnTo>
                      <a:pt x="1048" y="135"/>
                    </a:lnTo>
                    <a:lnTo>
                      <a:pt x="1048" y="124"/>
                    </a:lnTo>
                    <a:lnTo>
                      <a:pt x="1046" y="117"/>
                    </a:lnTo>
                    <a:lnTo>
                      <a:pt x="1045" y="110"/>
                    </a:lnTo>
                    <a:lnTo>
                      <a:pt x="1045" y="110"/>
                    </a:lnTo>
                    <a:lnTo>
                      <a:pt x="1044" y="104"/>
                    </a:lnTo>
                    <a:lnTo>
                      <a:pt x="1044" y="98"/>
                    </a:lnTo>
                    <a:lnTo>
                      <a:pt x="1045" y="88"/>
                    </a:lnTo>
                    <a:lnTo>
                      <a:pt x="1048" y="74"/>
                    </a:lnTo>
                    <a:lnTo>
                      <a:pt x="1050" y="52"/>
                    </a:lnTo>
                    <a:lnTo>
                      <a:pt x="1050" y="52"/>
                    </a:lnTo>
                    <a:lnTo>
                      <a:pt x="1050" y="47"/>
                    </a:lnTo>
                    <a:lnTo>
                      <a:pt x="1050" y="47"/>
                    </a:lnTo>
                    <a:lnTo>
                      <a:pt x="1050" y="48"/>
                    </a:lnTo>
                    <a:lnTo>
                      <a:pt x="1050" y="48"/>
                    </a:lnTo>
                    <a:lnTo>
                      <a:pt x="1043" y="49"/>
                    </a:lnTo>
                    <a:lnTo>
                      <a:pt x="1039" y="48"/>
                    </a:lnTo>
                    <a:lnTo>
                      <a:pt x="1034" y="46"/>
                    </a:lnTo>
                    <a:lnTo>
                      <a:pt x="1031" y="42"/>
                    </a:lnTo>
                    <a:lnTo>
                      <a:pt x="1024" y="34"/>
                    </a:lnTo>
                    <a:lnTo>
                      <a:pt x="1020" y="30"/>
                    </a:lnTo>
                    <a:lnTo>
                      <a:pt x="1015" y="26"/>
                    </a:lnTo>
                    <a:lnTo>
                      <a:pt x="1015" y="26"/>
                    </a:lnTo>
                    <a:lnTo>
                      <a:pt x="1010" y="24"/>
                    </a:lnTo>
                    <a:lnTo>
                      <a:pt x="1006" y="24"/>
                    </a:lnTo>
                    <a:lnTo>
                      <a:pt x="994" y="24"/>
                    </a:lnTo>
                    <a:lnTo>
                      <a:pt x="983" y="24"/>
                    </a:lnTo>
                    <a:lnTo>
                      <a:pt x="978" y="24"/>
                    </a:lnTo>
                    <a:lnTo>
                      <a:pt x="973" y="22"/>
                    </a:lnTo>
                    <a:lnTo>
                      <a:pt x="973" y="22"/>
                    </a:lnTo>
                    <a:lnTo>
                      <a:pt x="968" y="18"/>
                    </a:lnTo>
                    <a:lnTo>
                      <a:pt x="963" y="14"/>
                    </a:lnTo>
                    <a:lnTo>
                      <a:pt x="952" y="5"/>
                    </a:lnTo>
                    <a:lnTo>
                      <a:pt x="948" y="1"/>
                    </a:lnTo>
                    <a:lnTo>
                      <a:pt x="942" y="0"/>
                    </a:lnTo>
                    <a:lnTo>
                      <a:pt x="938" y="0"/>
                    </a:lnTo>
                    <a:lnTo>
                      <a:pt x="935" y="1"/>
                    </a:lnTo>
                    <a:lnTo>
                      <a:pt x="933" y="2"/>
                    </a:lnTo>
                    <a:lnTo>
                      <a:pt x="929" y="5"/>
                    </a:lnTo>
                    <a:lnTo>
                      <a:pt x="929" y="5"/>
                    </a:lnTo>
                    <a:lnTo>
                      <a:pt x="925" y="12"/>
                    </a:lnTo>
                    <a:lnTo>
                      <a:pt x="921" y="18"/>
                    </a:lnTo>
                    <a:lnTo>
                      <a:pt x="920" y="26"/>
                    </a:lnTo>
                    <a:lnTo>
                      <a:pt x="919" y="33"/>
                    </a:lnTo>
                    <a:lnTo>
                      <a:pt x="918" y="49"/>
                    </a:lnTo>
                    <a:lnTo>
                      <a:pt x="916" y="57"/>
                    </a:lnTo>
                    <a:lnTo>
                      <a:pt x="912" y="64"/>
                    </a:lnTo>
                    <a:lnTo>
                      <a:pt x="912" y="64"/>
                    </a:lnTo>
                    <a:lnTo>
                      <a:pt x="910" y="65"/>
                    </a:lnTo>
                    <a:lnTo>
                      <a:pt x="905" y="65"/>
                    </a:lnTo>
                    <a:lnTo>
                      <a:pt x="902" y="65"/>
                    </a:lnTo>
                    <a:lnTo>
                      <a:pt x="900" y="64"/>
                    </a:lnTo>
                    <a:lnTo>
                      <a:pt x="900" y="64"/>
                    </a:lnTo>
                    <a:lnTo>
                      <a:pt x="890" y="51"/>
                    </a:lnTo>
                    <a:lnTo>
                      <a:pt x="879" y="40"/>
                    </a:lnTo>
                    <a:lnTo>
                      <a:pt x="875" y="35"/>
                    </a:lnTo>
                    <a:lnTo>
                      <a:pt x="870" y="33"/>
                    </a:lnTo>
                    <a:lnTo>
                      <a:pt x="869" y="33"/>
                    </a:lnTo>
                    <a:lnTo>
                      <a:pt x="867" y="33"/>
                    </a:lnTo>
                    <a:lnTo>
                      <a:pt x="866" y="34"/>
                    </a:lnTo>
                    <a:lnTo>
                      <a:pt x="864" y="37"/>
                    </a:lnTo>
                    <a:lnTo>
                      <a:pt x="864" y="37"/>
                    </a:lnTo>
                    <a:lnTo>
                      <a:pt x="861" y="42"/>
                    </a:lnTo>
                    <a:lnTo>
                      <a:pt x="858" y="47"/>
                    </a:lnTo>
                    <a:lnTo>
                      <a:pt x="852" y="54"/>
                    </a:lnTo>
                    <a:lnTo>
                      <a:pt x="845" y="58"/>
                    </a:lnTo>
                    <a:lnTo>
                      <a:pt x="842" y="62"/>
                    </a:lnTo>
                    <a:lnTo>
                      <a:pt x="838" y="67"/>
                    </a:lnTo>
                    <a:lnTo>
                      <a:pt x="838" y="67"/>
                    </a:lnTo>
                    <a:lnTo>
                      <a:pt x="836" y="72"/>
                    </a:lnTo>
                    <a:lnTo>
                      <a:pt x="836" y="77"/>
                    </a:lnTo>
                    <a:lnTo>
                      <a:pt x="836" y="84"/>
                    </a:lnTo>
                    <a:lnTo>
                      <a:pt x="837" y="91"/>
                    </a:lnTo>
                    <a:lnTo>
                      <a:pt x="839" y="106"/>
                    </a:lnTo>
                    <a:lnTo>
                      <a:pt x="839" y="113"/>
                    </a:lnTo>
                    <a:lnTo>
                      <a:pt x="838" y="120"/>
                    </a:lnTo>
                    <a:lnTo>
                      <a:pt x="838" y="120"/>
                    </a:lnTo>
                    <a:lnTo>
                      <a:pt x="835" y="130"/>
                    </a:lnTo>
                    <a:lnTo>
                      <a:pt x="833" y="135"/>
                    </a:lnTo>
                    <a:lnTo>
                      <a:pt x="829" y="139"/>
                    </a:lnTo>
                    <a:lnTo>
                      <a:pt x="826" y="143"/>
                    </a:lnTo>
                    <a:lnTo>
                      <a:pt x="821" y="146"/>
                    </a:lnTo>
                    <a:lnTo>
                      <a:pt x="817" y="146"/>
                    </a:lnTo>
                    <a:lnTo>
                      <a:pt x="811" y="145"/>
                    </a:lnTo>
                    <a:lnTo>
                      <a:pt x="811" y="145"/>
                    </a:lnTo>
                    <a:lnTo>
                      <a:pt x="808" y="143"/>
                    </a:lnTo>
                    <a:lnTo>
                      <a:pt x="806" y="141"/>
                    </a:lnTo>
                    <a:lnTo>
                      <a:pt x="805" y="139"/>
                    </a:lnTo>
                    <a:lnTo>
                      <a:pt x="805" y="135"/>
                    </a:lnTo>
                    <a:lnTo>
                      <a:pt x="805" y="135"/>
                    </a:lnTo>
                    <a:lnTo>
                      <a:pt x="804" y="138"/>
                    </a:lnTo>
                    <a:lnTo>
                      <a:pt x="801" y="139"/>
                    </a:lnTo>
                    <a:lnTo>
                      <a:pt x="795" y="142"/>
                    </a:lnTo>
                    <a:lnTo>
                      <a:pt x="793" y="143"/>
                    </a:lnTo>
                    <a:lnTo>
                      <a:pt x="791" y="145"/>
                    </a:lnTo>
                    <a:lnTo>
                      <a:pt x="791" y="146"/>
                    </a:lnTo>
                    <a:lnTo>
                      <a:pt x="793" y="148"/>
                    </a:lnTo>
                    <a:lnTo>
                      <a:pt x="793" y="148"/>
                    </a:lnTo>
                    <a:lnTo>
                      <a:pt x="794" y="150"/>
                    </a:lnTo>
                    <a:lnTo>
                      <a:pt x="795" y="151"/>
                    </a:lnTo>
                    <a:lnTo>
                      <a:pt x="795" y="155"/>
                    </a:lnTo>
                    <a:lnTo>
                      <a:pt x="795" y="158"/>
                    </a:lnTo>
                    <a:lnTo>
                      <a:pt x="795" y="159"/>
                    </a:lnTo>
                    <a:lnTo>
                      <a:pt x="795" y="161"/>
                    </a:lnTo>
                    <a:lnTo>
                      <a:pt x="795" y="161"/>
                    </a:lnTo>
                    <a:lnTo>
                      <a:pt x="788" y="162"/>
                    </a:lnTo>
                    <a:lnTo>
                      <a:pt x="780" y="162"/>
                    </a:lnTo>
                    <a:lnTo>
                      <a:pt x="774" y="159"/>
                    </a:lnTo>
                    <a:lnTo>
                      <a:pt x="766" y="157"/>
                    </a:lnTo>
                    <a:lnTo>
                      <a:pt x="759" y="156"/>
                    </a:lnTo>
                    <a:lnTo>
                      <a:pt x="752" y="154"/>
                    </a:lnTo>
                    <a:lnTo>
                      <a:pt x="745" y="155"/>
                    </a:lnTo>
                    <a:lnTo>
                      <a:pt x="738" y="157"/>
                    </a:lnTo>
                    <a:lnTo>
                      <a:pt x="738" y="157"/>
                    </a:lnTo>
                    <a:lnTo>
                      <a:pt x="736" y="161"/>
                    </a:lnTo>
                    <a:lnTo>
                      <a:pt x="734" y="165"/>
                    </a:lnTo>
                    <a:lnTo>
                      <a:pt x="731" y="170"/>
                    </a:lnTo>
                    <a:lnTo>
                      <a:pt x="730" y="174"/>
                    </a:lnTo>
                    <a:lnTo>
                      <a:pt x="730" y="174"/>
                    </a:lnTo>
                    <a:lnTo>
                      <a:pt x="726" y="178"/>
                    </a:lnTo>
                    <a:lnTo>
                      <a:pt x="721" y="181"/>
                    </a:lnTo>
                    <a:lnTo>
                      <a:pt x="716" y="183"/>
                    </a:lnTo>
                    <a:lnTo>
                      <a:pt x="710" y="183"/>
                    </a:lnTo>
                    <a:lnTo>
                      <a:pt x="698" y="183"/>
                    </a:lnTo>
                    <a:lnTo>
                      <a:pt x="687" y="181"/>
                    </a:lnTo>
                    <a:lnTo>
                      <a:pt x="675" y="179"/>
                    </a:lnTo>
                    <a:lnTo>
                      <a:pt x="662" y="178"/>
                    </a:lnTo>
                    <a:lnTo>
                      <a:pt x="656" y="178"/>
                    </a:lnTo>
                    <a:lnTo>
                      <a:pt x="651" y="179"/>
                    </a:lnTo>
                    <a:lnTo>
                      <a:pt x="645" y="182"/>
                    </a:lnTo>
                    <a:lnTo>
                      <a:pt x="639" y="186"/>
                    </a:lnTo>
                    <a:lnTo>
                      <a:pt x="639" y="186"/>
                    </a:lnTo>
                    <a:lnTo>
                      <a:pt x="632" y="190"/>
                    </a:lnTo>
                    <a:lnTo>
                      <a:pt x="625" y="192"/>
                    </a:lnTo>
                    <a:lnTo>
                      <a:pt x="614" y="192"/>
                    </a:lnTo>
                    <a:lnTo>
                      <a:pt x="604" y="191"/>
                    </a:lnTo>
                    <a:lnTo>
                      <a:pt x="594" y="189"/>
                    </a:lnTo>
                    <a:lnTo>
                      <a:pt x="584" y="183"/>
                    </a:lnTo>
                    <a:lnTo>
                      <a:pt x="576" y="176"/>
                    </a:lnTo>
                    <a:lnTo>
                      <a:pt x="568" y="168"/>
                    </a:lnTo>
                    <a:lnTo>
                      <a:pt x="568" y="168"/>
                    </a:lnTo>
                    <a:lnTo>
                      <a:pt x="565" y="163"/>
                    </a:lnTo>
                    <a:lnTo>
                      <a:pt x="564" y="156"/>
                    </a:lnTo>
                    <a:lnTo>
                      <a:pt x="564" y="150"/>
                    </a:lnTo>
                    <a:lnTo>
                      <a:pt x="567" y="143"/>
                    </a:lnTo>
                    <a:lnTo>
                      <a:pt x="570" y="138"/>
                    </a:lnTo>
                    <a:lnTo>
                      <a:pt x="574" y="131"/>
                    </a:lnTo>
                    <a:lnTo>
                      <a:pt x="582" y="118"/>
                    </a:lnTo>
                    <a:lnTo>
                      <a:pt x="582" y="118"/>
                    </a:lnTo>
                    <a:lnTo>
                      <a:pt x="585" y="115"/>
                    </a:lnTo>
                    <a:lnTo>
                      <a:pt x="587" y="110"/>
                    </a:lnTo>
                    <a:lnTo>
                      <a:pt x="588" y="100"/>
                    </a:lnTo>
                    <a:lnTo>
                      <a:pt x="587" y="90"/>
                    </a:lnTo>
                    <a:lnTo>
                      <a:pt x="585" y="85"/>
                    </a:lnTo>
                    <a:lnTo>
                      <a:pt x="584" y="81"/>
                    </a:lnTo>
                    <a:lnTo>
                      <a:pt x="584" y="81"/>
                    </a:lnTo>
                    <a:lnTo>
                      <a:pt x="580" y="76"/>
                    </a:lnTo>
                    <a:lnTo>
                      <a:pt x="576" y="73"/>
                    </a:lnTo>
                    <a:lnTo>
                      <a:pt x="572" y="71"/>
                    </a:lnTo>
                    <a:lnTo>
                      <a:pt x="568" y="68"/>
                    </a:lnTo>
                    <a:lnTo>
                      <a:pt x="562" y="67"/>
                    </a:lnTo>
                    <a:lnTo>
                      <a:pt x="557" y="67"/>
                    </a:lnTo>
                    <a:lnTo>
                      <a:pt x="552" y="68"/>
                    </a:lnTo>
                    <a:lnTo>
                      <a:pt x="547" y="72"/>
                    </a:lnTo>
                    <a:lnTo>
                      <a:pt x="547" y="72"/>
                    </a:lnTo>
                    <a:lnTo>
                      <a:pt x="542" y="76"/>
                    </a:lnTo>
                    <a:lnTo>
                      <a:pt x="539" y="82"/>
                    </a:lnTo>
                    <a:lnTo>
                      <a:pt x="538" y="89"/>
                    </a:lnTo>
                    <a:lnTo>
                      <a:pt x="538" y="96"/>
                    </a:lnTo>
                    <a:lnTo>
                      <a:pt x="540" y="110"/>
                    </a:lnTo>
                    <a:lnTo>
                      <a:pt x="540" y="117"/>
                    </a:lnTo>
                    <a:lnTo>
                      <a:pt x="540" y="125"/>
                    </a:lnTo>
                    <a:lnTo>
                      <a:pt x="540" y="125"/>
                    </a:lnTo>
                    <a:lnTo>
                      <a:pt x="539" y="126"/>
                    </a:lnTo>
                    <a:lnTo>
                      <a:pt x="538" y="129"/>
                    </a:lnTo>
                    <a:lnTo>
                      <a:pt x="535" y="131"/>
                    </a:lnTo>
                    <a:lnTo>
                      <a:pt x="530" y="133"/>
                    </a:lnTo>
                    <a:lnTo>
                      <a:pt x="527" y="135"/>
                    </a:lnTo>
                    <a:lnTo>
                      <a:pt x="527" y="135"/>
                    </a:lnTo>
                    <a:lnTo>
                      <a:pt x="526" y="139"/>
                    </a:lnTo>
                    <a:lnTo>
                      <a:pt x="526" y="142"/>
                    </a:lnTo>
                    <a:lnTo>
                      <a:pt x="527" y="150"/>
                    </a:lnTo>
                    <a:lnTo>
                      <a:pt x="527" y="150"/>
                    </a:lnTo>
                    <a:lnTo>
                      <a:pt x="528" y="153"/>
                    </a:lnTo>
                    <a:lnTo>
                      <a:pt x="530" y="155"/>
                    </a:lnTo>
                    <a:lnTo>
                      <a:pt x="532" y="156"/>
                    </a:lnTo>
                    <a:lnTo>
                      <a:pt x="536" y="155"/>
                    </a:lnTo>
                    <a:lnTo>
                      <a:pt x="536" y="155"/>
                    </a:lnTo>
                    <a:lnTo>
                      <a:pt x="536" y="171"/>
                    </a:lnTo>
                    <a:lnTo>
                      <a:pt x="536" y="180"/>
                    </a:lnTo>
                    <a:lnTo>
                      <a:pt x="536" y="189"/>
                    </a:lnTo>
                    <a:lnTo>
                      <a:pt x="535" y="197"/>
                    </a:lnTo>
                    <a:lnTo>
                      <a:pt x="532" y="200"/>
                    </a:lnTo>
                    <a:lnTo>
                      <a:pt x="531" y="204"/>
                    </a:lnTo>
                    <a:lnTo>
                      <a:pt x="528" y="206"/>
                    </a:lnTo>
                    <a:lnTo>
                      <a:pt x="526" y="207"/>
                    </a:lnTo>
                    <a:lnTo>
                      <a:pt x="521" y="208"/>
                    </a:lnTo>
                    <a:lnTo>
                      <a:pt x="516" y="208"/>
                    </a:lnTo>
                    <a:lnTo>
                      <a:pt x="516" y="208"/>
                    </a:lnTo>
                    <a:lnTo>
                      <a:pt x="502" y="206"/>
                    </a:lnTo>
                    <a:lnTo>
                      <a:pt x="487" y="204"/>
                    </a:lnTo>
                    <a:lnTo>
                      <a:pt x="472" y="201"/>
                    </a:lnTo>
                    <a:lnTo>
                      <a:pt x="465" y="203"/>
                    </a:lnTo>
                    <a:lnTo>
                      <a:pt x="458" y="204"/>
                    </a:lnTo>
                    <a:lnTo>
                      <a:pt x="458" y="204"/>
                    </a:lnTo>
                    <a:lnTo>
                      <a:pt x="452" y="207"/>
                    </a:lnTo>
                    <a:lnTo>
                      <a:pt x="445" y="212"/>
                    </a:lnTo>
                    <a:lnTo>
                      <a:pt x="432" y="224"/>
                    </a:lnTo>
                    <a:lnTo>
                      <a:pt x="420" y="238"/>
                    </a:lnTo>
                    <a:lnTo>
                      <a:pt x="413" y="242"/>
                    </a:lnTo>
                    <a:lnTo>
                      <a:pt x="404" y="247"/>
                    </a:lnTo>
                    <a:lnTo>
                      <a:pt x="404" y="247"/>
                    </a:lnTo>
                    <a:lnTo>
                      <a:pt x="403" y="249"/>
                    </a:lnTo>
                    <a:lnTo>
                      <a:pt x="403" y="253"/>
                    </a:lnTo>
                    <a:lnTo>
                      <a:pt x="403" y="254"/>
                    </a:lnTo>
                    <a:lnTo>
                      <a:pt x="404" y="255"/>
                    </a:lnTo>
                    <a:lnTo>
                      <a:pt x="405" y="256"/>
                    </a:lnTo>
                    <a:lnTo>
                      <a:pt x="408" y="256"/>
                    </a:lnTo>
                    <a:lnTo>
                      <a:pt x="408" y="256"/>
                    </a:lnTo>
                    <a:lnTo>
                      <a:pt x="408" y="261"/>
                    </a:lnTo>
                    <a:lnTo>
                      <a:pt x="407" y="264"/>
                    </a:lnTo>
                    <a:lnTo>
                      <a:pt x="405" y="267"/>
                    </a:lnTo>
                    <a:lnTo>
                      <a:pt x="402" y="269"/>
                    </a:lnTo>
                    <a:lnTo>
                      <a:pt x="395" y="272"/>
                    </a:lnTo>
                    <a:lnTo>
                      <a:pt x="393" y="274"/>
                    </a:lnTo>
                    <a:lnTo>
                      <a:pt x="390" y="277"/>
                    </a:lnTo>
                    <a:lnTo>
                      <a:pt x="390" y="277"/>
                    </a:lnTo>
                    <a:lnTo>
                      <a:pt x="387" y="283"/>
                    </a:lnTo>
                    <a:lnTo>
                      <a:pt x="385" y="291"/>
                    </a:lnTo>
                    <a:lnTo>
                      <a:pt x="383" y="306"/>
                    </a:lnTo>
                    <a:lnTo>
                      <a:pt x="383" y="306"/>
                    </a:lnTo>
                    <a:lnTo>
                      <a:pt x="382" y="308"/>
                    </a:lnTo>
                    <a:lnTo>
                      <a:pt x="380" y="311"/>
                    </a:lnTo>
                    <a:lnTo>
                      <a:pt x="375" y="313"/>
                    </a:lnTo>
                    <a:lnTo>
                      <a:pt x="370" y="315"/>
                    </a:lnTo>
                    <a:lnTo>
                      <a:pt x="366" y="319"/>
                    </a:lnTo>
                    <a:lnTo>
                      <a:pt x="366" y="319"/>
                    </a:lnTo>
                    <a:lnTo>
                      <a:pt x="358" y="330"/>
                    </a:lnTo>
                    <a:lnTo>
                      <a:pt x="350" y="339"/>
                    </a:lnTo>
                    <a:lnTo>
                      <a:pt x="345" y="342"/>
                    </a:lnTo>
                    <a:lnTo>
                      <a:pt x="340" y="346"/>
                    </a:lnTo>
                    <a:lnTo>
                      <a:pt x="336" y="347"/>
                    </a:lnTo>
                    <a:lnTo>
                      <a:pt x="330" y="348"/>
                    </a:lnTo>
                    <a:lnTo>
                      <a:pt x="330" y="348"/>
                    </a:lnTo>
                    <a:lnTo>
                      <a:pt x="319" y="348"/>
                    </a:lnTo>
                    <a:lnTo>
                      <a:pt x="305" y="352"/>
                    </a:lnTo>
                    <a:lnTo>
                      <a:pt x="292" y="356"/>
                    </a:lnTo>
                    <a:lnTo>
                      <a:pt x="281" y="362"/>
                    </a:lnTo>
                    <a:lnTo>
                      <a:pt x="281" y="362"/>
                    </a:lnTo>
                    <a:lnTo>
                      <a:pt x="280" y="360"/>
                    </a:lnTo>
                    <a:lnTo>
                      <a:pt x="278" y="357"/>
                    </a:lnTo>
                    <a:lnTo>
                      <a:pt x="272" y="356"/>
                    </a:lnTo>
                    <a:lnTo>
                      <a:pt x="267" y="356"/>
                    </a:lnTo>
                    <a:lnTo>
                      <a:pt x="262" y="357"/>
                    </a:lnTo>
                    <a:lnTo>
                      <a:pt x="262" y="357"/>
                    </a:lnTo>
                    <a:lnTo>
                      <a:pt x="254" y="362"/>
                    </a:lnTo>
                    <a:lnTo>
                      <a:pt x="246" y="366"/>
                    </a:lnTo>
                    <a:lnTo>
                      <a:pt x="229" y="377"/>
                    </a:lnTo>
                    <a:lnTo>
                      <a:pt x="221" y="381"/>
                    </a:lnTo>
                    <a:lnTo>
                      <a:pt x="213" y="385"/>
                    </a:lnTo>
                    <a:lnTo>
                      <a:pt x="204" y="387"/>
                    </a:lnTo>
                    <a:lnTo>
                      <a:pt x="193" y="387"/>
                    </a:lnTo>
                    <a:lnTo>
                      <a:pt x="193" y="387"/>
                    </a:lnTo>
                    <a:lnTo>
                      <a:pt x="199" y="394"/>
                    </a:lnTo>
                    <a:lnTo>
                      <a:pt x="205" y="397"/>
                    </a:lnTo>
                    <a:lnTo>
                      <a:pt x="212" y="399"/>
                    </a:lnTo>
                    <a:lnTo>
                      <a:pt x="219" y="402"/>
                    </a:lnTo>
                    <a:lnTo>
                      <a:pt x="233" y="404"/>
                    </a:lnTo>
                    <a:lnTo>
                      <a:pt x="240" y="406"/>
                    </a:lnTo>
                    <a:lnTo>
                      <a:pt x="246" y="410"/>
                    </a:lnTo>
                    <a:lnTo>
                      <a:pt x="246" y="410"/>
                    </a:lnTo>
                    <a:lnTo>
                      <a:pt x="250" y="414"/>
                    </a:lnTo>
                    <a:lnTo>
                      <a:pt x="253" y="420"/>
                    </a:lnTo>
                    <a:lnTo>
                      <a:pt x="253" y="426"/>
                    </a:lnTo>
                    <a:lnTo>
                      <a:pt x="253" y="432"/>
                    </a:lnTo>
                    <a:lnTo>
                      <a:pt x="252" y="445"/>
                    </a:lnTo>
                    <a:lnTo>
                      <a:pt x="252" y="452"/>
                    </a:lnTo>
                    <a:lnTo>
                      <a:pt x="254" y="457"/>
                    </a:lnTo>
                    <a:lnTo>
                      <a:pt x="254" y="457"/>
                    </a:lnTo>
                    <a:lnTo>
                      <a:pt x="255" y="458"/>
                    </a:lnTo>
                    <a:lnTo>
                      <a:pt x="257" y="460"/>
                    </a:lnTo>
                    <a:lnTo>
                      <a:pt x="262" y="462"/>
                    </a:lnTo>
                    <a:lnTo>
                      <a:pt x="267" y="464"/>
                    </a:lnTo>
                    <a:lnTo>
                      <a:pt x="270" y="465"/>
                    </a:lnTo>
                    <a:lnTo>
                      <a:pt x="271" y="468"/>
                    </a:lnTo>
                    <a:lnTo>
                      <a:pt x="271" y="468"/>
                    </a:lnTo>
                    <a:lnTo>
                      <a:pt x="272" y="473"/>
                    </a:lnTo>
                    <a:lnTo>
                      <a:pt x="271" y="479"/>
                    </a:lnTo>
                    <a:lnTo>
                      <a:pt x="267" y="489"/>
                    </a:lnTo>
                    <a:lnTo>
                      <a:pt x="264" y="498"/>
                    </a:lnTo>
                    <a:lnTo>
                      <a:pt x="263" y="503"/>
                    </a:lnTo>
                    <a:lnTo>
                      <a:pt x="264" y="507"/>
                    </a:lnTo>
                    <a:lnTo>
                      <a:pt x="264" y="507"/>
                    </a:lnTo>
                    <a:lnTo>
                      <a:pt x="270" y="517"/>
                    </a:lnTo>
                    <a:lnTo>
                      <a:pt x="273" y="526"/>
                    </a:lnTo>
                    <a:lnTo>
                      <a:pt x="274" y="530"/>
                    </a:lnTo>
                    <a:lnTo>
                      <a:pt x="274" y="535"/>
                    </a:lnTo>
                    <a:lnTo>
                      <a:pt x="273" y="538"/>
                    </a:lnTo>
                    <a:lnTo>
                      <a:pt x="271" y="543"/>
                    </a:lnTo>
                    <a:lnTo>
                      <a:pt x="271" y="543"/>
                    </a:lnTo>
                    <a:lnTo>
                      <a:pt x="264" y="548"/>
                    </a:lnTo>
                    <a:lnTo>
                      <a:pt x="256" y="552"/>
                    </a:lnTo>
                    <a:lnTo>
                      <a:pt x="247" y="554"/>
                    </a:lnTo>
                    <a:lnTo>
                      <a:pt x="242" y="554"/>
                    </a:lnTo>
                    <a:lnTo>
                      <a:pt x="238" y="553"/>
                    </a:lnTo>
                    <a:lnTo>
                      <a:pt x="238" y="553"/>
                    </a:lnTo>
                    <a:lnTo>
                      <a:pt x="233" y="552"/>
                    </a:lnTo>
                    <a:lnTo>
                      <a:pt x="229" y="548"/>
                    </a:lnTo>
                    <a:lnTo>
                      <a:pt x="221" y="543"/>
                    </a:lnTo>
                    <a:lnTo>
                      <a:pt x="214" y="536"/>
                    </a:lnTo>
                    <a:lnTo>
                      <a:pt x="207" y="531"/>
                    </a:lnTo>
                    <a:lnTo>
                      <a:pt x="207" y="531"/>
                    </a:lnTo>
                    <a:lnTo>
                      <a:pt x="193" y="524"/>
                    </a:lnTo>
                    <a:lnTo>
                      <a:pt x="179" y="519"/>
                    </a:lnTo>
                    <a:lnTo>
                      <a:pt x="172" y="517"/>
                    </a:lnTo>
                    <a:lnTo>
                      <a:pt x="164" y="517"/>
                    </a:lnTo>
                    <a:lnTo>
                      <a:pt x="157" y="518"/>
                    </a:lnTo>
                    <a:lnTo>
                      <a:pt x="150" y="520"/>
                    </a:lnTo>
                    <a:lnTo>
                      <a:pt x="150" y="520"/>
                    </a:lnTo>
                    <a:lnTo>
                      <a:pt x="141" y="527"/>
                    </a:lnTo>
                    <a:lnTo>
                      <a:pt x="133" y="536"/>
                    </a:lnTo>
                    <a:lnTo>
                      <a:pt x="126" y="546"/>
                    </a:lnTo>
                    <a:lnTo>
                      <a:pt x="122" y="557"/>
                    </a:lnTo>
                    <a:lnTo>
                      <a:pt x="122" y="557"/>
                    </a:lnTo>
                    <a:lnTo>
                      <a:pt x="120" y="561"/>
                    </a:lnTo>
                    <a:lnTo>
                      <a:pt x="117" y="564"/>
                    </a:lnTo>
                    <a:lnTo>
                      <a:pt x="108" y="570"/>
                    </a:lnTo>
                    <a:lnTo>
                      <a:pt x="100" y="576"/>
                    </a:lnTo>
                    <a:lnTo>
                      <a:pt x="93" y="581"/>
                    </a:lnTo>
                    <a:lnTo>
                      <a:pt x="93" y="581"/>
                    </a:lnTo>
                    <a:lnTo>
                      <a:pt x="91" y="586"/>
                    </a:lnTo>
                    <a:lnTo>
                      <a:pt x="90" y="592"/>
                    </a:lnTo>
                    <a:lnTo>
                      <a:pt x="91" y="598"/>
                    </a:lnTo>
                    <a:lnTo>
                      <a:pt x="93" y="605"/>
                    </a:lnTo>
                    <a:lnTo>
                      <a:pt x="96" y="612"/>
                    </a:lnTo>
                    <a:lnTo>
                      <a:pt x="100" y="618"/>
                    </a:lnTo>
                    <a:lnTo>
                      <a:pt x="109" y="630"/>
                    </a:lnTo>
                    <a:lnTo>
                      <a:pt x="109" y="630"/>
                    </a:lnTo>
                    <a:lnTo>
                      <a:pt x="114" y="636"/>
                    </a:lnTo>
                    <a:lnTo>
                      <a:pt x="116" y="643"/>
                    </a:lnTo>
                    <a:lnTo>
                      <a:pt x="117" y="650"/>
                    </a:lnTo>
                    <a:lnTo>
                      <a:pt x="118" y="658"/>
                    </a:lnTo>
                    <a:lnTo>
                      <a:pt x="117" y="671"/>
                    </a:lnTo>
                    <a:lnTo>
                      <a:pt x="115" y="684"/>
                    </a:lnTo>
                    <a:lnTo>
                      <a:pt x="115" y="684"/>
                    </a:lnTo>
                    <a:lnTo>
                      <a:pt x="114" y="687"/>
                    </a:lnTo>
                    <a:lnTo>
                      <a:pt x="112" y="692"/>
                    </a:lnTo>
                    <a:lnTo>
                      <a:pt x="106" y="698"/>
                    </a:lnTo>
                    <a:lnTo>
                      <a:pt x="99" y="704"/>
                    </a:lnTo>
                    <a:lnTo>
                      <a:pt x="91" y="709"/>
                    </a:lnTo>
                    <a:lnTo>
                      <a:pt x="73" y="720"/>
                    </a:lnTo>
                    <a:lnTo>
                      <a:pt x="65" y="726"/>
                    </a:lnTo>
                    <a:lnTo>
                      <a:pt x="58" y="733"/>
                    </a:lnTo>
                    <a:lnTo>
                      <a:pt x="58" y="733"/>
                    </a:lnTo>
                    <a:lnTo>
                      <a:pt x="66" y="735"/>
                    </a:lnTo>
                    <a:lnTo>
                      <a:pt x="66" y="735"/>
                    </a:lnTo>
                    <a:lnTo>
                      <a:pt x="56" y="735"/>
                    </a:lnTo>
                    <a:lnTo>
                      <a:pt x="56" y="735"/>
                    </a:lnTo>
                    <a:lnTo>
                      <a:pt x="58" y="733"/>
                    </a:lnTo>
                    <a:lnTo>
                      <a:pt x="58" y="733"/>
                    </a:lnTo>
                    <a:lnTo>
                      <a:pt x="43" y="727"/>
                    </a:lnTo>
                    <a:lnTo>
                      <a:pt x="30" y="721"/>
                    </a:lnTo>
                    <a:lnTo>
                      <a:pt x="23" y="720"/>
                    </a:lnTo>
                    <a:lnTo>
                      <a:pt x="17" y="719"/>
                    </a:lnTo>
                    <a:lnTo>
                      <a:pt x="10" y="720"/>
                    </a:lnTo>
                    <a:lnTo>
                      <a:pt x="5" y="723"/>
                    </a:lnTo>
                    <a:lnTo>
                      <a:pt x="5" y="723"/>
                    </a:lnTo>
                    <a:lnTo>
                      <a:pt x="2" y="725"/>
                    </a:lnTo>
                    <a:lnTo>
                      <a:pt x="1" y="728"/>
                    </a:lnTo>
                    <a:lnTo>
                      <a:pt x="0" y="733"/>
                    </a:lnTo>
                    <a:lnTo>
                      <a:pt x="0" y="737"/>
                    </a:lnTo>
                    <a:lnTo>
                      <a:pt x="0" y="742"/>
                    </a:lnTo>
                    <a:lnTo>
                      <a:pt x="2" y="746"/>
                    </a:lnTo>
                    <a:lnTo>
                      <a:pt x="5" y="751"/>
                    </a:lnTo>
                    <a:lnTo>
                      <a:pt x="8" y="754"/>
                    </a:lnTo>
                    <a:lnTo>
                      <a:pt x="8" y="754"/>
                    </a:lnTo>
                    <a:lnTo>
                      <a:pt x="16" y="758"/>
                    </a:lnTo>
                    <a:lnTo>
                      <a:pt x="24" y="759"/>
                    </a:lnTo>
                    <a:lnTo>
                      <a:pt x="32" y="759"/>
                    </a:lnTo>
                    <a:lnTo>
                      <a:pt x="40" y="758"/>
                    </a:lnTo>
                    <a:lnTo>
                      <a:pt x="48" y="755"/>
                    </a:lnTo>
                    <a:lnTo>
                      <a:pt x="56" y="752"/>
                    </a:lnTo>
                    <a:lnTo>
                      <a:pt x="73" y="744"/>
                    </a:lnTo>
                    <a:lnTo>
                      <a:pt x="73" y="744"/>
                    </a:lnTo>
                    <a:lnTo>
                      <a:pt x="76" y="743"/>
                    </a:lnTo>
                    <a:lnTo>
                      <a:pt x="80" y="742"/>
                    </a:lnTo>
                    <a:lnTo>
                      <a:pt x="84" y="742"/>
                    </a:lnTo>
                    <a:lnTo>
                      <a:pt x="88" y="743"/>
                    </a:lnTo>
                    <a:lnTo>
                      <a:pt x="96" y="747"/>
                    </a:lnTo>
                    <a:lnTo>
                      <a:pt x="103" y="752"/>
                    </a:lnTo>
                    <a:lnTo>
                      <a:pt x="110" y="758"/>
                    </a:lnTo>
                    <a:lnTo>
                      <a:pt x="118" y="762"/>
                    </a:lnTo>
                    <a:lnTo>
                      <a:pt x="126" y="767"/>
                    </a:lnTo>
                    <a:lnTo>
                      <a:pt x="130" y="768"/>
                    </a:lnTo>
                    <a:lnTo>
                      <a:pt x="134" y="768"/>
                    </a:lnTo>
                    <a:lnTo>
                      <a:pt x="134" y="768"/>
                    </a:lnTo>
                    <a:lnTo>
                      <a:pt x="149" y="768"/>
                    </a:lnTo>
                    <a:lnTo>
                      <a:pt x="164" y="770"/>
                    </a:lnTo>
                    <a:lnTo>
                      <a:pt x="179" y="772"/>
                    </a:lnTo>
                    <a:lnTo>
                      <a:pt x="193" y="774"/>
                    </a:lnTo>
                    <a:lnTo>
                      <a:pt x="193" y="774"/>
                    </a:lnTo>
                    <a:lnTo>
                      <a:pt x="211" y="772"/>
                    </a:lnTo>
                    <a:lnTo>
                      <a:pt x="228" y="770"/>
                    </a:lnTo>
                    <a:lnTo>
                      <a:pt x="245" y="766"/>
                    </a:lnTo>
                    <a:lnTo>
                      <a:pt x="254" y="763"/>
                    </a:lnTo>
                    <a:lnTo>
                      <a:pt x="262" y="759"/>
                    </a:lnTo>
                    <a:lnTo>
                      <a:pt x="262" y="759"/>
                    </a:lnTo>
                    <a:lnTo>
                      <a:pt x="278" y="750"/>
                    </a:lnTo>
                    <a:lnTo>
                      <a:pt x="284" y="744"/>
                    </a:lnTo>
                    <a:lnTo>
                      <a:pt x="289" y="738"/>
                    </a:lnTo>
                    <a:lnTo>
                      <a:pt x="294" y="733"/>
                    </a:lnTo>
                    <a:lnTo>
                      <a:pt x="296" y="725"/>
                    </a:lnTo>
                    <a:lnTo>
                      <a:pt x="298" y="716"/>
                    </a:lnTo>
                    <a:lnTo>
                      <a:pt x="298" y="705"/>
                    </a:lnTo>
                    <a:lnTo>
                      <a:pt x="298" y="705"/>
                    </a:lnTo>
                    <a:lnTo>
                      <a:pt x="299" y="702"/>
                    </a:lnTo>
                    <a:lnTo>
                      <a:pt x="300" y="698"/>
                    </a:lnTo>
                    <a:lnTo>
                      <a:pt x="303" y="696"/>
                    </a:lnTo>
                    <a:lnTo>
                      <a:pt x="305" y="694"/>
                    </a:lnTo>
                    <a:lnTo>
                      <a:pt x="312" y="691"/>
                    </a:lnTo>
                    <a:lnTo>
                      <a:pt x="320" y="687"/>
                    </a:lnTo>
                    <a:lnTo>
                      <a:pt x="320" y="687"/>
                    </a:lnTo>
                    <a:lnTo>
                      <a:pt x="328" y="684"/>
                    </a:lnTo>
                    <a:lnTo>
                      <a:pt x="333" y="679"/>
                    </a:lnTo>
                    <a:lnTo>
                      <a:pt x="338" y="672"/>
                    </a:lnTo>
                    <a:lnTo>
                      <a:pt x="341" y="665"/>
                    </a:lnTo>
                    <a:lnTo>
                      <a:pt x="344" y="656"/>
                    </a:lnTo>
                    <a:lnTo>
                      <a:pt x="345" y="648"/>
                    </a:lnTo>
                    <a:lnTo>
                      <a:pt x="348" y="630"/>
                    </a:lnTo>
                    <a:lnTo>
                      <a:pt x="348" y="630"/>
                    </a:lnTo>
                    <a:lnTo>
                      <a:pt x="350" y="625"/>
                    </a:lnTo>
                    <a:lnTo>
                      <a:pt x="354" y="621"/>
                    </a:lnTo>
                    <a:lnTo>
                      <a:pt x="358" y="619"/>
                    </a:lnTo>
                    <a:lnTo>
                      <a:pt x="364" y="617"/>
                    </a:lnTo>
                    <a:lnTo>
                      <a:pt x="377" y="613"/>
                    </a:lnTo>
                    <a:lnTo>
                      <a:pt x="382" y="611"/>
                    </a:lnTo>
                    <a:lnTo>
                      <a:pt x="388" y="607"/>
                    </a:lnTo>
                    <a:lnTo>
                      <a:pt x="388" y="607"/>
                    </a:lnTo>
                    <a:lnTo>
                      <a:pt x="390" y="604"/>
                    </a:lnTo>
                    <a:lnTo>
                      <a:pt x="393" y="602"/>
                    </a:lnTo>
                    <a:lnTo>
                      <a:pt x="394" y="594"/>
                    </a:lnTo>
                    <a:lnTo>
                      <a:pt x="394" y="587"/>
                    </a:lnTo>
                    <a:lnTo>
                      <a:pt x="393" y="579"/>
                    </a:lnTo>
                    <a:lnTo>
                      <a:pt x="391" y="571"/>
                    </a:lnTo>
                    <a:lnTo>
                      <a:pt x="391" y="563"/>
                    </a:lnTo>
                    <a:lnTo>
                      <a:pt x="393" y="556"/>
                    </a:lnTo>
                    <a:lnTo>
                      <a:pt x="394" y="553"/>
                    </a:lnTo>
                    <a:lnTo>
                      <a:pt x="396" y="551"/>
                    </a:lnTo>
                    <a:lnTo>
                      <a:pt x="396" y="551"/>
                    </a:lnTo>
                    <a:lnTo>
                      <a:pt x="400" y="546"/>
                    </a:lnTo>
                    <a:lnTo>
                      <a:pt x="405" y="543"/>
                    </a:lnTo>
                    <a:lnTo>
                      <a:pt x="411" y="540"/>
                    </a:lnTo>
                    <a:lnTo>
                      <a:pt x="415" y="538"/>
                    </a:lnTo>
                    <a:lnTo>
                      <a:pt x="427" y="537"/>
                    </a:lnTo>
                    <a:lnTo>
                      <a:pt x="438" y="538"/>
                    </a:lnTo>
                    <a:lnTo>
                      <a:pt x="460" y="540"/>
                    </a:lnTo>
                    <a:lnTo>
                      <a:pt x="470" y="540"/>
                    </a:lnTo>
                    <a:lnTo>
                      <a:pt x="474" y="539"/>
                    </a:lnTo>
                    <a:lnTo>
                      <a:pt x="479" y="538"/>
                    </a:lnTo>
                    <a:lnTo>
                      <a:pt x="479" y="538"/>
                    </a:lnTo>
                    <a:lnTo>
                      <a:pt x="491" y="531"/>
                    </a:lnTo>
                    <a:lnTo>
                      <a:pt x="504" y="527"/>
                    </a:lnTo>
                    <a:lnTo>
                      <a:pt x="516" y="522"/>
                    </a:lnTo>
                    <a:lnTo>
                      <a:pt x="529" y="519"/>
                    </a:lnTo>
                    <a:lnTo>
                      <a:pt x="542" y="517"/>
                    </a:lnTo>
                    <a:lnTo>
                      <a:pt x="555" y="517"/>
                    </a:lnTo>
                    <a:lnTo>
                      <a:pt x="567" y="518"/>
                    </a:lnTo>
                    <a:lnTo>
                      <a:pt x="579" y="521"/>
                    </a:lnTo>
                    <a:lnTo>
                      <a:pt x="579" y="521"/>
                    </a:lnTo>
                    <a:lnTo>
                      <a:pt x="580" y="522"/>
                    </a:lnTo>
                    <a:lnTo>
                      <a:pt x="580" y="526"/>
                    </a:lnTo>
                    <a:lnTo>
                      <a:pt x="580" y="532"/>
                    </a:lnTo>
                    <a:lnTo>
                      <a:pt x="580" y="542"/>
                    </a:lnTo>
                    <a:lnTo>
                      <a:pt x="580" y="544"/>
                    </a:lnTo>
                    <a:lnTo>
                      <a:pt x="581" y="546"/>
                    </a:lnTo>
                    <a:lnTo>
                      <a:pt x="581" y="546"/>
                    </a:lnTo>
                    <a:lnTo>
                      <a:pt x="589" y="552"/>
                    </a:lnTo>
                    <a:lnTo>
                      <a:pt x="595" y="557"/>
                    </a:lnTo>
                    <a:lnTo>
                      <a:pt x="601" y="563"/>
                    </a:lnTo>
                    <a:lnTo>
                      <a:pt x="605" y="570"/>
                    </a:lnTo>
                    <a:lnTo>
                      <a:pt x="611" y="584"/>
                    </a:lnTo>
                    <a:lnTo>
                      <a:pt x="615" y="597"/>
                    </a:lnTo>
                    <a:lnTo>
                      <a:pt x="620" y="612"/>
                    </a:lnTo>
                    <a:lnTo>
                      <a:pt x="623" y="626"/>
                    </a:lnTo>
                    <a:lnTo>
                      <a:pt x="629" y="638"/>
                    </a:lnTo>
                    <a:lnTo>
                      <a:pt x="634" y="645"/>
                    </a:lnTo>
                    <a:lnTo>
                      <a:pt x="638" y="651"/>
                    </a:lnTo>
                    <a:lnTo>
                      <a:pt x="638" y="651"/>
                    </a:lnTo>
                    <a:lnTo>
                      <a:pt x="640" y="653"/>
                    </a:lnTo>
                    <a:lnTo>
                      <a:pt x="644" y="654"/>
                    </a:lnTo>
                    <a:lnTo>
                      <a:pt x="650" y="654"/>
                    </a:lnTo>
                    <a:lnTo>
                      <a:pt x="658" y="653"/>
                    </a:lnTo>
                    <a:lnTo>
                      <a:pt x="667" y="651"/>
                    </a:lnTo>
                    <a:lnTo>
                      <a:pt x="685" y="642"/>
                    </a:lnTo>
                    <a:lnTo>
                      <a:pt x="694" y="638"/>
                    </a:lnTo>
                    <a:lnTo>
                      <a:pt x="703" y="635"/>
                    </a:lnTo>
                    <a:lnTo>
                      <a:pt x="703" y="635"/>
                    </a:lnTo>
                    <a:lnTo>
                      <a:pt x="709" y="635"/>
                    </a:lnTo>
                    <a:lnTo>
                      <a:pt x="714" y="636"/>
                    </a:lnTo>
                    <a:lnTo>
                      <a:pt x="719" y="638"/>
                    </a:lnTo>
                    <a:lnTo>
                      <a:pt x="723" y="643"/>
                    </a:lnTo>
                    <a:lnTo>
                      <a:pt x="727" y="647"/>
                    </a:lnTo>
                    <a:lnTo>
                      <a:pt x="728" y="653"/>
                    </a:lnTo>
                    <a:lnTo>
                      <a:pt x="728" y="659"/>
                    </a:lnTo>
                    <a:lnTo>
                      <a:pt x="727" y="664"/>
                    </a:lnTo>
                    <a:lnTo>
                      <a:pt x="727" y="664"/>
                    </a:lnTo>
                    <a:lnTo>
                      <a:pt x="725" y="667"/>
                    </a:lnTo>
                    <a:lnTo>
                      <a:pt x="722" y="670"/>
                    </a:lnTo>
                    <a:lnTo>
                      <a:pt x="720" y="672"/>
                    </a:lnTo>
                    <a:lnTo>
                      <a:pt x="718" y="675"/>
                    </a:lnTo>
                    <a:lnTo>
                      <a:pt x="718" y="675"/>
                    </a:lnTo>
                    <a:lnTo>
                      <a:pt x="718" y="681"/>
                    </a:lnTo>
                    <a:lnTo>
                      <a:pt x="720" y="687"/>
                    </a:lnTo>
                    <a:lnTo>
                      <a:pt x="722" y="692"/>
                    </a:lnTo>
                    <a:lnTo>
                      <a:pt x="726" y="695"/>
                    </a:lnTo>
                    <a:lnTo>
                      <a:pt x="730" y="696"/>
                    </a:lnTo>
                    <a:lnTo>
                      <a:pt x="735" y="697"/>
                    </a:lnTo>
                    <a:lnTo>
                      <a:pt x="741" y="695"/>
                    </a:lnTo>
                    <a:lnTo>
                      <a:pt x="745" y="693"/>
                    </a:lnTo>
                    <a:lnTo>
                      <a:pt x="745" y="693"/>
                    </a:lnTo>
                    <a:lnTo>
                      <a:pt x="758" y="683"/>
                    </a:lnTo>
                    <a:lnTo>
                      <a:pt x="770" y="673"/>
                    </a:lnTo>
                    <a:lnTo>
                      <a:pt x="783" y="664"/>
                    </a:lnTo>
                    <a:lnTo>
                      <a:pt x="788" y="659"/>
                    </a:lnTo>
                    <a:lnTo>
                      <a:pt x="794" y="653"/>
                    </a:lnTo>
                    <a:lnTo>
                      <a:pt x="794" y="653"/>
                    </a:lnTo>
                    <a:lnTo>
                      <a:pt x="794" y="652"/>
                    </a:lnTo>
                    <a:lnTo>
                      <a:pt x="794" y="650"/>
                    </a:lnTo>
                    <a:lnTo>
                      <a:pt x="792" y="645"/>
                    </a:lnTo>
                    <a:lnTo>
                      <a:pt x="786" y="635"/>
                    </a:lnTo>
                    <a:lnTo>
                      <a:pt x="786" y="635"/>
                    </a:lnTo>
                    <a:lnTo>
                      <a:pt x="780" y="636"/>
                    </a:lnTo>
                    <a:lnTo>
                      <a:pt x="776" y="636"/>
                    </a:lnTo>
                    <a:lnTo>
                      <a:pt x="772" y="635"/>
                    </a:lnTo>
                    <a:lnTo>
                      <a:pt x="768" y="633"/>
                    </a:lnTo>
                    <a:lnTo>
                      <a:pt x="760" y="626"/>
                    </a:lnTo>
                    <a:lnTo>
                      <a:pt x="756" y="623"/>
                    </a:lnTo>
                    <a:lnTo>
                      <a:pt x="753" y="621"/>
                    </a:lnTo>
                    <a:lnTo>
                      <a:pt x="753" y="621"/>
                    </a:lnTo>
                    <a:lnTo>
                      <a:pt x="750" y="619"/>
                    </a:lnTo>
                    <a:lnTo>
                      <a:pt x="747" y="615"/>
                    </a:lnTo>
                    <a:lnTo>
                      <a:pt x="746" y="611"/>
                    </a:lnTo>
                    <a:lnTo>
                      <a:pt x="746" y="606"/>
                    </a:lnTo>
                    <a:lnTo>
                      <a:pt x="746" y="595"/>
                    </a:lnTo>
                    <a:lnTo>
                      <a:pt x="746" y="584"/>
                    </a:lnTo>
                    <a:lnTo>
                      <a:pt x="746" y="584"/>
                    </a:lnTo>
                    <a:lnTo>
                      <a:pt x="738" y="584"/>
                    </a:lnTo>
                    <a:lnTo>
                      <a:pt x="731" y="584"/>
                    </a:lnTo>
                    <a:lnTo>
                      <a:pt x="725" y="581"/>
                    </a:lnTo>
                    <a:lnTo>
                      <a:pt x="719" y="578"/>
                    </a:lnTo>
                    <a:lnTo>
                      <a:pt x="714" y="575"/>
                    </a:lnTo>
                    <a:lnTo>
                      <a:pt x="710" y="570"/>
                    </a:lnTo>
                    <a:lnTo>
                      <a:pt x="702" y="559"/>
                    </a:lnTo>
                    <a:lnTo>
                      <a:pt x="687" y="535"/>
                    </a:lnTo>
                    <a:lnTo>
                      <a:pt x="678" y="524"/>
                    </a:lnTo>
                    <a:lnTo>
                      <a:pt x="673" y="520"/>
                    </a:lnTo>
                    <a:lnTo>
                      <a:pt x="667" y="515"/>
                    </a:lnTo>
                    <a:lnTo>
                      <a:pt x="667" y="515"/>
                    </a:lnTo>
                    <a:lnTo>
                      <a:pt x="652" y="507"/>
                    </a:lnTo>
                    <a:lnTo>
                      <a:pt x="645" y="503"/>
                    </a:lnTo>
                    <a:lnTo>
                      <a:pt x="643" y="501"/>
                    </a:lnTo>
                    <a:lnTo>
                      <a:pt x="640" y="497"/>
                    </a:lnTo>
                    <a:lnTo>
                      <a:pt x="640" y="497"/>
                    </a:lnTo>
                    <a:lnTo>
                      <a:pt x="638" y="489"/>
                    </a:lnTo>
                    <a:lnTo>
                      <a:pt x="637" y="480"/>
                    </a:lnTo>
                    <a:lnTo>
                      <a:pt x="638" y="471"/>
                    </a:lnTo>
                    <a:lnTo>
                      <a:pt x="639" y="468"/>
                    </a:lnTo>
                    <a:lnTo>
                      <a:pt x="640" y="465"/>
                    </a:lnTo>
                    <a:lnTo>
                      <a:pt x="640" y="465"/>
                    </a:lnTo>
                    <a:lnTo>
                      <a:pt x="645" y="462"/>
                    </a:lnTo>
                    <a:lnTo>
                      <a:pt x="650" y="462"/>
                    </a:lnTo>
                    <a:lnTo>
                      <a:pt x="654" y="462"/>
                    </a:lnTo>
                    <a:lnTo>
                      <a:pt x="660" y="464"/>
                    </a:lnTo>
                    <a:lnTo>
                      <a:pt x="664" y="466"/>
                    </a:lnTo>
                    <a:lnTo>
                      <a:pt x="669" y="470"/>
                    </a:lnTo>
                    <a:lnTo>
                      <a:pt x="677" y="479"/>
                    </a:lnTo>
                    <a:lnTo>
                      <a:pt x="677" y="479"/>
                    </a:lnTo>
                    <a:lnTo>
                      <a:pt x="684" y="487"/>
                    </a:lnTo>
                    <a:lnTo>
                      <a:pt x="692" y="495"/>
                    </a:lnTo>
                    <a:lnTo>
                      <a:pt x="706" y="509"/>
                    </a:lnTo>
                    <a:lnTo>
                      <a:pt x="720" y="521"/>
                    </a:lnTo>
                    <a:lnTo>
                      <a:pt x="728" y="528"/>
                    </a:lnTo>
                    <a:lnTo>
                      <a:pt x="735" y="536"/>
                    </a:lnTo>
                    <a:lnTo>
                      <a:pt x="735" y="536"/>
                    </a:lnTo>
                    <a:lnTo>
                      <a:pt x="739" y="540"/>
                    </a:lnTo>
                    <a:lnTo>
                      <a:pt x="744" y="547"/>
                    </a:lnTo>
                    <a:lnTo>
                      <a:pt x="746" y="551"/>
                    </a:lnTo>
                    <a:lnTo>
                      <a:pt x="747" y="555"/>
                    </a:lnTo>
                    <a:lnTo>
                      <a:pt x="747" y="559"/>
                    </a:lnTo>
                    <a:lnTo>
                      <a:pt x="746" y="563"/>
                    </a:lnTo>
                    <a:lnTo>
                      <a:pt x="746" y="563"/>
                    </a:lnTo>
                    <a:lnTo>
                      <a:pt x="759" y="567"/>
                    </a:lnTo>
                    <a:lnTo>
                      <a:pt x="770" y="572"/>
                    </a:lnTo>
                    <a:lnTo>
                      <a:pt x="779" y="579"/>
                    </a:lnTo>
                    <a:lnTo>
                      <a:pt x="788" y="587"/>
                    </a:lnTo>
                    <a:lnTo>
                      <a:pt x="796" y="596"/>
                    </a:lnTo>
                    <a:lnTo>
                      <a:pt x="804" y="605"/>
                    </a:lnTo>
                    <a:lnTo>
                      <a:pt x="819" y="626"/>
                    </a:lnTo>
                    <a:lnTo>
                      <a:pt x="819" y="626"/>
                    </a:lnTo>
                    <a:lnTo>
                      <a:pt x="824" y="631"/>
                    </a:lnTo>
                    <a:lnTo>
                      <a:pt x="827" y="638"/>
                    </a:lnTo>
                    <a:lnTo>
                      <a:pt x="829" y="646"/>
                    </a:lnTo>
                    <a:lnTo>
                      <a:pt x="830" y="653"/>
                    </a:lnTo>
                    <a:lnTo>
                      <a:pt x="830" y="661"/>
                    </a:lnTo>
                    <a:lnTo>
                      <a:pt x="829" y="669"/>
                    </a:lnTo>
                    <a:lnTo>
                      <a:pt x="828" y="677"/>
                    </a:lnTo>
                    <a:lnTo>
                      <a:pt x="825" y="685"/>
                    </a:lnTo>
                    <a:lnTo>
                      <a:pt x="825" y="685"/>
                    </a:lnTo>
                    <a:lnTo>
                      <a:pt x="832" y="686"/>
                    </a:lnTo>
                    <a:lnTo>
                      <a:pt x="836" y="688"/>
                    </a:lnTo>
                    <a:lnTo>
                      <a:pt x="839" y="691"/>
                    </a:lnTo>
                    <a:lnTo>
                      <a:pt x="842" y="694"/>
                    </a:lnTo>
                    <a:lnTo>
                      <a:pt x="844" y="697"/>
                    </a:lnTo>
                    <a:lnTo>
                      <a:pt x="845" y="702"/>
                    </a:lnTo>
                    <a:lnTo>
                      <a:pt x="847" y="711"/>
                    </a:lnTo>
                    <a:lnTo>
                      <a:pt x="847" y="720"/>
                    </a:lnTo>
                    <a:lnTo>
                      <a:pt x="849" y="728"/>
                    </a:lnTo>
                    <a:lnTo>
                      <a:pt x="850" y="733"/>
                    </a:lnTo>
                    <a:lnTo>
                      <a:pt x="851" y="736"/>
                    </a:lnTo>
                    <a:lnTo>
                      <a:pt x="853" y="738"/>
                    </a:lnTo>
                    <a:lnTo>
                      <a:pt x="857" y="741"/>
                    </a:lnTo>
                    <a:lnTo>
                      <a:pt x="857" y="741"/>
                    </a:lnTo>
                    <a:lnTo>
                      <a:pt x="862" y="743"/>
                    </a:lnTo>
                    <a:lnTo>
                      <a:pt x="870" y="745"/>
                    </a:lnTo>
                    <a:lnTo>
                      <a:pt x="877" y="746"/>
                    </a:lnTo>
                    <a:lnTo>
                      <a:pt x="885" y="747"/>
                    </a:lnTo>
                    <a:lnTo>
                      <a:pt x="902" y="746"/>
                    </a:lnTo>
                    <a:lnTo>
                      <a:pt x="918" y="743"/>
                    </a:lnTo>
                    <a:lnTo>
                      <a:pt x="918" y="743"/>
                    </a:lnTo>
                    <a:lnTo>
                      <a:pt x="921" y="742"/>
                    </a:lnTo>
                    <a:lnTo>
                      <a:pt x="924" y="741"/>
                    </a:lnTo>
                    <a:lnTo>
                      <a:pt x="925" y="738"/>
                    </a:lnTo>
                    <a:lnTo>
                      <a:pt x="927" y="736"/>
                    </a:lnTo>
                    <a:lnTo>
                      <a:pt x="927" y="729"/>
                    </a:lnTo>
                    <a:lnTo>
                      <a:pt x="927" y="723"/>
                    </a:lnTo>
                    <a:lnTo>
                      <a:pt x="923" y="709"/>
                    </a:lnTo>
                    <a:lnTo>
                      <a:pt x="918" y="695"/>
                    </a:lnTo>
                    <a:lnTo>
                      <a:pt x="918" y="695"/>
                    </a:lnTo>
                    <a:lnTo>
                      <a:pt x="933" y="695"/>
                    </a:lnTo>
                    <a:lnTo>
                      <a:pt x="933" y="695"/>
                    </a:lnTo>
                    <a:lnTo>
                      <a:pt x="927" y="688"/>
                    </a:lnTo>
                    <a:lnTo>
                      <a:pt x="923" y="680"/>
                    </a:lnTo>
                    <a:lnTo>
                      <a:pt x="920" y="672"/>
                    </a:lnTo>
                    <a:lnTo>
                      <a:pt x="920" y="664"/>
                    </a:lnTo>
                    <a:lnTo>
                      <a:pt x="921" y="656"/>
                    </a:lnTo>
                    <a:lnTo>
                      <a:pt x="925" y="650"/>
                    </a:lnTo>
                    <a:lnTo>
                      <a:pt x="930" y="644"/>
                    </a:lnTo>
                    <a:lnTo>
                      <a:pt x="938" y="640"/>
                    </a:lnTo>
                    <a:lnTo>
                      <a:pt x="938" y="640"/>
                    </a:lnTo>
                    <a:lnTo>
                      <a:pt x="942" y="639"/>
                    </a:lnTo>
                    <a:lnTo>
                      <a:pt x="946" y="638"/>
                    </a:lnTo>
                    <a:lnTo>
                      <a:pt x="955" y="639"/>
                    </a:lnTo>
                    <a:lnTo>
                      <a:pt x="965" y="643"/>
                    </a:lnTo>
                    <a:lnTo>
                      <a:pt x="974" y="644"/>
                    </a:lnTo>
                    <a:lnTo>
                      <a:pt x="974" y="644"/>
                    </a:lnTo>
                    <a:lnTo>
                      <a:pt x="973" y="644"/>
                    </a:lnTo>
                    <a:lnTo>
                      <a:pt x="973" y="644"/>
                    </a:lnTo>
                    <a:lnTo>
                      <a:pt x="971" y="642"/>
                    </a:lnTo>
                    <a:lnTo>
                      <a:pt x="971" y="639"/>
                    </a:lnTo>
                    <a:lnTo>
                      <a:pt x="971" y="639"/>
                    </a:lnTo>
                    <a:lnTo>
                      <a:pt x="967" y="639"/>
                    </a:lnTo>
                    <a:lnTo>
                      <a:pt x="967" y="639"/>
                    </a:lnTo>
                    <a:lnTo>
                      <a:pt x="973" y="635"/>
                    </a:lnTo>
                    <a:lnTo>
                      <a:pt x="973" y="635"/>
                    </a:lnTo>
                    <a:lnTo>
                      <a:pt x="971" y="639"/>
                    </a:lnTo>
                    <a:lnTo>
                      <a:pt x="971" y="639"/>
                    </a:lnTo>
                    <a:lnTo>
                      <a:pt x="982" y="637"/>
                    </a:lnTo>
                    <a:lnTo>
                      <a:pt x="991" y="635"/>
                    </a:lnTo>
                    <a:lnTo>
                      <a:pt x="1001" y="634"/>
                    </a:lnTo>
                    <a:lnTo>
                      <a:pt x="1007" y="634"/>
                    </a:lnTo>
                    <a:lnTo>
                      <a:pt x="1011" y="635"/>
                    </a:lnTo>
                    <a:lnTo>
                      <a:pt x="1011" y="635"/>
                    </a:lnTo>
                    <a:lnTo>
                      <a:pt x="1011" y="631"/>
                    </a:lnTo>
                    <a:lnTo>
                      <a:pt x="1012" y="628"/>
                    </a:lnTo>
                    <a:lnTo>
                      <a:pt x="1015" y="623"/>
                    </a:lnTo>
                    <a:lnTo>
                      <a:pt x="1019" y="620"/>
                    </a:lnTo>
                    <a:lnTo>
                      <a:pt x="1023" y="614"/>
                    </a:lnTo>
                    <a:lnTo>
                      <a:pt x="1023" y="614"/>
                    </a:lnTo>
                    <a:lnTo>
                      <a:pt x="1024" y="611"/>
                    </a:lnTo>
                    <a:lnTo>
                      <a:pt x="1027" y="609"/>
                    </a:lnTo>
                    <a:lnTo>
                      <a:pt x="1031" y="606"/>
                    </a:lnTo>
                    <a:lnTo>
                      <a:pt x="1035" y="606"/>
                    </a:lnTo>
                    <a:lnTo>
                      <a:pt x="1042" y="604"/>
                    </a:lnTo>
                    <a:lnTo>
                      <a:pt x="1045" y="604"/>
                    </a:lnTo>
                    <a:lnTo>
                      <a:pt x="1049" y="602"/>
                    </a:lnTo>
                    <a:lnTo>
                      <a:pt x="1049" y="602"/>
                    </a:lnTo>
                    <a:lnTo>
                      <a:pt x="1052" y="597"/>
                    </a:lnTo>
                    <a:lnTo>
                      <a:pt x="1054" y="592"/>
                    </a:lnTo>
                    <a:lnTo>
                      <a:pt x="1056" y="586"/>
                    </a:lnTo>
                    <a:lnTo>
                      <a:pt x="1056" y="579"/>
                    </a:lnTo>
                    <a:lnTo>
                      <a:pt x="1054" y="567"/>
                    </a:lnTo>
                    <a:lnTo>
                      <a:pt x="1056" y="561"/>
                    </a:lnTo>
                    <a:lnTo>
                      <a:pt x="1058" y="555"/>
                    </a:lnTo>
                    <a:lnTo>
                      <a:pt x="1058" y="555"/>
                    </a:lnTo>
                    <a:lnTo>
                      <a:pt x="1061" y="548"/>
                    </a:lnTo>
                    <a:lnTo>
                      <a:pt x="1064" y="540"/>
                    </a:lnTo>
                    <a:lnTo>
                      <a:pt x="1066" y="534"/>
                    </a:lnTo>
                    <a:lnTo>
                      <a:pt x="1067" y="527"/>
                    </a:lnTo>
                    <a:lnTo>
                      <a:pt x="1067" y="520"/>
                    </a:lnTo>
                    <a:lnTo>
                      <a:pt x="1067" y="512"/>
                    </a:lnTo>
                    <a:lnTo>
                      <a:pt x="1064" y="497"/>
                    </a:lnTo>
                    <a:lnTo>
                      <a:pt x="1064" y="497"/>
                    </a:lnTo>
                    <a:lnTo>
                      <a:pt x="1064" y="493"/>
                    </a:lnTo>
                    <a:lnTo>
                      <a:pt x="1065" y="488"/>
                    </a:lnTo>
                    <a:lnTo>
                      <a:pt x="1067" y="484"/>
                    </a:lnTo>
                    <a:lnTo>
                      <a:pt x="1069" y="479"/>
                    </a:lnTo>
                    <a:lnTo>
                      <a:pt x="1073" y="474"/>
                    </a:lnTo>
                    <a:lnTo>
                      <a:pt x="1077" y="470"/>
                    </a:lnTo>
                    <a:lnTo>
                      <a:pt x="1081" y="468"/>
                    </a:lnTo>
                    <a:lnTo>
                      <a:pt x="1085" y="466"/>
                    </a:lnTo>
                    <a:lnTo>
                      <a:pt x="1085" y="466"/>
                    </a:lnTo>
                    <a:lnTo>
                      <a:pt x="1093" y="464"/>
                    </a:lnTo>
                    <a:lnTo>
                      <a:pt x="1100" y="461"/>
                    </a:lnTo>
                    <a:lnTo>
                      <a:pt x="1107" y="456"/>
                    </a:lnTo>
                    <a:lnTo>
                      <a:pt x="1114" y="452"/>
                    </a:lnTo>
                    <a:lnTo>
                      <a:pt x="1125" y="441"/>
                    </a:lnTo>
                    <a:lnTo>
                      <a:pt x="1132" y="437"/>
                    </a:lnTo>
                    <a:lnTo>
                      <a:pt x="1139" y="433"/>
                    </a:lnTo>
                    <a:lnTo>
                      <a:pt x="1139" y="433"/>
                    </a:lnTo>
                    <a:lnTo>
                      <a:pt x="1142" y="432"/>
                    </a:lnTo>
                    <a:lnTo>
                      <a:pt x="1147" y="431"/>
                    </a:lnTo>
                    <a:lnTo>
                      <a:pt x="1150" y="432"/>
                    </a:lnTo>
                    <a:lnTo>
                      <a:pt x="1152" y="433"/>
                    </a:lnTo>
                    <a:lnTo>
                      <a:pt x="1152" y="433"/>
                    </a:lnTo>
                    <a:lnTo>
                      <a:pt x="1153" y="437"/>
                    </a:lnTo>
                    <a:lnTo>
                      <a:pt x="1155" y="439"/>
                    </a:lnTo>
                    <a:lnTo>
                      <a:pt x="1155" y="445"/>
                    </a:lnTo>
                    <a:lnTo>
                      <a:pt x="1152" y="451"/>
                    </a:lnTo>
                    <a:lnTo>
                      <a:pt x="1149" y="456"/>
                    </a:lnTo>
                    <a:lnTo>
                      <a:pt x="1147" y="462"/>
                    </a:lnTo>
                    <a:lnTo>
                      <a:pt x="1144" y="466"/>
                    </a:lnTo>
                    <a:lnTo>
                      <a:pt x="1143" y="471"/>
                    </a:lnTo>
                    <a:lnTo>
                      <a:pt x="1144" y="474"/>
                    </a:lnTo>
                    <a:lnTo>
                      <a:pt x="1145" y="477"/>
                    </a:lnTo>
                    <a:lnTo>
                      <a:pt x="1145" y="477"/>
                    </a:lnTo>
                    <a:lnTo>
                      <a:pt x="1151" y="482"/>
                    </a:lnTo>
                    <a:lnTo>
                      <a:pt x="1158" y="487"/>
                    </a:lnTo>
                    <a:lnTo>
                      <a:pt x="1166" y="489"/>
                    </a:lnTo>
                    <a:lnTo>
                      <a:pt x="1174" y="491"/>
                    </a:lnTo>
                    <a:lnTo>
                      <a:pt x="1182" y="491"/>
                    </a:lnTo>
                    <a:lnTo>
                      <a:pt x="1191" y="491"/>
                    </a:lnTo>
                    <a:lnTo>
                      <a:pt x="1207" y="491"/>
                    </a:lnTo>
                    <a:lnTo>
                      <a:pt x="1207" y="491"/>
                    </a:lnTo>
                    <a:lnTo>
                      <a:pt x="1213" y="490"/>
                    </a:lnTo>
                    <a:lnTo>
                      <a:pt x="1217" y="489"/>
                    </a:lnTo>
                    <a:lnTo>
                      <a:pt x="1222" y="486"/>
                    </a:lnTo>
                    <a:lnTo>
                      <a:pt x="1225" y="482"/>
                    </a:lnTo>
                    <a:lnTo>
                      <a:pt x="1228" y="479"/>
                    </a:lnTo>
                    <a:lnTo>
                      <a:pt x="1228" y="474"/>
                    </a:lnTo>
                    <a:lnTo>
                      <a:pt x="1227" y="470"/>
                    </a:lnTo>
                    <a:lnTo>
                      <a:pt x="1225" y="465"/>
                    </a:lnTo>
                    <a:lnTo>
                      <a:pt x="1225" y="465"/>
                    </a:lnTo>
                    <a:lnTo>
                      <a:pt x="1222" y="462"/>
                    </a:lnTo>
                    <a:lnTo>
                      <a:pt x="1219" y="457"/>
                    </a:lnTo>
                    <a:lnTo>
                      <a:pt x="1215" y="449"/>
                    </a:lnTo>
                    <a:lnTo>
                      <a:pt x="1213" y="446"/>
                    </a:lnTo>
                    <a:lnTo>
                      <a:pt x="1210" y="443"/>
                    </a:lnTo>
                    <a:lnTo>
                      <a:pt x="1207" y="439"/>
                    </a:lnTo>
                    <a:lnTo>
                      <a:pt x="1202" y="438"/>
                    </a:lnTo>
                    <a:lnTo>
                      <a:pt x="1202" y="438"/>
                    </a:lnTo>
                    <a:lnTo>
                      <a:pt x="1206" y="430"/>
                    </a:lnTo>
                    <a:lnTo>
                      <a:pt x="1207" y="427"/>
                    </a:lnTo>
                    <a:lnTo>
                      <a:pt x="1208" y="424"/>
                    </a:lnTo>
                    <a:lnTo>
                      <a:pt x="1208" y="424"/>
                    </a:lnTo>
                    <a:lnTo>
                      <a:pt x="1214" y="421"/>
                    </a:lnTo>
                    <a:lnTo>
                      <a:pt x="1220" y="419"/>
                    </a:lnTo>
                    <a:lnTo>
                      <a:pt x="1227" y="418"/>
                    </a:lnTo>
                    <a:lnTo>
                      <a:pt x="1233" y="416"/>
                    </a:lnTo>
                    <a:lnTo>
                      <a:pt x="1247" y="416"/>
                    </a:lnTo>
                    <a:lnTo>
                      <a:pt x="1261" y="418"/>
                    </a:lnTo>
                    <a:lnTo>
                      <a:pt x="1261" y="418"/>
                    </a:lnTo>
                    <a:lnTo>
                      <a:pt x="1268" y="420"/>
                    </a:lnTo>
                    <a:lnTo>
                      <a:pt x="1274" y="422"/>
                    </a:lnTo>
                    <a:lnTo>
                      <a:pt x="1280" y="427"/>
                    </a:lnTo>
                    <a:lnTo>
                      <a:pt x="1282" y="431"/>
                    </a:lnTo>
                    <a:lnTo>
                      <a:pt x="1282" y="431"/>
                    </a:lnTo>
                    <a:lnTo>
                      <a:pt x="1297" y="422"/>
                    </a:lnTo>
                    <a:lnTo>
                      <a:pt x="1314" y="411"/>
                    </a:lnTo>
                    <a:lnTo>
                      <a:pt x="1323" y="404"/>
                    </a:lnTo>
                    <a:lnTo>
                      <a:pt x="1331" y="396"/>
                    </a:lnTo>
                    <a:lnTo>
                      <a:pt x="1338" y="387"/>
                    </a:lnTo>
                    <a:lnTo>
                      <a:pt x="1342" y="375"/>
                    </a:lnTo>
                    <a:lnTo>
                      <a:pt x="1342" y="3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Freeform: Shape 231"/>
              <p:cNvSpPr/>
              <p:nvPr/>
            </p:nvSpPr>
            <p:spPr bwMode="auto">
              <a:xfrm>
                <a:off x="5715273" y="2769865"/>
                <a:ext cx="7240" cy="1447"/>
              </a:xfrm>
              <a:custGeom>
                <a:avLst/>
                <a:gdLst>
                  <a:gd name="T0" fmla="*/ 10 w 10"/>
                  <a:gd name="T1" fmla="*/ 2 h 2"/>
                  <a:gd name="T2" fmla="*/ 10 w 10"/>
                  <a:gd name="T3" fmla="*/ 2 h 2"/>
                  <a:gd name="T4" fmla="*/ 2 w 10"/>
                  <a:gd name="T5" fmla="*/ 0 h 2"/>
                  <a:gd name="T6" fmla="*/ 2 w 10"/>
                  <a:gd name="T7" fmla="*/ 0 h 2"/>
                  <a:gd name="T8" fmla="*/ 0 w 10"/>
                  <a:gd name="T9" fmla="*/ 2 h 2"/>
                  <a:gd name="T10" fmla="*/ 0 w 10"/>
                  <a:gd name="T11" fmla="*/ 2 h 2"/>
                  <a:gd name="T12" fmla="*/ 10 w 10"/>
                  <a:gd name="T13" fmla="*/ 2 h 2"/>
                  <a:gd name="T14" fmla="*/ 10 w 10"/>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10" y="2"/>
                    </a:moveTo>
                    <a:lnTo>
                      <a:pt x="10" y="2"/>
                    </a:lnTo>
                    <a:lnTo>
                      <a:pt x="2" y="0"/>
                    </a:lnTo>
                    <a:lnTo>
                      <a:pt x="2" y="0"/>
                    </a:lnTo>
                    <a:lnTo>
                      <a:pt x="0" y="2"/>
                    </a:lnTo>
                    <a:lnTo>
                      <a:pt x="0" y="2"/>
                    </a:lnTo>
                    <a:lnTo>
                      <a:pt x="10" y="2"/>
                    </a:lnTo>
                    <a:lnTo>
                      <a:pt x="1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Freeform: Shape 232"/>
              <p:cNvSpPr/>
              <p:nvPr/>
            </p:nvSpPr>
            <p:spPr bwMode="auto">
              <a:xfrm>
                <a:off x="6382755" y="2706158"/>
                <a:ext cx="2896" cy="1447"/>
              </a:xfrm>
              <a:custGeom>
                <a:avLst/>
                <a:gdLst>
                  <a:gd name="T0" fmla="*/ 4 w 4"/>
                  <a:gd name="T1" fmla="*/ 0 h 1"/>
                  <a:gd name="T2" fmla="*/ 4 w 4"/>
                  <a:gd name="T3" fmla="*/ 0 h 1"/>
                  <a:gd name="T4" fmla="*/ 0 w 4"/>
                  <a:gd name="T5" fmla="*/ 1 h 1"/>
                  <a:gd name="T6" fmla="*/ 0 w 4"/>
                  <a:gd name="T7" fmla="*/ 1 h 1"/>
                  <a:gd name="T8" fmla="*/ 4 w 4"/>
                  <a:gd name="T9" fmla="*/ 0 h 1"/>
                  <a:gd name="T10" fmla="*/ 4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4" y="0"/>
                    </a:moveTo>
                    <a:lnTo>
                      <a:pt x="4" y="0"/>
                    </a:lnTo>
                    <a:lnTo>
                      <a:pt x="0" y="1"/>
                    </a:lnTo>
                    <a:lnTo>
                      <a:pt x="0" y="1"/>
                    </a:lnTo>
                    <a:lnTo>
                      <a:pt x="4" y="0"/>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Freeform: Shape 233"/>
              <p:cNvSpPr/>
              <p:nvPr/>
            </p:nvSpPr>
            <p:spPr bwMode="auto">
              <a:xfrm>
                <a:off x="6379859" y="2706158"/>
                <a:ext cx="2896" cy="1447"/>
              </a:xfrm>
              <a:custGeom>
                <a:avLst/>
                <a:gdLst>
                  <a:gd name="T0" fmla="*/ 4 w 4"/>
                  <a:gd name="T1" fmla="*/ 1 h 1"/>
                  <a:gd name="T2" fmla="*/ 4 w 4"/>
                  <a:gd name="T3" fmla="*/ 1 h 1"/>
                  <a:gd name="T4" fmla="*/ 0 w 4"/>
                  <a:gd name="T5" fmla="*/ 0 h 1"/>
                  <a:gd name="T6" fmla="*/ 0 w 4"/>
                  <a:gd name="T7" fmla="*/ 0 h 1"/>
                  <a:gd name="T8" fmla="*/ 2 w 4"/>
                  <a:gd name="T9" fmla="*/ 1 h 1"/>
                  <a:gd name="T10" fmla="*/ 4 w 4"/>
                  <a:gd name="T11" fmla="*/ 1 h 1"/>
                  <a:gd name="T12" fmla="*/ 4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1"/>
                    </a:moveTo>
                    <a:lnTo>
                      <a:pt x="4" y="1"/>
                    </a:lnTo>
                    <a:lnTo>
                      <a:pt x="0" y="0"/>
                    </a:lnTo>
                    <a:lnTo>
                      <a:pt x="0" y="0"/>
                    </a:lnTo>
                    <a:lnTo>
                      <a:pt x="2" y="1"/>
                    </a:lnTo>
                    <a:lnTo>
                      <a:pt x="4" y="1"/>
                    </a:lnTo>
                    <a:lnTo>
                      <a:pt x="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5" name="Oval 179"/>
            <p:cNvSpPr/>
            <p:nvPr/>
          </p:nvSpPr>
          <p:spPr>
            <a:xfrm>
              <a:off x="7798892" y="2737528"/>
              <a:ext cx="628527" cy="628527"/>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80"/>
            <p:cNvSpPr/>
            <p:nvPr/>
          </p:nvSpPr>
          <p:spPr>
            <a:xfrm>
              <a:off x="7972336" y="2910972"/>
              <a:ext cx="281636" cy="281636"/>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181"/>
            <p:cNvSpPr/>
            <p:nvPr/>
          </p:nvSpPr>
          <p:spPr>
            <a:xfrm>
              <a:off x="8568636" y="4347229"/>
              <a:ext cx="628527" cy="628527"/>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182"/>
            <p:cNvSpPr/>
            <p:nvPr/>
          </p:nvSpPr>
          <p:spPr>
            <a:xfrm>
              <a:off x="8742080" y="4520673"/>
              <a:ext cx="281636" cy="281636"/>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9" name="Straight Connector 183"/>
            <p:cNvCxnSpPr/>
            <p:nvPr/>
          </p:nvCxnSpPr>
          <p:spPr>
            <a:xfrm>
              <a:off x="7999647" y="4648066"/>
              <a:ext cx="437611"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184"/>
            <p:cNvCxnSpPr/>
            <p:nvPr/>
          </p:nvCxnSpPr>
          <p:spPr>
            <a:xfrm>
              <a:off x="8130168" y="2368071"/>
              <a:ext cx="1148440"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85"/>
            <p:cNvCxnSpPr/>
            <p:nvPr/>
          </p:nvCxnSpPr>
          <p:spPr>
            <a:xfrm>
              <a:off x="8135573" y="2359312"/>
              <a:ext cx="0" cy="26371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Oval 186"/>
            <p:cNvSpPr/>
            <p:nvPr/>
          </p:nvSpPr>
          <p:spPr>
            <a:xfrm>
              <a:off x="4489265" y="2161970"/>
              <a:ext cx="628527" cy="62852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187"/>
            <p:cNvSpPr/>
            <p:nvPr/>
          </p:nvSpPr>
          <p:spPr>
            <a:xfrm>
              <a:off x="4662709" y="2335414"/>
              <a:ext cx="281636" cy="28163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4" name="Straight Connector 188"/>
            <p:cNvCxnSpPr/>
            <p:nvPr/>
          </p:nvCxnSpPr>
          <p:spPr>
            <a:xfrm>
              <a:off x="3587380" y="1792513"/>
              <a:ext cx="1248233"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89"/>
            <p:cNvCxnSpPr/>
            <p:nvPr/>
          </p:nvCxnSpPr>
          <p:spPr>
            <a:xfrm>
              <a:off x="4825946" y="1783754"/>
              <a:ext cx="0" cy="26371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6" name="Group 194"/>
            <p:cNvGrpSpPr/>
            <p:nvPr/>
          </p:nvGrpSpPr>
          <p:grpSpPr>
            <a:xfrm>
              <a:off x="9487230" y="3096062"/>
              <a:ext cx="1440000" cy="218441"/>
              <a:chOff x="10033355" y="3334904"/>
              <a:chExt cx="1440000" cy="218441"/>
            </a:xfrm>
          </p:grpSpPr>
          <p:sp>
            <p:nvSpPr>
              <p:cNvPr id="35" name="Rectangle 195"/>
              <p:cNvSpPr/>
              <p:nvPr/>
            </p:nvSpPr>
            <p:spPr>
              <a:xfrm>
                <a:off x="10033355" y="3337345"/>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96"/>
              <p:cNvSpPr/>
              <p:nvPr/>
            </p:nvSpPr>
            <p:spPr>
              <a:xfrm>
                <a:off x="10033355" y="3334904"/>
                <a:ext cx="1034596" cy="216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7" name="Group 197"/>
            <p:cNvGrpSpPr/>
            <p:nvPr/>
          </p:nvGrpSpPr>
          <p:grpSpPr>
            <a:xfrm>
              <a:off x="1893524" y="2525954"/>
              <a:ext cx="1443873" cy="217595"/>
              <a:chOff x="665624" y="3327312"/>
              <a:chExt cx="1443873" cy="217595"/>
            </a:xfrm>
          </p:grpSpPr>
          <p:sp>
            <p:nvSpPr>
              <p:cNvPr id="33" name="Rectangle 198"/>
              <p:cNvSpPr/>
              <p:nvPr/>
            </p:nvSpPr>
            <p:spPr>
              <a:xfrm>
                <a:off x="669497" y="3328907"/>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Rectangle 199"/>
              <p:cNvSpPr/>
              <p:nvPr/>
            </p:nvSpPr>
            <p:spPr>
              <a:xfrm>
                <a:off x="665624" y="3327312"/>
                <a:ext cx="720000" cy="214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8" name="Group 202"/>
            <p:cNvGrpSpPr/>
            <p:nvPr/>
          </p:nvGrpSpPr>
          <p:grpSpPr>
            <a:xfrm>
              <a:off x="6416614" y="5368795"/>
              <a:ext cx="1442082" cy="214976"/>
              <a:chOff x="6854374" y="5989692"/>
              <a:chExt cx="1442082" cy="214976"/>
            </a:xfrm>
          </p:grpSpPr>
          <p:sp>
            <p:nvSpPr>
              <p:cNvPr id="31" name="Rectangle 203"/>
              <p:cNvSpPr/>
              <p:nvPr/>
            </p:nvSpPr>
            <p:spPr>
              <a:xfrm>
                <a:off x="6856456" y="5989692"/>
                <a:ext cx="1440000" cy="2125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Rectangle 204"/>
              <p:cNvSpPr/>
              <p:nvPr/>
            </p:nvSpPr>
            <p:spPr>
              <a:xfrm>
                <a:off x="6854374" y="5989692"/>
                <a:ext cx="360000" cy="2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9" name="TextBox 205"/>
            <p:cNvSpPr txBox="1"/>
            <p:nvPr/>
          </p:nvSpPr>
          <p:spPr>
            <a:xfrm>
              <a:off x="2587051" y="2494392"/>
              <a:ext cx="543739" cy="307777"/>
            </a:xfrm>
            <a:prstGeom prst="rect">
              <a:avLst/>
            </a:prstGeom>
            <a:noFill/>
          </p:spPr>
          <p:txBody>
            <a:bodyPr wrap="none">
              <a:normAutofit/>
            </a:bodyPr>
            <a:lstStyle/>
            <a:p>
              <a:r>
                <a:rPr lang="en-US" sz="1200">
                  <a:solidFill>
                    <a:schemeClr val="bg1"/>
                  </a:solidFill>
                </a:rPr>
                <a:t>50%</a:t>
              </a:r>
            </a:p>
          </p:txBody>
        </p:sp>
        <p:sp>
          <p:nvSpPr>
            <p:cNvPr id="20" name="TextBox 206"/>
            <p:cNvSpPr txBox="1"/>
            <p:nvPr/>
          </p:nvSpPr>
          <p:spPr>
            <a:xfrm>
              <a:off x="6730504" y="5331950"/>
              <a:ext cx="543739" cy="307777"/>
            </a:xfrm>
            <a:prstGeom prst="rect">
              <a:avLst/>
            </a:prstGeom>
            <a:noFill/>
          </p:spPr>
          <p:txBody>
            <a:bodyPr wrap="none">
              <a:normAutofit/>
            </a:bodyPr>
            <a:lstStyle/>
            <a:p>
              <a:r>
                <a:rPr lang="en-US" sz="1200" dirty="0">
                  <a:solidFill>
                    <a:schemeClr val="bg1"/>
                  </a:solidFill>
                </a:rPr>
                <a:t>24%</a:t>
              </a:r>
            </a:p>
          </p:txBody>
        </p:sp>
        <p:sp>
          <p:nvSpPr>
            <p:cNvPr id="21" name="TextBox 207"/>
            <p:cNvSpPr txBox="1"/>
            <p:nvPr/>
          </p:nvSpPr>
          <p:spPr>
            <a:xfrm>
              <a:off x="9984179" y="3056054"/>
              <a:ext cx="543739" cy="307777"/>
            </a:xfrm>
            <a:prstGeom prst="rect">
              <a:avLst/>
            </a:prstGeom>
            <a:noFill/>
          </p:spPr>
          <p:txBody>
            <a:bodyPr wrap="none">
              <a:normAutofit/>
            </a:bodyPr>
            <a:lstStyle/>
            <a:p>
              <a:r>
                <a:rPr lang="en-US" sz="1200">
                  <a:solidFill>
                    <a:schemeClr val="bg1"/>
                  </a:solidFill>
                </a:rPr>
                <a:t>68%</a:t>
              </a:r>
            </a:p>
          </p:txBody>
        </p:sp>
      </p:grpSp>
      <p:sp>
        <p:nvSpPr>
          <p:cNvPr id="109" name="矩形 108"/>
          <p:cNvSpPr/>
          <p:nvPr/>
        </p:nvSpPr>
        <p:spPr>
          <a:xfrm>
            <a:off x="1201786" y="1880067"/>
            <a:ext cx="277001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用户可以在投影仪或者计算机上进行演示也可以将演示文稿打印出来</a:t>
            </a:r>
          </a:p>
        </p:txBody>
      </p:sp>
      <p:sp>
        <p:nvSpPr>
          <p:cNvPr id="111" name="矩形 110"/>
          <p:cNvSpPr/>
          <p:nvPr/>
        </p:nvSpPr>
        <p:spPr>
          <a:xfrm>
            <a:off x="4919197" y="4427150"/>
            <a:ext cx="277001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用户可以在投影仪或者计算机上进行演示也可以将演示文稿打印出来</a:t>
            </a:r>
          </a:p>
        </p:txBody>
      </p:sp>
      <p:sp>
        <p:nvSpPr>
          <p:cNvPr id="112" name="矩形 111"/>
          <p:cNvSpPr/>
          <p:nvPr/>
        </p:nvSpPr>
        <p:spPr>
          <a:xfrm>
            <a:off x="9295397" y="1975382"/>
            <a:ext cx="196939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用户可以在投影仪或者计算机上进行演示也可以将演示文稿打印出来</a:t>
            </a:r>
          </a:p>
        </p:txBody>
      </p:sp>
      <p:sp>
        <p:nvSpPr>
          <p:cNvPr id="108" name="文本框 107"/>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110" name="文本框 10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randombar(horizontal)">
                                      <p:cBhvr>
                                        <p:cTn id="13" dur="500"/>
                                        <p:tgtEl>
                                          <p:spTgt spid="109"/>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randombar(horizontal)">
                                      <p:cBhvr>
                                        <p:cTn id="17" dur="500"/>
                                        <p:tgtEl>
                                          <p:spTgt spid="111"/>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randombar(horizontal)">
                                      <p:cBhvr>
                                        <p:cTn id="2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988703" y="1783782"/>
            <a:ext cx="10214595" cy="1908503"/>
            <a:chOff x="1099701" y="2228282"/>
            <a:chExt cx="10214595" cy="1908503"/>
          </a:xfrm>
        </p:grpSpPr>
        <p:grpSp>
          <p:nvGrpSpPr>
            <p:cNvPr id="33" name="组合 32"/>
            <p:cNvGrpSpPr/>
            <p:nvPr/>
          </p:nvGrpSpPr>
          <p:grpSpPr>
            <a:xfrm>
              <a:off x="1099701" y="2806376"/>
              <a:ext cx="2332468" cy="1330409"/>
              <a:chOff x="2056588" y="2818963"/>
              <a:chExt cx="2332468" cy="1330409"/>
            </a:xfrm>
          </p:grpSpPr>
          <p:sp>
            <p:nvSpPr>
              <p:cNvPr id="34" name="等腰三角形 33"/>
              <p:cNvSpPr/>
              <p:nvPr/>
            </p:nvSpPr>
            <p:spPr>
              <a:xfrm>
                <a:off x="3088656" y="2818963"/>
                <a:ext cx="1300400" cy="1330409"/>
              </a:xfrm>
              <a:prstGeom prst="triangle">
                <a:avLst/>
              </a:prstGeom>
              <a:solidFill>
                <a:schemeClr val="accent1">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等腰三角形 34"/>
              <p:cNvSpPr/>
              <p:nvPr/>
            </p:nvSpPr>
            <p:spPr>
              <a:xfrm>
                <a:off x="2468910" y="2818963"/>
                <a:ext cx="1300401" cy="1330409"/>
              </a:xfrm>
              <a:prstGeom prst="triangl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等腰三角形 35"/>
              <p:cNvSpPr/>
              <p:nvPr/>
            </p:nvSpPr>
            <p:spPr>
              <a:xfrm>
                <a:off x="2056588" y="3305697"/>
                <a:ext cx="824645" cy="843674"/>
              </a:xfrm>
              <a:prstGeom prst="triangle">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1</a:t>
                </a:r>
                <a:endParaRPr lang="en-US" altLang="zh-CN" sz="2000" b="1" dirty="0">
                  <a:solidFill>
                    <a:schemeClr val="bg1">
                      <a:lumMod val="100000"/>
                    </a:schemeClr>
                  </a:solidFill>
                </a:endParaRPr>
              </a:p>
            </p:txBody>
          </p:sp>
          <p:sp>
            <p:nvSpPr>
              <p:cNvPr id="37" name="任意多边形 15" title="wr6E73WmjL"/>
              <p:cNvSpPr/>
              <p:nvPr/>
            </p:nvSpPr>
            <p:spPr bwMode="auto">
              <a:xfrm>
                <a:off x="2938917" y="3443154"/>
                <a:ext cx="360388" cy="459883"/>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bg1"/>
              </a:solidFill>
              <a:ln>
                <a:noFill/>
              </a:ln>
            </p:spPr>
            <p:txBody>
              <a:bodyPr anchor="ctr"/>
              <a:lstStyle/>
              <a:p>
                <a:pPr algn="ctr"/>
                <a:endParaRPr/>
              </a:p>
            </p:txBody>
          </p:sp>
        </p:grpSp>
        <p:grpSp>
          <p:nvGrpSpPr>
            <p:cNvPr id="25" name="组合 24"/>
            <p:cNvGrpSpPr/>
            <p:nvPr/>
          </p:nvGrpSpPr>
          <p:grpSpPr>
            <a:xfrm>
              <a:off x="3727076" y="2228282"/>
              <a:ext cx="2332469" cy="1908503"/>
              <a:chOff x="5208390" y="2240868"/>
              <a:chExt cx="2332469" cy="1908503"/>
            </a:xfrm>
          </p:grpSpPr>
          <p:sp>
            <p:nvSpPr>
              <p:cNvPr id="26" name="等腰三角形 25"/>
              <p:cNvSpPr/>
              <p:nvPr/>
            </p:nvSpPr>
            <p:spPr>
              <a:xfrm>
                <a:off x="6240459" y="2240868"/>
                <a:ext cx="1300400" cy="1908503"/>
              </a:xfrm>
              <a:prstGeom prst="triangle">
                <a:avLst/>
              </a:prstGeom>
              <a:solidFill>
                <a:schemeClr val="accent2">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等腰三角形 26"/>
              <p:cNvSpPr/>
              <p:nvPr/>
            </p:nvSpPr>
            <p:spPr>
              <a:xfrm>
                <a:off x="5620712" y="2240868"/>
                <a:ext cx="1300401" cy="1908503"/>
              </a:xfrm>
              <a:prstGeom prst="triangl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等腰三角形 27"/>
              <p:cNvSpPr/>
              <p:nvPr/>
            </p:nvSpPr>
            <p:spPr>
              <a:xfrm>
                <a:off x="5208390" y="3305697"/>
                <a:ext cx="824645" cy="843674"/>
              </a:xfrm>
              <a:prstGeom prst="triangl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2</a:t>
                </a:r>
                <a:endParaRPr lang="en-US" altLang="zh-CN" sz="2000" b="1" dirty="0">
                  <a:solidFill>
                    <a:schemeClr val="bg1">
                      <a:lumMod val="100000"/>
                    </a:schemeClr>
                  </a:solidFill>
                </a:endParaRPr>
              </a:p>
            </p:txBody>
          </p:sp>
          <p:sp>
            <p:nvSpPr>
              <p:cNvPr id="29" name="任意多边形 16" title="PVbvzsHBvL"/>
              <p:cNvSpPr>
                <a:spLocks noChangeAspect="1"/>
              </p:cNvSpPr>
              <p:nvPr/>
            </p:nvSpPr>
            <p:spPr bwMode="auto">
              <a:xfrm>
                <a:off x="6097962" y="3426358"/>
                <a:ext cx="345902" cy="435959"/>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a:endParaRPr/>
              </a:p>
            </p:txBody>
          </p:sp>
        </p:grpSp>
        <p:grpSp>
          <p:nvGrpSpPr>
            <p:cNvPr id="17" name="组合 16"/>
            <p:cNvGrpSpPr/>
            <p:nvPr/>
          </p:nvGrpSpPr>
          <p:grpSpPr>
            <a:xfrm>
              <a:off x="6354452" y="2980596"/>
              <a:ext cx="2332468" cy="1156189"/>
              <a:chOff x="8360193" y="2993182"/>
              <a:chExt cx="2332468" cy="1156189"/>
            </a:xfrm>
          </p:grpSpPr>
          <p:sp>
            <p:nvSpPr>
              <p:cNvPr id="18" name="等腰三角形 17"/>
              <p:cNvSpPr/>
              <p:nvPr/>
            </p:nvSpPr>
            <p:spPr>
              <a:xfrm>
                <a:off x="9392261" y="2993182"/>
                <a:ext cx="1300400" cy="1156189"/>
              </a:xfrm>
              <a:prstGeom prst="triangle">
                <a:avLst/>
              </a:prstGeom>
              <a:solidFill>
                <a:schemeClr val="accent3">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等腰三角形 18"/>
              <p:cNvSpPr/>
              <p:nvPr/>
            </p:nvSpPr>
            <p:spPr>
              <a:xfrm>
                <a:off x="8772515" y="2993182"/>
                <a:ext cx="1300401" cy="1156189"/>
              </a:xfrm>
              <a:prstGeom prst="triangl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等腰三角形 19"/>
              <p:cNvSpPr/>
              <p:nvPr/>
            </p:nvSpPr>
            <p:spPr>
              <a:xfrm>
                <a:off x="8360193" y="3305697"/>
                <a:ext cx="824645" cy="843674"/>
              </a:xfrm>
              <a:prstGeom prst="triangle">
                <a:avLst/>
              </a:prstGeom>
              <a:solidFill>
                <a:schemeClr val="accent3">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3</a:t>
                </a:r>
                <a:endParaRPr lang="en-US" altLang="zh-CN" sz="2000" b="1" dirty="0">
                  <a:solidFill>
                    <a:schemeClr val="bg1">
                      <a:lumMod val="100000"/>
                    </a:schemeClr>
                  </a:solidFill>
                </a:endParaRPr>
              </a:p>
            </p:txBody>
          </p:sp>
          <p:sp>
            <p:nvSpPr>
              <p:cNvPr id="21" name="任意多边形 17" title="zumY2Jory7koa69K2WYW"/>
              <p:cNvSpPr/>
              <p:nvPr/>
            </p:nvSpPr>
            <p:spPr bwMode="auto">
              <a:xfrm>
                <a:off x="9251057" y="3532538"/>
                <a:ext cx="343317" cy="343502"/>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bg1"/>
              </a:solidFill>
              <a:ln>
                <a:noFill/>
              </a:ln>
            </p:spPr>
            <p:txBody>
              <a:bodyPr anchor="ctr"/>
              <a:lstStyle/>
              <a:p>
                <a:pPr algn="ctr"/>
                <a:endParaRPr/>
              </a:p>
            </p:txBody>
          </p:sp>
        </p:grpSp>
        <p:grpSp>
          <p:nvGrpSpPr>
            <p:cNvPr id="9" name="组合 8"/>
            <p:cNvGrpSpPr/>
            <p:nvPr/>
          </p:nvGrpSpPr>
          <p:grpSpPr>
            <a:xfrm>
              <a:off x="8981827" y="2228282"/>
              <a:ext cx="2332469" cy="1908503"/>
              <a:chOff x="5208390" y="2240868"/>
              <a:chExt cx="2332469" cy="1908503"/>
            </a:xfrm>
          </p:grpSpPr>
          <p:sp>
            <p:nvSpPr>
              <p:cNvPr id="10" name="等腰三角形 9"/>
              <p:cNvSpPr/>
              <p:nvPr/>
            </p:nvSpPr>
            <p:spPr>
              <a:xfrm>
                <a:off x="6240459" y="2240868"/>
                <a:ext cx="1300400" cy="1908503"/>
              </a:xfrm>
              <a:prstGeom prst="triangle">
                <a:avLst/>
              </a:prstGeom>
              <a:solidFill>
                <a:schemeClr val="accent4">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等腰三角形 10"/>
              <p:cNvSpPr/>
              <p:nvPr/>
            </p:nvSpPr>
            <p:spPr>
              <a:xfrm>
                <a:off x="5620712" y="2240868"/>
                <a:ext cx="1300401" cy="1908503"/>
              </a:xfrm>
              <a:prstGeom prst="triangl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等腰三角形 11"/>
              <p:cNvSpPr/>
              <p:nvPr/>
            </p:nvSpPr>
            <p:spPr>
              <a:xfrm>
                <a:off x="5208390" y="3305697"/>
                <a:ext cx="824645" cy="843674"/>
              </a:xfrm>
              <a:prstGeom prst="triangle">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4</a:t>
                </a:r>
                <a:endParaRPr lang="en-US" altLang="zh-CN" sz="2000" b="1" dirty="0">
                  <a:solidFill>
                    <a:schemeClr val="bg1">
                      <a:lumMod val="100000"/>
                    </a:schemeClr>
                  </a:solidFill>
                </a:endParaRPr>
              </a:p>
            </p:txBody>
          </p:sp>
          <p:sp>
            <p:nvSpPr>
              <p:cNvPr id="13" name="任意多边形 36" title="PVbvzsHBvL"/>
              <p:cNvSpPr>
                <a:spLocks noChangeAspect="1"/>
              </p:cNvSpPr>
              <p:nvPr/>
            </p:nvSpPr>
            <p:spPr bwMode="auto">
              <a:xfrm>
                <a:off x="6097962" y="3426358"/>
                <a:ext cx="345902" cy="435959"/>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a:endParaRPr/>
              </a:p>
            </p:txBody>
          </p:sp>
        </p:grpSp>
      </p:grpSp>
      <p:grpSp>
        <p:nvGrpSpPr>
          <p:cNvPr id="44" name="组合 43"/>
          <p:cNvGrpSpPr/>
          <p:nvPr/>
        </p:nvGrpSpPr>
        <p:grpSpPr>
          <a:xfrm>
            <a:off x="988703" y="3930227"/>
            <a:ext cx="2435166" cy="1176504"/>
            <a:chOff x="874713" y="3325188"/>
            <a:chExt cx="2435166" cy="1176504"/>
          </a:xfrm>
        </p:grpSpPr>
        <p:sp>
          <p:nvSpPr>
            <p:cNvPr id="45" name="矩形 44"/>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6" name="矩形 45"/>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grpSp>
        <p:nvGrpSpPr>
          <p:cNvPr id="30" name="组合 29"/>
          <p:cNvGrpSpPr/>
          <p:nvPr/>
        </p:nvGrpSpPr>
        <p:grpSpPr>
          <a:xfrm>
            <a:off x="3616078" y="3930227"/>
            <a:ext cx="2435166" cy="1176504"/>
            <a:chOff x="874713" y="3325188"/>
            <a:chExt cx="2435166" cy="1176504"/>
          </a:xfrm>
        </p:grpSpPr>
        <p:sp>
          <p:nvSpPr>
            <p:cNvPr id="31" name="矩形 30"/>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2" name="矩形 31"/>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grpSp>
        <p:nvGrpSpPr>
          <p:cNvPr id="38" name="组合 37"/>
          <p:cNvGrpSpPr/>
          <p:nvPr/>
        </p:nvGrpSpPr>
        <p:grpSpPr>
          <a:xfrm>
            <a:off x="6243454" y="3930227"/>
            <a:ext cx="2435166" cy="1176504"/>
            <a:chOff x="874713" y="3325188"/>
            <a:chExt cx="2435166" cy="1176504"/>
          </a:xfrm>
        </p:grpSpPr>
        <p:sp>
          <p:nvSpPr>
            <p:cNvPr id="39" name="矩形 38"/>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7" name="矩形 46"/>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grpSp>
        <p:nvGrpSpPr>
          <p:cNvPr id="48" name="组合 47"/>
          <p:cNvGrpSpPr/>
          <p:nvPr/>
        </p:nvGrpSpPr>
        <p:grpSpPr>
          <a:xfrm>
            <a:off x="8870829" y="3930227"/>
            <a:ext cx="2435166" cy="1176504"/>
            <a:chOff x="874713" y="3325188"/>
            <a:chExt cx="2435166" cy="1176504"/>
          </a:xfrm>
        </p:grpSpPr>
        <p:sp>
          <p:nvSpPr>
            <p:cNvPr id="49" name="矩形 48"/>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0" name="矩形 49"/>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sp>
        <p:nvSpPr>
          <p:cNvPr id="51" name="文本框 50"/>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52" name="文本框 51"/>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a:solidFill>
                  <a:schemeClr val="bg1"/>
                </a:solidFill>
                <a:ea typeface="+mj-ea"/>
              </a:rPr>
              <a:t>PART 03</a:t>
            </a:r>
            <a:endParaRPr lang="en-US" altLang="zh-CN" sz="5400" b="1" dirty="0">
              <a:solidFill>
                <a:schemeClr val="bg1"/>
              </a:solidFill>
              <a:ea typeface="+mj-ea"/>
            </a:endParaRP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存在不足</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4912235" y="2290574"/>
            <a:ext cx="626514" cy="626512"/>
            <a:chOff x="0" y="0"/>
            <a:chExt cx="786356" cy="786356"/>
          </a:xfrm>
        </p:grpSpPr>
        <p:sp>
          <p:nvSpPr>
            <p:cNvPr id="28" name="Freeform: Shape 5"/>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p>
          </p:txBody>
        </p:sp>
        <p:sp>
          <p:nvSpPr>
            <p:cNvPr id="29" name="Freeform: Shape 6"/>
            <p:cNvSpPr/>
            <p:nvPr/>
          </p:nvSpPr>
          <p:spPr>
            <a:xfrm>
              <a:off x="226287" y="226287"/>
              <a:ext cx="333781" cy="333781"/>
            </a:xfrm>
            <a:custGeom>
              <a:avLst/>
              <a:gdLst/>
              <a:ahLst/>
              <a:cxnLst>
                <a:cxn ang="0">
                  <a:pos x="wd2" y="hd2"/>
                </a:cxn>
                <a:cxn ang="5400000">
                  <a:pos x="wd2" y="hd2"/>
                </a:cxn>
                <a:cxn ang="10800000">
                  <a:pos x="wd2" y="hd2"/>
                </a:cxn>
                <a:cxn ang="16200000">
                  <a:pos x="wd2" y="hd2"/>
                </a:cxn>
              </a:cxnLst>
              <a:rect l="0" t="0" r="r" b="b"/>
              <a:pathLst>
                <a:path w="21600" h="21600" extrusionOk="0">
                  <a:moveTo>
                    <a:pt x="21214" y="3086"/>
                  </a:moveTo>
                  <a:lnTo>
                    <a:pt x="20057" y="3086"/>
                  </a:lnTo>
                  <a:cubicBezTo>
                    <a:pt x="19840" y="3086"/>
                    <a:pt x="19671" y="2917"/>
                    <a:pt x="19671" y="2700"/>
                  </a:cubicBezTo>
                  <a:cubicBezTo>
                    <a:pt x="19671" y="2483"/>
                    <a:pt x="19840" y="2314"/>
                    <a:pt x="20057" y="2314"/>
                  </a:cubicBezTo>
                  <a:lnTo>
                    <a:pt x="21214" y="2314"/>
                  </a:lnTo>
                  <a:cubicBezTo>
                    <a:pt x="21431" y="2314"/>
                    <a:pt x="21600" y="2483"/>
                    <a:pt x="21600" y="2700"/>
                  </a:cubicBezTo>
                  <a:cubicBezTo>
                    <a:pt x="21600" y="2917"/>
                    <a:pt x="21431" y="3086"/>
                    <a:pt x="21214" y="3086"/>
                  </a:cubicBezTo>
                  <a:close/>
                  <a:moveTo>
                    <a:pt x="20829" y="5014"/>
                  </a:moveTo>
                  <a:cubicBezTo>
                    <a:pt x="20732" y="5014"/>
                    <a:pt x="20636" y="4978"/>
                    <a:pt x="20551" y="4906"/>
                  </a:cubicBezTo>
                  <a:lnTo>
                    <a:pt x="19467" y="3809"/>
                  </a:lnTo>
                  <a:cubicBezTo>
                    <a:pt x="19310" y="3664"/>
                    <a:pt x="19310" y="3411"/>
                    <a:pt x="19467" y="3267"/>
                  </a:cubicBezTo>
                  <a:cubicBezTo>
                    <a:pt x="19611" y="3110"/>
                    <a:pt x="19864" y="3110"/>
                    <a:pt x="20009" y="3267"/>
                  </a:cubicBezTo>
                  <a:lnTo>
                    <a:pt x="21106" y="4351"/>
                  </a:lnTo>
                  <a:cubicBezTo>
                    <a:pt x="21250" y="4508"/>
                    <a:pt x="21250" y="4749"/>
                    <a:pt x="21106" y="4906"/>
                  </a:cubicBezTo>
                  <a:cubicBezTo>
                    <a:pt x="21021" y="4978"/>
                    <a:pt x="20925" y="5014"/>
                    <a:pt x="20829" y="5014"/>
                  </a:cubicBezTo>
                  <a:close/>
                  <a:moveTo>
                    <a:pt x="20009" y="2133"/>
                  </a:moveTo>
                  <a:cubicBezTo>
                    <a:pt x="19937" y="2206"/>
                    <a:pt x="19840" y="2254"/>
                    <a:pt x="19744" y="2254"/>
                  </a:cubicBezTo>
                  <a:cubicBezTo>
                    <a:pt x="19635" y="2254"/>
                    <a:pt x="19539" y="2206"/>
                    <a:pt x="19467" y="2133"/>
                  </a:cubicBezTo>
                  <a:cubicBezTo>
                    <a:pt x="19310" y="1989"/>
                    <a:pt x="19310" y="1736"/>
                    <a:pt x="19467" y="1591"/>
                  </a:cubicBezTo>
                  <a:lnTo>
                    <a:pt x="20551" y="494"/>
                  </a:lnTo>
                  <a:cubicBezTo>
                    <a:pt x="20708" y="350"/>
                    <a:pt x="20949" y="350"/>
                    <a:pt x="21106" y="494"/>
                  </a:cubicBezTo>
                  <a:cubicBezTo>
                    <a:pt x="21250" y="651"/>
                    <a:pt x="21250" y="892"/>
                    <a:pt x="21106" y="1049"/>
                  </a:cubicBezTo>
                  <a:cubicBezTo>
                    <a:pt x="21106" y="1049"/>
                    <a:pt x="20009" y="2133"/>
                    <a:pt x="20009" y="2133"/>
                  </a:cubicBezTo>
                  <a:close/>
                  <a:moveTo>
                    <a:pt x="19286" y="1543"/>
                  </a:moveTo>
                  <a:cubicBezTo>
                    <a:pt x="19286" y="1760"/>
                    <a:pt x="19117" y="1929"/>
                    <a:pt x="18900" y="1929"/>
                  </a:cubicBezTo>
                  <a:cubicBezTo>
                    <a:pt x="18683" y="1929"/>
                    <a:pt x="18514" y="1760"/>
                    <a:pt x="18514" y="1543"/>
                  </a:cubicBezTo>
                  <a:lnTo>
                    <a:pt x="18514" y="386"/>
                  </a:lnTo>
                  <a:cubicBezTo>
                    <a:pt x="18514" y="169"/>
                    <a:pt x="18683" y="0"/>
                    <a:pt x="18900" y="0"/>
                  </a:cubicBezTo>
                  <a:cubicBezTo>
                    <a:pt x="19117" y="0"/>
                    <a:pt x="19286" y="169"/>
                    <a:pt x="19286" y="386"/>
                  </a:cubicBezTo>
                  <a:cubicBezTo>
                    <a:pt x="19286" y="386"/>
                    <a:pt x="19286" y="1543"/>
                    <a:pt x="19286" y="1543"/>
                  </a:cubicBezTo>
                  <a:close/>
                  <a:moveTo>
                    <a:pt x="18068" y="2254"/>
                  </a:moveTo>
                  <a:cubicBezTo>
                    <a:pt x="17960" y="2254"/>
                    <a:pt x="17863" y="2206"/>
                    <a:pt x="17791" y="2133"/>
                  </a:cubicBezTo>
                  <a:lnTo>
                    <a:pt x="16694" y="1049"/>
                  </a:lnTo>
                  <a:cubicBezTo>
                    <a:pt x="16550" y="892"/>
                    <a:pt x="16550" y="651"/>
                    <a:pt x="16694" y="494"/>
                  </a:cubicBezTo>
                  <a:cubicBezTo>
                    <a:pt x="16851" y="350"/>
                    <a:pt x="17092" y="350"/>
                    <a:pt x="17249" y="494"/>
                  </a:cubicBezTo>
                  <a:lnTo>
                    <a:pt x="18333" y="1591"/>
                  </a:lnTo>
                  <a:cubicBezTo>
                    <a:pt x="18490" y="1736"/>
                    <a:pt x="18490" y="1989"/>
                    <a:pt x="18333" y="2133"/>
                  </a:cubicBezTo>
                  <a:cubicBezTo>
                    <a:pt x="18261" y="2206"/>
                    <a:pt x="18165" y="2254"/>
                    <a:pt x="18068" y="2254"/>
                  </a:cubicBezTo>
                  <a:close/>
                  <a:moveTo>
                    <a:pt x="5882" y="6678"/>
                  </a:moveTo>
                  <a:cubicBezTo>
                    <a:pt x="4146" y="7377"/>
                    <a:pt x="2748" y="8775"/>
                    <a:pt x="2049" y="10511"/>
                  </a:cubicBezTo>
                  <a:cubicBezTo>
                    <a:pt x="1892" y="10908"/>
                    <a:pt x="2073" y="11354"/>
                    <a:pt x="2471" y="11511"/>
                  </a:cubicBezTo>
                  <a:cubicBezTo>
                    <a:pt x="2567" y="11547"/>
                    <a:pt x="2664" y="11571"/>
                    <a:pt x="2760" y="11571"/>
                  </a:cubicBezTo>
                  <a:cubicBezTo>
                    <a:pt x="3074" y="11571"/>
                    <a:pt x="3351" y="11391"/>
                    <a:pt x="3483" y="11089"/>
                  </a:cubicBezTo>
                  <a:cubicBezTo>
                    <a:pt x="4026" y="9739"/>
                    <a:pt x="5111" y="8654"/>
                    <a:pt x="6461" y="8112"/>
                  </a:cubicBezTo>
                  <a:cubicBezTo>
                    <a:pt x="6858" y="7943"/>
                    <a:pt x="7051" y="7497"/>
                    <a:pt x="6883" y="7100"/>
                  </a:cubicBezTo>
                  <a:cubicBezTo>
                    <a:pt x="6726" y="6702"/>
                    <a:pt x="6280" y="6521"/>
                    <a:pt x="5882" y="6678"/>
                  </a:cubicBezTo>
                  <a:close/>
                  <a:moveTo>
                    <a:pt x="18792" y="3363"/>
                  </a:moveTo>
                  <a:lnTo>
                    <a:pt x="15850" y="6292"/>
                  </a:lnTo>
                  <a:lnTo>
                    <a:pt x="16670" y="7112"/>
                  </a:lnTo>
                  <a:cubicBezTo>
                    <a:pt x="16971" y="7413"/>
                    <a:pt x="16971" y="7907"/>
                    <a:pt x="16670" y="8208"/>
                  </a:cubicBezTo>
                  <a:lnTo>
                    <a:pt x="15899" y="8980"/>
                  </a:lnTo>
                  <a:cubicBezTo>
                    <a:pt x="16574" y="10197"/>
                    <a:pt x="16971" y="11608"/>
                    <a:pt x="16971" y="13114"/>
                  </a:cubicBezTo>
                  <a:cubicBezTo>
                    <a:pt x="16971" y="17803"/>
                    <a:pt x="13175" y="21600"/>
                    <a:pt x="8486" y="21600"/>
                  </a:cubicBezTo>
                  <a:cubicBezTo>
                    <a:pt x="3797" y="21600"/>
                    <a:pt x="0" y="17803"/>
                    <a:pt x="0" y="13114"/>
                  </a:cubicBezTo>
                  <a:cubicBezTo>
                    <a:pt x="0" y="8425"/>
                    <a:pt x="3797" y="4629"/>
                    <a:pt x="8486" y="4629"/>
                  </a:cubicBezTo>
                  <a:cubicBezTo>
                    <a:pt x="9992" y="4629"/>
                    <a:pt x="11403" y="5026"/>
                    <a:pt x="12620" y="5701"/>
                  </a:cubicBezTo>
                  <a:lnTo>
                    <a:pt x="13392" y="4930"/>
                  </a:lnTo>
                  <a:cubicBezTo>
                    <a:pt x="13693" y="4629"/>
                    <a:pt x="14187" y="4629"/>
                    <a:pt x="14488" y="4930"/>
                  </a:cubicBezTo>
                  <a:lnTo>
                    <a:pt x="15308" y="5750"/>
                  </a:lnTo>
                  <a:lnTo>
                    <a:pt x="18237" y="2808"/>
                  </a:lnTo>
                  <a:cubicBezTo>
                    <a:pt x="18237" y="2808"/>
                    <a:pt x="18792" y="3363"/>
                    <a:pt x="18792" y="3363"/>
                  </a:cubicBezTo>
                  <a:close/>
                </a:path>
              </a:pathLst>
            </a:custGeom>
            <a:solidFill>
              <a:srgbClr val="FFFFFF"/>
            </a:solidFill>
            <a:ln w="12700" cap="flat">
              <a:noFill/>
              <a:miter lim="400000"/>
            </a:ln>
            <a:effectLst/>
          </p:spPr>
          <p:txBody>
            <a:bodyPr anchor="ctr"/>
            <a:lstStyle/>
            <a:p>
              <a:pPr algn="ctr"/>
              <a:endParaRPr/>
            </a:p>
          </p:txBody>
        </p:sp>
      </p:grpSp>
      <p:grpSp>
        <p:nvGrpSpPr>
          <p:cNvPr id="7" name="Group 7"/>
          <p:cNvGrpSpPr/>
          <p:nvPr/>
        </p:nvGrpSpPr>
        <p:grpSpPr>
          <a:xfrm>
            <a:off x="4912235" y="4102272"/>
            <a:ext cx="626514" cy="626512"/>
            <a:chOff x="0" y="0"/>
            <a:chExt cx="786356" cy="786356"/>
          </a:xfrm>
        </p:grpSpPr>
        <p:sp>
          <p:nvSpPr>
            <p:cNvPr id="26" name="Freeform: Shape 8"/>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p>
          </p:txBody>
        </p:sp>
        <p:sp>
          <p:nvSpPr>
            <p:cNvPr id="27" name="Freeform: Shape 9"/>
            <p:cNvSpPr/>
            <p:nvPr/>
          </p:nvSpPr>
          <p:spPr>
            <a:xfrm>
              <a:off x="218132" y="218134"/>
              <a:ext cx="350092" cy="350087"/>
            </a:xfrm>
            <a:custGeom>
              <a:avLst/>
              <a:gdLst/>
              <a:ahLst/>
              <a:cxnLst>
                <a:cxn ang="0">
                  <a:pos x="wd2" y="hd2"/>
                </a:cxn>
                <a:cxn ang="5400000">
                  <a:pos x="wd2" y="hd2"/>
                </a:cxn>
                <a:cxn ang="10800000">
                  <a:pos x="wd2" y="hd2"/>
                </a:cxn>
                <a:cxn ang="16200000">
                  <a:pos x="wd2" y="hd2"/>
                </a:cxn>
              </a:cxnLst>
              <a:rect l="0" t="0" r="r" b="b"/>
              <a:pathLst>
                <a:path w="21600" h="21600" extrusionOk="0">
                  <a:moveTo>
                    <a:pt x="11925" y="10046"/>
                  </a:moveTo>
                  <a:lnTo>
                    <a:pt x="11925" y="4050"/>
                  </a:lnTo>
                  <a:lnTo>
                    <a:pt x="9676" y="4050"/>
                  </a:lnTo>
                  <a:lnTo>
                    <a:pt x="9676" y="11075"/>
                  </a:lnTo>
                  <a:lnTo>
                    <a:pt x="5687" y="13379"/>
                  </a:lnTo>
                  <a:lnTo>
                    <a:pt x="6812" y="15327"/>
                  </a:lnTo>
                  <a:lnTo>
                    <a:pt x="11441" y="12653"/>
                  </a:lnTo>
                  <a:cubicBezTo>
                    <a:pt x="11709" y="12499"/>
                    <a:pt x="11925" y="12121"/>
                    <a:pt x="11925" y="11812"/>
                  </a:cubicBezTo>
                  <a:lnTo>
                    <a:pt x="11925" y="11623"/>
                  </a:lnTo>
                  <a:lnTo>
                    <a:pt x="16695" y="6936"/>
                  </a:lnTo>
                  <a:cubicBezTo>
                    <a:pt x="16473" y="6631"/>
                    <a:pt x="16233" y="6341"/>
                    <a:pt x="15967" y="6074"/>
                  </a:cubicBezTo>
                  <a:cubicBezTo>
                    <a:pt x="15967" y="6074"/>
                    <a:pt x="11925" y="10046"/>
                    <a:pt x="11925" y="10046"/>
                  </a:cubicBezTo>
                  <a:close/>
                  <a:moveTo>
                    <a:pt x="10799" y="19349"/>
                  </a:moveTo>
                  <a:cubicBezTo>
                    <a:pt x="6078" y="19349"/>
                    <a:pt x="2250" y="15522"/>
                    <a:pt x="2250" y="10799"/>
                  </a:cubicBezTo>
                  <a:cubicBezTo>
                    <a:pt x="2250" y="6078"/>
                    <a:pt x="6077" y="2250"/>
                    <a:pt x="10799" y="2250"/>
                  </a:cubicBezTo>
                  <a:cubicBezTo>
                    <a:pt x="15521" y="2250"/>
                    <a:pt x="19350" y="6077"/>
                    <a:pt x="19350" y="10799"/>
                  </a:cubicBezTo>
                  <a:cubicBezTo>
                    <a:pt x="19350" y="15521"/>
                    <a:pt x="15521" y="19349"/>
                    <a:pt x="10799" y="19349"/>
                  </a:cubicBezTo>
                  <a:close/>
                  <a:moveTo>
                    <a:pt x="10800" y="0"/>
                  </a:moveTo>
                  <a:cubicBezTo>
                    <a:pt x="4835" y="0"/>
                    <a:pt x="0" y="4835"/>
                    <a:pt x="0" y="10799"/>
                  </a:cubicBezTo>
                  <a:cubicBezTo>
                    <a:pt x="0" y="16765"/>
                    <a:pt x="4835" y="21600"/>
                    <a:pt x="10800" y="21600"/>
                  </a:cubicBezTo>
                  <a:cubicBezTo>
                    <a:pt x="16764" y="21600"/>
                    <a:pt x="21600" y="16765"/>
                    <a:pt x="21600" y="10799"/>
                  </a:cubicBezTo>
                  <a:cubicBezTo>
                    <a:pt x="21600" y="4835"/>
                    <a:pt x="16764" y="0"/>
                    <a:pt x="10800" y="0"/>
                  </a:cubicBezTo>
                  <a:close/>
                </a:path>
              </a:pathLst>
            </a:custGeom>
            <a:solidFill>
              <a:srgbClr val="FFFFFF"/>
            </a:solidFill>
            <a:ln w="12700" cap="flat">
              <a:noFill/>
              <a:miter lim="400000"/>
            </a:ln>
            <a:effectLst/>
          </p:spPr>
          <p:txBody>
            <a:bodyPr anchor="ctr"/>
            <a:lstStyle/>
            <a:p>
              <a:pPr algn="ctr"/>
              <a:endParaRPr/>
            </a:p>
          </p:txBody>
        </p:sp>
      </p:grpSp>
      <p:grpSp>
        <p:nvGrpSpPr>
          <p:cNvPr id="8" name="Group 10"/>
          <p:cNvGrpSpPr/>
          <p:nvPr/>
        </p:nvGrpSpPr>
        <p:grpSpPr>
          <a:xfrm>
            <a:off x="8201064" y="2290574"/>
            <a:ext cx="626514" cy="626512"/>
            <a:chOff x="0" y="0"/>
            <a:chExt cx="786356" cy="786356"/>
          </a:xfrm>
        </p:grpSpPr>
        <p:sp>
          <p:nvSpPr>
            <p:cNvPr id="24" name="Freeform: Shape 11"/>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dirty="0"/>
            </a:p>
          </p:txBody>
        </p:sp>
        <p:sp>
          <p:nvSpPr>
            <p:cNvPr id="25" name="Freeform: Shape 12"/>
            <p:cNvSpPr/>
            <p:nvPr/>
          </p:nvSpPr>
          <p:spPr>
            <a:xfrm>
              <a:off x="273987" y="205716"/>
              <a:ext cx="238382" cy="374923"/>
            </a:xfrm>
            <a:custGeom>
              <a:avLst/>
              <a:gdLst/>
              <a:ahLst/>
              <a:cxnLst>
                <a:cxn ang="0">
                  <a:pos x="wd2" y="hd2"/>
                </a:cxn>
                <a:cxn ang="5400000">
                  <a:pos x="wd2" y="hd2"/>
                </a:cxn>
                <a:cxn ang="10800000">
                  <a:pos x="wd2" y="hd2"/>
                </a:cxn>
                <a:cxn ang="16200000">
                  <a:pos x="wd2" y="hd2"/>
                </a:cxn>
              </a:cxnLst>
              <a:rect l="0" t="0" r="r" b="b"/>
              <a:pathLst>
                <a:path w="21600" h="21600" extrusionOk="0">
                  <a:moveTo>
                    <a:pt x="9943" y="1064"/>
                  </a:moveTo>
                  <a:cubicBezTo>
                    <a:pt x="8799" y="1064"/>
                    <a:pt x="7615" y="1428"/>
                    <a:pt x="6901" y="1999"/>
                  </a:cubicBezTo>
                  <a:cubicBezTo>
                    <a:pt x="6186" y="2583"/>
                    <a:pt x="5961" y="3349"/>
                    <a:pt x="5961" y="4076"/>
                  </a:cubicBezTo>
                  <a:cubicBezTo>
                    <a:pt x="5961" y="6023"/>
                    <a:pt x="7697" y="9087"/>
                    <a:pt x="11372" y="9087"/>
                  </a:cubicBezTo>
                  <a:cubicBezTo>
                    <a:pt x="12372" y="9087"/>
                    <a:pt x="13597" y="8775"/>
                    <a:pt x="14291" y="8308"/>
                  </a:cubicBezTo>
                  <a:cubicBezTo>
                    <a:pt x="15149" y="7737"/>
                    <a:pt x="15373" y="7010"/>
                    <a:pt x="15373" y="6244"/>
                  </a:cubicBezTo>
                  <a:cubicBezTo>
                    <a:pt x="15373" y="4323"/>
                    <a:pt x="13617" y="1064"/>
                    <a:pt x="9943" y="1064"/>
                  </a:cubicBezTo>
                  <a:close/>
                  <a:moveTo>
                    <a:pt x="13046" y="13656"/>
                  </a:moveTo>
                  <a:cubicBezTo>
                    <a:pt x="12719" y="13630"/>
                    <a:pt x="12392" y="13630"/>
                    <a:pt x="12045" y="13630"/>
                  </a:cubicBezTo>
                  <a:cubicBezTo>
                    <a:pt x="8738" y="13630"/>
                    <a:pt x="3797" y="14305"/>
                    <a:pt x="3797" y="16979"/>
                  </a:cubicBezTo>
                  <a:cubicBezTo>
                    <a:pt x="3797" y="19510"/>
                    <a:pt x="8085" y="20419"/>
                    <a:pt x="11412" y="20419"/>
                  </a:cubicBezTo>
                  <a:cubicBezTo>
                    <a:pt x="14434" y="20419"/>
                    <a:pt x="17762" y="19614"/>
                    <a:pt x="17762" y="17381"/>
                  </a:cubicBezTo>
                  <a:cubicBezTo>
                    <a:pt x="17762" y="15629"/>
                    <a:pt x="15026" y="14564"/>
                    <a:pt x="13046" y="13656"/>
                  </a:cubicBezTo>
                  <a:close/>
                  <a:moveTo>
                    <a:pt x="21600" y="0"/>
                  </a:moveTo>
                  <a:lnTo>
                    <a:pt x="18803" y="1142"/>
                  </a:lnTo>
                  <a:lnTo>
                    <a:pt x="16108" y="1142"/>
                  </a:lnTo>
                  <a:cubicBezTo>
                    <a:pt x="18027" y="2168"/>
                    <a:pt x="19191" y="3310"/>
                    <a:pt x="19191" y="4946"/>
                  </a:cubicBezTo>
                  <a:cubicBezTo>
                    <a:pt x="19191" y="8308"/>
                    <a:pt x="14352" y="8684"/>
                    <a:pt x="14352" y="10333"/>
                  </a:cubicBezTo>
                  <a:cubicBezTo>
                    <a:pt x="14352" y="12046"/>
                    <a:pt x="20661" y="12617"/>
                    <a:pt x="20661" y="16278"/>
                  </a:cubicBezTo>
                  <a:cubicBezTo>
                    <a:pt x="20661" y="17070"/>
                    <a:pt x="20293" y="17849"/>
                    <a:pt x="19660" y="18524"/>
                  </a:cubicBezTo>
                  <a:cubicBezTo>
                    <a:pt x="17578" y="20795"/>
                    <a:pt x="13189" y="21600"/>
                    <a:pt x="9289" y="21600"/>
                  </a:cubicBezTo>
                  <a:cubicBezTo>
                    <a:pt x="6227" y="21600"/>
                    <a:pt x="2450" y="21094"/>
                    <a:pt x="735" y="19276"/>
                  </a:cubicBezTo>
                  <a:cubicBezTo>
                    <a:pt x="245" y="18770"/>
                    <a:pt x="0" y="18173"/>
                    <a:pt x="0" y="17576"/>
                  </a:cubicBezTo>
                  <a:cubicBezTo>
                    <a:pt x="0" y="16109"/>
                    <a:pt x="1429" y="14889"/>
                    <a:pt x="3328" y="14136"/>
                  </a:cubicBezTo>
                  <a:cubicBezTo>
                    <a:pt x="5716" y="13188"/>
                    <a:pt x="8820" y="12955"/>
                    <a:pt x="11576" y="12838"/>
                  </a:cubicBezTo>
                  <a:cubicBezTo>
                    <a:pt x="10841" y="12241"/>
                    <a:pt x="10290" y="11709"/>
                    <a:pt x="10290" y="10930"/>
                  </a:cubicBezTo>
                  <a:cubicBezTo>
                    <a:pt x="10290" y="10514"/>
                    <a:pt x="10453" y="10190"/>
                    <a:pt x="10718" y="9826"/>
                  </a:cubicBezTo>
                  <a:cubicBezTo>
                    <a:pt x="10249" y="9852"/>
                    <a:pt x="9800" y="9878"/>
                    <a:pt x="9330" y="9878"/>
                  </a:cubicBezTo>
                  <a:cubicBezTo>
                    <a:pt x="5349" y="9878"/>
                    <a:pt x="2164" y="8035"/>
                    <a:pt x="2164" y="5452"/>
                  </a:cubicBezTo>
                  <a:cubicBezTo>
                    <a:pt x="2164" y="4024"/>
                    <a:pt x="3205" y="2622"/>
                    <a:pt x="4920" y="1687"/>
                  </a:cubicBezTo>
                  <a:cubicBezTo>
                    <a:pt x="7105" y="480"/>
                    <a:pt x="10249" y="0"/>
                    <a:pt x="13087" y="0"/>
                  </a:cubicBezTo>
                  <a:cubicBezTo>
                    <a:pt x="13087" y="0"/>
                    <a:pt x="21600" y="0"/>
                    <a:pt x="21600" y="0"/>
                  </a:cubicBezTo>
                  <a:close/>
                </a:path>
              </a:pathLst>
            </a:custGeom>
            <a:solidFill>
              <a:srgbClr val="FFFFFF"/>
            </a:solidFill>
            <a:ln w="12700" cap="flat">
              <a:noFill/>
              <a:miter lim="400000"/>
            </a:ln>
            <a:effectLst/>
          </p:spPr>
          <p:txBody>
            <a:bodyPr anchor="ctr"/>
            <a:lstStyle/>
            <a:p>
              <a:pPr algn="ctr"/>
              <a:endParaRPr/>
            </a:p>
          </p:txBody>
        </p:sp>
      </p:grpSp>
      <p:grpSp>
        <p:nvGrpSpPr>
          <p:cNvPr id="9" name="Group 13"/>
          <p:cNvGrpSpPr/>
          <p:nvPr/>
        </p:nvGrpSpPr>
        <p:grpSpPr>
          <a:xfrm>
            <a:off x="8201064" y="4102272"/>
            <a:ext cx="626514" cy="626512"/>
            <a:chOff x="0" y="0"/>
            <a:chExt cx="786356" cy="786356"/>
          </a:xfrm>
        </p:grpSpPr>
        <p:sp>
          <p:nvSpPr>
            <p:cNvPr id="22" name="Freeform: Shape 14"/>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p>
          </p:txBody>
        </p:sp>
        <p:sp>
          <p:nvSpPr>
            <p:cNvPr id="23" name="Freeform: Shape 15"/>
            <p:cNvSpPr/>
            <p:nvPr/>
          </p:nvSpPr>
          <p:spPr>
            <a:xfrm>
              <a:off x="201869" y="205716"/>
              <a:ext cx="382617" cy="374923"/>
            </a:xfrm>
            <a:custGeom>
              <a:avLst/>
              <a:gdLst/>
              <a:ahLst/>
              <a:cxnLst>
                <a:cxn ang="0">
                  <a:pos x="wd2" y="hd2"/>
                </a:cxn>
                <a:cxn ang="5400000">
                  <a:pos x="wd2" y="hd2"/>
                </a:cxn>
                <a:cxn ang="10800000">
                  <a:pos x="wd2" y="hd2"/>
                </a:cxn>
                <a:cxn ang="16200000">
                  <a:pos x="wd2" y="hd2"/>
                </a:cxn>
              </a:cxnLst>
              <a:rect l="0" t="0" r="r" b="b"/>
              <a:pathLst>
                <a:path w="21600" h="21600" extrusionOk="0">
                  <a:moveTo>
                    <a:pt x="17992" y="8346"/>
                  </a:moveTo>
                  <a:lnTo>
                    <a:pt x="17992" y="4664"/>
                  </a:lnTo>
                  <a:lnTo>
                    <a:pt x="15587" y="4664"/>
                  </a:lnTo>
                  <a:lnTo>
                    <a:pt x="15587" y="8346"/>
                  </a:lnTo>
                  <a:lnTo>
                    <a:pt x="11979" y="8346"/>
                  </a:lnTo>
                  <a:lnTo>
                    <a:pt x="11979" y="10800"/>
                  </a:lnTo>
                  <a:lnTo>
                    <a:pt x="15587" y="10800"/>
                  </a:lnTo>
                  <a:lnTo>
                    <a:pt x="15587" y="14482"/>
                  </a:lnTo>
                  <a:lnTo>
                    <a:pt x="17992" y="14482"/>
                  </a:lnTo>
                  <a:lnTo>
                    <a:pt x="17992" y="10800"/>
                  </a:lnTo>
                  <a:lnTo>
                    <a:pt x="21600" y="10800"/>
                  </a:lnTo>
                  <a:lnTo>
                    <a:pt x="21600" y="8346"/>
                  </a:lnTo>
                  <a:cubicBezTo>
                    <a:pt x="21600" y="8346"/>
                    <a:pt x="17992" y="8346"/>
                    <a:pt x="17992" y="8346"/>
                  </a:cubicBezTo>
                  <a:close/>
                  <a:moveTo>
                    <a:pt x="8626" y="4205"/>
                  </a:moveTo>
                  <a:cubicBezTo>
                    <a:pt x="9169" y="6154"/>
                    <a:pt x="8350" y="8188"/>
                    <a:pt x="7043" y="8565"/>
                  </a:cubicBezTo>
                  <a:cubicBezTo>
                    <a:pt x="6893" y="8608"/>
                    <a:pt x="6739" y="8629"/>
                    <a:pt x="6582" y="8629"/>
                  </a:cubicBezTo>
                  <a:cubicBezTo>
                    <a:pt x="5387" y="8629"/>
                    <a:pt x="4202" y="7394"/>
                    <a:pt x="3762" y="5692"/>
                  </a:cubicBezTo>
                  <a:cubicBezTo>
                    <a:pt x="3516" y="4740"/>
                    <a:pt x="3537" y="3903"/>
                    <a:pt x="3818" y="3100"/>
                  </a:cubicBezTo>
                  <a:cubicBezTo>
                    <a:pt x="4094" y="2309"/>
                    <a:pt x="4592" y="1777"/>
                    <a:pt x="5217" y="1597"/>
                  </a:cubicBezTo>
                  <a:cubicBezTo>
                    <a:pt x="5367" y="1554"/>
                    <a:pt x="5522" y="1532"/>
                    <a:pt x="5680" y="1532"/>
                  </a:cubicBezTo>
                  <a:cubicBezTo>
                    <a:pt x="7123" y="1532"/>
                    <a:pt x="8052" y="2143"/>
                    <a:pt x="8626" y="4205"/>
                  </a:cubicBezTo>
                  <a:close/>
                  <a:moveTo>
                    <a:pt x="10070" y="16448"/>
                  </a:moveTo>
                  <a:cubicBezTo>
                    <a:pt x="10176" y="18174"/>
                    <a:pt x="8730" y="19447"/>
                    <a:pt x="6556" y="19607"/>
                  </a:cubicBezTo>
                  <a:cubicBezTo>
                    <a:pt x="4350" y="19773"/>
                    <a:pt x="2534" y="18759"/>
                    <a:pt x="2428" y="17035"/>
                  </a:cubicBezTo>
                  <a:cubicBezTo>
                    <a:pt x="2376" y="16205"/>
                    <a:pt x="2733" y="15395"/>
                    <a:pt x="3432" y="14748"/>
                  </a:cubicBezTo>
                  <a:cubicBezTo>
                    <a:pt x="4140" y="14094"/>
                    <a:pt x="5113" y="13689"/>
                    <a:pt x="6172" y="13609"/>
                  </a:cubicBezTo>
                  <a:cubicBezTo>
                    <a:pt x="6297" y="13602"/>
                    <a:pt x="6421" y="13595"/>
                    <a:pt x="6545" y="13595"/>
                  </a:cubicBezTo>
                  <a:cubicBezTo>
                    <a:pt x="8588" y="13596"/>
                    <a:pt x="9971" y="14821"/>
                    <a:pt x="10070" y="16448"/>
                  </a:cubicBezTo>
                  <a:close/>
                  <a:moveTo>
                    <a:pt x="1143" y="5387"/>
                  </a:moveTo>
                  <a:cubicBezTo>
                    <a:pt x="1143" y="7220"/>
                    <a:pt x="1742" y="8543"/>
                    <a:pt x="2925" y="9320"/>
                  </a:cubicBezTo>
                  <a:cubicBezTo>
                    <a:pt x="3894" y="9958"/>
                    <a:pt x="5017" y="10054"/>
                    <a:pt x="5602" y="10054"/>
                  </a:cubicBezTo>
                  <a:cubicBezTo>
                    <a:pt x="5744" y="10054"/>
                    <a:pt x="5858" y="10046"/>
                    <a:pt x="5937" y="10042"/>
                  </a:cubicBezTo>
                  <a:cubicBezTo>
                    <a:pt x="5937" y="10042"/>
                    <a:pt x="5752" y="11274"/>
                    <a:pt x="6647" y="12491"/>
                  </a:cubicBezTo>
                  <a:lnTo>
                    <a:pt x="6606" y="12491"/>
                  </a:lnTo>
                  <a:cubicBezTo>
                    <a:pt x="5056" y="12491"/>
                    <a:pt x="0" y="12822"/>
                    <a:pt x="0" y="17065"/>
                  </a:cubicBezTo>
                  <a:cubicBezTo>
                    <a:pt x="0" y="21380"/>
                    <a:pt x="4643" y="21600"/>
                    <a:pt x="5575" y="21600"/>
                  </a:cubicBezTo>
                  <a:cubicBezTo>
                    <a:pt x="5649" y="21600"/>
                    <a:pt x="5692" y="21598"/>
                    <a:pt x="5692" y="21598"/>
                  </a:cubicBezTo>
                  <a:cubicBezTo>
                    <a:pt x="5702" y="21598"/>
                    <a:pt x="5768" y="21600"/>
                    <a:pt x="5882" y="21600"/>
                  </a:cubicBezTo>
                  <a:cubicBezTo>
                    <a:pt x="6480" y="21600"/>
                    <a:pt x="8025" y="21524"/>
                    <a:pt x="9459" y="20811"/>
                  </a:cubicBezTo>
                  <a:cubicBezTo>
                    <a:pt x="11321" y="19891"/>
                    <a:pt x="12265" y="18284"/>
                    <a:pt x="12265" y="16043"/>
                  </a:cubicBezTo>
                  <a:cubicBezTo>
                    <a:pt x="12265" y="13878"/>
                    <a:pt x="10827" y="12590"/>
                    <a:pt x="9777" y="11647"/>
                  </a:cubicBezTo>
                  <a:cubicBezTo>
                    <a:pt x="9136" y="11071"/>
                    <a:pt x="8582" y="10575"/>
                    <a:pt x="8582" y="10093"/>
                  </a:cubicBezTo>
                  <a:cubicBezTo>
                    <a:pt x="8582" y="9602"/>
                    <a:pt x="8987" y="9233"/>
                    <a:pt x="9498" y="8765"/>
                  </a:cubicBezTo>
                  <a:cubicBezTo>
                    <a:pt x="10327" y="8010"/>
                    <a:pt x="11108" y="6934"/>
                    <a:pt x="11108" y="4899"/>
                  </a:cubicBezTo>
                  <a:cubicBezTo>
                    <a:pt x="11108" y="3111"/>
                    <a:pt x="10881" y="1910"/>
                    <a:pt x="9480" y="1147"/>
                  </a:cubicBezTo>
                  <a:cubicBezTo>
                    <a:pt x="9626" y="1072"/>
                    <a:pt x="10143" y="1016"/>
                    <a:pt x="10398" y="979"/>
                  </a:cubicBezTo>
                  <a:cubicBezTo>
                    <a:pt x="11156" y="874"/>
                    <a:pt x="12267" y="754"/>
                    <a:pt x="12267" y="122"/>
                  </a:cubicBezTo>
                  <a:lnTo>
                    <a:pt x="12267" y="0"/>
                  </a:lnTo>
                  <a:lnTo>
                    <a:pt x="6736" y="0"/>
                  </a:lnTo>
                  <a:cubicBezTo>
                    <a:pt x="6680" y="3"/>
                    <a:pt x="1143" y="211"/>
                    <a:pt x="1143" y="5387"/>
                  </a:cubicBezTo>
                  <a:close/>
                </a:path>
              </a:pathLst>
            </a:custGeom>
            <a:solidFill>
              <a:srgbClr val="FFFFFF"/>
            </a:solidFill>
            <a:ln w="12700" cap="flat">
              <a:noFill/>
              <a:miter lim="400000"/>
            </a:ln>
            <a:effectLst/>
          </p:spPr>
          <p:txBody>
            <a:bodyPr anchor="ctr"/>
            <a:lstStyle/>
            <a:p>
              <a:pPr algn="ctr"/>
              <a:endParaRPr/>
            </a:p>
          </p:txBody>
        </p:sp>
      </p:grpSp>
      <p:grpSp>
        <p:nvGrpSpPr>
          <p:cNvPr id="4" name="Group 1"/>
          <p:cNvGrpSpPr/>
          <p:nvPr/>
        </p:nvGrpSpPr>
        <p:grpSpPr>
          <a:xfrm>
            <a:off x="1317217" y="2255540"/>
            <a:ext cx="3045234" cy="2767484"/>
            <a:chOff x="1149331" y="1805176"/>
            <a:chExt cx="3381005" cy="3072631"/>
          </a:xfrm>
        </p:grpSpPr>
        <p:sp>
          <p:nvSpPr>
            <p:cNvPr id="30"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2700">
              <a:miter lim="400000"/>
            </a:ln>
          </p:spPr>
          <p:txBody>
            <a:bodyPr anchor="ctr"/>
            <a:lstStyle/>
            <a:p>
              <a:pPr algn="ctr"/>
              <a:endParaRPr/>
            </a:p>
          </p:txBody>
        </p:sp>
        <p:sp>
          <p:nvSpPr>
            <p:cNvPr id="31" name="Freeform: Shape 16"/>
            <p:cNvSpPr/>
            <p:nvPr/>
          </p:nvSpPr>
          <p:spPr>
            <a:xfrm rot="18900000">
              <a:off x="2101761" y="1805176"/>
              <a:ext cx="1975263" cy="3072631"/>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2700">
              <a:miter lim="400000"/>
            </a:ln>
          </p:spPr>
          <p:txBody>
            <a:bodyPr anchor="ctr"/>
            <a:lstStyle/>
            <a:p>
              <a:pPr algn="ctr"/>
              <a:endParaRPr/>
            </a:p>
          </p:txBody>
        </p:sp>
      </p:grpSp>
      <p:grpSp>
        <p:nvGrpSpPr>
          <p:cNvPr id="35" name="组合 34"/>
          <p:cNvGrpSpPr/>
          <p:nvPr/>
        </p:nvGrpSpPr>
        <p:grpSpPr>
          <a:xfrm>
            <a:off x="5579333" y="2359575"/>
            <a:ext cx="2335342" cy="1242996"/>
            <a:chOff x="874713" y="3325188"/>
            <a:chExt cx="2335342" cy="1242996"/>
          </a:xfrm>
        </p:grpSpPr>
        <p:sp>
          <p:nvSpPr>
            <p:cNvPr id="36" name="矩形 35"/>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37" name="矩形 36"/>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8" name="组合 37"/>
          <p:cNvGrpSpPr/>
          <p:nvPr/>
        </p:nvGrpSpPr>
        <p:grpSpPr>
          <a:xfrm>
            <a:off x="5579333" y="4231835"/>
            <a:ext cx="2335342" cy="1242996"/>
            <a:chOff x="874713" y="3325188"/>
            <a:chExt cx="2335342" cy="1242996"/>
          </a:xfrm>
        </p:grpSpPr>
        <p:sp>
          <p:nvSpPr>
            <p:cNvPr id="39" name="矩形 38"/>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40" name="矩形 39"/>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41" name="组合 40"/>
          <p:cNvGrpSpPr/>
          <p:nvPr/>
        </p:nvGrpSpPr>
        <p:grpSpPr>
          <a:xfrm>
            <a:off x="8883282" y="2359575"/>
            <a:ext cx="2335342" cy="1242996"/>
            <a:chOff x="874713" y="3325188"/>
            <a:chExt cx="2335342" cy="1242996"/>
          </a:xfrm>
        </p:grpSpPr>
        <p:sp>
          <p:nvSpPr>
            <p:cNvPr id="42" name="矩形 41"/>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43" name="矩形 4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44" name="组合 43"/>
          <p:cNvGrpSpPr/>
          <p:nvPr/>
        </p:nvGrpSpPr>
        <p:grpSpPr>
          <a:xfrm>
            <a:off x="8883282" y="4231835"/>
            <a:ext cx="2335342" cy="1242996"/>
            <a:chOff x="874713" y="3325188"/>
            <a:chExt cx="2335342" cy="1242996"/>
          </a:xfrm>
        </p:grpSpPr>
        <p:sp>
          <p:nvSpPr>
            <p:cNvPr id="45" name="矩形 44"/>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46" name="矩形 45"/>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7" name="文本框 46"/>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48" name="文本框 47"/>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5"/>
          <p:cNvSpPr/>
          <p:nvPr/>
        </p:nvSpPr>
        <p:spPr bwMode="auto">
          <a:xfrm>
            <a:off x="4245244" y="3057615"/>
            <a:ext cx="33703" cy="37592"/>
          </a:xfrm>
          <a:custGeom>
            <a:avLst/>
            <a:gdLst>
              <a:gd name="T0" fmla="*/ 5 w 11"/>
              <a:gd name="T1" fmla="*/ 12 h 12"/>
              <a:gd name="T2" fmla="*/ 3 w 11"/>
              <a:gd name="T3" fmla="*/ 11 h 12"/>
              <a:gd name="T4" fmla="*/ 1 w 11"/>
              <a:gd name="T5" fmla="*/ 5 h 12"/>
              <a:gd name="T6" fmla="*/ 3 w 11"/>
              <a:gd name="T7" fmla="*/ 3 h 12"/>
              <a:gd name="T8" fmla="*/ 9 w 11"/>
              <a:gd name="T9" fmla="*/ 2 h 12"/>
              <a:gd name="T10" fmla="*/ 10 w 11"/>
              <a:gd name="T11" fmla="*/ 8 h 12"/>
              <a:gd name="T12" fmla="*/ 9 w 11"/>
              <a:gd name="T13" fmla="*/ 10 h 12"/>
              <a:gd name="T14" fmla="*/ 5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5" y="12"/>
                </a:moveTo>
                <a:cubicBezTo>
                  <a:pt x="4" y="12"/>
                  <a:pt x="3" y="11"/>
                  <a:pt x="3" y="11"/>
                </a:cubicBezTo>
                <a:cubicBezTo>
                  <a:pt x="1" y="10"/>
                  <a:pt x="0" y="7"/>
                  <a:pt x="1" y="5"/>
                </a:cubicBezTo>
                <a:cubicBezTo>
                  <a:pt x="3" y="3"/>
                  <a:pt x="3" y="3"/>
                  <a:pt x="3" y="3"/>
                </a:cubicBezTo>
                <a:cubicBezTo>
                  <a:pt x="4" y="1"/>
                  <a:pt x="7" y="0"/>
                  <a:pt x="9" y="2"/>
                </a:cubicBezTo>
                <a:cubicBezTo>
                  <a:pt x="11" y="3"/>
                  <a:pt x="11" y="6"/>
                  <a:pt x="10" y="8"/>
                </a:cubicBezTo>
                <a:cubicBezTo>
                  <a:pt x="9" y="10"/>
                  <a:pt x="9" y="10"/>
                  <a:pt x="9" y="10"/>
                </a:cubicBezTo>
                <a:cubicBezTo>
                  <a:pt x="8" y="11"/>
                  <a:pt x="6" y="12"/>
                  <a:pt x="5"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 name="Freeform: Shape 6"/>
          <p:cNvSpPr/>
          <p:nvPr/>
        </p:nvSpPr>
        <p:spPr bwMode="auto">
          <a:xfrm>
            <a:off x="3931551" y="3110762"/>
            <a:ext cx="316285" cy="705160"/>
          </a:xfrm>
          <a:custGeom>
            <a:avLst/>
            <a:gdLst>
              <a:gd name="T0" fmla="*/ 4 w 103"/>
              <a:gd name="T1" fmla="*/ 230 h 230"/>
              <a:gd name="T2" fmla="*/ 1 w 103"/>
              <a:gd name="T3" fmla="*/ 221 h 230"/>
              <a:gd name="T4" fmla="*/ 10 w 103"/>
              <a:gd name="T5" fmla="*/ 223 h 230"/>
              <a:gd name="T6" fmla="*/ 5 w 103"/>
              <a:gd name="T7" fmla="*/ 230 h 230"/>
              <a:gd name="T8" fmla="*/ 9 w 103"/>
              <a:gd name="T9" fmla="*/ 209 h 230"/>
              <a:gd name="T10" fmla="*/ 7 w 103"/>
              <a:gd name="T11" fmla="*/ 200 h 230"/>
              <a:gd name="T12" fmla="*/ 15 w 103"/>
              <a:gd name="T13" fmla="*/ 202 h 230"/>
              <a:gd name="T14" fmla="*/ 10 w 103"/>
              <a:gd name="T15" fmla="*/ 209 h 230"/>
              <a:gd name="T16" fmla="*/ 14 w 103"/>
              <a:gd name="T17" fmla="*/ 189 h 230"/>
              <a:gd name="T18" fmla="*/ 13 w 103"/>
              <a:gd name="T19" fmla="*/ 179 h 230"/>
              <a:gd name="T20" fmla="*/ 21 w 103"/>
              <a:gd name="T21" fmla="*/ 181 h 230"/>
              <a:gd name="T22" fmla="*/ 16 w 103"/>
              <a:gd name="T23" fmla="*/ 189 h 230"/>
              <a:gd name="T24" fmla="*/ 21 w 103"/>
              <a:gd name="T25" fmla="*/ 168 h 230"/>
              <a:gd name="T26" fmla="*/ 19 w 103"/>
              <a:gd name="T27" fmla="*/ 158 h 230"/>
              <a:gd name="T28" fmla="*/ 28 w 103"/>
              <a:gd name="T29" fmla="*/ 161 h 230"/>
              <a:gd name="T30" fmla="*/ 22 w 103"/>
              <a:gd name="T31" fmla="*/ 168 h 230"/>
              <a:gd name="T32" fmla="*/ 28 w 103"/>
              <a:gd name="T33" fmla="*/ 148 h 230"/>
              <a:gd name="T34" fmla="*/ 27 w 103"/>
              <a:gd name="T35" fmla="*/ 138 h 230"/>
              <a:gd name="T36" fmla="*/ 35 w 103"/>
              <a:gd name="T37" fmla="*/ 141 h 230"/>
              <a:gd name="T38" fmla="*/ 29 w 103"/>
              <a:gd name="T39" fmla="*/ 148 h 230"/>
              <a:gd name="T40" fmla="*/ 35 w 103"/>
              <a:gd name="T41" fmla="*/ 127 h 230"/>
              <a:gd name="T42" fmla="*/ 34 w 103"/>
              <a:gd name="T43" fmla="*/ 118 h 230"/>
              <a:gd name="T44" fmla="*/ 43 w 103"/>
              <a:gd name="T45" fmla="*/ 121 h 230"/>
              <a:gd name="T46" fmla="*/ 37 w 103"/>
              <a:gd name="T47" fmla="*/ 128 h 230"/>
              <a:gd name="T48" fmla="*/ 43 w 103"/>
              <a:gd name="T49" fmla="*/ 108 h 230"/>
              <a:gd name="T50" fmla="*/ 43 w 103"/>
              <a:gd name="T51" fmla="*/ 98 h 230"/>
              <a:gd name="T52" fmla="*/ 51 w 103"/>
              <a:gd name="T53" fmla="*/ 101 h 230"/>
              <a:gd name="T54" fmla="*/ 45 w 103"/>
              <a:gd name="T55" fmla="*/ 108 h 230"/>
              <a:gd name="T56" fmla="*/ 52 w 103"/>
              <a:gd name="T57" fmla="*/ 88 h 230"/>
              <a:gd name="T58" fmla="*/ 52 w 103"/>
              <a:gd name="T59" fmla="*/ 78 h 230"/>
              <a:gd name="T60" fmla="*/ 60 w 103"/>
              <a:gd name="T61" fmla="*/ 82 h 230"/>
              <a:gd name="T62" fmla="*/ 54 w 103"/>
              <a:gd name="T63" fmla="*/ 88 h 230"/>
              <a:gd name="T64" fmla="*/ 62 w 103"/>
              <a:gd name="T65" fmla="*/ 68 h 230"/>
              <a:gd name="T66" fmla="*/ 62 w 103"/>
              <a:gd name="T67" fmla="*/ 59 h 230"/>
              <a:gd name="T68" fmla="*/ 69 w 103"/>
              <a:gd name="T69" fmla="*/ 63 h 230"/>
              <a:gd name="T70" fmla="*/ 64 w 103"/>
              <a:gd name="T71" fmla="*/ 69 h 230"/>
              <a:gd name="T72" fmla="*/ 71 w 103"/>
              <a:gd name="T73" fmla="*/ 49 h 230"/>
              <a:gd name="T74" fmla="*/ 72 w 103"/>
              <a:gd name="T75" fmla="*/ 40 h 230"/>
              <a:gd name="T76" fmla="*/ 80 w 103"/>
              <a:gd name="T77" fmla="*/ 44 h 230"/>
              <a:gd name="T78" fmla="*/ 74 w 103"/>
              <a:gd name="T79" fmla="*/ 50 h 230"/>
              <a:gd name="T80" fmla="*/ 82 w 103"/>
              <a:gd name="T81" fmla="*/ 31 h 230"/>
              <a:gd name="T82" fmla="*/ 83 w 103"/>
              <a:gd name="T83" fmla="*/ 21 h 230"/>
              <a:gd name="T84" fmla="*/ 90 w 103"/>
              <a:gd name="T85" fmla="*/ 25 h 230"/>
              <a:gd name="T86" fmla="*/ 84 w 103"/>
              <a:gd name="T87" fmla="*/ 31 h 230"/>
              <a:gd name="T88" fmla="*/ 93 w 103"/>
              <a:gd name="T89" fmla="*/ 12 h 230"/>
              <a:gd name="T90" fmla="*/ 94 w 103"/>
              <a:gd name="T91" fmla="*/ 2 h 230"/>
              <a:gd name="T92" fmla="*/ 101 w 103"/>
              <a:gd name="T93" fmla="*/ 7 h 230"/>
              <a:gd name="T94" fmla="*/ 95 w 103"/>
              <a:gd name="T95" fmla="*/ 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230">
                <a:moveTo>
                  <a:pt x="5" y="230"/>
                </a:moveTo>
                <a:cubicBezTo>
                  <a:pt x="4" y="230"/>
                  <a:pt x="4" y="230"/>
                  <a:pt x="4" y="230"/>
                </a:cubicBezTo>
                <a:cubicBezTo>
                  <a:pt x="1" y="230"/>
                  <a:pt x="0" y="227"/>
                  <a:pt x="0" y="225"/>
                </a:cubicBezTo>
                <a:cubicBezTo>
                  <a:pt x="1" y="221"/>
                  <a:pt x="1" y="221"/>
                  <a:pt x="1" y="221"/>
                </a:cubicBezTo>
                <a:cubicBezTo>
                  <a:pt x="2" y="218"/>
                  <a:pt x="4" y="217"/>
                  <a:pt x="7" y="217"/>
                </a:cubicBezTo>
                <a:cubicBezTo>
                  <a:pt x="9" y="218"/>
                  <a:pt x="11" y="220"/>
                  <a:pt x="10" y="223"/>
                </a:cubicBezTo>
                <a:cubicBezTo>
                  <a:pt x="9" y="227"/>
                  <a:pt x="9" y="227"/>
                  <a:pt x="9" y="227"/>
                </a:cubicBezTo>
                <a:cubicBezTo>
                  <a:pt x="9" y="229"/>
                  <a:pt x="7" y="230"/>
                  <a:pt x="5" y="230"/>
                </a:cubicBezTo>
                <a:close/>
                <a:moveTo>
                  <a:pt x="10" y="209"/>
                </a:moveTo>
                <a:cubicBezTo>
                  <a:pt x="10" y="209"/>
                  <a:pt x="9" y="209"/>
                  <a:pt x="9" y="209"/>
                </a:cubicBezTo>
                <a:cubicBezTo>
                  <a:pt x="6" y="209"/>
                  <a:pt x="5" y="206"/>
                  <a:pt x="6" y="204"/>
                </a:cubicBezTo>
                <a:cubicBezTo>
                  <a:pt x="7" y="200"/>
                  <a:pt x="7" y="200"/>
                  <a:pt x="7" y="200"/>
                </a:cubicBezTo>
                <a:cubicBezTo>
                  <a:pt x="7" y="197"/>
                  <a:pt x="10" y="196"/>
                  <a:pt x="12" y="197"/>
                </a:cubicBezTo>
                <a:cubicBezTo>
                  <a:pt x="15" y="197"/>
                  <a:pt x="16" y="200"/>
                  <a:pt x="15" y="202"/>
                </a:cubicBezTo>
                <a:cubicBezTo>
                  <a:pt x="14" y="206"/>
                  <a:pt x="14" y="206"/>
                  <a:pt x="14" y="206"/>
                </a:cubicBezTo>
                <a:cubicBezTo>
                  <a:pt x="14" y="208"/>
                  <a:pt x="12" y="209"/>
                  <a:pt x="10" y="209"/>
                </a:cubicBezTo>
                <a:close/>
                <a:moveTo>
                  <a:pt x="16" y="189"/>
                </a:moveTo>
                <a:cubicBezTo>
                  <a:pt x="15" y="189"/>
                  <a:pt x="15" y="189"/>
                  <a:pt x="14" y="189"/>
                </a:cubicBezTo>
                <a:cubicBezTo>
                  <a:pt x="12" y="188"/>
                  <a:pt x="11" y="185"/>
                  <a:pt x="11" y="183"/>
                </a:cubicBezTo>
                <a:cubicBezTo>
                  <a:pt x="13" y="179"/>
                  <a:pt x="13" y="179"/>
                  <a:pt x="13" y="179"/>
                </a:cubicBezTo>
                <a:cubicBezTo>
                  <a:pt x="13" y="177"/>
                  <a:pt x="16" y="175"/>
                  <a:pt x="18" y="176"/>
                </a:cubicBezTo>
                <a:cubicBezTo>
                  <a:pt x="21" y="177"/>
                  <a:pt x="22" y="179"/>
                  <a:pt x="21" y="181"/>
                </a:cubicBezTo>
                <a:cubicBezTo>
                  <a:pt x="20" y="186"/>
                  <a:pt x="20" y="186"/>
                  <a:pt x="20" y="186"/>
                </a:cubicBezTo>
                <a:cubicBezTo>
                  <a:pt x="19" y="187"/>
                  <a:pt x="18" y="189"/>
                  <a:pt x="16" y="189"/>
                </a:cubicBezTo>
                <a:close/>
                <a:moveTo>
                  <a:pt x="22" y="168"/>
                </a:moveTo>
                <a:cubicBezTo>
                  <a:pt x="22" y="168"/>
                  <a:pt x="21" y="168"/>
                  <a:pt x="21" y="168"/>
                </a:cubicBezTo>
                <a:cubicBezTo>
                  <a:pt x="18" y="167"/>
                  <a:pt x="17" y="165"/>
                  <a:pt x="18" y="162"/>
                </a:cubicBezTo>
                <a:cubicBezTo>
                  <a:pt x="19" y="158"/>
                  <a:pt x="19" y="158"/>
                  <a:pt x="19" y="158"/>
                </a:cubicBezTo>
                <a:cubicBezTo>
                  <a:pt x="20" y="156"/>
                  <a:pt x="23" y="155"/>
                  <a:pt x="25" y="155"/>
                </a:cubicBezTo>
                <a:cubicBezTo>
                  <a:pt x="27" y="156"/>
                  <a:pt x="29" y="159"/>
                  <a:pt x="28" y="161"/>
                </a:cubicBezTo>
                <a:cubicBezTo>
                  <a:pt x="26" y="165"/>
                  <a:pt x="26" y="165"/>
                  <a:pt x="26" y="165"/>
                </a:cubicBezTo>
                <a:cubicBezTo>
                  <a:pt x="26" y="167"/>
                  <a:pt x="24" y="168"/>
                  <a:pt x="22" y="168"/>
                </a:cubicBezTo>
                <a:close/>
                <a:moveTo>
                  <a:pt x="29" y="148"/>
                </a:moveTo>
                <a:cubicBezTo>
                  <a:pt x="29" y="148"/>
                  <a:pt x="28" y="148"/>
                  <a:pt x="28" y="148"/>
                </a:cubicBezTo>
                <a:cubicBezTo>
                  <a:pt x="25" y="147"/>
                  <a:pt x="24" y="144"/>
                  <a:pt x="25" y="142"/>
                </a:cubicBezTo>
                <a:cubicBezTo>
                  <a:pt x="27" y="138"/>
                  <a:pt x="27" y="138"/>
                  <a:pt x="27" y="138"/>
                </a:cubicBezTo>
                <a:cubicBezTo>
                  <a:pt x="27" y="136"/>
                  <a:pt x="30" y="134"/>
                  <a:pt x="32" y="135"/>
                </a:cubicBezTo>
                <a:cubicBezTo>
                  <a:pt x="35" y="136"/>
                  <a:pt x="36" y="139"/>
                  <a:pt x="35" y="141"/>
                </a:cubicBezTo>
                <a:cubicBezTo>
                  <a:pt x="33" y="145"/>
                  <a:pt x="33" y="145"/>
                  <a:pt x="33" y="145"/>
                </a:cubicBezTo>
                <a:cubicBezTo>
                  <a:pt x="33" y="147"/>
                  <a:pt x="31" y="148"/>
                  <a:pt x="29" y="148"/>
                </a:cubicBezTo>
                <a:close/>
                <a:moveTo>
                  <a:pt x="37" y="128"/>
                </a:moveTo>
                <a:cubicBezTo>
                  <a:pt x="36" y="128"/>
                  <a:pt x="36" y="128"/>
                  <a:pt x="35" y="127"/>
                </a:cubicBezTo>
                <a:cubicBezTo>
                  <a:pt x="33" y="127"/>
                  <a:pt x="32" y="124"/>
                  <a:pt x="33" y="122"/>
                </a:cubicBezTo>
                <a:cubicBezTo>
                  <a:pt x="34" y="118"/>
                  <a:pt x="34" y="118"/>
                  <a:pt x="34" y="118"/>
                </a:cubicBezTo>
                <a:cubicBezTo>
                  <a:pt x="35" y="115"/>
                  <a:pt x="38" y="114"/>
                  <a:pt x="40" y="115"/>
                </a:cubicBezTo>
                <a:cubicBezTo>
                  <a:pt x="42" y="116"/>
                  <a:pt x="44" y="119"/>
                  <a:pt x="43" y="121"/>
                </a:cubicBezTo>
                <a:cubicBezTo>
                  <a:pt x="41" y="125"/>
                  <a:pt x="41" y="125"/>
                  <a:pt x="41" y="125"/>
                </a:cubicBezTo>
                <a:cubicBezTo>
                  <a:pt x="40" y="127"/>
                  <a:pt x="39" y="128"/>
                  <a:pt x="37" y="128"/>
                </a:cubicBezTo>
                <a:close/>
                <a:moveTo>
                  <a:pt x="45" y="108"/>
                </a:moveTo>
                <a:cubicBezTo>
                  <a:pt x="45" y="108"/>
                  <a:pt x="44" y="108"/>
                  <a:pt x="43" y="108"/>
                </a:cubicBezTo>
                <a:cubicBezTo>
                  <a:pt x="41" y="107"/>
                  <a:pt x="40" y="104"/>
                  <a:pt x="41" y="102"/>
                </a:cubicBezTo>
                <a:cubicBezTo>
                  <a:pt x="43" y="98"/>
                  <a:pt x="43" y="98"/>
                  <a:pt x="43" y="98"/>
                </a:cubicBezTo>
                <a:cubicBezTo>
                  <a:pt x="44" y="95"/>
                  <a:pt x="46" y="94"/>
                  <a:pt x="49" y="95"/>
                </a:cubicBezTo>
                <a:cubicBezTo>
                  <a:pt x="51" y="96"/>
                  <a:pt x="52" y="99"/>
                  <a:pt x="51" y="101"/>
                </a:cubicBezTo>
                <a:cubicBezTo>
                  <a:pt x="49" y="105"/>
                  <a:pt x="49" y="105"/>
                  <a:pt x="49" y="105"/>
                </a:cubicBezTo>
                <a:cubicBezTo>
                  <a:pt x="49" y="107"/>
                  <a:pt x="47" y="108"/>
                  <a:pt x="45" y="108"/>
                </a:cubicBezTo>
                <a:close/>
                <a:moveTo>
                  <a:pt x="54" y="88"/>
                </a:moveTo>
                <a:cubicBezTo>
                  <a:pt x="53" y="88"/>
                  <a:pt x="53" y="88"/>
                  <a:pt x="52" y="88"/>
                </a:cubicBezTo>
                <a:cubicBezTo>
                  <a:pt x="50" y="87"/>
                  <a:pt x="49" y="84"/>
                  <a:pt x="50" y="82"/>
                </a:cubicBezTo>
                <a:cubicBezTo>
                  <a:pt x="52" y="78"/>
                  <a:pt x="52" y="78"/>
                  <a:pt x="52" y="78"/>
                </a:cubicBezTo>
                <a:cubicBezTo>
                  <a:pt x="53" y="76"/>
                  <a:pt x="56" y="75"/>
                  <a:pt x="58" y="76"/>
                </a:cubicBezTo>
                <a:cubicBezTo>
                  <a:pt x="60" y="77"/>
                  <a:pt x="61" y="80"/>
                  <a:pt x="60" y="82"/>
                </a:cubicBezTo>
                <a:cubicBezTo>
                  <a:pt x="58" y="86"/>
                  <a:pt x="58" y="86"/>
                  <a:pt x="58" y="86"/>
                </a:cubicBezTo>
                <a:cubicBezTo>
                  <a:pt x="57" y="87"/>
                  <a:pt x="56" y="88"/>
                  <a:pt x="54" y="88"/>
                </a:cubicBezTo>
                <a:close/>
                <a:moveTo>
                  <a:pt x="64" y="69"/>
                </a:moveTo>
                <a:cubicBezTo>
                  <a:pt x="63" y="69"/>
                  <a:pt x="62" y="69"/>
                  <a:pt x="62" y="68"/>
                </a:cubicBezTo>
                <a:cubicBezTo>
                  <a:pt x="59" y="67"/>
                  <a:pt x="58" y="65"/>
                  <a:pt x="60" y="62"/>
                </a:cubicBezTo>
                <a:cubicBezTo>
                  <a:pt x="62" y="59"/>
                  <a:pt x="62" y="59"/>
                  <a:pt x="62" y="59"/>
                </a:cubicBezTo>
                <a:cubicBezTo>
                  <a:pt x="63" y="56"/>
                  <a:pt x="65" y="56"/>
                  <a:pt x="68" y="57"/>
                </a:cubicBezTo>
                <a:cubicBezTo>
                  <a:pt x="70" y="58"/>
                  <a:pt x="71" y="61"/>
                  <a:pt x="69" y="63"/>
                </a:cubicBezTo>
                <a:cubicBezTo>
                  <a:pt x="67" y="66"/>
                  <a:pt x="67" y="66"/>
                  <a:pt x="67" y="66"/>
                </a:cubicBezTo>
                <a:cubicBezTo>
                  <a:pt x="67" y="68"/>
                  <a:pt x="65" y="69"/>
                  <a:pt x="64" y="69"/>
                </a:cubicBezTo>
                <a:close/>
                <a:moveTo>
                  <a:pt x="74" y="50"/>
                </a:moveTo>
                <a:cubicBezTo>
                  <a:pt x="73" y="50"/>
                  <a:pt x="72" y="50"/>
                  <a:pt x="71" y="49"/>
                </a:cubicBezTo>
                <a:cubicBezTo>
                  <a:pt x="69" y="48"/>
                  <a:pt x="69" y="45"/>
                  <a:pt x="70" y="43"/>
                </a:cubicBezTo>
                <a:cubicBezTo>
                  <a:pt x="72" y="40"/>
                  <a:pt x="72" y="40"/>
                  <a:pt x="72" y="40"/>
                </a:cubicBezTo>
                <a:cubicBezTo>
                  <a:pt x="73" y="37"/>
                  <a:pt x="76" y="37"/>
                  <a:pt x="78" y="38"/>
                </a:cubicBezTo>
                <a:cubicBezTo>
                  <a:pt x="80" y="39"/>
                  <a:pt x="81" y="42"/>
                  <a:pt x="80" y="44"/>
                </a:cubicBezTo>
                <a:cubicBezTo>
                  <a:pt x="77" y="48"/>
                  <a:pt x="77" y="48"/>
                  <a:pt x="77" y="48"/>
                </a:cubicBezTo>
                <a:cubicBezTo>
                  <a:pt x="77" y="49"/>
                  <a:pt x="75" y="50"/>
                  <a:pt x="74" y="50"/>
                </a:cubicBezTo>
                <a:close/>
                <a:moveTo>
                  <a:pt x="84" y="31"/>
                </a:moveTo>
                <a:cubicBezTo>
                  <a:pt x="83" y="31"/>
                  <a:pt x="83" y="31"/>
                  <a:pt x="82" y="31"/>
                </a:cubicBezTo>
                <a:cubicBezTo>
                  <a:pt x="80" y="29"/>
                  <a:pt x="79" y="27"/>
                  <a:pt x="80" y="24"/>
                </a:cubicBezTo>
                <a:cubicBezTo>
                  <a:pt x="83" y="21"/>
                  <a:pt x="83" y="21"/>
                  <a:pt x="83" y="21"/>
                </a:cubicBezTo>
                <a:cubicBezTo>
                  <a:pt x="84" y="19"/>
                  <a:pt x="87" y="18"/>
                  <a:pt x="89" y="19"/>
                </a:cubicBezTo>
                <a:cubicBezTo>
                  <a:pt x="91" y="20"/>
                  <a:pt x="91" y="23"/>
                  <a:pt x="90" y="25"/>
                </a:cubicBezTo>
                <a:cubicBezTo>
                  <a:pt x="88" y="29"/>
                  <a:pt x="88" y="29"/>
                  <a:pt x="88" y="29"/>
                </a:cubicBezTo>
                <a:cubicBezTo>
                  <a:pt x="87" y="30"/>
                  <a:pt x="86" y="31"/>
                  <a:pt x="84" y="31"/>
                </a:cubicBezTo>
                <a:close/>
                <a:moveTo>
                  <a:pt x="95" y="13"/>
                </a:moveTo>
                <a:cubicBezTo>
                  <a:pt x="95" y="13"/>
                  <a:pt x="94" y="12"/>
                  <a:pt x="93" y="12"/>
                </a:cubicBezTo>
                <a:cubicBezTo>
                  <a:pt x="91" y="11"/>
                  <a:pt x="90" y="8"/>
                  <a:pt x="92" y="6"/>
                </a:cubicBezTo>
                <a:cubicBezTo>
                  <a:pt x="94" y="2"/>
                  <a:pt x="94" y="2"/>
                  <a:pt x="94" y="2"/>
                </a:cubicBezTo>
                <a:cubicBezTo>
                  <a:pt x="95" y="0"/>
                  <a:pt x="98" y="0"/>
                  <a:pt x="100" y="1"/>
                </a:cubicBezTo>
                <a:cubicBezTo>
                  <a:pt x="102" y="2"/>
                  <a:pt x="103" y="5"/>
                  <a:pt x="101" y="7"/>
                </a:cubicBezTo>
                <a:cubicBezTo>
                  <a:pt x="99" y="11"/>
                  <a:pt x="99" y="11"/>
                  <a:pt x="99" y="11"/>
                </a:cubicBezTo>
                <a:cubicBezTo>
                  <a:pt x="98" y="12"/>
                  <a:pt x="97" y="13"/>
                  <a:pt x="95"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Freeform: Shape 7"/>
          <p:cNvSpPr/>
          <p:nvPr/>
        </p:nvSpPr>
        <p:spPr bwMode="auto">
          <a:xfrm>
            <a:off x="3919885" y="3840550"/>
            <a:ext cx="31110" cy="24629"/>
          </a:xfrm>
          <a:custGeom>
            <a:avLst/>
            <a:gdLst>
              <a:gd name="T0" fmla="*/ 9 w 10"/>
              <a:gd name="T1" fmla="*/ 8 h 8"/>
              <a:gd name="T2" fmla="*/ 4 w 10"/>
              <a:gd name="T3" fmla="*/ 7 h 8"/>
              <a:gd name="T4" fmla="*/ 0 w 10"/>
              <a:gd name="T5" fmla="*/ 6 h 8"/>
              <a:gd name="T6" fmla="*/ 1 w 10"/>
              <a:gd name="T7" fmla="*/ 4 h 8"/>
              <a:gd name="T8" fmla="*/ 6 w 10"/>
              <a:gd name="T9" fmla="*/ 1 h 8"/>
              <a:gd name="T10" fmla="*/ 9 w 10"/>
              <a:gd name="T11" fmla="*/ 6 h 8"/>
              <a:gd name="T12" fmla="*/ 9 w 1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9" y="8"/>
                </a:moveTo>
                <a:cubicBezTo>
                  <a:pt x="4" y="7"/>
                  <a:pt x="4" y="7"/>
                  <a:pt x="4" y="7"/>
                </a:cubicBezTo>
                <a:cubicBezTo>
                  <a:pt x="0" y="6"/>
                  <a:pt x="0" y="6"/>
                  <a:pt x="0" y="6"/>
                </a:cubicBezTo>
                <a:cubicBezTo>
                  <a:pt x="1" y="4"/>
                  <a:pt x="1" y="4"/>
                  <a:pt x="1" y="4"/>
                </a:cubicBezTo>
                <a:cubicBezTo>
                  <a:pt x="1" y="2"/>
                  <a:pt x="3" y="0"/>
                  <a:pt x="6" y="1"/>
                </a:cubicBezTo>
                <a:cubicBezTo>
                  <a:pt x="8" y="1"/>
                  <a:pt x="10" y="3"/>
                  <a:pt x="9" y="6"/>
                </a:cubicBezTo>
                <a:lnTo>
                  <a:pt x="9" y="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Freeform: Shape 8"/>
          <p:cNvSpPr/>
          <p:nvPr/>
        </p:nvSpPr>
        <p:spPr bwMode="auto">
          <a:xfrm>
            <a:off x="5649083" y="2125611"/>
            <a:ext cx="33703" cy="29814"/>
          </a:xfrm>
          <a:custGeom>
            <a:avLst/>
            <a:gdLst>
              <a:gd name="T0" fmla="*/ 4 w 11"/>
              <a:gd name="T1" fmla="*/ 10 h 10"/>
              <a:gd name="T2" fmla="*/ 0 w 11"/>
              <a:gd name="T3" fmla="*/ 6 h 10"/>
              <a:gd name="T4" fmla="*/ 4 w 11"/>
              <a:gd name="T5" fmla="*/ 1 h 10"/>
              <a:gd name="T6" fmla="*/ 6 w 11"/>
              <a:gd name="T7" fmla="*/ 0 h 10"/>
              <a:gd name="T8" fmla="*/ 11 w 11"/>
              <a:gd name="T9" fmla="*/ 4 h 10"/>
              <a:gd name="T10" fmla="*/ 7 w 11"/>
              <a:gd name="T11" fmla="*/ 9 h 10"/>
              <a:gd name="T12" fmla="*/ 5 w 11"/>
              <a:gd name="T13" fmla="*/ 9 h 10"/>
              <a:gd name="T14" fmla="*/ 4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4" y="10"/>
                </a:moveTo>
                <a:cubicBezTo>
                  <a:pt x="2" y="10"/>
                  <a:pt x="1" y="8"/>
                  <a:pt x="0" y="6"/>
                </a:cubicBezTo>
                <a:cubicBezTo>
                  <a:pt x="0" y="4"/>
                  <a:pt x="1" y="1"/>
                  <a:pt x="4" y="1"/>
                </a:cubicBezTo>
                <a:cubicBezTo>
                  <a:pt x="6" y="0"/>
                  <a:pt x="6" y="0"/>
                  <a:pt x="6" y="0"/>
                </a:cubicBezTo>
                <a:cubicBezTo>
                  <a:pt x="8" y="0"/>
                  <a:pt x="10" y="1"/>
                  <a:pt x="11" y="4"/>
                </a:cubicBezTo>
                <a:cubicBezTo>
                  <a:pt x="11" y="6"/>
                  <a:pt x="10" y="9"/>
                  <a:pt x="7" y="9"/>
                </a:cubicBezTo>
                <a:cubicBezTo>
                  <a:pt x="5" y="9"/>
                  <a:pt x="5" y="9"/>
                  <a:pt x="5" y="9"/>
                </a:cubicBezTo>
                <a:lnTo>
                  <a:pt x="4" y="1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Freeform: Shape 9"/>
          <p:cNvSpPr/>
          <p:nvPr/>
        </p:nvSpPr>
        <p:spPr bwMode="auto">
          <a:xfrm>
            <a:off x="4898554" y="2137277"/>
            <a:ext cx="727197" cy="316285"/>
          </a:xfrm>
          <a:custGeom>
            <a:avLst/>
            <a:gdLst>
              <a:gd name="T0" fmla="*/ 2 w 237"/>
              <a:gd name="T1" fmla="*/ 101 h 103"/>
              <a:gd name="T2" fmla="*/ 7 w 237"/>
              <a:gd name="T3" fmla="*/ 93 h 103"/>
              <a:gd name="T4" fmla="*/ 11 w 237"/>
              <a:gd name="T5" fmla="*/ 100 h 103"/>
              <a:gd name="T6" fmla="*/ 5 w 237"/>
              <a:gd name="T7" fmla="*/ 103 h 103"/>
              <a:gd name="T8" fmla="*/ 20 w 237"/>
              <a:gd name="T9" fmla="*/ 90 h 103"/>
              <a:gd name="T10" fmla="*/ 26 w 237"/>
              <a:gd name="T11" fmla="*/ 81 h 103"/>
              <a:gd name="T12" fmla="*/ 30 w 237"/>
              <a:gd name="T13" fmla="*/ 89 h 103"/>
              <a:gd name="T14" fmla="*/ 24 w 237"/>
              <a:gd name="T15" fmla="*/ 92 h 103"/>
              <a:gd name="T16" fmla="*/ 39 w 237"/>
              <a:gd name="T17" fmla="*/ 79 h 103"/>
              <a:gd name="T18" fmla="*/ 45 w 237"/>
              <a:gd name="T19" fmla="*/ 70 h 103"/>
              <a:gd name="T20" fmla="*/ 49 w 237"/>
              <a:gd name="T21" fmla="*/ 78 h 103"/>
              <a:gd name="T22" fmla="*/ 43 w 237"/>
              <a:gd name="T23" fmla="*/ 81 h 103"/>
              <a:gd name="T24" fmla="*/ 59 w 237"/>
              <a:gd name="T25" fmla="*/ 68 h 103"/>
              <a:gd name="T26" fmla="*/ 65 w 237"/>
              <a:gd name="T27" fmla="*/ 60 h 103"/>
              <a:gd name="T28" fmla="*/ 69 w 237"/>
              <a:gd name="T29" fmla="*/ 68 h 103"/>
              <a:gd name="T30" fmla="*/ 63 w 237"/>
              <a:gd name="T31" fmla="*/ 71 h 103"/>
              <a:gd name="T32" fmla="*/ 79 w 237"/>
              <a:gd name="T33" fmla="*/ 58 h 103"/>
              <a:gd name="T34" fmla="*/ 85 w 237"/>
              <a:gd name="T35" fmla="*/ 50 h 103"/>
              <a:gd name="T36" fmla="*/ 88 w 237"/>
              <a:gd name="T37" fmla="*/ 58 h 103"/>
              <a:gd name="T38" fmla="*/ 83 w 237"/>
              <a:gd name="T39" fmla="*/ 61 h 103"/>
              <a:gd name="T40" fmla="*/ 99 w 237"/>
              <a:gd name="T41" fmla="*/ 49 h 103"/>
              <a:gd name="T42" fmla="*/ 105 w 237"/>
              <a:gd name="T43" fmla="*/ 41 h 103"/>
              <a:gd name="T44" fmla="*/ 108 w 237"/>
              <a:gd name="T45" fmla="*/ 50 h 103"/>
              <a:gd name="T46" fmla="*/ 103 w 237"/>
              <a:gd name="T47" fmla="*/ 52 h 103"/>
              <a:gd name="T48" fmla="*/ 119 w 237"/>
              <a:gd name="T49" fmla="*/ 40 h 103"/>
              <a:gd name="T50" fmla="*/ 125 w 237"/>
              <a:gd name="T51" fmla="*/ 33 h 103"/>
              <a:gd name="T52" fmla="*/ 129 w 237"/>
              <a:gd name="T53" fmla="*/ 41 h 103"/>
              <a:gd name="T54" fmla="*/ 123 w 237"/>
              <a:gd name="T55" fmla="*/ 43 h 103"/>
              <a:gd name="T56" fmla="*/ 139 w 237"/>
              <a:gd name="T57" fmla="*/ 32 h 103"/>
              <a:gd name="T58" fmla="*/ 146 w 237"/>
              <a:gd name="T59" fmla="*/ 25 h 103"/>
              <a:gd name="T60" fmla="*/ 149 w 237"/>
              <a:gd name="T61" fmla="*/ 33 h 103"/>
              <a:gd name="T62" fmla="*/ 143 w 237"/>
              <a:gd name="T63" fmla="*/ 35 h 103"/>
              <a:gd name="T64" fmla="*/ 160 w 237"/>
              <a:gd name="T65" fmla="*/ 25 h 103"/>
              <a:gd name="T66" fmla="*/ 167 w 237"/>
              <a:gd name="T67" fmla="*/ 18 h 103"/>
              <a:gd name="T68" fmla="*/ 170 w 237"/>
              <a:gd name="T69" fmla="*/ 26 h 103"/>
              <a:gd name="T70" fmla="*/ 164 w 237"/>
              <a:gd name="T71" fmla="*/ 28 h 103"/>
              <a:gd name="T72" fmla="*/ 181 w 237"/>
              <a:gd name="T73" fmla="*/ 18 h 103"/>
              <a:gd name="T74" fmla="*/ 188 w 237"/>
              <a:gd name="T75" fmla="*/ 11 h 103"/>
              <a:gd name="T76" fmla="*/ 191 w 237"/>
              <a:gd name="T77" fmla="*/ 20 h 103"/>
              <a:gd name="T78" fmla="*/ 185 w 237"/>
              <a:gd name="T79" fmla="*/ 21 h 103"/>
              <a:gd name="T80" fmla="*/ 202 w 237"/>
              <a:gd name="T81" fmla="*/ 12 h 103"/>
              <a:gd name="T82" fmla="*/ 210 w 237"/>
              <a:gd name="T83" fmla="*/ 6 h 103"/>
              <a:gd name="T84" fmla="*/ 212 w 237"/>
              <a:gd name="T85" fmla="*/ 14 h 103"/>
              <a:gd name="T86" fmla="*/ 207 w 237"/>
              <a:gd name="T87" fmla="*/ 15 h 103"/>
              <a:gd name="T88" fmla="*/ 224 w 237"/>
              <a:gd name="T89" fmla="*/ 7 h 103"/>
              <a:gd name="T90" fmla="*/ 231 w 237"/>
              <a:gd name="T91" fmla="*/ 0 h 103"/>
              <a:gd name="T92" fmla="*/ 233 w 237"/>
              <a:gd name="T93" fmla="*/ 9 h 103"/>
              <a:gd name="T94" fmla="*/ 228 w 237"/>
              <a:gd name="T9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7" h="103">
                <a:moveTo>
                  <a:pt x="5" y="103"/>
                </a:moveTo>
                <a:cubicBezTo>
                  <a:pt x="4" y="103"/>
                  <a:pt x="3" y="103"/>
                  <a:pt x="2" y="101"/>
                </a:cubicBezTo>
                <a:cubicBezTo>
                  <a:pt x="0" y="99"/>
                  <a:pt x="1" y="96"/>
                  <a:pt x="3" y="95"/>
                </a:cubicBezTo>
                <a:cubicBezTo>
                  <a:pt x="7" y="93"/>
                  <a:pt x="7" y="93"/>
                  <a:pt x="7" y="93"/>
                </a:cubicBezTo>
                <a:cubicBezTo>
                  <a:pt x="9" y="92"/>
                  <a:pt x="12" y="92"/>
                  <a:pt x="13" y="94"/>
                </a:cubicBezTo>
                <a:cubicBezTo>
                  <a:pt x="14" y="96"/>
                  <a:pt x="14" y="99"/>
                  <a:pt x="11" y="100"/>
                </a:cubicBezTo>
                <a:cubicBezTo>
                  <a:pt x="8" y="103"/>
                  <a:pt x="8" y="103"/>
                  <a:pt x="8" y="103"/>
                </a:cubicBezTo>
                <a:cubicBezTo>
                  <a:pt x="7" y="103"/>
                  <a:pt x="6" y="103"/>
                  <a:pt x="5" y="103"/>
                </a:cubicBezTo>
                <a:close/>
                <a:moveTo>
                  <a:pt x="24" y="92"/>
                </a:moveTo>
                <a:cubicBezTo>
                  <a:pt x="23" y="92"/>
                  <a:pt x="21" y="91"/>
                  <a:pt x="20" y="90"/>
                </a:cubicBezTo>
                <a:cubicBezTo>
                  <a:pt x="19" y="88"/>
                  <a:pt x="20" y="85"/>
                  <a:pt x="22" y="84"/>
                </a:cubicBezTo>
                <a:cubicBezTo>
                  <a:pt x="26" y="81"/>
                  <a:pt x="26" y="81"/>
                  <a:pt x="26" y="81"/>
                </a:cubicBezTo>
                <a:cubicBezTo>
                  <a:pt x="28" y="80"/>
                  <a:pt x="31" y="81"/>
                  <a:pt x="32" y="83"/>
                </a:cubicBezTo>
                <a:cubicBezTo>
                  <a:pt x="33" y="85"/>
                  <a:pt x="32" y="88"/>
                  <a:pt x="30" y="89"/>
                </a:cubicBezTo>
                <a:cubicBezTo>
                  <a:pt x="26" y="91"/>
                  <a:pt x="26" y="91"/>
                  <a:pt x="26" y="91"/>
                </a:cubicBezTo>
                <a:cubicBezTo>
                  <a:pt x="26" y="92"/>
                  <a:pt x="25" y="92"/>
                  <a:pt x="24" y="92"/>
                </a:cubicBezTo>
                <a:close/>
                <a:moveTo>
                  <a:pt x="43" y="81"/>
                </a:moveTo>
                <a:cubicBezTo>
                  <a:pt x="42" y="81"/>
                  <a:pt x="40" y="80"/>
                  <a:pt x="39" y="79"/>
                </a:cubicBezTo>
                <a:cubicBezTo>
                  <a:pt x="38" y="76"/>
                  <a:pt x="39" y="74"/>
                  <a:pt x="41" y="73"/>
                </a:cubicBezTo>
                <a:cubicBezTo>
                  <a:pt x="45" y="70"/>
                  <a:pt x="45" y="70"/>
                  <a:pt x="45" y="70"/>
                </a:cubicBezTo>
                <a:cubicBezTo>
                  <a:pt x="47" y="69"/>
                  <a:pt x="50" y="70"/>
                  <a:pt x="51" y="72"/>
                </a:cubicBezTo>
                <a:cubicBezTo>
                  <a:pt x="52" y="74"/>
                  <a:pt x="51" y="77"/>
                  <a:pt x="49" y="78"/>
                </a:cubicBezTo>
                <a:cubicBezTo>
                  <a:pt x="45" y="80"/>
                  <a:pt x="45" y="80"/>
                  <a:pt x="45" y="80"/>
                </a:cubicBezTo>
                <a:cubicBezTo>
                  <a:pt x="45" y="81"/>
                  <a:pt x="44" y="81"/>
                  <a:pt x="43" y="81"/>
                </a:cubicBezTo>
                <a:close/>
                <a:moveTo>
                  <a:pt x="63" y="71"/>
                </a:moveTo>
                <a:cubicBezTo>
                  <a:pt x="61" y="71"/>
                  <a:pt x="60" y="70"/>
                  <a:pt x="59" y="68"/>
                </a:cubicBezTo>
                <a:cubicBezTo>
                  <a:pt x="58" y="66"/>
                  <a:pt x="59" y="63"/>
                  <a:pt x="61" y="62"/>
                </a:cubicBezTo>
                <a:cubicBezTo>
                  <a:pt x="65" y="60"/>
                  <a:pt x="65" y="60"/>
                  <a:pt x="65" y="60"/>
                </a:cubicBezTo>
                <a:cubicBezTo>
                  <a:pt x="67" y="59"/>
                  <a:pt x="70" y="60"/>
                  <a:pt x="71" y="62"/>
                </a:cubicBezTo>
                <a:cubicBezTo>
                  <a:pt x="72" y="64"/>
                  <a:pt x="71" y="67"/>
                  <a:pt x="69" y="68"/>
                </a:cubicBezTo>
                <a:cubicBezTo>
                  <a:pt x="65" y="70"/>
                  <a:pt x="65" y="70"/>
                  <a:pt x="65" y="70"/>
                </a:cubicBezTo>
                <a:cubicBezTo>
                  <a:pt x="64" y="70"/>
                  <a:pt x="63" y="71"/>
                  <a:pt x="63" y="71"/>
                </a:cubicBezTo>
                <a:close/>
                <a:moveTo>
                  <a:pt x="83" y="61"/>
                </a:moveTo>
                <a:cubicBezTo>
                  <a:pt x="81" y="61"/>
                  <a:pt x="79" y="60"/>
                  <a:pt x="79" y="58"/>
                </a:cubicBezTo>
                <a:cubicBezTo>
                  <a:pt x="77" y="56"/>
                  <a:pt x="78" y="53"/>
                  <a:pt x="81" y="52"/>
                </a:cubicBezTo>
                <a:cubicBezTo>
                  <a:pt x="85" y="50"/>
                  <a:pt x="85" y="50"/>
                  <a:pt x="85" y="50"/>
                </a:cubicBezTo>
                <a:cubicBezTo>
                  <a:pt x="87" y="49"/>
                  <a:pt x="89" y="50"/>
                  <a:pt x="91" y="53"/>
                </a:cubicBezTo>
                <a:cubicBezTo>
                  <a:pt x="92" y="55"/>
                  <a:pt x="91" y="57"/>
                  <a:pt x="88" y="58"/>
                </a:cubicBezTo>
                <a:cubicBezTo>
                  <a:pt x="84" y="60"/>
                  <a:pt x="84" y="60"/>
                  <a:pt x="84" y="60"/>
                </a:cubicBezTo>
                <a:cubicBezTo>
                  <a:pt x="84" y="61"/>
                  <a:pt x="83" y="61"/>
                  <a:pt x="83" y="61"/>
                </a:cubicBezTo>
                <a:close/>
                <a:moveTo>
                  <a:pt x="103" y="52"/>
                </a:moveTo>
                <a:cubicBezTo>
                  <a:pt x="101" y="52"/>
                  <a:pt x="99" y="51"/>
                  <a:pt x="99" y="49"/>
                </a:cubicBezTo>
                <a:cubicBezTo>
                  <a:pt x="98" y="47"/>
                  <a:pt x="99" y="44"/>
                  <a:pt x="101" y="43"/>
                </a:cubicBezTo>
                <a:cubicBezTo>
                  <a:pt x="105" y="41"/>
                  <a:pt x="105" y="41"/>
                  <a:pt x="105" y="41"/>
                </a:cubicBezTo>
                <a:cubicBezTo>
                  <a:pt x="107" y="40"/>
                  <a:pt x="110" y="41"/>
                  <a:pt x="111" y="44"/>
                </a:cubicBezTo>
                <a:cubicBezTo>
                  <a:pt x="112" y="46"/>
                  <a:pt x="111" y="49"/>
                  <a:pt x="108" y="50"/>
                </a:cubicBezTo>
                <a:cubicBezTo>
                  <a:pt x="104" y="51"/>
                  <a:pt x="104" y="51"/>
                  <a:pt x="104" y="51"/>
                </a:cubicBezTo>
                <a:cubicBezTo>
                  <a:pt x="104" y="52"/>
                  <a:pt x="103" y="52"/>
                  <a:pt x="103" y="52"/>
                </a:cubicBezTo>
                <a:close/>
                <a:moveTo>
                  <a:pt x="123" y="43"/>
                </a:moveTo>
                <a:cubicBezTo>
                  <a:pt x="121" y="43"/>
                  <a:pt x="119" y="42"/>
                  <a:pt x="119" y="40"/>
                </a:cubicBezTo>
                <a:cubicBezTo>
                  <a:pt x="118" y="38"/>
                  <a:pt x="119" y="35"/>
                  <a:pt x="121" y="35"/>
                </a:cubicBezTo>
                <a:cubicBezTo>
                  <a:pt x="125" y="33"/>
                  <a:pt x="125" y="33"/>
                  <a:pt x="125" y="33"/>
                </a:cubicBezTo>
                <a:cubicBezTo>
                  <a:pt x="128" y="32"/>
                  <a:pt x="130" y="33"/>
                  <a:pt x="131" y="35"/>
                </a:cubicBezTo>
                <a:cubicBezTo>
                  <a:pt x="132" y="38"/>
                  <a:pt x="131" y="40"/>
                  <a:pt x="129" y="41"/>
                </a:cubicBezTo>
                <a:cubicBezTo>
                  <a:pt x="125" y="43"/>
                  <a:pt x="125" y="43"/>
                  <a:pt x="125" y="43"/>
                </a:cubicBezTo>
                <a:cubicBezTo>
                  <a:pt x="124" y="43"/>
                  <a:pt x="123" y="43"/>
                  <a:pt x="123" y="43"/>
                </a:cubicBezTo>
                <a:close/>
                <a:moveTo>
                  <a:pt x="143" y="35"/>
                </a:moveTo>
                <a:cubicBezTo>
                  <a:pt x="142" y="35"/>
                  <a:pt x="140" y="34"/>
                  <a:pt x="139" y="32"/>
                </a:cubicBezTo>
                <a:cubicBezTo>
                  <a:pt x="138" y="30"/>
                  <a:pt x="140" y="27"/>
                  <a:pt x="142" y="27"/>
                </a:cubicBezTo>
                <a:cubicBezTo>
                  <a:pt x="146" y="25"/>
                  <a:pt x="146" y="25"/>
                  <a:pt x="146" y="25"/>
                </a:cubicBezTo>
                <a:cubicBezTo>
                  <a:pt x="148" y="24"/>
                  <a:pt x="151" y="26"/>
                  <a:pt x="152" y="28"/>
                </a:cubicBezTo>
                <a:cubicBezTo>
                  <a:pt x="153" y="30"/>
                  <a:pt x="151" y="33"/>
                  <a:pt x="149" y="33"/>
                </a:cubicBezTo>
                <a:cubicBezTo>
                  <a:pt x="145" y="35"/>
                  <a:pt x="145" y="35"/>
                  <a:pt x="145" y="35"/>
                </a:cubicBezTo>
                <a:cubicBezTo>
                  <a:pt x="144" y="35"/>
                  <a:pt x="144" y="35"/>
                  <a:pt x="143" y="35"/>
                </a:cubicBezTo>
                <a:close/>
                <a:moveTo>
                  <a:pt x="164" y="28"/>
                </a:moveTo>
                <a:cubicBezTo>
                  <a:pt x="162" y="28"/>
                  <a:pt x="161" y="27"/>
                  <a:pt x="160" y="25"/>
                </a:cubicBezTo>
                <a:cubicBezTo>
                  <a:pt x="159" y="23"/>
                  <a:pt x="161" y="20"/>
                  <a:pt x="163" y="19"/>
                </a:cubicBezTo>
                <a:cubicBezTo>
                  <a:pt x="167" y="18"/>
                  <a:pt x="167" y="18"/>
                  <a:pt x="167" y="18"/>
                </a:cubicBezTo>
                <a:cubicBezTo>
                  <a:pt x="169" y="17"/>
                  <a:pt x="172" y="18"/>
                  <a:pt x="173" y="21"/>
                </a:cubicBezTo>
                <a:cubicBezTo>
                  <a:pt x="173" y="23"/>
                  <a:pt x="172" y="26"/>
                  <a:pt x="170" y="26"/>
                </a:cubicBezTo>
                <a:cubicBezTo>
                  <a:pt x="166" y="28"/>
                  <a:pt x="166" y="28"/>
                  <a:pt x="166" y="28"/>
                </a:cubicBezTo>
                <a:cubicBezTo>
                  <a:pt x="165" y="28"/>
                  <a:pt x="165" y="28"/>
                  <a:pt x="164" y="28"/>
                </a:cubicBezTo>
                <a:close/>
                <a:moveTo>
                  <a:pt x="185" y="21"/>
                </a:moveTo>
                <a:cubicBezTo>
                  <a:pt x="183" y="21"/>
                  <a:pt x="182" y="20"/>
                  <a:pt x="181" y="18"/>
                </a:cubicBezTo>
                <a:cubicBezTo>
                  <a:pt x="180" y="16"/>
                  <a:pt x="182" y="13"/>
                  <a:pt x="184" y="13"/>
                </a:cubicBezTo>
                <a:cubicBezTo>
                  <a:pt x="188" y="11"/>
                  <a:pt x="188" y="11"/>
                  <a:pt x="188" y="11"/>
                </a:cubicBezTo>
                <a:cubicBezTo>
                  <a:pt x="191" y="11"/>
                  <a:pt x="193" y="12"/>
                  <a:pt x="194" y="14"/>
                </a:cubicBezTo>
                <a:cubicBezTo>
                  <a:pt x="194" y="17"/>
                  <a:pt x="193" y="19"/>
                  <a:pt x="191" y="20"/>
                </a:cubicBezTo>
                <a:cubicBezTo>
                  <a:pt x="187" y="21"/>
                  <a:pt x="187" y="21"/>
                  <a:pt x="187" y="21"/>
                </a:cubicBezTo>
                <a:cubicBezTo>
                  <a:pt x="186" y="21"/>
                  <a:pt x="186" y="21"/>
                  <a:pt x="185" y="21"/>
                </a:cubicBezTo>
                <a:close/>
                <a:moveTo>
                  <a:pt x="207" y="15"/>
                </a:moveTo>
                <a:cubicBezTo>
                  <a:pt x="205" y="15"/>
                  <a:pt x="203" y="14"/>
                  <a:pt x="202" y="12"/>
                </a:cubicBezTo>
                <a:cubicBezTo>
                  <a:pt x="202" y="10"/>
                  <a:pt x="203" y="7"/>
                  <a:pt x="205" y="7"/>
                </a:cubicBezTo>
                <a:cubicBezTo>
                  <a:pt x="210" y="6"/>
                  <a:pt x="210" y="6"/>
                  <a:pt x="210" y="6"/>
                </a:cubicBezTo>
                <a:cubicBezTo>
                  <a:pt x="212" y="5"/>
                  <a:pt x="214" y="6"/>
                  <a:pt x="215" y="9"/>
                </a:cubicBezTo>
                <a:cubicBezTo>
                  <a:pt x="216" y="11"/>
                  <a:pt x="214" y="14"/>
                  <a:pt x="212" y="14"/>
                </a:cubicBezTo>
                <a:cubicBezTo>
                  <a:pt x="208" y="15"/>
                  <a:pt x="208" y="15"/>
                  <a:pt x="208" y="15"/>
                </a:cubicBezTo>
                <a:cubicBezTo>
                  <a:pt x="207" y="15"/>
                  <a:pt x="207" y="15"/>
                  <a:pt x="207" y="15"/>
                </a:cubicBezTo>
                <a:close/>
                <a:moveTo>
                  <a:pt x="228" y="10"/>
                </a:moveTo>
                <a:cubicBezTo>
                  <a:pt x="226" y="10"/>
                  <a:pt x="224" y="9"/>
                  <a:pt x="224" y="7"/>
                </a:cubicBezTo>
                <a:cubicBezTo>
                  <a:pt x="223" y="4"/>
                  <a:pt x="225" y="2"/>
                  <a:pt x="227" y="1"/>
                </a:cubicBezTo>
                <a:cubicBezTo>
                  <a:pt x="231" y="0"/>
                  <a:pt x="231" y="0"/>
                  <a:pt x="231" y="0"/>
                </a:cubicBezTo>
                <a:cubicBezTo>
                  <a:pt x="234" y="0"/>
                  <a:pt x="236" y="1"/>
                  <a:pt x="237" y="4"/>
                </a:cubicBezTo>
                <a:cubicBezTo>
                  <a:pt x="237" y="6"/>
                  <a:pt x="236" y="9"/>
                  <a:pt x="233" y="9"/>
                </a:cubicBezTo>
                <a:cubicBezTo>
                  <a:pt x="229" y="10"/>
                  <a:pt x="229" y="10"/>
                  <a:pt x="229" y="10"/>
                </a:cubicBezTo>
                <a:lnTo>
                  <a:pt x="228" y="1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10"/>
          <p:cNvSpPr/>
          <p:nvPr/>
        </p:nvSpPr>
        <p:spPr bwMode="auto">
          <a:xfrm>
            <a:off x="4849296" y="2453562"/>
            <a:ext cx="36295" cy="33703"/>
          </a:xfrm>
          <a:custGeom>
            <a:avLst/>
            <a:gdLst>
              <a:gd name="T0" fmla="*/ 5 w 12"/>
              <a:gd name="T1" fmla="*/ 11 h 11"/>
              <a:gd name="T2" fmla="*/ 1 w 12"/>
              <a:gd name="T3" fmla="*/ 9 h 11"/>
              <a:gd name="T4" fmla="*/ 2 w 12"/>
              <a:gd name="T5" fmla="*/ 3 h 11"/>
              <a:gd name="T6" fmla="*/ 4 w 12"/>
              <a:gd name="T7" fmla="*/ 2 h 11"/>
              <a:gd name="T8" fmla="*/ 10 w 12"/>
              <a:gd name="T9" fmla="*/ 3 h 11"/>
              <a:gd name="T10" fmla="*/ 9 w 12"/>
              <a:gd name="T11" fmla="*/ 9 h 11"/>
              <a:gd name="T12" fmla="*/ 7 w 12"/>
              <a:gd name="T13" fmla="*/ 10 h 11"/>
              <a:gd name="T14" fmla="*/ 5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5" y="11"/>
                </a:moveTo>
                <a:cubicBezTo>
                  <a:pt x="3" y="11"/>
                  <a:pt x="2" y="11"/>
                  <a:pt x="1" y="9"/>
                </a:cubicBezTo>
                <a:cubicBezTo>
                  <a:pt x="0" y="7"/>
                  <a:pt x="0" y="4"/>
                  <a:pt x="2" y="3"/>
                </a:cubicBezTo>
                <a:cubicBezTo>
                  <a:pt x="4" y="2"/>
                  <a:pt x="4" y="2"/>
                  <a:pt x="4" y="2"/>
                </a:cubicBezTo>
                <a:cubicBezTo>
                  <a:pt x="6" y="0"/>
                  <a:pt x="9" y="1"/>
                  <a:pt x="10" y="3"/>
                </a:cubicBezTo>
                <a:cubicBezTo>
                  <a:pt x="12" y="5"/>
                  <a:pt x="11" y="8"/>
                  <a:pt x="9" y="9"/>
                </a:cubicBezTo>
                <a:cubicBezTo>
                  <a:pt x="7" y="10"/>
                  <a:pt x="7" y="10"/>
                  <a:pt x="7" y="10"/>
                </a:cubicBezTo>
                <a:cubicBezTo>
                  <a:pt x="7" y="11"/>
                  <a:pt x="6" y="11"/>
                  <a:pt x="5"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Freeform: Shape 11"/>
          <p:cNvSpPr/>
          <p:nvPr/>
        </p:nvSpPr>
        <p:spPr bwMode="auto">
          <a:xfrm>
            <a:off x="7305692" y="2453562"/>
            <a:ext cx="37592" cy="33703"/>
          </a:xfrm>
          <a:custGeom>
            <a:avLst/>
            <a:gdLst>
              <a:gd name="T0" fmla="*/ 7 w 12"/>
              <a:gd name="T1" fmla="*/ 11 h 11"/>
              <a:gd name="T2" fmla="*/ 4 w 12"/>
              <a:gd name="T3" fmla="*/ 10 h 11"/>
              <a:gd name="T4" fmla="*/ 2 w 12"/>
              <a:gd name="T5" fmla="*/ 9 h 11"/>
              <a:gd name="T6" fmla="*/ 1 w 12"/>
              <a:gd name="T7" fmla="*/ 2 h 11"/>
              <a:gd name="T8" fmla="*/ 7 w 12"/>
              <a:gd name="T9" fmla="*/ 1 h 11"/>
              <a:gd name="T10" fmla="*/ 9 w 12"/>
              <a:gd name="T11" fmla="*/ 2 h 11"/>
              <a:gd name="T12" fmla="*/ 10 w 12"/>
              <a:gd name="T13" fmla="*/ 9 h 11"/>
              <a:gd name="T14" fmla="*/ 7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7" y="11"/>
                </a:moveTo>
                <a:cubicBezTo>
                  <a:pt x="6" y="11"/>
                  <a:pt x="5" y="10"/>
                  <a:pt x="4" y="10"/>
                </a:cubicBezTo>
                <a:cubicBezTo>
                  <a:pt x="2" y="9"/>
                  <a:pt x="2" y="9"/>
                  <a:pt x="2" y="9"/>
                </a:cubicBezTo>
                <a:cubicBezTo>
                  <a:pt x="0" y="7"/>
                  <a:pt x="0" y="4"/>
                  <a:pt x="1" y="2"/>
                </a:cubicBezTo>
                <a:cubicBezTo>
                  <a:pt x="2" y="0"/>
                  <a:pt x="5" y="0"/>
                  <a:pt x="7" y="1"/>
                </a:cubicBezTo>
                <a:cubicBezTo>
                  <a:pt x="9" y="2"/>
                  <a:pt x="9" y="2"/>
                  <a:pt x="9" y="2"/>
                </a:cubicBezTo>
                <a:cubicBezTo>
                  <a:pt x="11" y="4"/>
                  <a:pt x="12" y="7"/>
                  <a:pt x="10" y="9"/>
                </a:cubicBezTo>
                <a:cubicBezTo>
                  <a:pt x="9" y="10"/>
                  <a:pt x="8" y="11"/>
                  <a:pt x="7"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Freeform: Shape 12"/>
          <p:cNvSpPr/>
          <p:nvPr/>
        </p:nvSpPr>
        <p:spPr bwMode="auto">
          <a:xfrm>
            <a:off x="6551274" y="2134684"/>
            <a:ext cx="738863" cy="318878"/>
          </a:xfrm>
          <a:custGeom>
            <a:avLst/>
            <a:gdLst>
              <a:gd name="T0" fmla="*/ 233 w 241"/>
              <a:gd name="T1" fmla="*/ 103 h 104"/>
              <a:gd name="T2" fmla="*/ 228 w 241"/>
              <a:gd name="T3" fmla="*/ 94 h 104"/>
              <a:gd name="T4" fmla="*/ 238 w 241"/>
              <a:gd name="T5" fmla="*/ 95 h 104"/>
              <a:gd name="T6" fmla="*/ 236 w 241"/>
              <a:gd name="T7" fmla="*/ 104 h 104"/>
              <a:gd name="T8" fmla="*/ 214 w 241"/>
              <a:gd name="T9" fmla="*/ 91 h 104"/>
              <a:gd name="T10" fmla="*/ 209 w 241"/>
              <a:gd name="T11" fmla="*/ 83 h 104"/>
              <a:gd name="T12" fmla="*/ 219 w 241"/>
              <a:gd name="T13" fmla="*/ 84 h 104"/>
              <a:gd name="T14" fmla="*/ 217 w 241"/>
              <a:gd name="T15" fmla="*/ 92 h 104"/>
              <a:gd name="T16" fmla="*/ 195 w 241"/>
              <a:gd name="T17" fmla="*/ 80 h 104"/>
              <a:gd name="T18" fmla="*/ 189 w 241"/>
              <a:gd name="T19" fmla="*/ 72 h 104"/>
              <a:gd name="T20" fmla="*/ 199 w 241"/>
              <a:gd name="T21" fmla="*/ 73 h 104"/>
              <a:gd name="T22" fmla="*/ 197 w 241"/>
              <a:gd name="T23" fmla="*/ 81 h 104"/>
              <a:gd name="T24" fmla="*/ 175 w 241"/>
              <a:gd name="T25" fmla="*/ 70 h 104"/>
              <a:gd name="T26" fmla="*/ 170 w 241"/>
              <a:gd name="T27" fmla="*/ 62 h 104"/>
              <a:gd name="T28" fmla="*/ 179 w 241"/>
              <a:gd name="T29" fmla="*/ 62 h 104"/>
              <a:gd name="T30" fmla="*/ 177 w 241"/>
              <a:gd name="T31" fmla="*/ 70 h 104"/>
              <a:gd name="T32" fmla="*/ 156 w 241"/>
              <a:gd name="T33" fmla="*/ 60 h 104"/>
              <a:gd name="T34" fmla="*/ 149 w 241"/>
              <a:gd name="T35" fmla="*/ 52 h 104"/>
              <a:gd name="T36" fmla="*/ 159 w 241"/>
              <a:gd name="T37" fmla="*/ 52 h 104"/>
              <a:gd name="T38" fmla="*/ 157 w 241"/>
              <a:gd name="T39" fmla="*/ 61 h 104"/>
              <a:gd name="T40" fmla="*/ 135 w 241"/>
              <a:gd name="T41" fmla="*/ 51 h 104"/>
              <a:gd name="T42" fmla="*/ 129 w 241"/>
              <a:gd name="T43" fmla="*/ 43 h 104"/>
              <a:gd name="T44" fmla="*/ 139 w 241"/>
              <a:gd name="T45" fmla="*/ 43 h 104"/>
              <a:gd name="T46" fmla="*/ 137 w 241"/>
              <a:gd name="T47" fmla="*/ 51 h 104"/>
              <a:gd name="T48" fmla="*/ 115 w 241"/>
              <a:gd name="T49" fmla="*/ 43 h 104"/>
              <a:gd name="T50" fmla="*/ 108 w 241"/>
              <a:gd name="T51" fmla="*/ 35 h 104"/>
              <a:gd name="T52" fmla="*/ 118 w 241"/>
              <a:gd name="T53" fmla="*/ 34 h 104"/>
              <a:gd name="T54" fmla="*/ 116 w 241"/>
              <a:gd name="T55" fmla="*/ 43 h 104"/>
              <a:gd name="T56" fmla="*/ 94 w 241"/>
              <a:gd name="T57" fmla="*/ 35 h 104"/>
              <a:gd name="T58" fmla="*/ 87 w 241"/>
              <a:gd name="T59" fmla="*/ 28 h 104"/>
              <a:gd name="T60" fmla="*/ 97 w 241"/>
              <a:gd name="T61" fmla="*/ 26 h 104"/>
              <a:gd name="T62" fmla="*/ 95 w 241"/>
              <a:gd name="T63" fmla="*/ 35 h 104"/>
              <a:gd name="T64" fmla="*/ 73 w 241"/>
              <a:gd name="T65" fmla="*/ 27 h 104"/>
              <a:gd name="T66" fmla="*/ 66 w 241"/>
              <a:gd name="T67" fmla="*/ 21 h 104"/>
              <a:gd name="T68" fmla="*/ 76 w 241"/>
              <a:gd name="T69" fmla="*/ 19 h 104"/>
              <a:gd name="T70" fmla="*/ 74 w 241"/>
              <a:gd name="T71" fmla="*/ 28 h 104"/>
              <a:gd name="T72" fmla="*/ 52 w 241"/>
              <a:gd name="T73" fmla="*/ 21 h 104"/>
              <a:gd name="T74" fmla="*/ 44 w 241"/>
              <a:gd name="T75" fmla="*/ 14 h 104"/>
              <a:gd name="T76" fmla="*/ 54 w 241"/>
              <a:gd name="T77" fmla="*/ 12 h 104"/>
              <a:gd name="T78" fmla="*/ 53 w 241"/>
              <a:gd name="T79" fmla="*/ 21 h 104"/>
              <a:gd name="T80" fmla="*/ 30 w 241"/>
              <a:gd name="T81" fmla="*/ 15 h 104"/>
              <a:gd name="T82" fmla="*/ 23 w 241"/>
              <a:gd name="T83" fmla="*/ 9 h 104"/>
              <a:gd name="T84" fmla="*/ 32 w 241"/>
              <a:gd name="T85" fmla="*/ 7 h 104"/>
              <a:gd name="T86" fmla="*/ 31 w 241"/>
              <a:gd name="T87" fmla="*/ 15 h 104"/>
              <a:gd name="T88" fmla="*/ 9 w 241"/>
              <a:gd name="T89" fmla="*/ 10 h 104"/>
              <a:gd name="T90" fmla="*/ 1 w 241"/>
              <a:gd name="T91" fmla="*/ 4 h 104"/>
              <a:gd name="T92" fmla="*/ 11 w 241"/>
              <a:gd name="T93" fmla="*/ 1 h 104"/>
              <a:gd name="T94" fmla="*/ 10 w 241"/>
              <a:gd name="T95" fmla="*/ 1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 h="104">
                <a:moveTo>
                  <a:pt x="236" y="104"/>
                </a:moveTo>
                <a:cubicBezTo>
                  <a:pt x="235" y="104"/>
                  <a:pt x="234" y="103"/>
                  <a:pt x="233" y="103"/>
                </a:cubicBezTo>
                <a:cubicBezTo>
                  <a:pt x="230" y="101"/>
                  <a:pt x="230" y="101"/>
                  <a:pt x="230" y="101"/>
                </a:cubicBezTo>
                <a:cubicBezTo>
                  <a:pt x="228" y="99"/>
                  <a:pt x="227" y="96"/>
                  <a:pt x="228" y="94"/>
                </a:cubicBezTo>
                <a:cubicBezTo>
                  <a:pt x="230" y="92"/>
                  <a:pt x="232" y="92"/>
                  <a:pt x="234" y="93"/>
                </a:cubicBezTo>
                <a:cubicBezTo>
                  <a:pt x="238" y="95"/>
                  <a:pt x="238" y="95"/>
                  <a:pt x="238" y="95"/>
                </a:cubicBezTo>
                <a:cubicBezTo>
                  <a:pt x="240" y="97"/>
                  <a:pt x="241" y="99"/>
                  <a:pt x="240" y="101"/>
                </a:cubicBezTo>
                <a:cubicBezTo>
                  <a:pt x="239" y="103"/>
                  <a:pt x="237" y="104"/>
                  <a:pt x="236" y="104"/>
                </a:cubicBezTo>
                <a:close/>
                <a:moveTo>
                  <a:pt x="217" y="92"/>
                </a:moveTo>
                <a:cubicBezTo>
                  <a:pt x="216" y="92"/>
                  <a:pt x="215" y="92"/>
                  <a:pt x="214" y="91"/>
                </a:cubicBezTo>
                <a:cubicBezTo>
                  <a:pt x="211" y="89"/>
                  <a:pt x="211" y="89"/>
                  <a:pt x="211" y="89"/>
                </a:cubicBezTo>
                <a:cubicBezTo>
                  <a:pt x="209" y="88"/>
                  <a:pt x="208" y="85"/>
                  <a:pt x="209" y="83"/>
                </a:cubicBezTo>
                <a:cubicBezTo>
                  <a:pt x="210" y="81"/>
                  <a:pt x="213" y="80"/>
                  <a:pt x="215" y="81"/>
                </a:cubicBezTo>
                <a:cubicBezTo>
                  <a:pt x="219" y="84"/>
                  <a:pt x="219" y="84"/>
                  <a:pt x="219" y="84"/>
                </a:cubicBezTo>
                <a:cubicBezTo>
                  <a:pt x="221" y="85"/>
                  <a:pt x="222" y="88"/>
                  <a:pt x="221" y="90"/>
                </a:cubicBezTo>
                <a:cubicBezTo>
                  <a:pt x="220" y="91"/>
                  <a:pt x="218" y="92"/>
                  <a:pt x="217" y="92"/>
                </a:cubicBezTo>
                <a:close/>
                <a:moveTo>
                  <a:pt x="197" y="81"/>
                </a:moveTo>
                <a:cubicBezTo>
                  <a:pt x="197" y="81"/>
                  <a:pt x="196" y="81"/>
                  <a:pt x="195" y="80"/>
                </a:cubicBezTo>
                <a:cubicBezTo>
                  <a:pt x="191" y="78"/>
                  <a:pt x="191" y="78"/>
                  <a:pt x="191" y="78"/>
                </a:cubicBezTo>
                <a:cubicBezTo>
                  <a:pt x="189" y="77"/>
                  <a:pt x="188" y="74"/>
                  <a:pt x="189" y="72"/>
                </a:cubicBezTo>
                <a:cubicBezTo>
                  <a:pt x="191" y="70"/>
                  <a:pt x="193" y="69"/>
                  <a:pt x="195" y="70"/>
                </a:cubicBezTo>
                <a:cubicBezTo>
                  <a:pt x="199" y="73"/>
                  <a:pt x="199" y="73"/>
                  <a:pt x="199" y="73"/>
                </a:cubicBezTo>
                <a:cubicBezTo>
                  <a:pt x="202" y="74"/>
                  <a:pt x="202" y="76"/>
                  <a:pt x="201" y="79"/>
                </a:cubicBezTo>
                <a:cubicBezTo>
                  <a:pt x="200" y="80"/>
                  <a:pt x="199" y="81"/>
                  <a:pt x="197" y="81"/>
                </a:cubicBezTo>
                <a:close/>
                <a:moveTo>
                  <a:pt x="177" y="70"/>
                </a:moveTo>
                <a:cubicBezTo>
                  <a:pt x="177" y="70"/>
                  <a:pt x="176" y="70"/>
                  <a:pt x="175" y="70"/>
                </a:cubicBezTo>
                <a:cubicBezTo>
                  <a:pt x="172" y="68"/>
                  <a:pt x="172" y="68"/>
                  <a:pt x="172" y="68"/>
                </a:cubicBezTo>
                <a:cubicBezTo>
                  <a:pt x="169" y="67"/>
                  <a:pt x="168" y="64"/>
                  <a:pt x="170" y="62"/>
                </a:cubicBezTo>
                <a:cubicBezTo>
                  <a:pt x="171" y="60"/>
                  <a:pt x="173" y="59"/>
                  <a:pt x="175" y="60"/>
                </a:cubicBezTo>
                <a:cubicBezTo>
                  <a:pt x="179" y="62"/>
                  <a:pt x="179" y="62"/>
                  <a:pt x="179" y="62"/>
                </a:cubicBezTo>
                <a:cubicBezTo>
                  <a:pt x="182" y="63"/>
                  <a:pt x="183" y="66"/>
                  <a:pt x="181" y="68"/>
                </a:cubicBezTo>
                <a:cubicBezTo>
                  <a:pt x="181" y="70"/>
                  <a:pt x="179" y="70"/>
                  <a:pt x="177" y="70"/>
                </a:cubicBezTo>
                <a:close/>
                <a:moveTo>
                  <a:pt x="157" y="61"/>
                </a:moveTo>
                <a:cubicBezTo>
                  <a:pt x="157" y="61"/>
                  <a:pt x="156" y="60"/>
                  <a:pt x="156" y="60"/>
                </a:cubicBezTo>
                <a:cubicBezTo>
                  <a:pt x="151" y="58"/>
                  <a:pt x="151" y="58"/>
                  <a:pt x="151" y="58"/>
                </a:cubicBezTo>
                <a:cubicBezTo>
                  <a:pt x="149" y="57"/>
                  <a:pt x="148" y="55"/>
                  <a:pt x="149" y="52"/>
                </a:cubicBezTo>
                <a:cubicBezTo>
                  <a:pt x="150" y="50"/>
                  <a:pt x="153" y="49"/>
                  <a:pt x="155" y="50"/>
                </a:cubicBezTo>
                <a:cubicBezTo>
                  <a:pt x="159" y="52"/>
                  <a:pt x="159" y="52"/>
                  <a:pt x="159" y="52"/>
                </a:cubicBezTo>
                <a:cubicBezTo>
                  <a:pt x="161" y="53"/>
                  <a:pt x="162" y="56"/>
                  <a:pt x="161" y="58"/>
                </a:cubicBezTo>
                <a:cubicBezTo>
                  <a:pt x="161" y="60"/>
                  <a:pt x="159" y="61"/>
                  <a:pt x="157" y="61"/>
                </a:cubicBezTo>
                <a:close/>
                <a:moveTo>
                  <a:pt x="137" y="51"/>
                </a:moveTo>
                <a:cubicBezTo>
                  <a:pt x="136" y="51"/>
                  <a:pt x="136" y="51"/>
                  <a:pt x="135" y="51"/>
                </a:cubicBezTo>
                <a:cubicBezTo>
                  <a:pt x="131" y="49"/>
                  <a:pt x="131" y="49"/>
                  <a:pt x="131" y="49"/>
                </a:cubicBezTo>
                <a:cubicBezTo>
                  <a:pt x="129" y="48"/>
                  <a:pt x="128" y="46"/>
                  <a:pt x="129" y="43"/>
                </a:cubicBezTo>
                <a:cubicBezTo>
                  <a:pt x="130" y="41"/>
                  <a:pt x="132" y="40"/>
                  <a:pt x="135" y="41"/>
                </a:cubicBezTo>
                <a:cubicBezTo>
                  <a:pt x="139" y="43"/>
                  <a:pt x="139" y="43"/>
                  <a:pt x="139" y="43"/>
                </a:cubicBezTo>
                <a:cubicBezTo>
                  <a:pt x="141" y="44"/>
                  <a:pt x="142" y="46"/>
                  <a:pt x="141" y="49"/>
                </a:cubicBezTo>
                <a:cubicBezTo>
                  <a:pt x="140" y="50"/>
                  <a:pt x="139" y="51"/>
                  <a:pt x="137" y="51"/>
                </a:cubicBezTo>
                <a:close/>
                <a:moveTo>
                  <a:pt x="116" y="43"/>
                </a:moveTo>
                <a:cubicBezTo>
                  <a:pt x="116" y="43"/>
                  <a:pt x="115" y="43"/>
                  <a:pt x="115" y="43"/>
                </a:cubicBezTo>
                <a:cubicBezTo>
                  <a:pt x="111" y="41"/>
                  <a:pt x="111" y="41"/>
                  <a:pt x="111" y="41"/>
                </a:cubicBezTo>
                <a:cubicBezTo>
                  <a:pt x="108" y="40"/>
                  <a:pt x="107" y="37"/>
                  <a:pt x="108" y="35"/>
                </a:cubicBezTo>
                <a:cubicBezTo>
                  <a:pt x="109" y="33"/>
                  <a:pt x="112" y="32"/>
                  <a:pt x="114" y="33"/>
                </a:cubicBezTo>
                <a:cubicBezTo>
                  <a:pt x="118" y="34"/>
                  <a:pt x="118" y="34"/>
                  <a:pt x="118" y="34"/>
                </a:cubicBezTo>
                <a:cubicBezTo>
                  <a:pt x="120" y="35"/>
                  <a:pt x="121" y="38"/>
                  <a:pt x="120" y="40"/>
                </a:cubicBezTo>
                <a:cubicBezTo>
                  <a:pt x="120" y="42"/>
                  <a:pt x="118" y="43"/>
                  <a:pt x="116" y="43"/>
                </a:cubicBezTo>
                <a:close/>
                <a:moveTo>
                  <a:pt x="95" y="35"/>
                </a:moveTo>
                <a:cubicBezTo>
                  <a:pt x="95" y="35"/>
                  <a:pt x="94" y="35"/>
                  <a:pt x="94" y="35"/>
                </a:cubicBezTo>
                <a:cubicBezTo>
                  <a:pt x="90" y="33"/>
                  <a:pt x="90" y="33"/>
                  <a:pt x="90" y="33"/>
                </a:cubicBezTo>
                <a:cubicBezTo>
                  <a:pt x="87" y="32"/>
                  <a:pt x="86" y="30"/>
                  <a:pt x="87" y="28"/>
                </a:cubicBezTo>
                <a:cubicBezTo>
                  <a:pt x="88" y="25"/>
                  <a:pt x="90" y="24"/>
                  <a:pt x="93" y="25"/>
                </a:cubicBezTo>
                <a:cubicBezTo>
                  <a:pt x="97" y="26"/>
                  <a:pt x="97" y="26"/>
                  <a:pt x="97" y="26"/>
                </a:cubicBezTo>
                <a:cubicBezTo>
                  <a:pt x="99" y="27"/>
                  <a:pt x="100" y="30"/>
                  <a:pt x="100" y="32"/>
                </a:cubicBezTo>
                <a:cubicBezTo>
                  <a:pt x="99" y="34"/>
                  <a:pt x="97" y="35"/>
                  <a:pt x="95" y="35"/>
                </a:cubicBezTo>
                <a:close/>
                <a:moveTo>
                  <a:pt x="74" y="28"/>
                </a:moveTo>
                <a:cubicBezTo>
                  <a:pt x="74" y="28"/>
                  <a:pt x="73" y="28"/>
                  <a:pt x="73" y="27"/>
                </a:cubicBezTo>
                <a:cubicBezTo>
                  <a:pt x="69" y="26"/>
                  <a:pt x="69" y="26"/>
                  <a:pt x="69" y="26"/>
                </a:cubicBezTo>
                <a:cubicBezTo>
                  <a:pt x="66" y="25"/>
                  <a:pt x="65" y="23"/>
                  <a:pt x="66" y="21"/>
                </a:cubicBezTo>
                <a:cubicBezTo>
                  <a:pt x="67" y="18"/>
                  <a:pt x="69" y="17"/>
                  <a:pt x="71" y="18"/>
                </a:cubicBezTo>
                <a:cubicBezTo>
                  <a:pt x="76" y="19"/>
                  <a:pt x="76" y="19"/>
                  <a:pt x="76" y="19"/>
                </a:cubicBezTo>
                <a:cubicBezTo>
                  <a:pt x="78" y="20"/>
                  <a:pt x="79" y="22"/>
                  <a:pt x="78" y="25"/>
                </a:cubicBezTo>
                <a:cubicBezTo>
                  <a:pt x="78" y="27"/>
                  <a:pt x="76" y="28"/>
                  <a:pt x="74" y="28"/>
                </a:cubicBezTo>
                <a:close/>
                <a:moveTo>
                  <a:pt x="53" y="21"/>
                </a:moveTo>
                <a:cubicBezTo>
                  <a:pt x="52" y="21"/>
                  <a:pt x="52" y="21"/>
                  <a:pt x="52" y="21"/>
                </a:cubicBezTo>
                <a:cubicBezTo>
                  <a:pt x="47" y="20"/>
                  <a:pt x="47" y="20"/>
                  <a:pt x="47" y="20"/>
                </a:cubicBezTo>
                <a:cubicBezTo>
                  <a:pt x="45" y="19"/>
                  <a:pt x="44" y="17"/>
                  <a:pt x="44" y="14"/>
                </a:cubicBezTo>
                <a:cubicBezTo>
                  <a:pt x="45" y="12"/>
                  <a:pt x="47" y="11"/>
                  <a:pt x="50" y="11"/>
                </a:cubicBezTo>
                <a:cubicBezTo>
                  <a:pt x="54" y="12"/>
                  <a:pt x="54" y="12"/>
                  <a:pt x="54" y="12"/>
                </a:cubicBezTo>
                <a:cubicBezTo>
                  <a:pt x="56" y="13"/>
                  <a:pt x="58" y="16"/>
                  <a:pt x="57" y="18"/>
                </a:cubicBezTo>
                <a:cubicBezTo>
                  <a:pt x="57" y="20"/>
                  <a:pt x="55" y="21"/>
                  <a:pt x="53" y="21"/>
                </a:cubicBezTo>
                <a:close/>
                <a:moveTo>
                  <a:pt x="31" y="15"/>
                </a:moveTo>
                <a:cubicBezTo>
                  <a:pt x="31" y="15"/>
                  <a:pt x="31" y="15"/>
                  <a:pt x="30" y="15"/>
                </a:cubicBezTo>
                <a:cubicBezTo>
                  <a:pt x="26" y="14"/>
                  <a:pt x="26" y="14"/>
                  <a:pt x="26" y="14"/>
                </a:cubicBezTo>
                <a:cubicBezTo>
                  <a:pt x="24" y="13"/>
                  <a:pt x="22" y="11"/>
                  <a:pt x="23" y="9"/>
                </a:cubicBezTo>
                <a:cubicBezTo>
                  <a:pt x="23" y="6"/>
                  <a:pt x="26" y="5"/>
                  <a:pt x="28" y="5"/>
                </a:cubicBezTo>
                <a:cubicBezTo>
                  <a:pt x="32" y="7"/>
                  <a:pt x="32" y="7"/>
                  <a:pt x="32" y="7"/>
                </a:cubicBezTo>
                <a:cubicBezTo>
                  <a:pt x="35" y="7"/>
                  <a:pt x="36" y="10"/>
                  <a:pt x="36" y="12"/>
                </a:cubicBezTo>
                <a:cubicBezTo>
                  <a:pt x="35" y="14"/>
                  <a:pt x="33" y="15"/>
                  <a:pt x="31" y="15"/>
                </a:cubicBezTo>
                <a:close/>
                <a:moveTo>
                  <a:pt x="10" y="10"/>
                </a:moveTo>
                <a:cubicBezTo>
                  <a:pt x="9" y="10"/>
                  <a:pt x="9" y="10"/>
                  <a:pt x="9" y="10"/>
                </a:cubicBezTo>
                <a:cubicBezTo>
                  <a:pt x="4" y="9"/>
                  <a:pt x="4" y="9"/>
                  <a:pt x="4" y="9"/>
                </a:cubicBezTo>
                <a:cubicBezTo>
                  <a:pt x="2" y="8"/>
                  <a:pt x="0" y="6"/>
                  <a:pt x="1" y="4"/>
                </a:cubicBezTo>
                <a:cubicBezTo>
                  <a:pt x="1" y="1"/>
                  <a:pt x="4" y="0"/>
                  <a:pt x="6" y="0"/>
                </a:cubicBezTo>
                <a:cubicBezTo>
                  <a:pt x="11" y="1"/>
                  <a:pt x="11" y="1"/>
                  <a:pt x="11" y="1"/>
                </a:cubicBezTo>
                <a:cubicBezTo>
                  <a:pt x="13" y="2"/>
                  <a:pt x="14" y="4"/>
                  <a:pt x="14" y="7"/>
                </a:cubicBezTo>
                <a:cubicBezTo>
                  <a:pt x="13" y="9"/>
                  <a:pt x="12" y="10"/>
                  <a:pt x="10" y="1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Freeform: Shape 13"/>
          <p:cNvSpPr/>
          <p:nvPr/>
        </p:nvSpPr>
        <p:spPr bwMode="auto">
          <a:xfrm>
            <a:off x="6492942" y="2121722"/>
            <a:ext cx="33703" cy="28518"/>
          </a:xfrm>
          <a:custGeom>
            <a:avLst/>
            <a:gdLst>
              <a:gd name="T0" fmla="*/ 7 w 11"/>
              <a:gd name="T1" fmla="*/ 9 h 9"/>
              <a:gd name="T2" fmla="*/ 6 w 11"/>
              <a:gd name="T3" fmla="*/ 9 h 9"/>
              <a:gd name="T4" fmla="*/ 4 w 11"/>
              <a:gd name="T5" fmla="*/ 9 h 9"/>
              <a:gd name="T6" fmla="*/ 0 w 11"/>
              <a:gd name="T7" fmla="*/ 4 h 9"/>
              <a:gd name="T8" fmla="*/ 5 w 11"/>
              <a:gd name="T9" fmla="*/ 0 h 9"/>
              <a:gd name="T10" fmla="*/ 7 w 11"/>
              <a:gd name="T11" fmla="*/ 1 h 9"/>
              <a:gd name="T12" fmla="*/ 11 w 11"/>
              <a:gd name="T13" fmla="*/ 6 h 9"/>
              <a:gd name="T14" fmla="*/ 7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9"/>
                </a:moveTo>
                <a:cubicBezTo>
                  <a:pt x="6" y="9"/>
                  <a:pt x="6" y="9"/>
                  <a:pt x="6" y="9"/>
                </a:cubicBezTo>
                <a:cubicBezTo>
                  <a:pt x="4" y="9"/>
                  <a:pt x="4" y="9"/>
                  <a:pt x="4" y="9"/>
                </a:cubicBezTo>
                <a:cubicBezTo>
                  <a:pt x="1" y="9"/>
                  <a:pt x="0" y="6"/>
                  <a:pt x="0" y="4"/>
                </a:cubicBezTo>
                <a:cubicBezTo>
                  <a:pt x="1" y="1"/>
                  <a:pt x="3" y="0"/>
                  <a:pt x="5" y="0"/>
                </a:cubicBezTo>
                <a:cubicBezTo>
                  <a:pt x="7" y="1"/>
                  <a:pt x="7" y="1"/>
                  <a:pt x="7" y="1"/>
                </a:cubicBezTo>
                <a:cubicBezTo>
                  <a:pt x="10" y="1"/>
                  <a:pt x="11" y="3"/>
                  <a:pt x="11" y="6"/>
                </a:cubicBezTo>
                <a:cubicBezTo>
                  <a:pt x="11" y="8"/>
                  <a:pt x="9" y="9"/>
                  <a:pt x="7" y="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Freeform: Shape 14"/>
          <p:cNvSpPr/>
          <p:nvPr/>
        </p:nvSpPr>
        <p:spPr bwMode="auto">
          <a:xfrm>
            <a:off x="8248066" y="3865180"/>
            <a:ext cx="29814" cy="33703"/>
          </a:xfrm>
          <a:custGeom>
            <a:avLst/>
            <a:gdLst>
              <a:gd name="T0" fmla="*/ 6 w 10"/>
              <a:gd name="T1" fmla="*/ 11 h 11"/>
              <a:gd name="T2" fmla="*/ 1 w 10"/>
              <a:gd name="T3" fmla="*/ 8 h 11"/>
              <a:gd name="T4" fmla="*/ 1 w 10"/>
              <a:gd name="T5" fmla="*/ 5 h 11"/>
              <a:gd name="T6" fmla="*/ 4 w 10"/>
              <a:gd name="T7" fmla="*/ 0 h 11"/>
              <a:gd name="T8" fmla="*/ 9 w 10"/>
              <a:gd name="T9" fmla="*/ 4 h 11"/>
              <a:gd name="T10" fmla="*/ 10 w 10"/>
              <a:gd name="T11" fmla="*/ 6 h 11"/>
              <a:gd name="T12" fmla="*/ 6 w 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6" y="11"/>
                </a:moveTo>
                <a:cubicBezTo>
                  <a:pt x="3" y="11"/>
                  <a:pt x="2" y="10"/>
                  <a:pt x="1" y="8"/>
                </a:cubicBezTo>
                <a:cubicBezTo>
                  <a:pt x="1" y="5"/>
                  <a:pt x="1" y="5"/>
                  <a:pt x="1" y="5"/>
                </a:cubicBezTo>
                <a:cubicBezTo>
                  <a:pt x="0" y="3"/>
                  <a:pt x="2" y="1"/>
                  <a:pt x="4" y="0"/>
                </a:cubicBezTo>
                <a:cubicBezTo>
                  <a:pt x="7" y="0"/>
                  <a:pt x="9" y="1"/>
                  <a:pt x="9" y="4"/>
                </a:cubicBezTo>
                <a:cubicBezTo>
                  <a:pt x="10" y="6"/>
                  <a:pt x="10" y="6"/>
                  <a:pt x="10" y="6"/>
                </a:cubicBezTo>
                <a:cubicBezTo>
                  <a:pt x="10" y="8"/>
                  <a:pt x="9" y="11"/>
                  <a:pt x="6"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15"/>
          <p:cNvSpPr/>
          <p:nvPr/>
        </p:nvSpPr>
        <p:spPr bwMode="auto">
          <a:xfrm>
            <a:off x="7934373" y="3091317"/>
            <a:ext cx="331840" cy="746640"/>
          </a:xfrm>
          <a:custGeom>
            <a:avLst/>
            <a:gdLst>
              <a:gd name="T0" fmla="*/ 99 w 108"/>
              <a:gd name="T1" fmla="*/ 240 h 243"/>
              <a:gd name="T2" fmla="*/ 101 w 108"/>
              <a:gd name="T3" fmla="*/ 230 h 243"/>
              <a:gd name="T4" fmla="*/ 108 w 108"/>
              <a:gd name="T5" fmla="*/ 238 h 243"/>
              <a:gd name="T6" fmla="*/ 103 w 108"/>
              <a:gd name="T7" fmla="*/ 243 h 243"/>
              <a:gd name="T8" fmla="*/ 94 w 108"/>
              <a:gd name="T9" fmla="*/ 218 h 243"/>
              <a:gd name="T10" fmla="*/ 96 w 108"/>
              <a:gd name="T11" fmla="*/ 208 h 243"/>
              <a:gd name="T12" fmla="*/ 102 w 108"/>
              <a:gd name="T13" fmla="*/ 216 h 243"/>
              <a:gd name="T14" fmla="*/ 98 w 108"/>
              <a:gd name="T15" fmla="*/ 221 h 243"/>
              <a:gd name="T16" fmla="*/ 88 w 108"/>
              <a:gd name="T17" fmla="*/ 196 h 243"/>
              <a:gd name="T18" fmla="*/ 90 w 108"/>
              <a:gd name="T19" fmla="*/ 186 h 243"/>
              <a:gd name="T20" fmla="*/ 96 w 108"/>
              <a:gd name="T21" fmla="*/ 193 h 243"/>
              <a:gd name="T22" fmla="*/ 92 w 108"/>
              <a:gd name="T23" fmla="*/ 199 h 243"/>
              <a:gd name="T24" fmla="*/ 81 w 108"/>
              <a:gd name="T25" fmla="*/ 174 h 243"/>
              <a:gd name="T26" fmla="*/ 83 w 108"/>
              <a:gd name="T27" fmla="*/ 164 h 243"/>
              <a:gd name="T28" fmla="*/ 90 w 108"/>
              <a:gd name="T29" fmla="*/ 172 h 243"/>
              <a:gd name="T30" fmla="*/ 85 w 108"/>
              <a:gd name="T31" fmla="*/ 177 h 243"/>
              <a:gd name="T32" fmla="*/ 74 w 108"/>
              <a:gd name="T33" fmla="*/ 153 h 243"/>
              <a:gd name="T34" fmla="*/ 75 w 108"/>
              <a:gd name="T35" fmla="*/ 143 h 243"/>
              <a:gd name="T36" fmla="*/ 82 w 108"/>
              <a:gd name="T37" fmla="*/ 150 h 243"/>
              <a:gd name="T38" fmla="*/ 78 w 108"/>
              <a:gd name="T39" fmla="*/ 156 h 243"/>
              <a:gd name="T40" fmla="*/ 66 w 108"/>
              <a:gd name="T41" fmla="*/ 132 h 243"/>
              <a:gd name="T42" fmla="*/ 67 w 108"/>
              <a:gd name="T43" fmla="*/ 122 h 243"/>
              <a:gd name="T44" fmla="*/ 74 w 108"/>
              <a:gd name="T45" fmla="*/ 129 h 243"/>
              <a:gd name="T46" fmla="*/ 70 w 108"/>
              <a:gd name="T47" fmla="*/ 135 h 243"/>
              <a:gd name="T48" fmla="*/ 57 w 108"/>
              <a:gd name="T49" fmla="*/ 111 h 243"/>
              <a:gd name="T50" fmla="*/ 58 w 108"/>
              <a:gd name="T51" fmla="*/ 101 h 243"/>
              <a:gd name="T52" fmla="*/ 65 w 108"/>
              <a:gd name="T53" fmla="*/ 107 h 243"/>
              <a:gd name="T54" fmla="*/ 61 w 108"/>
              <a:gd name="T55" fmla="*/ 114 h 243"/>
              <a:gd name="T56" fmla="*/ 48 w 108"/>
              <a:gd name="T57" fmla="*/ 90 h 243"/>
              <a:gd name="T58" fmla="*/ 48 w 108"/>
              <a:gd name="T59" fmla="*/ 80 h 243"/>
              <a:gd name="T60" fmla="*/ 56 w 108"/>
              <a:gd name="T61" fmla="*/ 87 h 243"/>
              <a:gd name="T62" fmla="*/ 52 w 108"/>
              <a:gd name="T63" fmla="*/ 93 h 243"/>
              <a:gd name="T64" fmla="*/ 38 w 108"/>
              <a:gd name="T65" fmla="*/ 70 h 243"/>
              <a:gd name="T66" fmla="*/ 38 w 108"/>
              <a:gd name="T67" fmla="*/ 60 h 243"/>
              <a:gd name="T68" fmla="*/ 46 w 108"/>
              <a:gd name="T69" fmla="*/ 66 h 243"/>
              <a:gd name="T70" fmla="*/ 42 w 108"/>
              <a:gd name="T71" fmla="*/ 73 h 243"/>
              <a:gd name="T72" fmla="*/ 27 w 108"/>
              <a:gd name="T73" fmla="*/ 50 h 243"/>
              <a:gd name="T74" fmla="*/ 27 w 108"/>
              <a:gd name="T75" fmla="*/ 40 h 243"/>
              <a:gd name="T76" fmla="*/ 35 w 108"/>
              <a:gd name="T77" fmla="*/ 46 h 243"/>
              <a:gd name="T78" fmla="*/ 31 w 108"/>
              <a:gd name="T79" fmla="*/ 53 h 243"/>
              <a:gd name="T80" fmla="*/ 16 w 108"/>
              <a:gd name="T81" fmla="*/ 31 h 243"/>
              <a:gd name="T82" fmla="*/ 15 w 108"/>
              <a:gd name="T83" fmla="*/ 21 h 243"/>
              <a:gd name="T84" fmla="*/ 24 w 108"/>
              <a:gd name="T85" fmla="*/ 26 h 243"/>
              <a:gd name="T86" fmla="*/ 20 w 108"/>
              <a:gd name="T87" fmla="*/ 33 h 243"/>
              <a:gd name="T88" fmla="*/ 4 w 108"/>
              <a:gd name="T89" fmla="*/ 11 h 243"/>
              <a:gd name="T90" fmla="*/ 3 w 108"/>
              <a:gd name="T91" fmla="*/ 1 h 243"/>
              <a:gd name="T92" fmla="*/ 12 w 108"/>
              <a:gd name="T93" fmla="*/ 7 h 243"/>
              <a:gd name="T94" fmla="*/ 8 w 108"/>
              <a:gd name="T95"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43">
                <a:moveTo>
                  <a:pt x="103" y="243"/>
                </a:moveTo>
                <a:cubicBezTo>
                  <a:pt x="101" y="243"/>
                  <a:pt x="100" y="242"/>
                  <a:pt x="99" y="240"/>
                </a:cubicBezTo>
                <a:cubicBezTo>
                  <a:pt x="98" y="235"/>
                  <a:pt x="98" y="235"/>
                  <a:pt x="98" y="235"/>
                </a:cubicBezTo>
                <a:cubicBezTo>
                  <a:pt x="97" y="233"/>
                  <a:pt x="99" y="231"/>
                  <a:pt x="101" y="230"/>
                </a:cubicBezTo>
                <a:cubicBezTo>
                  <a:pt x="104" y="229"/>
                  <a:pt x="106" y="231"/>
                  <a:pt x="107" y="233"/>
                </a:cubicBezTo>
                <a:cubicBezTo>
                  <a:pt x="108" y="238"/>
                  <a:pt x="108" y="238"/>
                  <a:pt x="108" y="238"/>
                </a:cubicBezTo>
                <a:cubicBezTo>
                  <a:pt x="108" y="240"/>
                  <a:pt x="107" y="243"/>
                  <a:pt x="104" y="243"/>
                </a:cubicBezTo>
                <a:lnTo>
                  <a:pt x="103" y="243"/>
                </a:lnTo>
                <a:close/>
                <a:moveTo>
                  <a:pt x="98" y="221"/>
                </a:moveTo>
                <a:cubicBezTo>
                  <a:pt x="96" y="221"/>
                  <a:pt x="94" y="220"/>
                  <a:pt x="94" y="218"/>
                </a:cubicBezTo>
                <a:cubicBezTo>
                  <a:pt x="93" y="213"/>
                  <a:pt x="93" y="213"/>
                  <a:pt x="93" y="213"/>
                </a:cubicBezTo>
                <a:cubicBezTo>
                  <a:pt x="92" y="211"/>
                  <a:pt x="93" y="209"/>
                  <a:pt x="96" y="208"/>
                </a:cubicBezTo>
                <a:cubicBezTo>
                  <a:pt x="98" y="207"/>
                  <a:pt x="101" y="209"/>
                  <a:pt x="101" y="211"/>
                </a:cubicBezTo>
                <a:cubicBezTo>
                  <a:pt x="102" y="216"/>
                  <a:pt x="102" y="216"/>
                  <a:pt x="102" y="216"/>
                </a:cubicBezTo>
                <a:cubicBezTo>
                  <a:pt x="103" y="218"/>
                  <a:pt x="102" y="220"/>
                  <a:pt x="99" y="221"/>
                </a:cubicBezTo>
                <a:cubicBezTo>
                  <a:pt x="99" y="221"/>
                  <a:pt x="98" y="221"/>
                  <a:pt x="98" y="221"/>
                </a:cubicBezTo>
                <a:close/>
                <a:moveTo>
                  <a:pt x="92" y="199"/>
                </a:moveTo>
                <a:cubicBezTo>
                  <a:pt x="90" y="199"/>
                  <a:pt x="88" y="198"/>
                  <a:pt x="88" y="196"/>
                </a:cubicBezTo>
                <a:cubicBezTo>
                  <a:pt x="87" y="192"/>
                  <a:pt x="87" y="192"/>
                  <a:pt x="87" y="192"/>
                </a:cubicBezTo>
                <a:cubicBezTo>
                  <a:pt x="86" y="189"/>
                  <a:pt x="87" y="187"/>
                  <a:pt x="90" y="186"/>
                </a:cubicBezTo>
                <a:cubicBezTo>
                  <a:pt x="92" y="185"/>
                  <a:pt x="94" y="187"/>
                  <a:pt x="95" y="189"/>
                </a:cubicBezTo>
                <a:cubicBezTo>
                  <a:pt x="96" y="193"/>
                  <a:pt x="96" y="193"/>
                  <a:pt x="96" y="193"/>
                </a:cubicBezTo>
                <a:cubicBezTo>
                  <a:pt x="97" y="196"/>
                  <a:pt x="96" y="198"/>
                  <a:pt x="93" y="199"/>
                </a:cubicBezTo>
                <a:cubicBezTo>
                  <a:pt x="93" y="199"/>
                  <a:pt x="92" y="199"/>
                  <a:pt x="92" y="199"/>
                </a:cubicBezTo>
                <a:close/>
                <a:moveTo>
                  <a:pt x="85" y="177"/>
                </a:moveTo>
                <a:cubicBezTo>
                  <a:pt x="84" y="177"/>
                  <a:pt x="82" y="176"/>
                  <a:pt x="81" y="174"/>
                </a:cubicBezTo>
                <a:cubicBezTo>
                  <a:pt x="80" y="170"/>
                  <a:pt x="80" y="170"/>
                  <a:pt x="80" y="170"/>
                </a:cubicBezTo>
                <a:cubicBezTo>
                  <a:pt x="79" y="168"/>
                  <a:pt x="80" y="165"/>
                  <a:pt x="83" y="164"/>
                </a:cubicBezTo>
                <a:cubicBezTo>
                  <a:pt x="85" y="164"/>
                  <a:pt x="87" y="165"/>
                  <a:pt x="88" y="167"/>
                </a:cubicBezTo>
                <a:cubicBezTo>
                  <a:pt x="90" y="172"/>
                  <a:pt x="90" y="172"/>
                  <a:pt x="90" y="172"/>
                </a:cubicBezTo>
                <a:cubicBezTo>
                  <a:pt x="90" y="174"/>
                  <a:pt x="89" y="176"/>
                  <a:pt x="87" y="177"/>
                </a:cubicBezTo>
                <a:cubicBezTo>
                  <a:pt x="86" y="177"/>
                  <a:pt x="86" y="177"/>
                  <a:pt x="85" y="177"/>
                </a:cubicBezTo>
                <a:close/>
                <a:moveTo>
                  <a:pt x="78" y="156"/>
                </a:moveTo>
                <a:cubicBezTo>
                  <a:pt x="76" y="156"/>
                  <a:pt x="74" y="155"/>
                  <a:pt x="74" y="153"/>
                </a:cubicBezTo>
                <a:cubicBezTo>
                  <a:pt x="72" y="149"/>
                  <a:pt x="72" y="149"/>
                  <a:pt x="72" y="149"/>
                </a:cubicBezTo>
                <a:cubicBezTo>
                  <a:pt x="71" y="146"/>
                  <a:pt x="73" y="144"/>
                  <a:pt x="75" y="143"/>
                </a:cubicBezTo>
                <a:cubicBezTo>
                  <a:pt x="77" y="142"/>
                  <a:pt x="80" y="143"/>
                  <a:pt x="81" y="146"/>
                </a:cubicBezTo>
                <a:cubicBezTo>
                  <a:pt x="82" y="150"/>
                  <a:pt x="82" y="150"/>
                  <a:pt x="82" y="150"/>
                </a:cubicBezTo>
                <a:cubicBezTo>
                  <a:pt x="83" y="152"/>
                  <a:pt x="82" y="155"/>
                  <a:pt x="79" y="156"/>
                </a:cubicBezTo>
                <a:cubicBezTo>
                  <a:pt x="79" y="156"/>
                  <a:pt x="78" y="156"/>
                  <a:pt x="78" y="156"/>
                </a:cubicBezTo>
                <a:close/>
                <a:moveTo>
                  <a:pt x="70" y="135"/>
                </a:moveTo>
                <a:cubicBezTo>
                  <a:pt x="68" y="135"/>
                  <a:pt x="66" y="134"/>
                  <a:pt x="66" y="132"/>
                </a:cubicBezTo>
                <a:cubicBezTo>
                  <a:pt x="64" y="128"/>
                  <a:pt x="64" y="128"/>
                  <a:pt x="64" y="128"/>
                </a:cubicBezTo>
                <a:cubicBezTo>
                  <a:pt x="63" y="125"/>
                  <a:pt x="64" y="123"/>
                  <a:pt x="67" y="122"/>
                </a:cubicBezTo>
                <a:cubicBezTo>
                  <a:pt x="69" y="121"/>
                  <a:pt x="71" y="122"/>
                  <a:pt x="72" y="124"/>
                </a:cubicBezTo>
                <a:cubicBezTo>
                  <a:pt x="74" y="129"/>
                  <a:pt x="74" y="129"/>
                  <a:pt x="74" y="129"/>
                </a:cubicBezTo>
                <a:cubicBezTo>
                  <a:pt x="75" y="131"/>
                  <a:pt x="74" y="133"/>
                  <a:pt x="72" y="134"/>
                </a:cubicBezTo>
                <a:cubicBezTo>
                  <a:pt x="71" y="135"/>
                  <a:pt x="70" y="135"/>
                  <a:pt x="70" y="135"/>
                </a:cubicBezTo>
                <a:close/>
                <a:moveTo>
                  <a:pt x="61" y="114"/>
                </a:moveTo>
                <a:cubicBezTo>
                  <a:pt x="59" y="114"/>
                  <a:pt x="58" y="113"/>
                  <a:pt x="57" y="111"/>
                </a:cubicBezTo>
                <a:cubicBezTo>
                  <a:pt x="55" y="107"/>
                  <a:pt x="55" y="107"/>
                  <a:pt x="55" y="107"/>
                </a:cubicBezTo>
                <a:cubicBezTo>
                  <a:pt x="54" y="105"/>
                  <a:pt x="55" y="102"/>
                  <a:pt x="58" y="101"/>
                </a:cubicBezTo>
                <a:cubicBezTo>
                  <a:pt x="60" y="100"/>
                  <a:pt x="62" y="101"/>
                  <a:pt x="63" y="103"/>
                </a:cubicBezTo>
                <a:cubicBezTo>
                  <a:pt x="65" y="107"/>
                  <a:pt x="65" y="107"/>
                  <a:pt x="65" y="107"/>
                </a:cubicBezTo>
                <a:cubicBezTo>
                  <a:pt x="66" y="110"/>
                  <a:pt x="65" y="112"/>
                  <a:pt x="63" y="113"/>
                </a:cubicBezTo>
                <a:cubicBezTo>
                  <a:pt x="62" y="114"/>
                  <a:pt x="62" y="114"/>
                  <a:pt x="61" y="114"/>
                </a:cubicBezTo>
                <a:close/>
                <a:moveTo>
                  <a:pt x="52" y="93"/>
                </a:moveTo>
                <a:cubicBezTo>
                  <a:pt x="50" y="93"/>
                  <a:pt x="49" y="92"/>
                  <a:pt x="48" y="90"/>
                </a:cubicBezTo>
                <a:cubicBezTo>
                  <a:pt x="46" y="86"/>
                  <a:pt x="46" y="86"/>
                  <a:pt x="46" y="86"/>
                </a:cubicBezTo>
                <a:cubicBezTo>
                  <a:pt x="45" y="84"/>
                  <a:pt x="46" y="81"/>
                  <a:pt x="48" y="80"/>
                </a:cubicBezTo>
                <a:cubicBezTo>
                  <a:pt x="50" y="79"/>
                  <a:pt x="53" y="80"/>
                  <a:pt x="54" y="83"/>
                </a:cubicBezTo>
                <a:cubicBezTo>
                  <a:pt x="56" y="87"/>
                  <a:pt x="56" y="87"/>
                  <a:pt x="56" y="87"/>
                </a:cubicBezTo>
                <a:cubicBezTo>
                  <a:pt x="57" y="89"/>
                  <a:pt x="56" y="91"/>
                  <a:pt x="54" y="93"/>
                </a:cubicBezTo>
                <a:cubicBezTo>
                  <a:pt x="53" y="93"/>
                  <a:pt x="52" y="93"/>
                  <a:pt x="52" y="93"/>
                </a:cubicBezTo>
                <a:close/>
                <a:moveTo>
                  <a:pt x="42" y="73"/>
                </a:moveTo>
                <a:cubicBezTo>
                  <a:pt x="40" y="73"/>
                  <a:pt x="39" y="72"/>
                  <a:pt x="38" y="70"/>
                </a:cubicBezTo>
                <a:cubicBezTo>
                  <a:pt x="36" y="66"/>
                  <a:pt x="36" y="66"/>
                  <a:pt x="36" y="66"/>
                </a:cubicBezTo>
                <a:cubicBezTo>
                  <a:pt x="35" y="64"/>
                  <a:pt x="35" y="61"/>
                  <a:pt x="38" y="60"/>
                </a:cubicBezTo>
                <a:cubicBezTo>
                  <a:pt x="40" y="59"/>
                  <a:pt x="42" y="60"/>
                  <a:pt x="44" y="62"/>
                </a:cubicBezTo>
                <a:cubicBezTo>
                  <a:pt x="46" y="66"/>
                  <a:pt x="46" y="66"/>
                  <a:pt x="46" y="66"/>
                </a:cubicBezTo>
                <a:cubicBezTo>
                  <a:pt x="47" y="68"/>
                  <a:pt x="46" y="71"/>
                  <a:pt x="44" y="72"/>
                </a:cubicBezTo>
                <a:cubicBezTo>
                  <a:pt x="43" y="72"/>
                  <a:pt x="42" y="73"/>
                  <a:pt x="42" y="73"/>
                </a:cubicBezTo>
                <a:close/>
                <a:moveTo>
                  <a:pt x="31" y="53"/>
                </a:moveTo>
                <a:cubicBezTo>
                  <a:pt x="29" y="53"/>
                  <a:pt x="28" y="52"/>
                  <a:pt x="27" y="50"/>
                </a:cubicBezTo>
                <a:cubicBezTo>
                  <a:pt x="25" y="46"/>
                  <a:pt x="25" y="46"/>
                  <a:pt x="25" y="46"/>
                </a:cubicBezTo>
                <a:cubicBezTo>
                  <a:pt x="24" y="44"/>
                  <a:pt x="25" y="41"/>
                  <a:pt x="27" y="40"/>
                </a:cubicBezTo>
                <a:cubicBezTo>
                  <a:pt x="29" y="39"/>
                  <a:pt x="32" y="40"/>
                  <a:pt x="33" y="42"/>
                </a:cubicBezTo>
                <a:cubicBezTo>
                  <a:pt x="35" y="46"/>
                  <a:pt x="35" y="46"/>
                  <a:pt x="35" y="46"/>
                </a:cubicBezTo>
                <a:cubicBezTo>
                  <a:pt x="36" y="48"/>
                  <a:pt x="35" y="51"/>
                  <a:pt x="33" y="52"/>
                </a:cubicBezTo>
                <a:cubicBezTo>
                  <a:pt x="33" y="52"/>
                  <a:pt x="32" y="53"/>
                  <a:pt x="31" y="53"/>
                </a:cubicBezTo>
                <a:close/>
                <a:moveTo>
                  <a:pt x="20" y="33"/>
                </a:moveTo>
                <a:cubicBezTo>
                  <a:pt x="18" y="33"/>
                  <a:pt x="17" y="32"/>
                  <a:pt x="16" y="31"/>
                </a:cubicBezTo>
                <a:cubicBezTo>
                  <a:pt x="14" y="27"/>
                  <a:pt x="14" y="27"/>
                  <a:pt x="14" y="27"/>
                </a:cubicBezTo>
                <a:cubicBezTo>
                  <a:pt x="12" y="25"/>
                  <a:pt x="13" y="22"/>
                  <a:pt x="15" y="21"/>
                </a:cubicBezTo>
                <a:cubicBezTo>
                  <a:pt x="17" y="19"/>
                  <a:pt x="20" y="20"/>
                  <a:pt x="21" y="22"/>
                </a:cubicBezTo>
                <a:cubicBezTo>
                  <a:pt x="24" y="26"/>
                  <a:pt x="24" y="26"/>
                  <a:pt x="24" y="26"/>
                </a:cubicBezTo>
                <a:cubicBezTo>
                  <a:pt x="25" y="28"/>
                  <a:pt x="24" y="31"/>
                  <a:pt x="22" y="32"/>
                </a:cubicBezTo>
                <a:cubicBezTo>
                  <a:pt x="21" y="33"/>
                  <a:pt x="21" y="33"/>
                  <a:pt x="20" y="33"/>
                </a:cubicBezTo>
                <a:close/>
                <a:moveTo>
                  <a:pt x="8" y="13"/>
                </a:moveTo>
                <a:cubicBezTo>
                  <a:pt x="6" y="13"/>
                  <a:pt x="5" y="13"/>
                  <a:pt x="4" y="11"/>
                </a:cubicBezTo>
                <a:cubicBezTo>
                  <a:pt x="2" y="8"/>
                  <a:pt x="2" y="8"/>
                  <a:pt x="2" y="8"/>
                </a:cubicBezTo>
                <a:cubicBezTo>
                  <a:pt x="0" y="6"/>
                  <a:pt x="1" y="3"/>
                  <a:pt x="3" y="1"/>
                </a:cubicBezTo>
                <a:cubicBezTo>
                  <a:pt x="5" y="0"/>
                  <a:pt x="8" y="1"/>
                  <a:pt x="9" y="3"/>
                </a:cubicBezTo>
                <a:cubicBezTo>
                  <a:pt x="12" y="7"/>
                  <a:pt x="12" y="7"/>
                  <a:pt x="12" y="7"/>
                </a:cubicBezTo>
                <a:cubicBezTo>
                  <a:pt x="13" y="9"/>
                  <a:pt x="12" y="11"/>
                  <a:pt x="10" y="13"/>
                </a:cubicBezTo>
                <a:cubicBezTo>
                  <a:pt x="9" y="13"/>
                  <a:pt x="9" y="13"/>
                  <a:pt x="8"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Freeform: Shape 16"/>
          <p:cNvSpPr/>
          <p:nvPr/>
        </p:nvSpPr>
        <p:spPr bwMode="auto">
          <a:xfrm>
            <a:off x="7900670" y="3039467"/>
            <a:ext cx="33703" cy="37592"/>
          </a:xfrm>
          <a:custGeom>
            <a:avLst/>
            <a:gdLst>
              <a:gd name="T0" fmla="*/ 6 w 11"/>
              <a:gd name="T1" fmla="*/ 12 h 12"/>
              <a:gd name="T2" fmla="*/ 3 w 11"/>
              <a:gd name="T3" fmla="*/ 10 h 12"/>
              <a:gd name="T4" fmla="*/ 1 w 11"/>
              <a:gd name="T5" fmla="*/ 8 h 12"/>
              <a:gd name="T6" fmla="*/ 3 w 11"/>
              <a:gd name="T7" fmla="*/ 2 h 12"/>
              <a:gd name="T8" fmla="*/ 9 w 11"/>
              <a:gd name="T9" fmla="*/ 3 h 12"/>
              <a:gd name="T10" fmla="*/ 10 w 11"/>
              <a:gd name="T11" fmla="*/ 5 h 12"/>
              <a:gd name="T12" fmla="*/ 9 w 11"/>
              <a:gd name="T13" fmla="*/ 11 h 12"/>
              <a:gd name="T14" fmla="*/ 6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12"/>
                </a:moveTo>
                <a:cubicBezTo>
                  <a:pt x="5" y="12"/>
                  <a:pt x="3" y="11"/>
                  <a:pt x="3" y="10"/>
                </a:cubicBezTo>
                <a:cubicBezTo>
                  <a:pt x="1" y="8"/>
                  <a:pt x="1" y="8"/>
                  <a:pt x="1" y="8"/>
                </a:cubicBezTo>
                <a:cubicBezTo>
                  <a:pt x="0" y="6"/>
                  <a:pt x="0" y="3"/>
                  <a:pt x="3" y="2"/>
                </a:cubicBezTo>
                <a:cubicBezTo>
                  <a:pt x="5" y="0"/>
                  <a:pt x="7" y="1"/>
                  <a:pt x="9" y="3"/>
                </a:cubicBezTo>
                <a:cubicBezTo>
                  <a:pt x="10" y="5"/>
                  <a:pt x="10" y="5"/>
                  <a:pt x="10" y="5"/>
                </a:cubicBezTo>
                <a:cubicBezTo>
                  <a:pt x="11" y="7"/>
                  <a:pt x="11" y="9"/>
                  <a:pt x="9" y="11"/>
                </a:cubicBezTo>
                <a:cubicBezTo>
                  <a:pt x="8" y="11"/>
                  <a:pt x="7" y="12"/>
                  <a:pt x="6" y="1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Freeform: Shape 24"/>
          <p:cNvSpPr/>
          <p:nvPr/>
        </p:nvSpPr>
        <p:spPr bwMode="auto">
          <a:xfrm>
            <a:off x="3499900" y="3911845"/>
            <a:ext cx="779047" cy="779047"/>
          </a:xfrm>
          <a:custGeom>
            <a:avLst/>
            <a:gdLst>
              <a:gd name="T0" fmla="*/ 127 w 254"/>
              <a:gd name="T1" fmla="*/ 251 h 254"/>
              <a:gd name="T2" fmla="*/ 4 w 254"/>
              <a:gd name="T3" fmla="*/ 127 h 254"/>
              <a:gd name="T4" fmla="*/ 127 w 254"/>
              <a:gd name="T5" fmla="*/ 3 h 254"/>
              <a:gd name="T6" fmla="*/ 251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9" y="251"/>
                  <a:pt x="4" y="196"/>
                  <a:pt x="4" y="127"/>
                </a:cubicBezTo>
                <a:cubicBezTo>
                  <a:pt x="4" y="59"/>
                  <a:pt x="59" y="3"/>
                  <a:pt x="127" y="3"/>
                </a:cubicBezTo>
                <a:cubicBezTo>
                  <a:pt x="196" y="3"/>
                  <a:pt x="251" y="59"/>
                  <a:pt x="251" y="127"/>
                </a:cubicBezTo>
                <a:cubicBezTo>
                  <a:pt x="251" y="196"/>
                  <a:pt x="196"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solidFill>
            <a:schemeClr val="accent2"/>
          </a:solidFill>
          <a:ln w="9525">
            <a:noFill/>
            <a:round/>
          </a:ln>
        </p:spPr>
        <p:txBody>
          <a:bodyPr anchor="ctr"/>
          <a:lstStyle/>
          <a:p>
            <a:pPr algn="ctr"/>
            <a:endParaRPr/>
          </a:p>
        </p:txBody>
      </p:sp>
      <p:sp>
        <p:nvSpPr>
          <p:cNvPr id="17" name="Oval 25"/>
          <p:cNvSpPr/>
          <p:nvPr/>
        </p:nvSpPr>
        <p:spPr bwMode="auto">
          <a:xfrm>
            <a:off x="3594526" y="4006470"/>
            <a:ext cx="592387" cy="592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26"/>
          <p:cNvSpPr/>
          <p:nvPr/>
        </p:nvSpPr>
        <p:spPr bwMode="auto">
          <a:xfrm>
            <a:off x="7896097" y="3898197"/>
            <a:ext cx="779047" cy="779047"/>
          </a:xfrm>
          <a:custGeom>
            <a:avLst/>
            <a:gdLst>
              <a:gd name="T0" fmla="*/ 127 w 254"/>
              <a:gd name="T1" fmla="*/ 251 h 254"/>
              <a:gd name="T2" fmla="*/ 3 w 254"/>
              <a:gd name="T3" fmla="*/ 127 h 254"/>
              <a:gd name="T4" fmla="*/ 127 w 254"/>
              <a:gd name="T5" fmla="*/ 3 h 254"/>
              <a:gd name="T6" fmla="*/ 250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8" y="251"/>
                  <a:pt x="3" y="196"/>
                  <a:pt x="3" y="127"/>
                </a:cubicBezTo>
                <a:cubicBezTo>
                  <a:pt x="3" y="59"/>
                  <a:pt x="58" y="3"/>
                  <a:pt x="127" y="3"/>
                </a:cubicBezTo>
                <a:cubicBezTo>
                  <a:pt x="195" y="3"/>
                  <a:pt x="250" y="59"/>
                  <a:pt x="250" y="127"/>
                </a:cubicBezTo>
                <a:cubicBezTo>
                  <a:pt x="250" y="196"/>
                  <a:pt x="195"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noFill/>
          <a:ln w="9525">
            <a:solidFill>
              <a:schemeClr val="accent6"/>
            </a:solidFill>
            <a:round/>
          </a:ln>
        </p:spPr>
        <p:txBody>
          <a:bodyPr anchor="ctr"/>
          <a:lstStyle/>
          <a:p>
            <a:pPr algn="ctr"/>
            <a:endParaRPr/>
          </a:p>
        </p:txBody>
      </p:sp>
      <p:sp>
        <p:nvSpPr>
          <p:cNvPr id="19" name="Oval 27"/>
          <p:cNvSpPr/>
          <p:nvPr/>
        </p:nvSpPr>
        <p:spPr bwMode="auto">
          <a:xfrm>
            <a:off x="8001778" y="4006470"/>
            <a:ext cx="592387" cy="592387"/>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20" name="Freeform: Shape 28"/>
          <p:cNvSpPr/>
          <p:nvPr/>
        </p:nvSpPr>
        <p:spPr bwMode="auto">
          <a:xfrm>
            <a:off x="5691174" y="1708218"/>
            <a:ext cx="779047" cy="779047"/>
          </a:xfrm>
          <a:custGeom>
            <a:avLst/>
            <a:gdLst>
              <a:gd name="T0" fmla="*/ 127 w 254"/>
              <a:gd name="T1" fmla="*/ 251 h 254"/>
              <a:gd name="T2" fmla="*/ 3 w 254"/>
              <a:gd name="T3" fmla="*/ 127 h 254"/>
              <a:gd name="T4" fmla="*/ 127 w 254"/>
              <a:gd name="T5" fmla="*/ 3 h 254"/>
              <a:gd name="T6" fmla="*/ 251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9" y="251"/>
                  <a:pt x="3" y="195"/>
                  <a:pt x="3" y="127"/>
                </a:cubicBezTo>
                <a:cubicBezTo>
                  <a:pt x="3" y="58"/>
                  <a:pt x="59" y="3"/>
                  <a:pt x="127" y="3"/>
                </a:cubicBezTo>
                <a:cubicBezTo>
                  <a:pt x="195" y="3"/>
                  <a:pt x="251" y="58"/>
                  <a:pt x="251" y="127"/>
                </a:cubicBezTo>
                <a:cubicBezTo>
                  <a:pt x="251" y="195"/>
                  <a:pt x="195"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noFill/>
          <a:ln w="9525">
            <a:solidFill>
              <a:schemeClr val="accent4"/>
            </a:solidFill>
            <a:round/>
          </a:ln>
        </p:spPr>
        <p:txBody>
          <a:bodyPr anchor="ctr"/>
          <a:lstStyle/>
          <a:p>
            <a:pPr algn="ctr"/>
            <a:endParaRPr/>
          </a:p>
        </p:txBody>
      </p:sp>
      <p:sp>
        <p:nvSpPr>
          <p:cNvPr id="21" name="Oval 29"/>
          <p:cNvSpPr/>
          <p:nvPr/>
        </p:nvSpPr>
        <p:spPr bwMode="auto">
          <a:xfrm>
            <a:off x="5799449" y="1800252"/>
            <a:ext cx="592387" cy="592387"/>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30"/>
          <p:cNvSpPr/>
          <p:nvPr/>
        </p:nvSpPr>
        <p:spPr bwMode="auto">
          <a:xfrm>
            <a:off x="4119508" y="2352454"/>
            <a:ext cx="842563" cy="779047"/>
          </a:xfrm>
          <a:custGeom>
            <a:avLst/>
            <a:gdLst>
              <a:gd name="T0" fmla="*/ 136 w 275"/>
              <a:gd name="T1" fmla="*/ 251 h 254"/>
              <a:gd name="T2" fmla="*/ 48 w 275"/>
              <a:gd name="T3" fmla="*/ 215 h 254"/>
              <a:gd name="T4" fmla="*/ 48 w 275"/>
              <a:gd name="T5" fmla="*/ 40 h 254"/>
              <a:gd name="T6" fmla="*/ 136 w 275"/>
              <a:gd name="T7" fmla="*/ 3 h 254"/>
              <a:gd name="T8" fmla="*/ 223 w 275"/>
              <a:gd name="T9" fmla="*/ 40 h 254"/>
              <a:gd name="T10" fmla="*/ 223 w 275"/>
              <a:gd name="T11" fmla="*/ 215 h 254"/>
              <a:gd name="T12" fmla="*/ 136 w 275"/>
              <a:gd name="T13" fmla="*/ 251 h 254"/>
              <a:gd name="T14" fmla="*/ 136 w 275"/>
              <a:gd name="T15" fmla="*/ 0 h 254"/>
              <a:gd name="T16" fmla="*/ 46 w 275"/>
              <a:gd name="T17" fmla="*/ 37 h 254"/>
              <a:gd name="T18" fmla="*/ 9 w 275"/>
              <a:gd name="T19" fmla="*/ 127 h 254"/>
              <a:gd name="T20" fmla="*/ 46 w 275"/>
              <a:gd name="T21" fmla="*/ 217 h 254"/>
              <a:gd name="T22" fmla="*/ 136 w 275"/>
              <a:gd name="T23" fmla="*/ 254 h 254"/>
              <a:gd name="T24" fmla="*/ 136 w 275"/>
              <a:gd name="T25" fmla="*/ 254 h 254"/>
              <a:gd name="T26" fmla="*/ 226 w 275"/>
              <a:gd name="T27" fmla="*/ 217 h 254"/>
              <a:gd name="T28" fmla="*/ 226 w 275"/>
              <a:gd name="T29" fmla="*/ 37 h 254"/>
              <a:gd name="T30" fmla="*/ 136 w 275"/>
              <a:gd name="T3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54">
                <a:moveTo>
                  <a:pt x="136" y="251"/>
                </a:moveTo>
                <a:cubicBezTo>
                  <a:pt x="103" y="251"/>
                  <a:pt x="72" y="238"/>
                  <a:pt x="48" y="215"/>
                </a:cubicBezTo>
                <a:cubicBezTo>
                  <a:pt x="0" y="166"/>
                  <a:pt x="0" y="88"/>
                  <a:pt x="48" y="40"/>
                </a:cubicBezTo>
                <a:cubicBezTo>
                  <a:pt x="72" y="16"/>
                  <a:pt x="103" y="3"/>
                  <a:pt x="136" y="3"/>
                </a:cubicBezTo>
                <a:cubicBezTo>
                  <a:pt x="169" y="3"/>
                  <a:pt x="200" y="16"/>
                  <a:pt x="223" y="40"/>
                </a:cubicBezTo>
                <a:cubicBezTo>
                  <a:pt x="272" y="88"/>
                  <a:pt x="272" y="166"/>
                  <a:pt x="223" y="215"/>
                </a:cubicBezTo>
                <a:cubicBezTo>
                  <a:pt x="200" y="238"/>
                  <a:pt x="169" y="251"/>
                  <a:pt x="136" y="251"/>
                </a:cubicBezTo>
                <a:moveTo>
                  <a:pt x="136" y="0"/>
                </a:moveTo>
                <a:cubicBezTo>
                  <a:pt x="102" y="0"/>
                  <a:pt x="70" y="13"/>
                  <a:pt x="46" y="37"/>
                </a:cubicBezTo>
                <a:cubicBezTo>
                  <a:pt x="22" y="61"/>
                  <a:pt x="9" y="93"/>
                  <a:pt x="9" y="127"/>
                </a:cubicBezTo>
                <a:cubicBezTo>
                  <a:pt x="9" y="161"/>
                  <a:pt x="22" y="193"/>
                  <a:pt x="46" y="217"/>
                </a:cubicBezTo>
                <a:cubicBezTo>
                  <a:pt x="70" y="241"/>
                  <a:pt x="102" y="254"/>
                  <a:pt x="136" y="254"/>
                </a:cubicBezTo>
                <a:cubicBezTo>
                  <a:pt x="136" y="254"/>
                  <a:pt x="136" y="254"/>
                  <a:pt x="136" y="254"/>
                </a:cubicBezTo>
                <a:cubicBezTo>
                  <a:pt x="170" y="254"/>
                  <a:pt x="202" y="241"/>
                  <a:pt x="226" y="217"/>
                </a:cubicBezTo>
                <a:cubicBezTo>
                  <a:pt x="275" y="167"/>
                  <a:pt x="275" y="87"/>
                  <a:pt x="226" y="37"/>
                </a:cubicBezTo>
                <a:cubicBezTo>
                  <a:pt x="202" y="13"/>
                  <a:pt x="170" y="0"/>
                  <a:pt x="136" y="0"/>
                </a:cubicBezTo>
              </a:path>
            </a:pathLst>
          </a:custGeom>
          <a:noFill/>
          <a:ln w="9525">
            <a:solidFill>
              <a:schemeClr val="accent3"/>
            </a:solidFill>
            <a:round/>
          </a:ln>
        </p:spPr>
        <p:txBody>
          <a:bodyPr anchor="ctr"/>
          <a:lstStyle/>
          <a:p>
            <a:pPr algn="ctr"/>
            <a:endParaRPr/>
          </a:p>
        </p:txBody>
      </p:sp>
      <p:sp>
        <p:nvSpPr>
          <p:cNvPr id="23" name="Freeform: Shape 31"/>
          <p:cNvSpPr/>
          <p:nvPr/>
        </p:nvSpPr>
        <p:spPr bwMode="auto">
          <a:xfrm>
            <a:off x="4211541" y="2447081"/>
            <a:ext cx="649422" cy="592387"/>
          </a:xfrm>
          <a:custGeom>
            <a:avLst/>
            <a:gdLst>
              <a:gd name="T0" fmla="*/ 106 w 212"/>
              <a:gd name="T1" fmla="*/ 0 h 193"/>
              <a:gd name="T2" fmla="*/ 38 w 212"/>
              <a:gd name="T3" fmla="*/ 28 h 193"/>
              <a:gd name="T4" fmla="*/ 38 w 212"/>
              <a:gd name="T5" fmla="*/ 164 h 193"/>
              <a:gd name="T6" fmla="*/ 106 w 212"/>
              <a:gd name="T7" fmla="*/ 193 h 193"/>
              <a:gd name="T8" fmla="*/ 174 w 212"/>
              <a:gd name="T9" fmla="*/ 164 h 193"/>
              <a:gd name="T10" fmla="*/ 174 w 212"/>
              <a:gd name="T11" fmla="*/ 28 h 193"/>
              <a:gd name="T12" fmla="*/ 106 w 212"/>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212" h="193">
                <a:moveTo>
                  <a:pt x="106" y="0"/>
                </a:moveTo>
                <a:cubicBezTo>
                  <a:pt x="81" y="0"/>
                  <a:pt x="57" y="9"/>
                  <a:pt x="38" y="28"/>
                </a:cubicBezTo>
                <a:cubicBezTo>
                  <a:pt x="0" y="66"/>
                  <a:pt x="0" y="127"/>
                  <a:pt x="38" y="164"/>
                </a:cubicBezTo>
                <a:cubicBezTo>
                  <a:pt x="57" y="183"/>
                  <a:pt x="81" y="193"/>
                  <a:pt x="106" y="193"/>
                </a:cubicBezTo>
                <a:cubicBezTo>
                  <a:pt x="131" y="193"/>
                  <a:pt x="155" y="183"/>
                  <a:pt x="174" y="164"/>
                </a:cubicBezTo>
                <a:cubicBezTo>
                  <a:pt x="212" y="127"/>
                  <a:pt x="212" y="66"/>
                  <a:pt x="174" y="28"/>
                </a:cubicBezTo>
                <a:cubicBezTo>
                  <a:pt x="155" y="9"/>
                  <a:pt x="131" y="0"/>
                  <a:pt x="106" y="0"/>
                </a:cubicBezTo>
              </a:path>
            </a:pathLst>
          </a:custGeom>
          <a:solidFill>
            <a:schemeClr val="accent3"/>
          </a:solidFill>
          <a:ln w="9525">
            <a:noFill/>
            <a:round/>
          </a:ln>
        </p:spPr>
        <p:txBody>
          <a:bodyPr anchor="ctr"/>
          <a:lstStyle/>
          <a:p>
            <a:pPr algn="ctr"/>
            <a:endParaRPr/>
          </a:p>
        </p:txBody>
      </p:sp>
      <p:sp>
        <p:nvSpPr>
          <p:cNvPr id="24" name="Freeform: Shape 32"/>
          <p:cNvSpPr/>
          <p:nvPr/>
        </p:nvSpPr>
        <p:spPr bwMode="auto">
          <a:xfrm>
            <a:off x="7262915" y="2352454"/>
            <a:ext cx="816638" cy="779047"/>
          </a:xfrm>
          <a:custGeom>
            <a:avLst/>
            <a:gdLst>
              <a:gd name="T0" fmla="*/ 127 w 266"/>
              <a:gd name="T1" fmla="*/ 251 h 254"/>
              <a:gd name="T2" fmla="*/ 40 w 266"/>
              <a:gd name="T3" fmla="*/ 215 h 254"/>
              <a:gd name="T4" fmla="*/ 3 w 266"/>
              <a:gd name="T5" fmla="*/ 127 h 254"/>
              <a:gd name="T6" fmla="*/ 40 w 266"/>
              <a:gd name="T7" fmla="*/ 40 h 254"/>
              <a:gd name="T8" fmla="*/ 127 w 266"/>
              <a:gd name="T9" fmla="*/ 3 h 254"/>
              <a:gd name="T10" fmla="*/ 215 w 266"/>
              <a:gd name="T11" fmla="*/ 40 h 254"/>
              <a:gd name="T12" fmla="*/ 215 w 266"/>
              <a:gd name="T13" fmla="*/ 215 h 254"/>
              <a:gd name="T14" fmla="*/ 127 w 266"/>
              <a:gd name="T15" fmla="*/ 251 h 254"/>
              <a:gd name="T16" fmla="*/ 127 w 266"/>
              <a:gd name="T17" fmla="*/ 0 h 254"/>
              <a:gd name="T18" fmla="*/ 37 w 266"/>
              <a:gd name="T19" fmla="*/ 37 h 254"/>
              <a:gd name="T20" fmla="*/ 0 w 266"/>
              <a:gd name="T21" fmla="*/ 127 h 254"/>
              <a:gd name="T22" fmla="*/ 37 w 266"/>
              <a:gd name="T23" fmla="*/ 217 h 254"/>
              <a:gd name="T24" fmla="*/ 127 w 266"/>
              <a:gd name="T25" fmla="*/ 254 h 254"/>
              <a:gd name="T26" fmla="*/ 217 w 266"/>
              <a:gd name="T27" fmla="*/ 217 h 254"/>
              <a:gd name="T28" fmla="*/ 217 w 266"/>
              <a:gd name="T29" fmla="*/ 37 h 254"/>
              <a:gd name="T30" fmla="*/ 127 w 266"/>
              <a:gd name="T3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254">
                <a:moveTo>
                  <a:pt x="127" y="251"/>
                </a:moveTo>
                <a:cubicBezTo>
                  <a:pt x="94" y="251"/>
                  <a:pt x="63" y="238"/>
                  <a:pt x="40" y="215"/>
                </a:cubicBezTo>
                <a:cubicBezTo>
                  <a:pt x="16" y="191"/>
                  <a:pt x="3" y="160"/>
                  <a:pt x="3" y="127"/>
                </a:cubicBezTo>
                <a:cubicBezTo>
                  <a:pt x="3" y="94"/>
                  <a:pt x="16" y="63"/>
                  <a:pt x="40" y="40"/>
                </a:cubicBezTo>
                <a:cubicBezTo>
                  <a:pt x="63" y="16"/>
                  <a:pt x="94" y="3"/>
                  <a:pt x="127" y="3"/>
                </a:cubicBezTo>
                <a:cubicBezTo>
                  <a:pt x="160" y="3"/>
                  <a:pt x="191" y="16"/>
                  <a:pt x="215" y="40"/>
                </a:cubicBezTo>
                <a:cubicBezTo>
                  <a:pt x="263" y="88"/>
                  <a:pt x="263" y="166"/>
                  <a:pt x="215" y="215"/>
                </a:cubicBezTo>
                <a:cubicBezTo>
                  <a:pt x="191" y="238"/>
                  <a:pt x="160" y="251"/>
                  <a:pt x="127" y="251"/>
                </a:cubicBezTo>
                <a:moveTo>
                  <a:pt x="127" y="0"/>
                </a:moveTo>
                <a:cubicBezTo>
                  <a:pt x="93" y="0"/>
                  <a:pt x="61" y="13"/>
                  <a:pt x="37" y="37"/>
                </a:cubicBezTo>
                <a:cubicBezTo>
                  <a:pt x="13" y="61"/>
                  <a:pt x="0" y="93"/>
                  <a:pt x="0" y="127"/>
                </a:cubicBezTo>
                <a:cubicBezTo>
                  <a:pt x="0" y="161"/>
                  <a:pt x="13" y="193"/>
                  <a:pt x="37" y="217"/>
                </a:cubicBezTo>
                <a:cubicBezTo>
                  <a:pt x="61" y="241"/>
                  <a:pt x="93" y="254"/>
                  <a:pt x="127" y="254"/>
                </a:cubicBezTo>
                <a:cubicBezTo>
                  <a:pt x="161" y="254"/>
                  <a:pt x="193" y="241"/>
                  <a:pt x="217" y="217"/>
                </a:cubicBezTo>
                <a:cubicBezTo>
                  <a:pt x="266" y="167"/>
                  <a:pt x="266" y="87"/>
                  <a:pt x="217" y="37"/>
                </a:cubicBezTo>
                <a:cubicBezTo>
                  <a:pt x="193" y="13"/>
                  <a:pt x="161" y="0"/>
                  <a:pt x="127" y="0"/>
                </a:cubicBezTo>
              </a:path>
            </a:pathLst>
          </a:custGeom>
          <a:noFill/>
          <a:ln w="9525">
            <a:solidFill>
              <a:schemeClr val="accent5"/>
            </a:solidFill>
            <a:round/>
          </a:ln>
        </p:spPr>
        <p:txBody>
          <a:bodyPr anchor="ctr"/>
          <a:lstStyle/>
          <a:p>
            <a:pPr algn="ctr"/>
            <a:endParaRPr/>
          </a:p>
        </p:txBody>
      </p:sp>
      <p:sp>
        <p:nvSpPr>
          <p:cNvPr id="25" name="Freeform: Shape 33"/>
          <p:cNvSpPr/>
          <p:nvPr/>
        </p:nvSpPr>
        <p:spPr bwMode="auto">
          <a:xfrm>
            <a:off x="7327728" y="2447081"/>
            <a:ext cx="649422" cy="592387"/>
          </a:xfrm>
          <a:custGeom>
            <a:avLst/>
            <a:gdLst>
              <a:gd name="T0" fmla="*/ 106 w 212"/>
              <a:gd name="T1" fmla="*/ 0 h 193"/>
              <a:gd name="T2" fmla="*/ 38 w 212"/>
              <a:gd name="T3" fmla="*/ 28 h 193"/>
              <a:gd name="T4" fmla="*/ 38 w 212"/>
              <a:gd name="T5" fmla="*/ 164 h 193"/>
              <a:gd name="T6" fmla="*/ 106 w 212"/>
              <a:gd name="T7" fmla="*/ 193 h 193"/>
              <a:gd name="T8" fmla="*/ 174 w 212"/>
              <a:gd name="T9" fmla="*/ 164 h 193"/>
              <a:gd name="T10" fmla="*/ 174 w 212"/>
              <a:gd name="T11" fmla="*/ 28 h 193"/>
              <a:gd name="T12" fmla="*/ 106 w 212"/>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212" h="193">
                <a:moveTo>
                  <a:pt x="106" y="0"/>
                </a:moveTo>
                <a:cubicBezTo>
                  <a:pt x="81" y="0"/>
                  <a:pt x="57" y="9"/>
                  <a:pt x="38" y="28"/>
                </a:cubicBezTo>
                <a:cubicBezTo>
                  <a:pt x="0" y="66"/>
                  <a:pt x="0" y="127"/>
                  <a:pt x="38" y="164"/>
                </a:cubicBezTo>
                <a:cubicBezTo>
                  <a:pt x="57" y="183"/>
                  <a:pt x="81" y="193"/>
                  <a:pt x="106" y="193"/>
                </a:cubicBezTo>
                <a:cubicBezTo>
                  <a:pt x="131" y="193"/>
                  <a:pt x="155" y="183"/>
                  <a:pt x="174" y="164"/>
                </a:cubicBezTo>
                <a:cubicBezTo>
                  <a:pt x="212" y="127"/>
                  <a:pt x="212" y="66"/>
                  <a:pt x="174" y="28"/>
                </a:cubicBezTo>
                <a:cubicBezTo>
                  <a:pt x="155" y="9"/>
                  <a:pt x="131" y="0"/>
                  <a:pt x="106" y="0"/>
                </a:cubicBezTo>
              </a:path>
            </a:pathLst>
          </a:custGeom>
          <a:solidFill>
            <a:schemeClr val="accent5"/>
          </a:solidFill>
          <a:ln w="9525">
            <a:noFill/>
            <a:round/>
          </a:ln>
        </p:spPr>
        <p:txBody>
          <a:bodyPr anchor="ctr"/>
          <a:lstStyle/>
          <a:p>
            <a:pPr algn="ctr"/>
            <a:endParaRPr/>
          </a:p>
        </p:txBody>
      </p:sp>
      <p:sp>
        <p:nvSpPr>
          <p:cNvPr id="26" name="Freeform: Shape 34"/>
          <p:cNvSpPr/>
          <p:nvPr/>
        </p:nvSpPr>
        <p:spPr bwMode="auto">
          <a:xfrm>
            <a:off x="3720262" y="4114060"/>
            <a:ext cx="346099" cy="346099"/>
          </a:xfrm>
          <a:custGeom>
            <a:avLst/>
            <a:gdLst>
              <a:gd name="T0" fmla="*/ 2 w 113"/>
              <a:gd name="T1" fmla="*/ 36 h 113"/>
              <a:gd name="T2" fmla="*/ 0 w 113"/>
              <a:gd name="T3" fmla="*/ 41 h 113"/>
              <a:gd name="T4" fmla="*/ 0 w 113"/>
              <a:gd name="T5" fmla="*/ 107 h 113"/>
              <a:gd name="T6" fmla="*/ 6 w 113"/>
              <a:gd name="T7" fmla="*/ 113 h 113"/>
              <a:gd name="T8" fmla="*/ 107 w 113"/>
              <a:gd name="T9" fmla="*/ 113 h 113"/>
              <a:gd name="T10" fmla="*/ 113 w 113"/>
              <a:gd name="T11" fmla="*/ 107 h 113"/>
              <a:gd name="T12" fmla="*/ 113 w 113"/>
              <a:gd name="T13" fmla="*/ 41 h 113"/>
              <a:gd name="T14" fmla="*/ 110 w 113"/>
              <a:gd name="T15" fmla="*/ 36 h 113"/>
              <a:gd name="T16" fmla="*/ 59 w 113"/>
              <a:gd name="T17" fmla="*/ 1 h 113"/>
              <a:gd name="T18" fmla="*/ 54 w 113"/>
              <a:gd name="T19" fmla="*/ 1 h 113"/>
              <a:gd name="T20" fmla="*/ 2 w 113"/>
              <a:gd name="T21" fmla="*/ 36 h 113"/>
              <a:gd name="T22" fmla="*/ 9 w 113"/>
              <a:gd name="T23" fmla="*/ 53 h 113"/>
              <a:gd name="T24" fmla="*/ 39 w 113"/>
              <a:gd name="T25" fmla="*/ 73 h 113"/>
              <a:gd name="T26" fmla="*/ 9 w 113"/>
              <a:gd name="T27" fmla="*/ 94 h 113"/>
              <a:gd name="T28" fmla="*/ 9 w 113"/>
              <a:gd name="T29" fmla="*/ 53 h 113"/>
              <a:gd name="T30" fmla="*/ 46 w 113"/>
              <a:gd name="T31" fmla="*/ 68 h 113"/>
              <a:gd name="T32" fmla="*/ 9 w 113"/>
              <a:gd name="T33" fmla="*/ 42 h 113"/>
              <a:gd name="T34" fmla="*/ 56 w 113"/>
              <a:gd name="T35" fmla="*/ 9 h 113"/>
              <a:gd name="T36" fmla="*/ 104 w 113"/>
              <a:gd name="T37" fmla="*/ 42 h 113"/>
              <a:gd name="T38" fmla="*/ 66 w 113"/>
              <a:gd name="T39" fmla="*/ 68 h 113"/>
              <a:gd name="T40" fmla="*/ 59 w 113"/>
              <a:gd name="T41" fmla="*/ 63 h 113"/>
              <a:gd name="T42" fmla="*/ 54 w 113"/>
              <a:gd name="T43" fmla="*/ 63 h 113"/>
              <a:gd name="T44" fmla="*/ 46 w 113"/>
              <a:gd name="T45" fmla="*/ 68 h 113"/>
              <a:gd name="T46" fmla="*/ 74 w 113"/>
              <a:gd name="T47" fmla="*/ 73 h 113"/>
              <a:gd name="T48" fmla="*/ 104 w 113"/>
              <a:gd name="T49" fmla="*/ 53 h 113"/>
              <a:gd name="T50" fmla="*/ 104 w 113"/>
              <a:gd name="T51" fmla="*/ 94 h 113"/>
              <a:gd name="T52" fmla="*/ 74 w 113"/>
              <a:gd name="T53" fmla="*/ 73 h 113"/>
              <a:gd name="T54" fmla="*/ 104 w 113"/>
              <a:gd name="T55" fmla="*/ 104 h 113"/>
              <a:gd name="T56" fmla="*/ 56 w 113"/>
              <a:gd name="T57" fmla="*/ 72 h 113"/>
              <a:gd name="T58" fmla="*/ 9 w 113"/>
              <a:gd name="T59" fmla="*/ 104 h 113"/>
              <a:gd name="T60" fmla="*/ 104 w 113"/>
              <a:gd name="T61"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13">
                <a:moveTo>
                  <a:pt x="2" y="36"/>
                </a:moveTo>
                <a:cubicBezTo>
                  <a:pt x="1" y="37"/>
                  <a:pt x="0" y="39"/>
                  <a:pt x="0" y="41"/>
                </a:cubicBezTo>
                <a:cubicBezTo>
                  <a:pt x="0" y="63"/>
                  <a:pt x="0" y="85"/>
                  <a:pt x="0" y="107"/>
                </a:cubicBezTo>
                <a:cubicBezTo>
                  <a:pt x="0" y="111"/>
                  <a:pt x="2" y="113"/>
                  <a:pt x="6" y="113"/>
                </a:cubicBezTo>
                <a:cubicBezTo>
                  <a:pt x="107" y="113"/>
                  <a:pt x="107" y="113"/>
                  <a:pt x="107" y="113"/>
                </a:cubicBezTo>
                <a:cubicBezTo>
                  <a:pt x="110" y="113"/>
                  <a:pt x="113" y="111"/>
                  <a:pt x="113" y="107"/>
                </a:cubicBezTo>
                <a:cubicBezTo>
                  <a:pt x="113" y="85"/>
                  <a:pt x="113" y="63"/>
                  <a:pt x="113" y="41"/>
                </a:cubicBezTo>
                <a:cubicBezTo>
                  <a:pt x="113" y="39"/>
                  <a:pt x="112" y="37"/>
                  <a:pt x="110" y="36"/>
                </a:cubicBezTo>
                <a:cubicBezTo>
                  <a:pt x="59" y="1"/>
                  <a:pt x="59" y="1"/>
                  <a:pt x="59" y="1"/>
                </a:cubicBezTo>
                <a:cubicBezTo>
                  <a:pt x="57" y="0"/>
                  <a:pt x="55" y="0"/>
                  <a:pt x="54" y="1"/>
                </a:cubicBezTo>
                <a:lnTo>
                  <a:pt x="2" y="36"/>
                </a:lnTo>
                <a:close/>
                <a:moveTo>
                  <a:pt x="9" y="53"/>
                </a:moveTo>
                <a:cubicBezTo>
                  <a:pt x="39" y="73"/>
                  <a:pt x="39" y="73"/>
                  <a:pt x="39" y="73"/>
                </a:cubicBezTo>
                <a:cubicBezTo>
                  <a:pt x="9" y="94"/>
                  <a:pt x="9" y="94"/>
                  <a:pt x="9" y="94"/>
                </a:cubicBezTo>
                <a:lnTo>
                  <a:pt x="9" y="53"/>
                </a:lnTo>
                <a:close/>
                <a:moveTo>
                  <a:pt x="46" y="68"/>
                </a:moveTo>
                <a:cubicBezTo>
                  <a:pt x="9" y="42"/>
                  <a:pt x="9" y="42"/>
                  <a:pt x="9" y="42"/>
                </a:cubicBezTo>
                <a:cubicBezTo>
                  <a:pt x="56" y="9"/>
                  <a:pt x="56" y="9"/>
                  <a:pt x="56" y="9"/>
                </a:cubicBezTo>
                <a:cubicBezTo>
                  <a:pt x="104" y="42"/>
                  <a:pt x="104" y="42"/>
                  <a:pt x="104" y="42"/>
                </a:cubicBezTo>
                <a:cubicBezTo>
                  <a:pt x="66" y="68"/>
                  <a:pt x="66" y="68"/>
                  <a:pt x="66" y="68"/>
                </a:cubicBezTo>
                <a:cubicBezTo>
                  <a:pt x="59" y="63"/>
                  <a:pt x="59" y="63"/>
                  <a:pt x="59" y="63"/>
                </a:cubicBezTo>
                <a:cubicBezTo>
                  <a:pt x="57" y="62"/>
                  <a:pt x="55" y="62"/>
                  <a:pt x="54" y="63"/>
                </a:cubicBezTo>
                <a:lnTo>
                  <a:pt x="46" y="68"/>
                </a:lnTo>
                <a:close/>
                <a:moveTo>
                  <a:pt x="74" y="73"/>
                </a:moveTo>
                <a:cubicBezTo>
                  <a:pt x="104" y="53"/>
                  <a:pt x="104" y="53"/>
                  <a:pt x="104" y="53"/>
                </a:cubicBezTo>
                <a:cubicBezTo>
                  <a:pt x="104" y="94"/>
                  <a:pt x="104" y="94"/>
                  <a:pt x="104" y="94"/>
                </a:cubicBezTo>
                <a:lnTo>
                  <a:pt x="74" y="73"/>
                </a:lnTo>
                <a:close/>
                <a:moveTo>
                  <a:pt x="104" y="104"/>
                </a:moveTo>
                <a:cubicBezTo>
                  <a:pt x="56" y="72"/>
                  <a:pt x="56" y="72"/>
                  <a:pt x="56" y="72"/>
                </a:cubicBezTo>
                <a:cubicBezTo>
                  <a:pt x="9" y="104"/>
                  <a:pt x="9" y="104"/>
                  <a:pt x="9" y="104"/>
                </a:cubicBezTo>
                <a:lnTo>
                  <a:pt x="104"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Freeform: Shape 35"/>
          <p:cNvSpPr/>
          <p:nvPr/>
        </p:nvSpPr>
        <p:spPr bwMode="auto">
          <a:xfrm>
            <a:off x="8113257" y="4178872"/>
            <a:ext cx="364246" cy="229437"/>
          </a:xfrm>
          <a:custGeom>
            <a:avLst/>
            <a:gdLst>
              <a:gd name="T0" fmla="*/ 6 w 119"/>
              <a:gd name="T1" fmla="*/ 75 h 75"/>
              <a:gd name="T2" fmla="*/ 0 w 119"/>
              <a:gd name="T3" fmla="*/ 69 h 75"/>
              <a:gd name="T4" fmla="*/ 0 w 119"/>
              <a:gd name="T5" fmla="*/ 7 h 75"/>
              <a:gd name="T6" fmla="*/ 6 w 119"/>
              <a:gd name="T7" fmla="*/ 0 h 75"/>
              <a:gd name="T8" fmla="*/ 113 w 119"/>
              <a:gd name="T9" fmla="*/ 0 h 75"/>
              <a:gd name="T10" fmla="*/ 119 w 119"/>
              <a:gd name="T11" fmla="*/ 7 h 75"/>
              <a:gd name="T12" fmla="*/ 119 w 119"/>
              <a:gd name="T13" fmla="*/ 69 h 75"/>
              <a:gd name="T14" fmla="*/ 113 w 119"/>
              <a:gd name="T15" fmla="*/ 75 h 75"/>
              <a:gd name="T16" fmla="*/ 6 w 119"/>
              <a:gd name="T17" fmla="*/ 75 h 75"/>
              <a:gd name="T18" fmla="*/ 41 w 119"/>
              <a:gd name="T19" fmla="*/ 14 h 75"/>
              <a:gd name="T20" fmla="*/ 89 w 119"/>
              <a:gd name="T21" fmla="*/ 38 h 75"/>
              <a:gd name="T22" fmla="*/ 41 w 119"/>
              <a:gd name="T23" fmla="*/ 62 h 75"/>
              <a:gd name="T24" fmla="*/ 41 w 119"/>
              <a:gd name="T25"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75">
                <a:moveTo>
                  <a:pt x="6" y="75"/>
                </a:moveTo>
                <a:cubicBezTo>
                  <a:pt x="3" y="75"/>
                  <a:pt x="0" y="73"/>
                  <a:pt x="0" y="69"/>
                </a:cubicBezTo>
                <a:cubicBezTo>
                  <a:pt x="0" y="48"/>
                  <a:pt x="0" y="28"/>
                  <a:pt x="0" y="7"/>
                </a:cubicBezTo>
                <a:cubicBezTo>
                  <a:pt x="0" y="3"/>
                  <a:pt x="3" y="0"/>
                  <a:pt x="6" y="0"/>
                </a:cubicBezTo>
                <a:cubicBezTo>
                  <a:pt x="113" y="0"/>
                  <a:pt x="113" y="0"/>
                  <a:pt x="113" y="0"/>
                </a:cubicBezTo>
                <a:cubicBezTo>
                  <a:pt x="116" y="0"/>
                  <a:pt x="119" y="3"/>
                  <a:pt x="119" y="7"/>
                </a:cubicBezTo>
                <a:cubicBezTo>
                  <a:pt x="119" y="28"/>
                  <a:pt x="119" y="48"/>
                  <a:pt x="119" y="69"/>
                </a:cubicBezTo>
                <a:cubicBezTo>
                  <a:pt x="119" y="73"/>
                  <a:pt x="116" y="75"/>
                  <a:pt x="113" y="75"/>
                </a:cubicBezTo>
                <a:cubicBezTo>
                  <a:pt x="60" y="75"/>
                  <a:pt x="59" y="75"/>
                  <a:pt x="6" y="75"/>
                </a:cubicBezTo>
                <a:close/>
                <a:moveTo>
                  <a:pt x="41" y="14"/>
                </a:moveTo>
                <a:cubicBezTo>
                  <a:pt x="89" y="38"/>
                  <a:pt x="89" y="38"/>
                  <a:pt x="89" y="38"/>
                </a:cubicBezTo>
                <a:cubicBezTo>
                  <a:pt x="41" y="62"/>
                  <a:pt x="41" y="62"/>
                  <a:pt x="41" y="62"/>
                </a:cubicBezTo>
                <a:lnTo>
                  <a:pt x="4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Freeform: Shape 36"/>
          <p:cNvSpPr/>
          <p:nvPr/>
        </p:nvSpPr>
        <p:spPr bwMode="auto">
          <a:xfrm>
            <a:off x="7483278" y="2601335"/>
            <a:ext cx="365543" cy="244992"/>
          </a:xfrm>
          <a:custGeom>
            <a:avLst/>
            <a:gdLst>
              <a:gd name="T0" fmla="*/ 116 w 119"/>
              <a:gd name="T1" fmla="*/ 4 h 80"/>
              <a:gd name="T2" fmla="*/ 108 w 119"/>
              <a:gd name="T3" fmla="*/ 4 h 80"/>
              <a:gd name="T4" fmla="*/ 108 w 119"/>
              <a:gd name="T5" fmla="*/ 2 h 80"/>
              <a:gd name="T6" fmla="*/ 106 w 119"/>
              <a:gd name="T7" fmla="*/ 0 h 80"/>
              <a:gd name="T8" fmla="*/ 93 w 119"/>
              <a:gd name="T9" fmla="*/ 0 h 80"/>
              <a:gd name="T10" fmla="*/ 91 w 119"/>
              <a:gd name="T11" fmla="*/ 2 h 80"/>
              <a:gd name="T12" fmla="*/ 91 w 119"/>
              <a:gd name="T13" fmla="*/ 4 h 80"/>
              <a:gd name="T14" fmla="*/ 19 w 119"/>
              <a:gd name="T15" fmla="*/ 4 h 80"/>
              <a:gd name="T16" fmla="*/ 19 w 119"/>
              <a:gd name="T17" fmla="*/ 2 h 80"/>
              <a:gd name="T18" fmla="*/ 17 w 119"/>
              <a:gd name="T19" fmla="*/ 0 h 80"/>
              <a:gd name="T20" fmla="*/ 13 w 119"/>
              <a:gd name="T21" fmla="*/ 0 h 80"/>
              <a:gd name="T22" fmla="*/ 10 w 119"/>
              <a:gd name="T23" fmla="*/ 2 h 80"/>
              <a:gd name="T24" fmla="*/ 10 w 119"/>
              <a:gd name="T25" fmla="*/ 4 h 80"/>
              <a:gd name="T26" fmla="*/ 4 w 119"/>
              <a:gd name="T27" fmla="*/ 4 h 80"/>
              <a:gd name="T28" fmla="*/ 0 w 119"/>
              <a:gd name="T29" fmla="*/ 8 h 80"/>
              <a:gd name="T30" fmla="*/ 0 w 119"/>
              <a:gd name="T31" fmla="*/ 77 h 80"/>
              <a:gd name="T32" fmla="*/ 4 w 119"/>
              <a:gd name="T33" fmla="*/ 80 h 80"/>
              <a:gd name="T34" fmla="*/ 116 w 119"/>
              <a:gd name="T35" fmla="*/ 80 h 80"/>
              <a:gd name="T36" fmla="*/ 119 w 119"/>
              <a:gd name="T37" fmla="*/ 77 h 80"/>
              <a:gd name="T38" fmla="*/ 119 w 119"/>
              <a:gd name="T39" fmla="*/ 8 h 80"/>
              <a:gd name="T40" fmla="*/ 116 w 119"/>
              <a:gd name="T41" fmla="*/ 4 h 80"/>
              <a:gd name="T42" fmla="*/ 15 w 119"/>
              <a:gd name="T43" fmla="*/ 10 h 80"/>
              <a:gd name="T44" fmla="*/ 10 w 119"/>
              <a:gd name="T45" fmla="*/ 15 h 80"/>
              <a:gd name="T46" fmla="*/ 15 w 119"/>
              <a:gd name="T47" fmla="*/ 20 h 80"/>
              <a:gd name="T48" fmla="*/ 20 w 119"/>
              <a:gd name="T49" fmla="*/ 15 h 80"/>
              <a:gd name="T50" fmla="*/ 15 w 119"/>
              <a:gd name="T51" fmla="*/ 10 h 80"/>
              <a:gd name="T52" fmla="*/ 106 w 119"/>
              <a:gd name="T53" fmla="*/ 12 h 80"/>
              <a:gd name="T54" fmla="*/ 93 w 119"/>
              <a:gd name="T55" fmla="*/ 12 h 80"/>
              <a:gd name="T56" fmla="*/ 91 w 119"/>
              <a:gd name="T57" fmla="*/ 14 h 80"/>
              <a:gd name="T58" fmla="*/ 91 w 119"/>
              <a:gd name="T59" fmla="*/ 16 h 80"/>
              <a:gd name="T60" fmla="*/ 93 w 119"/>
              <a:gd name="T61" fmla="*/ 18 h 80"/>
              <a:gd name="T62" fmla="*/ 106 w 119"/>
              <a:gd name="T63" fmla="*/ 18 h 80"/>
              <a:gd name="T64" fmla="*/ 108 w 119"/>
              <a:gd name="T65" fmla="*/ 16 h 80"/>
              <a:gd name="T66" fmla="*/ 108 w 119"/>
              <a:gd name="T67" fmla="*/ 14 h 80"/>
              <a:gd name="T68" fmla="*/ 106 w 119"/>
              <a:gd name="T69" fmla="*/ 12 h 80"/>
              <a:gd name="T70" fmla="*/ 60 w 119"/>
              <a:gd name="T71" fmla="*/ 9 h 80"/>
              <a:gd name="T72" fmla="*/ 93 w 119"/>
              <a:gd name="T73" fmla="*/ 42 h 80"/>
              <a:gd name="T74" fmla="*/ 60 w 119"/>
              <a:gd name="T75" fmla="*/ 76 h 80"/>
              <a:gd name="T76" fmla="*/ 26 w 119"/>
              <a:gd name="T77" fmla="*/ 42 h 80"/>
              <a:gd name="T78" fmla="*/ 60 w 119"/>
              <a:gd name="T79" fmla="*/ 9 h 80"/>
              <a:gd name="T80" fmla="*/ 60 w 119"/>
              <a:gd name="T81" fmla="*/ 16 h 80"/>
              <a:gd name="T82" fmla="*/ 86 w 119"/>
              <a:gd name="T83" fmla="*/ 42 h 80"/>
              <a:gd name="T84" fmla="*/ 60 w 119"/>
              <a:gd name="T85" fmla="*/ 69 h 80"/>
              <a:gd name="T86" fmla="*/ 33 w 119"/>
              <a:gd name="T87" fmla="*/ 42 h 80"/>
              <a:gd name="T88" fmla="*/ 60 w 119"/>
              <a:gd name="T89" fmla="*/ 16 h 80"/>
              <a:gd name="T90" fmla="*/ 60 w 119"/>
              <a:gd name="T91" fmla="*/ 23 h 80"/>
              <a:gd name="T92" fmla="*/ 79 w 119"/>
              <a:gd name="T93" fmla="*/ 42 h 80"/>
              <a:gd name="T94" fmla="*/ 60 w 119"/>
              <a:gd name="T95" fmla="*/ 61 h 80"/>
              <a:gd name="T96" fmla="*/ 41 w 119"/>
              <a:gd name="T97" fmla="*/ 42 h 80"/>
              <a:gd name="T98" fmla="*/ 60 w 119"/>
              <a:gd name="T99" fmla="*/ 23 h 80"/>
              <a:gd name="T100" fmla="*/ 60 w 119"/>
              <a:gd name="T101" fmla="*/ 28 h 80"/>
              <a:gd name="T102" fmla="*/ 71 w 119"/>
              <a:gd name="T103" fmla="*/ 33 h 80"/>
              <a:gd name="T104" fmla="*/ 62 w 119"/>
              <a:gd name="T105" fmla="*/ 31 h 80"/>
              <a:gd name="T106" fmla="*/ 47 w 119"/>
              <a:gd name="T107" fmla="*/ 45 h 80"/>
              <a:gd name="T108" fmla="*/ 49 w 119"/>
              <a:gd name="T109" fmla="*/ 52 h 80"/>
              <a:gd name="T110" fmla="*/ 45 w 119"/>
              <a:gd name="T111" fmla="*/ 42 h 80"/>
              <a:gd name="T112" fmla="*/ 60 w 119"/>
              <a:gd name="T11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80">
                <a:moveTo>
                  <a:pt x="116" y="4"/>
                </a:moveTo>
                <a:cubicBezTo>
                  <a:pt x="108" y="4"/>
                  <a:pt x="108" y="4"/>
                  <a:pt x="108" y="4"/>
                </a:cubicBezTo>
                <a:cubicBezTo>
                  <a:pt x="108" y="2"/>
                  <a:pt x="108" y="2"/>
                  <a:pt x="108" y="2"/>
                </a:cubicBezTo>
                <a:cubicBezTo>
                  <a:pt x="108" y="0"/>
                  <a:pt x="108" y="0"/>
                  <a:pt x="106" y="0"/>
                </a:cubicBezTo>
                <a:cubicBezTo>
                  <a:pt x="93" y="0"/>
                  <a:pt x="93" y="0"/>
                  <a:pt x="93" y="0"/>
                </a:cubicBezTo>
                <a:cubicBezTo>
                  <a:pt x="91" y="0"/>
                  <a:pt x="91" y="0"/>
                  <a:pt x="91" y="2"/>
                </a:cubicBezTo>
                <a:cubicBezTo>
                  <a:pt x="91" y="4"/>
                  <a:pt x="91" y="4"/>
                  <a:pt x="91" y="4"/>
                </a:cubicBezTo>
                <a:cubicBezTo>
                  <a:pt x="19" y="4"/>
                  <a:pt x="19" y="4"/>
                  <a:pt x="19" y="4"/>
                </a:cubicBezTo>
                <a:cubicBezTo>
                  <a:pt x="19" y="2"/>
                  <a:pt x="19" y="2"/>
                  <a:pt x="19" y="2"/>
                </a:cubicBezTo>
                <a:cubicBezTo>
                  <a:pt x="19" y="0"/>
                  <a:pt x="18" y="0"/>
                  <a:pt x="17" y="0"/>
                </a:cubicBezTo>
                <a:cubicBezTo>
                  <a:pt x="13" y="0"/>
                  <a:pt x="13" y="0"/>
                  <a:pt x="13" y="0"/>
                </a:cubicBezTo>
                <a:cubicBezTo>
                  <a:pt x="11" y="0"/>
                  <a:pt x="10" y="0"/>
                  <a:pt x="10" y="2"/>
                </a:cubicBezTo>
                <a:cubicBezTo>
                  <a:pt x="10" y="4"/>
                  <a:pt x="10" y="4"/>
                  <a:pt x="10" y="4"/>
                </a:cubicBezTo>
                <a:cubicBezTo>
                  <a:pt x="4" y="4"/>
                  <a:pt x="4" y="4"/>
                  <a:pt x="4" y="4"/>
                </a:cubicBezTo>
                <a:cubicBezTo>
                  <a:pt x="2" y="4"/>
                  <a:pt x="0" y="6"/>
                  <a:pt x="0" y="8"/>
                </a:cubicBezTo>
                <a:cubicBezTo>
                  <a:pt x="0" y="77"/>
                  <a:pt x="0" y="77"/>
                  <a:pt x="0" y="77"/>
                </a:cubicBezTo>
                <a:cubicBezTo>
                  <a:pt x="0" y="79"/>
                  <a:pt x="2" y="80"/>
                  <a:pt x="4" y="80"/>
                </a:cubicBezTo>
                <a:cubicBezTo>
                  <a:pt x="116" y="80"/>
                  <a:pt x="116" y="80"/>
                  <a:pt x="116" y="80"/>
                </a:cubicBezTo>
                <a:cubicBezTo>
                  <a:pt x="117" y="80"/>
                  <a:pt x="119" y="79"/>
                  <a:pt x="119" y="77"/>
                </a:cubicBezTo>
                <a:cubicBezTo>
                  <a:pt x="119" y="8"/>
                  <a:pt x="119" y="8"/>
                  <a:pt x="119" y="8"/>
                </a:cubicBezTo>
                <a:cubicBezTo>
                  <a:pt x="119" y="6"/>
                  <a:pt x="117" y="4"/>
                  <a:pt x="116" y="4"/>
                </a:cubicBezTo>
                <a:close/>
                <a:moveTo>
                  <a:pt x="15" y="10"/>
                </a:moveTo>
                <a:cubicBezTo>
                  <a:pt x="12" y="10"/>
                  <a:pt x="10" y="12"/>
                  <a:pt x="10" y="15"/>
                </a:cubicBezTo>
                <a:cubicBezTo>
                  <a:pt x="10" y="17"/>
                  <a:pt x="12" y="20"/>
                  <a:pt x="15" y="20"/>
                </a:cubicBezTo>
                <a:cubicBezTo>
                  <a:pt x="18" y="20"/>
                  <a:pt x="20" y="17"/>
                  <a:pt x="20" y="15"/>
                </a:cubicBezTo>
                <a:cubicBezTo>
                  <a:pt x="20" y="12"/>
                  <a:pt x="18" y="10"/>
                  <a:pt x="15" y="10"/>
                </a:cubicBezTo>
                <a:close/>
                <a:moveTo>
                  <a:pt x="106" y="12"/>
                </a:moveTo>
                <a:cubicBezTo>
                  <a:pt x="93" y="12"/>
                  <a:pt x="93" y="12"/>
                  <a:pt x="93" y="12"/>
                </a:cubicBezTo>
                <a:cubicBezTo>
                  <a:pt x="91" y="12"/>
                  <a:pt x="91" y="13"/>
                  <a:pt x="91" y="14"/>
                </a:cubicBezTo>
                <a:cubicBezTo>
                  <a:pt x="91" y="16"/>
                  <a:pt x="91" y="16"/>
                  <a:pt x="91" y="16"/>
                </a:cubicBezTo>
                <a:cubicBezTo>
                  <a:pt x="91" y="17"/>
                  <a:pt x="91" y="18"/>
                  <a:pt x="93" y="18"/>
                </a:cubicBezTo>
                <a:cubicBezTo>
                  <a:pt x="106" y="18"/>
                  <a:pt x="106" y="18"/>
                  <a:pt x="106" y="18"/>
                </a:cubicBezTo>
                <a:cubicBezTo>
                  <a:pt x="108" y="18"/>
                  <a:pt x="108" y="17"/>
                  <a:pt x="108" y="16"/>
                </a:cubicBezTo>
                <a:cubicBezTo>
                  <a:pt x="108" y="14"/>
                  <a:pt x="108" y="14"/>
                  <a:pt x="108" y="14"/>
                </a:cubicBezTo>
                <a:cubicBezTo>
                  <a:pt x="108" y="13"/>
                  <a:pt x="108" y="12"/>
                  <a:pt x="106" y="12"/>
                </a:cubicBezTo>
                <a:close/>
                <a:moveTo>
                  <a:pt x="60" y="9"/>
                </a:moveTo>
                <a:cubicBezTo>
                  <a:pt x="78" y="9"/>
                  <a:pt x="93" y="24"/>
                  <a:pt x="93" y="42"/>
                </a:cubicBezTo>
                <a:cubicBezTo>
                  <a:pt x="93" y="61"/>
                  <a:pt x="78" y="76"/>
                  <a:pt x="60" y="76"/>
                </a:cubicBezTo>
                <a:cubicBezTo>
                  <a:pt x="41" y="76"/>
                  <a:pt x="26" y="61"/>
                  <a:pt x="26" y="42"/>
                </a:cubicBezTo>
                <a:cubicBezTo>
                  <a:pt x="26" y="24"/>
                  <a:pt x="41" y="9"/>
                  <a:pt x="60" y="9"/>
                </a:cubicBezTo>
                <a:close/>
                <a:moveTo>
                  <a:pt x="60" y="16"/>
                </a:moveTo>
                <a:cubicBezTo>
                  <a:pt x="74" y="16"/>
                  <a:pt x="86" y="28"/>
                  <a:pt x="86" y="42"/>
                </a:cubicBezTo>
                <a:cubicBezTo>
                  <a:pt x="86" y="57"/>
                  <a:pt x="74" y="69"/>
                  <a:pt x="60" y="69"/>
                </a:cubicBezTo>
                <a:cubicBezTo>
                  <a:pt x="45" y="69"/>
                  <a:pt x="33" y="57"/>
                  <a:pt x="33" y="42"/>
                </a:cubicBezTo>
                <a:cubicBezTo>
                  <a:pt x="33" y="28"/>
                  <a:pt x="45" y="16"/>
                  <a:pt x="60" y="16"/>
                </a:cubicBezTo>
                <a:close/>
                <a:moveTo>
                  <a:pt x="60" y="23"/>
                </a:moveTo>
                <a:cubicBezTo>
                  <a:pt x="70" y="23"/>
                  <a:pt x="79" y="32"/>
                  <a:pt x="79" y="42"/>
                </a:cubicBezTo>
                <a:cubicBezTo>
                  <a:pt x="79" y="53"/>
                  <a:pt x="70" y="61"/>
                  <a:pt x="60" y="61"/>
                </a:cubicBezTo>
                <a:cubicBezTo>
                  <a:pt x="49" y="61"/>
                  <a:pt x="41" y="53"/>
                  <a:pt x="41" y="42"/>
                </a:cubicBezTo>
                <a:cubicBezTo>
                  <a:pt x="41" y="32"/>
                  <a:pt x="49" y="23"/>
                  <a:pt x="60" y="23"/>
                </a:cubicBezTo>
                <a:close/>
                <a:moveTo>
                  <a:pt x="60" y="28"/>
                </a:moveTo>
                <a:cubicBezTo>
                  <a:pt x="64" y="28"/>
                  <a:pt x="68" y="30"/>
                  <a:pt x="71" y="33"/>
                </a:cubicBezTo>
                <a:cubicBezTo>
                  <a:pt x="68" y="32"/>
                  <a:pt x="65" y="31"/>
                  <a:pt x="62" y="31"/>
                </a:cubicBezTo>
                <a:cubicBezTo>
                  <a:pt x="54" y="31"/>
                  <a:pt x="47" y="37"/>
                  <a:pt x="47" y="45"/>
                </a:cubicBezTo>
                <a:cubicBezTo>
                  <a:pt x="47" y="48"/>
                  <a:pt x="48" y="50"/>
                  <a:pt x="49" y="52"/>
                </a:cubicBezTo>
                <a:cubicBezTo>
                  <a:pt x="47" y="50"/>
                  <a:pt x="45" y="46"/>
                  <a:pt x="45" y="42"/>
                </a:cubicBezTo>
                <a:cubicBezTo>
                  <a:pt x="45" y="34"/>
                  <a:pt x="52" y="28"/>
                  <a:pt x="6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Freeform: Shape 37"/>
          <p:cNvSpPr/>
          <p:nvPr/>
        </p:nvSpPr>
        <p:spPr bwMode="auto">
          <a:xfrm>
            <a:off x="6005552" y="1935062"/>
            <a:ext cx="177587" cy="334433"/>
          </a:xfrm>
          <a:custGeom>
            <a:avLst/>
            <a:gdLst>
              <a:gd name="T0" fmla="*/ 58 w 58"/>
              <a:gd name="T1" fmla="*/ 73 h 109"/>
              <a:gd name="T2" fmla="*/ 57 w 58"/>
              <a:gd name="T3" fmla="*/ 81 h 109"/>
              <a:gd name="T4" fmla="*/ 52 w 58"/>
              <a:gd name="T5" fmla="*/ 89 h 109"/>
              <a:gd name="T6" fmla="*/ 44 w 58"/>
              <a:gd name="T7" fmla="*/ 95 h 109"/>
              <a:gd name="T8" fmla="*/ 34 w 58"/>
              <a:gd name="T9" fmla="*/ 99 h 109"/>
              <a:gd name="T10" fmla="*/ 34 w 58"/>
              <a:gd name="T11" fmla="*/ 109 h 109"/>
              <a:gd name="T12" fmla="*/ 26 w 58"/>
              <a:gd name="T13" fmla="*/ 109 h 109"/>
              <a:gd name="T14" fmla="*/ 26 w 58"/>
              <a:gd name="T15" fmla="*/ 100 h 109"/>
              <a:gd name="T16" fmla="*/ 26 w 58"/>
              <a:gd name="T17" fmla="*/ 100 h 109"/>
              <a:gd name="T18" fmla="*/ 25 w 58"/>
              <a:gd name="T19" fmla="*/ 100 h 109"/>
              <a:gd name="T20" fmla="*/ 18 w 58"/>
              <a:gd name="T21" fmla="*/ 100 h 109"/>
              <a:gd name="T22" fmla="*/ 11 w 58"/>
              <a:gd name="T23" fmla="*/ 98 h 109"/>
              <a:gd name="T24" fmla="*/ 5 w 58"/>
              <a:gd name="T25" fmla="*/ 96 h 109"/>
              <a:gd name="T26" fmla="*/ 0 w 58"/>
              <a:gd name="T27" fmla="*/ 94 h 109"/>
              <a:gd name="T28" fmla="*/ 4 w 58"/>
              <a:gd name="T29" fmla="*/ 80 h 109"/>
              <a:gd name="T30" fmla="*/ 8 w 58"/>
              <a:gd name="T31" fmla="*/ 83 h 109"/>
              <a:gd name="T32" fmla="*/ 14 w 58"/>
              <a:gd name="T33" fmla="*/ 85 h 109"/>
              <a:gd name="T34" fmla="*/ 20 w 58"/>
              <a:gd name="T35" fmla="*/ 88 h 109"/>
              <a:gd name="T36" fmla="*/ 26 w 58"/>
              <a:gd name="T37" fmla="*/ 89 h 109"/>
              <a:gd name="T38" fmla="*/ 26 w 58"/>
              <a:gd name="T39" fmla="*/ 61 h 109"/>
              <a:gd name="T40" fmla="*/ 18 w 58"/>
              <a:gd name="T41" fmla="*/ 57 h 109"/>
              <a:gd name="T42" fmla="*/ 10 w 58"/>
              <a:gd name="T43" fmla="*/ 52 h 109"/>
              <a:gd name="T44" fmla="*/ 5 w 58"/>
              <a:gd name="T45" fmla="*/ 45 h 109"/>
              <a:gd name="T46" fmla="*/ 3 w 58"/>
              <a:gd name="T47" fmla="*/ 33 h 109"/>
              <a:gd name="T48" fmla="*/ 4 w 58"/>
              <a:gd name="T49" fmla="*/ 26 h 109"/>
              <a:gd name="T50" fmla="*/ 9 w 58"/>
              <a:gd name="T51" fmla="*/ 19 h 109"/>
              <a:gd name="T52" fmla="*/ 16 w 58"/>
              <a:gd name="T53" fmla="*/ 13 h 109"/>
              <a:gd name="T54" fmla="*/ 26 w 58"/>
              <a:gd name="T55" fmla="*/ 10 h 109"/>
              <a:gd name="T56" fmla="*/ 26 w 58"/>
              <a:gd name="T57" fmla="*/ 0 h 109"/>
              <a:gd name="T58" fmla="*/ 34 w 58"/>
              <a:gd name="T59" fmla="*/ 0 h 109"/>
              <a:gd name="T60" fmla="*/ 34 w 58"/>
              <a:gd name="T61" fmla="*/ 9 h 109"/>
              <a:gd name="T62" fmla="*/ 34 w 58"/>
              <a:gd name="T63" fmla="*/ 9 h 109"/>
              <a:gd name="T64" fmla="*/ 45 w 58"/>
              <a:gd name="T65" fmla="*/ 10 h 109"/>
              <a:gd name="T66" fmla="*/ 54 w 58"/>
              <a:gd name="T67" fmla="*/ 11 h 109"/>
              <a:gd name="T68" fmla="*/ 52 w 58"/>
              <a:gd name="T69" fmla="*/ 24 h 109"/>
              <a:gd name="T70" fmla="*/ 43 w 58"/>
              <a:gd name="T71" fmla="*/ 21 h 109"/>
              <a:gd name="T72" fmla="*/ 34 w 58"/>
              <a:gd name="T73" fmla="*/ 20 h 109"/>
              <a:gd name="T74" fmla="*/ 34 w 58"/>
              <a:gd name="T75" fmla="*/ 44 h 109"/>
              <a:gd name="T76" fmla="*/ 42 w 58"/>
              <a:gd name="T77" fmla="*/ 48 h 109"/>
              <a:gd name="T78" fmla="*/ 50 w 58"/>
              <a:gd name="T79" fmla="*/ 53 h 109"/>
              <a:gd name="T80" fmla="*/ 56 w 58"/>
              <a:gd name="T81" fmla="*/ 61 h 109"/>
              <a:gd name="T82" fmla="*/ 58 w 58"/>
              <a:gd name="T83" fmla="*/ 73 h 109"/>
              <a:gd name="T84" fmla="*/ 18 w 58"/>
              <a:gd name="T85" fmla="*/ 31 h 109"/>
              <a:gd name="T86" fmla="*/ 20 w 58"/>
              <a:gd name="T87" fmla="*/ 37 h 109"/>
              <a:gd name="T88" fmla="*/ 26 w 58"/>
              <a:gd name="T89" fmla="*/ 41 h 109"/>
              <a:gd name="T90" fmla="*/ 26 w 58"/>
              <a:gd name="T91" fmla="*/ 20 h 109"/>
              <a:gd name="T92" fmla="*/ 21 w 58"/>
              <a:gd name="T93" fmla="*/ 22 h 109"/>
              <a:gd name="T94" fmla="*/ 19 w 58"/>
              <a:gd name="T95" fmla="*/ 25 h 109"/>
              <a:gd name="T96" fmla="*/ 18 w 58"/>
              <a:gd name="T97" fmla="*/ 31 h 109"/>
              <a:gd name="T98" fmla="*/ 43 w 58"/>
              <a:gd name="T99" fmla="*/ 75 h 109"/>
              <a:gd name="T100" fmla="*/ 40 w 58"/>
              <a:gd name="T101" fmla="*/ 69 h 109"/>
              <a:gd name="T102" fmla="*/ 34 w 58"/>
              <a:gd name="T103" fmla="*/ 64 h 109"/>
              <a:gd name="T104" fmla="*/ 34 w 58"/>
              <a:gd name="T105" fmla="*/ 88 h 109"/>
              <a:gd name="T106" fmla="*/ 36 w 58"/>
              <a:gd name="T107" fmla="*/ 88 h 109"/>
              <a:gd name="T108" fmla="*/ 39 w 58"/>
              <a:gd name="T109" fmla="*/ 87 h 109"/>
              <a:gd name="T110" fmla="*/ 42 w 58"/>
              <a:gd name="T111" fmla="*/ 83 h 109"/>
              <a:gd name="T112" fmla="*/ 43 w 58"/>
              <a:gd name="T113"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09">
                <a:moveTo>
                  <a:pt x="58" y="73"/>
                </a:moveTo>
                <a:cubicBezTo>
                  <a:pt x="58" y="75"/>
                  <a:pt x="58" y="78"/>
                  <a:pt x="57" y="81"/>
                </a:cubicBezTo>
                <a:cubicBezTo>
                  <a:pt x="55" y="84"/>
                  <a:pt x="54" y="86"/>
                  <a:pt x="52" y="89"/>
                </a:cubicBezTo>
                <a:cubicBezTo>
                  <a:pt x="50" y="91"/>
                  <a:pt x="47" y="93"/>
                  <a:pt x="44" y="95"/>
                </a:cubicBezTo>
                <a:cubicBezTo>
                  <a:pt x="41" y="97"/>
                  <a:pt x="38" y="98"/>
                  <a:pt x="34" y="99"/>
                </a:cubicBezTo>
                <a:cubicBezTo>
                  <a:pt x="34" y="109"/>
                  <a:pt x="34" y="109"/>
                  <a:pt x="34" y="109"/>
                </a:cubicBezTo>
                <a:cubicBezTo>
                  <a:pt x="26" y="109"/>
                  <a:pt x="26" y="109"/>
                  <a:pt x="26" y="109"/>
                </a:cubicBezTo>
                <a:cubicBezTo>
                  <a:pt x="26" y="100"/>
                  <a:pt x="26" y="100"/>
                  <a:pt x="26" y="100"/>
                </a:cubicBezTo>
                <a:cubicBezTo>
                  <a:pt x="26" y="100"/>
                  <a:pt x="26" y="100"/>
                  <a:pt x="26" y="100"/>
                </a:cubicBezTo>
                <a:cubicBezTo>
                  <a:pt x="25" y="100"/>
                  <a:pt x="25" y="100"/>
                  <a:pt x="25" y="100"/>
                </a:cubicBezTo>
                <a:cubicBezTo>
                  <a:pt x="22" y="100"/>
                  <a:pt x="20" y="100"/>
                  <a:pt x="18" y="100"/>
                </a:cubicBezTo>
                <a:cubicBezTo>
                  <a:pt x="15" y="99"/>
                  <a:pt x="13" y="99"/>
                  <a:pt x="11" y="98"/>
                </a:cubicBezTo>
                <a:cubicBezTo>
                  <a:pt x="9" y="98"/>
                  <a:pt x="7" y="97"/>
                  <a:pt x="5" y="96"/>
                </a:cubicBezTo>
                <a:cubicBezTo>
                  <a:pt x="3" y="95"/>
                  <a:pt x="1" y="94"/>
                  <a:pt x="0" y="94"/>
                </a:cubicBezTo>
                <a:cubicBezTo>
                  <a:pt x="4" y="80"/>
                  <a:pt x="4" y="80"/>
                  <a:pt x="4" y="80"/>
                </a:cubicBezTo>
                <a:cubicBezTo>
                  <a:pt x="5" y="81"/>
                  <a:pt x="6" y="82"/>
                  <a:pt x="8" y="83"/>
                </a:cubicBezTo>
                <a:cubicBezTo>
                  <a:pt x="10" y="84"/>
                  <a:pt x="12" y="85"/>
                  <a:pt x="14" y="85"/>
                </a:cubicBezTo>
                <a:cubicBezTo>
                  <a:pt x="16" y="86"/>
                  <a:pt x="18" y="87"/>
                  <a:pt x="20" y="88"/>
                </a:cubicBezTo>
                <a:cubicBezTo>
                  <a:pt x="22" y="88"/>
                  <a:pt x="25" y="88"/>
                  <a:pt x="26" y="89"/>
                </a:cubicBezTo>
                <a:cubicBezTo>
                  <a:pt x="26" y="61"/>
                  <a:pt x="26" y="61"/>
                  <a:pt x="26" y="61"/>
                </a:cubicBezTo>
                <a:cubicBezTo>
                  <a:pt x="24" y="60"/>
                  <a:pt x="21" y="59"/>
                  <a:pt x="18" y="57"/>
                </a:cubicBezTo>
                <a:cubicBezTo>
                  <a:pt x="15" y="56"/>
                  <a:pt x="13" y="54"/>
                  <a:pt x="10" y="52"/>
                </a:cubicBezTo>
                <a:cubicBezTo>
                  <a:pt x="8" y="50"/>
                  <a:pt x="6" y="48"/>
                  <a:pt x="5" y="45"/>
                </a:cubicBezTo>
                <a:cubicBezTo>
                  <a:pt x="3" y="42"/>
                  <a:pt x="3" y="38"/>
                  <a:pt x="3" y="33"/>
                </a:cubicBezTo>
                <a:cubicBezTo>
                  <a:pt x="3" y="31"/>
                  <a:pt x="3" y="29"/>
                  <a:pt x="4" y="26"/>
                </a:cubicBezTo>
                <a:cubicBezTo>
                  <a:pt x="5" y="24"/>
                  <a:pt x="7" y="21"/>
                  <a:pt x="9" y="19"/>
                </a:cubicBezTo>
                <a:cubicBezTo>
                  <a:pt x="11" y="17"/>
                  <a:pt x="13" y="15"/>
                  <a:pt x="16" y="13"/>
                </a:cubicBezTo>
                <a:cubicBezTo>
                  <a:pt x="19" y="12"/>
                  <a:pt x="23" y="10"/>
                  <a:pt x="26" y="10"/>
                </a:cubicBezTo>
                <a:cubicBezTo>
                  <a:pt x="26" y="0"/>
                  <a:pt x="26" y="0"/>
                  <a:pt x="26" y="0"/>
                </a:cubicBezTo>
                <a:cubicBezTo>
                  <a:pt x="34" y="0"/>
                  <a:pt x="34" y="0"/>
                  <a:pt x="34" y="0"/>
                </a:cubicBezTo>
                <a:cubicBezTo>
                  <a:pt x="34" y="9"/>
                  <a:pt x="34" y="9"/>
                  <a:pt x="34" y="9"/>
                </a:cubicBezTo>
                <a:cubicBezTo>
                  <a:pt x="34" y="9"/>
                  <a:pt x="34" y="9"/>
                  <a:pt x="34" y="9"/>
                </a:cubicBezTo>
                <a:cubicBezTo>
                  <a:pt x="38" y="9"/>
                  <a:pt x="41" y="9"/>
                  <a:pt x="45" y="10"/>
                </a:cubicBezTo>
                <a:cubicBezTo>
                  <a:pt x="48" y="10"/>
                  <a:pt x="51" y="10"/>
                  <a:pt x="54" y="11"/>
                </a:cubicBezTo>
                <a:cubicBezTo>
                  <a:pt x="52" y="24"/>
                  <a:pt x="52" y="24"/>
                  <a:pt x="52" y="24"/>
                </a:cubicBezTo>
                <a:cubicBezTo>
                  <a:pt x="49" y="23"/>
                  <a:pt x="46" y="22"/>
                  <a:pt x="43" y="21"/>
                </a:cubicBezTo>
                <a:cubicBezTo>
                  <a:pt x="40" y="21"/>
                  <a:pt x="37" y="20"/>
                  <a:pt x="34" y="20"/>
                </a:cubicBezTo>
                <a:cubicBezTo>
                  <a:pt x="34" y="44"/>
                  <a:pt x="34" y="44"/>
                  <a:pt x="34" y="44"/>
                </a:cubicBezTo>
                <a:cubicBezTo>
                  <a:pt x="37" y="45"/>
                  <a:pt x="39" y="47"/>
                  <a:pt x="42" y="48"/>
                </a:cubicBezTo>
                <a:cubicBezTo>
                  <a:pt x="45" y="49"/>
                  <a:pt x="48" y="51"/>
                  <a:pt x="50" y="53"/>
                </a:cubicBezTo>
                <a:cubicBezTo>
                  <a:pt x="53" y="55"/>
                  <a:pt x="54" y="58"/>
                  <a:pt x="56" y="61"/>
                </a:cubicBezTo>
                <a:cubicBezTo>
                  <a:pt x="57" y="64"/>
                  <a:pt x="58" y="68"/>
                  <a:pt x="58" y="73"/>
                </a:cubicBezTo>
                <a:close/>
                <a:moveTo>
                  <a:pt x="18" y="31"/>
                </a:moveTo>
                <a:cubicBezTo>
                  <a:pt x="18" y="33"/>
                  <a:pt x="19" y="35"/>
                  <a:pt x="20" y="37"/>
                </a:cubicBezTo>
                <a:cubicBezTo>
                  <a:pt x="22" y="39"/>
                  <a:pt x="24" y="40"/>
                  <a:pt x="26" y="41"/>
                </a:cubicBezTo>
                <a:cubicBezTo>
                  <a:pt x="26" y="20"/>
                  <a:pt x="26" y="20"/>
                  <a:pt x="26" y="20"/>
                </a:cubicBezTo>
                <a:cubicBezTo>
                  <a:pt x="24" y="20"/>
                  <a:pt x="22" y="21"/>
                  <a:pt x="21" y="22"/>
                </a:cubicBezTo>
                <a:cubicBezTo>
                  <a:pt x="20" y="22"/>
                  <a:pt x="19" y="24"/>
                  <a:pt x="19" y="25"/>
                </a:cubicBezTo>
                <a:cubicBezTo>
                  <a:pt x="18" y="27"/>
                  <a:pt x="18" y="28"/>
                  <a:pt x="18" y="31"/>
                </a:cubicBezTo>
                <a:close/>
                <a:moveTo>
                  <a:pt x="43" y="75"/>
                </a:moveTo>
                <a:cubicBezTo>
                  <a:pt x="43" y="72"/>
                  <a:pt x="42" y="70"/>
                  <a:pt x="40" y="69"/>
                </a:cubicBezTo>
                <a:cubicBezTo>
                  <a:pt x="39" y="67"/>
                  <a:pt x="37" y="65"/>
                  <a:pt x="34" y="64"/>
                </a:cubicBezTo>
                <a:cubicBezTo>
                  <a:pt x="34" y="88"/>
                  <a:pt x="34" y="88"/>
                  <a:pt x="34" y="88"/>
                </a:cubicBezTo>
                <a:cubicBezTo>
                  <a:pt x="35" y="88"/>
                  <a:pt x="36" y="88"/>
                  <a:pt x="36" y="88"/>
                </a:cubicBezTo>
                <a:cubicBezTo>
                  <a:pt x="37" y="87"/>
                  <a:pt x="38" y="87"/>
                  <a:pt x="39" y="87"/>
                </a:cubicBezTo>
                <a:cubicBezTo>
                  <a:pt x="40" y="86"/>
                  <a:pt x="41" y="85"/>
                  <a:pt x="42" y="83"/>
                </a:cubicBezTo>
                <a:cubicBezTo>
                  <a:pt x="42" y="81"/>
                  <a:pt x="43" y="78"/>
                  <a:pt x="43"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38"/>
          <p:cNvSpPr/>
          <p:nvPr/>
        </p:nvSpPr>
        <p:spPr bwMode="auto">
          <a:xfrm>
            <a:off x="4364499" y="2570225"/>
            <a:ext cx="285175" cy="331840"/>
          </a:xfrm>
          <a:custGeom>
            <a:avLst/>
            <a:gdLst>
              <a:gd name="T0" fmla="*/ 0 w 93"/>
              <a:gd name="T1" fmla="*/ 108 h 108"/>
              <a:gd name="T2" fmla="*/ 93 w 93"/>
              <a:gd name="T3" fmla="*/ 108 h 108"/>
              <a:gd name="T4" fmla="*/ 63 w 93"/>
              <a:gd name="T5" fmla="*/ 49 h 108"/>
              <a:gd name="T6" fmla="*/ 74 w 93"/>
              <a:gd name="T7" fmla="*/ 27 h 108"/>
              <a:gd name="T8" fmla="*/ 47 w 93"/>
              <a:gd name="T9" fmla="*/ 0 h 108"/>
              <a:gd name="T10" fmla="*/ 19 w 93"/>
              <a:gd name="T11" fmla="*/ 28 h 108"/>
              <a:gd name="T12" fmla="*/ 30 w 93"/>
              <a:gd name="T13" fmla="*/ 49 h 108"/>
              <a:gd name="T14" fmla="*/ 0 w 93"/>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8">
                <a:moveTo>
                  <a:pt x="0" y="108"/>
                </a:moveTo>
                <a:cubicBezTo>
                  <a:pt x="93" y="108"/>
                  <a:pt x="93" y="108"/>
                  <a:pt x="93" y="108"/>
                </a:cubicBezTo>
                <a:cubicBezTo>
                  <a:pt x="93" y="84"/>
                  <a:pt x="81" y="58"/>
                  <a:pt x="63" y="49"/>
                </a:cubicBezTo>
                <a:cubicBezTo>
                  <a:pt x="70" y="44"/>
                  <a:pt x="74" y="36"/>
                  <a:pt x="74" y="27"/>
                </a:cubicBezTo>
                <a:cubicBezTo>
                  <a:pt x="74" y="12"/>
                  <a:pt x="62" y="0"/>
                  <a:pt x="47" y="0"/>
                </a:cubicBezTo>
                <a:cubicBezTo>
                  <a:pt x="31" y="0"/>
                  <a:pt x="19" y="12"/>
                  <a:pt x="19" y="28"/>
                </a:cubicBezTo>
                <a:cubicBezTo>
                  <a:pt x="19" y="37"/>
                  <a:pt x="23" y="44"/>
                  <a:pt x="30" y="49"/>
                </a:cubicBezTo>
                <a:cubicBezTo>
                  <a:pt x="12" y="58"/>
                  <a:pt x="0" y="84"/>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Freeform: Shape 39"/>
          <p:cNvSpPr/>
          <p:nvPr/>
        </p:nvSpPr>
        <p:spPr bwMode="auto">
          <a:xfrm>
            <a:off x="4364499" y="2570225"/>
            <a:ext cx="285175" cy="331840"/>
          </a:xfrm>
          <a:custGeom>
            <a:avLst/>
            <a:gdLst>
              <a:gd name="T0" fmla="*/ 0 w 93"/>
              <a:gd name="T1" fmla="*/ 108 h 108"/>
              <a:gd name="T2" fmla="*/ 93 w 93"/>
              <a:gd name="T3" fmla="*/ 108 h 108"/>
              <a:gd name="T4" fmla="*/ 63 w 93"/>
              <a:gd name="T5" fmla="*/ 49 h 108"/>
              <a:gd name="T6" fmla="*/ 74 w 93"/>
              <a:gd name="T7" fmla="*/ 27 h 108"/>
              <a:gd name="T8" fmla="*/ 47 w 93"/>
              <a:gd name="T9" fmla="*/ 0 h 108"/>
              <a:gd name="T10" fmla="*/ 19 w 93"/>
              <a:gd name="T11" fmla="*/ 28 h 108"/>
              <a:gd name="T12" fmla="*/ 30 w 93"/>
              <a:gd name="T13" fmla="*/ 49 h 108"/>
              <a:gd name="T14" fmla="*/ 0 w 93"/>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8">
                <a:moveTo>
                  <a:pt x="0" y="108"/>
                </a:moveTo>
                <a:cubicBezTo>
                  <a:pt x="93" y="108"/>
                  <a:pt x="93" y="108"/>
                  <a:pt x="93" y="108"/>
                </a:cubicBezTo>
                <a:cubicBezTo>
                  <a:pt x="93" y="84"/>
                  <a:pt x="81" y="58"/>
                  <a:pt x="63" y="49"/>
                </a:cubicBezTo>
                <a:cubicBezTo>
                  <a:pt x="70" y="44"/>
                  <a:pt x="74" y="36"/>
                  <a:pt x="74" y="27"/>
                </a:cubicBezTo>
                <a:cubicBezTo>
                  <a:pt x="74" y="12"/>
                  <a:pt x="62" y="0"/>
                  <a:pt x="47" y="0"/>
                </a:cubicBezTo>
                <a:cubicBezTo>
                  <a:pt x="31" y="0"/>
                  <a:pt x="19" y="12"/>
                  <a:pt x="19" y="28"/>
                </a:cubicBezTo>
                <a:cubicBezTo>
                  <a:pt x="19" y="37"/>
                  <a:pt x="23" y="44"/>
                  <a:pt x="30" y="49"/>
                </a:cubicBezTo>
                <a:cubicBezTo>
                  <a:pt x="12" y="58"/>
                  <a:pt x="0" y="84"/>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40"/>
          <p:cNvSpPr/>
          <p:nvPr/>
        </p:nvSpPr>
        <p:spPr bwMode="auto">
          <a:xfrm>
            <a:off x="4564121" y="2570225"/>
            <a:ext cx="168513" cy="331840"/>
          </a:xfrm>
          <a:custGeom>
            <a:avLst/>
            <a:gdLst>
              <a:gd name="T0" fmla="*/ 25 w 55"/>
              <a:gd name="T1" fmla="*/ 49 h 108"/>
              <a:gd name="T2" fmla="*/ 36 w 55"/>
              <a:gd name="T3" fmla="*/ 27 h 108"/>
              <a:gd name="T4" fmla="*/ 8 w 55"/>
              <a:gd name="T5" fmla="*/ 0 h 108"/>
              <a:gd name="T6" fmla="*/ 0 w 55"/>
              <a:gd name="T7" fmla="*/ 1 h 108"/>
              <a:gd name="T8" fmla="*/ 14 w 55"/>
              <a:gd name="T9" fmla="*/ 28 h 108"/>
              <a:gd name="T10" fmla="*/ 6 w 55"/>
              <a:gd name="T11" fmla="*/ 48 h 108"/>
              <a:gd name="T12" fmla="*/ 34 w 55"/>
              <a:gd name="T13" fmla="*/ 108 h 108"/>
              <a:gd name="T14" fmla="*/ 55 w 55"/>
              <a:gd name="T15" fmla="*/ 108 h 108"/>
              <a:gd name="T16" fmla="*/ 25 w 55"/>
              <a:gd name="T17"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08">
                <a:moveTo>
                  <a:pt x="25" y="49"/>
                </a:moveTo>
                <a:cubicBezTo>
                  <a:pt x="31" y="44"/>
                  <a:pt x="36" y="36"/>
                  <a:pt x="36" y="27"/>
                </a:cubicBezTo>
                <a:cubicBezTo>
                  <a:pt x="36" y="12"/>
                  <a:pt x="23" y="0"/>
                  <a:pt x="8" y="0"/>
                </a:cubicBezTo>
                <a:cubicBezTo>
                  <a:pt x="5" y="0"/>
                  <a:pt x="2" y="0"/>
                  <a:pt x="0" y="1"/>
                </a:cubicBezTo>
                <a:cubicBezTo>
                  <a:pt x="8" y="7"/>
                  <a:pt x="14" y="17"/>
                  <a:pt x="14" y="28"/>
                </a:cubicBezTo>
                <a:cubicBezTo>
                  <a:pt x="14" y="36"/>
                  <a:pt x="11" y="42"/>
                  <a:pt x="6" y="48"/>
                </a:cubicBezTo>
                <a:cubicBezTo>
                  <a:pt x="23" y="60"/>
                  <a:pt x="34" y="84"/>
                  <a:pt x="34" y="108"/>
                </a:cubicBezTo>
                <a:cubicBezTo>
                  <a:pt x="55" y="108"/>
                  <a:pt x="55" y="108"/>
                  <a:pt x="55" y="108"/>
                </a:cubicBezTo>
                <a:cubicBezTo>
                  <a:pt x="55" y="84"/>
                  <a:pt x="42" y="58"/>
                  <a:pt x="2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17"/>
          <p:cNvSpPr/>
          <p:nvPr/>
        </p:nvSpPr>
        <p:spPr bwMode="auto">
          <a:xfrm>
            <a:off x="5291243" y="2941487"/>
            <a:ext cx="1647535" cy="3225072"/>
          </a:xfrm>
          <a:custGeom>
            <a:avLst/>
            <a:gdLst>
              <a:gd name="T0" fmla="*/ 537 w 537"/>
              <a:gd name="T1" fmla="*/ 1006 h 1051"/>
              <a:gd name="T2" fmla="*/ 501 w 537"/>
              <a:gd name="T3" fmla="*/ 1051 h 1051"/>
              <a:gd name="T4" fmla="*/ 35 w 537"/>
              <a:gd name="T5" fmla="*/ 1051 h 1051"/>
              <a:gd name="T6" fmla="*/ 0 w 537"/>
              <a:gd name="T7" fmla="*/ 1006 h 1051"/>
              <a:gd name="T8" fmla="*/ 0 w 537"/>
              <a:gd name="T9" fmla="*/ 45 h 1051"/>
              <a:gd name="T10" fmla="*/ 35 w 537"/>
              <a:gd name="T11" fmla="*/ 0 h 1051"/>
              <a:gd name="T12" fmla="*/ 501 w 537"/>
              <a:gd name="T13" fmla="*/ 0 h 1051"/>
              <a:gd name="T14" fmla="*/ 537 w 537"/>
              <a:gd name="T15" fmla="*/ 45 h 1051"/>
              <a:gd name="T16" fmla="*/ 537 w 537"/>
              <a:gd name="T17" fmla="*/ 1006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1051">
                <a:moveTo>
                  <a:pt x="537" y="1006"/>
                </a:moveTo>
                <a:cubicBezTo>
                  <a:pt x="537" y="1031"/>
                  <a:pt x="521" y="1051"/>
                  <a:pt x="501" y="1051"/>
                </a:cubicBezTo>
                <a:cubicBezTo>
                  <a:pt x="35" y="1051"/>
                  <a:pt x="35" y="1051"/>
                  <a:pt x="35" y="1051"/>
                </a:cubicBezTo>
                <a:cubicBezTo>
                  <a:pt x="16" y="1051"/>
                  <a:pt x="0" y="1031"/>
                  <a:pt x="0" y="1006"/>
                </a:cubicBezTo>
                <a:cubicBezTo>
                  <a:pt x="0" y="45"/>
                  <a:pt x="0" y="45"/>
                  <a:pt x="0" y="45"/>
                </a:cubicBezTo>
                <a:cubicBezTo>
                  <a:pt x="0" y="21"/>
                  <a:pt x="16" y="0"/>
                  <a:pt x="35" y="0"/>
                </a:cubicBezTo>
                <a:cubicBezTo>
                  <a:pt x="501" y="0"/>
                  <a:pt x="501" y="0"/>
                  <a:pt x="501" y="0"/>
                </a:cubicBezTo>
                <a:cubicBezTo>
                  <a:pt x="521" y="0"/>
                  <a:pt x="537" y="21"/>
                  <a:pt x="537" y="45"/>
                </a:cubicBezTo>
                <a:cubicBezTo>
                  <a:pt x="537" y="1006"/>
                  <a:pt x="537" y="1006"/>
                  <a:pt x="537" y="1006"/>
                </a:cubicBezTo>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Oval 19"/>
          <p:cNvSpPr/>
          <p:nvPr/>
        </p:nvSpPr>
        <p:spPr bwMode="auto">
          <a:xfrm>
            <a:off x="5947221" y="5794985"/>
            <a:ext cx="307212" cy="307212"/>
          </a:xfrm>
          <a:prstGeom prst="ellipse">
            <a:avLst/>
          </a:pr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0"/>
          <p:cNvSpPr/>
          <p:nvPr/>
        </p:nvSpPr>
        <p:spPr bwMode="auto">
          <a:xfrm>
            <a:off x="5969257" y="3055022"/>
            <a:ext cx="263139" cy="31110"/>
          </a:xfrm>
          <a:custGeom>
            <a:avLst/>
            <a:gdLst>
              <a:gd name="T0" fmla="*/ 86 w 86"/>
              <a:gd name="T1" fmla="*/ 5 h 10"/>
              <a:gd name="T2" fmla="*/ 81 w 86"/>
              <a:gd name="T3" fmla="*/ 10 h 10"/>
              <a:gd name="T4" fmla="*/ 5 w 86"/>
              <a:gd name="T5" fmla="*/ 10 h 10"/>
              <a:gd name="T6" fmla="*/ 0 w 86"/>
              <a:gd name="T7" fmla="*/ 5 h 10"/>
              <a:gd name="T8" fmla="*/ 5 w 86"/>
              <a:gd name="T9" fmla="*/ 0 h 10"/>
              <a:gd name="T10" fmla="*/ 81 w 86"/>
              <a:gd name="T11" fmla="*/ 0 h 10"/>
              <a:gd name="T12" fmla="*/ 86 w 8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86" h="10">
                <a:moveTo>
                  <a:pt x="86" y="5"/>
                </a:moveTo>
                <a:cubicBezTo>
                  <a:pt x="86" y="8"/>
                  <a:pt x="84" y="10"/>
                  <a:pt x="81" y="10"/>
                </a:cubicBezTo>
                <a:cubicBezTo>
                  <a:pt x="5" y="10"/>
                  <a:pt x="5" y="10"/>
                  <a:pt x="5" y="10"/>
                </a:cubicBezTo>
                <a:cubicBezTo>
                  <a:pt x="2" y="10"/>
                  <a:pt x="0" y="8"/>
                  <a:pt x="0" y="5"/>
                </a:cubicBezTo>
                <a:cubicBezTo>
                  <a:pt x="0" y="2"/>
                  <a:pt x="2" y="0"/>
                  <a:pt x="5" y="0"/>
                </a:cubicBezTo>
                <a:cubicBezTo>
                  <a:pt x="81" y="0"/>
                  <a:pt x="81" y="0"/>
                  <a:pt x="81" y="0"/>
                </a:cubicBezTo>
                <a:cubicBezTo>
                  <a:pt x="84" y="0"/>
                  <a:pt x="86" y="2"/>
                  <a:pt x="86" y="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Oval 21"/>
          <p:cNvSpPr/>
          <p:nvPr/>
        </p:nvSpPr>
        <p:spPr bwMode="auto">
          <a:xfrm>
            <a:off x="6084624" y="2999284"/>
            <a:ext cx="33703" cy="33703"/>
          </a:xfrm>
          <a:prstGeom prst="ellipse">
            <a:avLst/>
          </a:pr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22"/>
          <p:cNvSpPr/>
          <p:nvPr/>
        </p:nvSpPr>
        <p:spPr bwMode="auto">
          <a:xfrm>
            <a:off x="6496831" y="2913731"/>
            <a:ext cx="130922" cy="62220"/>
          </a:xfrm>
          <a:custGeom>
            <a:avLst/>
            <a:gdLst>
              <a:gd name="T0" fmla="*/ 43 w 43"/>
              <a:gd name="T1" fmla="*/ 10 h 20"/>
              <a:gd name="T2" fmla="*/ 33 w 43"/>
              <a:gd name="T3" fmla="*/ 20 h 20"/>
              <a:gd name="T4" fmla="*/ 10 w 43"/>
              <a:gd name="T5" fmla="*/ 20 h 20"/>
              <a:gd name="T6" fmla="*/ 0 w 43"/>
              <a:gd name="T7" fmla="*/ 10 h 20"/>
              <a:gd name="T8" fmla="*/ 10 w 43"/>
              <a:gd name="T9" fmla="*/ 0 h 20"/>
              <a:gd name="T10" fmla="*/ 33 w 43"/>
              <a:gd name="T11" fmla="*/ 0 h 20"/>
              <a:gd name="T12" fmla="*/ 43 w 43"/>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43" h="20">
                <a:moveTo>
                  <a:pt x="43" y="10"/>
                </a:moveTo>
                <a:cubicBezTo>
                  <a:pt x="43" y="16"/>
                  <a:pt x="39" y="20"/>
                  <a:pt x="33" y="20"/>
                </a:cubicBezTo>
                <a:cubicBezTo>
                  <a:pt x="10" y="20"/>
                  <a:pt x="10" y="20"/>
                  <a:pt x="10" y="20"/>
                </a:cubicBezTo>
                <a:cubicBezTo>
                  <a:pt x="4" y="20"/>
                  <a:pt x="0" y="16"/>
                  <a:pt x="0" y="10"/>
                </a:cubicBezTo>
                <a:cubicBezTo>
                  <a:pt x="0" y="5"/>
                  <a:pt x="4" y="0"/>
                  <a:pt x="10" y="0"/>
                </a:cubicBezTo>
                <a:cubicBezTo>
                  <a:pt x="33" y="0"/>
                  <a:pt x="33" y="0"/>
                  <a:pt x="33" y="0"/>
                </a:cubicBezTo>
                <a:cubicBezTo>
                  <a:pt x="39" y="0"/>
                  <a:pt x="43" y="5"/>
                  <a:pt x="43" y="10"/>
                </a:cubicBez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23"/>
          <p:cNvSpPr/>
          <p:nvPr/>
        </p:nvSpPr>
        <p:spPr bwMode="auto">
          <a:xfrm>
            <a:off x="5262801" y="3371308"/>
            <a:ext cx="28518" cy="276102"/>
          </a:xfrm>
          <a:custGeom>
            <a:avLst/>
            <a:gdLst>
              <a:gd name="T0" fmla="*/ 9 w 9"/>
              <a:gd name="T1" fmla="*/ 85 h 90"/>
              <a:gd name="T2" fmla="*/ 5 w 9"/>
              <a:gd name="T3" fmla="*/ 90 h 90"/>
              <a:gd name="T4" fmla="*/ 0 w 9"/>
              <a:gd name="T5" fmla="*/ 85 h 90"/>
              <a:gd name="T6" fmla="*/ 0 w 9"/>
              <a:gd name="T7" fmla="*/ 4 h 90"/>
              <a:gd name="T8" fmla="*/ 5 w 9"/>
              <a:gd name="T9" fmla="*/ 0 h 90"/>
              <a:gd name="T10" fmla="*/ 9 w 9"/>
              <a:gd name="T11" fmla="*/ 4 h 90"/>
              <a:gd name="T12" fmla="*/ 9 w 9"/>
              <a:gd name="T13" fmla="*/ 85 h 90"/>
            </a:gdLst>
            <a:ahLst/>
            <a:cxnLst>
              <a:cxn ang="0">
                <a:pos x="T0" y="T1"/>
              </a:cxn>
              <a:cxn ang="0">
                <a:pos x="T2" y="T3"/>
              </a:cxn>
              <a:cxn ang="0">
                <a:pos x="T4" y="T5"/>
              </a:cxn>
              <a:cxn ang="0">
                <a:pos x="T6" y="T7"/>
              </a:cxn>
              <a:cxn ang="0">
                <a:pos x="T8" y="T9"/>
              </a:cxn>
              <a:cxn ang="0">
                <a:pos x="T10" y="T11"/>
              </a:cxn>
              <a:cxn ang="0">
                <a:pos x="T12" y="T13"/>
              </a:cxn>
            </a:cxnLst>
            <a:rect l="0" t="0" r="r" b="b"/>
            <a:pathLst>
              <a:path w="9" h="90">
                <a:moveTo>
                  <a:pt x="9" y="85"/>
                </a:moveTo>
                <a:cubicBezTo>
                  <a:pt x="9" y="88"/>
                  <a:pt x="7" y="90"/>
                  <a:pt x="5" y="90"/>
                </a:cubicBezTo>
                <a:cubicBezTo>
                  <a:pt x="2" y="90"/>
                  <a:pt x="0" y="88"/>
                  <a:pt x="0" y="85"/>
                </a:cubicBezTo>
                <a:cubicBezTo>
                  <a:pt x="0" y="4"/>
                  <a:pt x="0" y="4"/>
                  <a:pt x="0" y="4"/>
                </a:cubicBezTo>
                <a:cubicBezTo>
                  <a:pt x="0" y="2"/>
                  <a:pt x="2" y="0"/>
                  <a:pt x="5" y="0"/>
                </a:cubicBezTo>
                <a:cubicBezTo>
                  <a:pt x="7" y="0"/>
                  <a:pt x="9" y="2"/>
                  <a:pt x="9" y="4"/>
                </a:cubicBezTo>
                <a:lnTo>
                  <a:pt x="9" y="8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Freeform: Shape 43"/>
          <p:cNvSpPr/>
          <p:nvPr/>
        </p:nvSpPr>
        <p:spPr bwMode="auto">
          <a:xfrm>
            <a:off x="6802747" y="3957213"/>
            <a:ext cx="0" cy="259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8585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Freeform: Shape 61"/>
          <p:cNvSpPr/>
          <p:nvPr/>
        </p:nvSpPr>
        <p:spPr bwMode="auto">
          <a:xfrm>
            <a:off x="5404092" y="5362349"/>
            <a:ext cx="0" cy="388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908F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71" name="组合 70"/>
          <p:cNvGrpSpPr/>
          <p:nvPr/>
        </p:nvGrpSpPr>
        <p:grpSpPr>
          <a:xfrm>
            <a:off x="8863445" y="3823849"/>
            <a:ext cx="2241974" cy="965997"/>
            <a:chOff x="874713" y="3325188"/>
            <a:chExt cx="2241974" cy="965997"/>
          </a:xfrm>
        </p:grpSpPr>
        <p:sp>
          <p:nvSpPr>
            <p:cNvPr id="72" name="矩形 71"/>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a:t>
              </a:r>
            </a:p>
          </p:txBody>
        </p:sp>
        <p:sp>
          <p:nvSpPr>
            <p:cNvPr id="73" name="矩形 72"/>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635" r="8635"/>
          <a:stretch>
            <a:fillRect/>
          </a:stretch>
        </p:blipFill>
        <p:spPr/>
      </p:pic>
      <p:grpSp>
        <p:nvGrpSpPr>
          <p:cNvPr id="46" name="组合 45"/>
          <p:cNvGrpSpPr/>
          <p:nvPr/>
        </p:nvGrpSpPr>
        <p:grpSpPr>
          <a:xfrm>
            <a:off x="999629" y="3823849"/>
            <a:ext cx="2241974" cy="965997"/>
            <a:chOff x="874713" y="3325188"/>
            <a:chExt cx="2241974" cy="965997"/>
          </a:xfrm>
        </p:grpSpPr>
        <p:sp>
          <p:nvSpPr>
            <p:cNvPr id="47" name="矩形 46"/>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a:t>
              </a:r>
            </a:p>
          </p:txBody>
        </p:sp>
        <p:sp>
          <p:nvSpPr>
            <p:cNvPr id="49" name="矩形 4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55" name="组合 54"/>
          <p:cNvGrpSpPr/>
          <p:nvPr/>
        </p:nvGrpSpPr>
        <p:grpSpPr>
          <a:xfrm>
            <a:off x="1690464" y="2242820"/>
            <a:ext cx="2241974" cy="965997"/>
            <a:chOff x="874713" y="3325188"/>
            <a:chExt cx="2241974" cy="965997"/>
          </a:xfrm>
        </p:grpSpPr>
        <p:sp>
          <p:nvSpPr>
            <p:cNvPr id="57" name="矩形 56"/>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a:t>
              </a:r>
            </a:p>
          </p:txBody>
        </p:sp>
        <p:sp>
          <p:nvSpPr>
            <p:cNvPr id="59" name="矩形 5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60" name="组合 59"/>
          <p:cNvGrpSpPr/>
          <p:nvPr/>
        </p:nvGrpSpPr>
        <p:grpSpPr>
          <a:xfrm>
            <a:off x="8290477" y="2242820"/>
            <a:ext cx="2241974" cy="965997"/>
            <a:chOff x="874713" y="3325188"/>
            <a:chExt cx="2241974" cy="965997"/>
          </a:xfrm>
        </p:grpSpPr>
        <p:sp>
          <p:nvSpPr>
            <p:cNvPr id="61" name="矩形 60"/>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a:t>
              </a:r>
            </a:p>
          </p:txBody>
        </p:sp>
        <p:sp>
          <p:nvSpPr>
            <p:cNvPr id="62" name="矩形 6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63" name="文本框 62"/>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64" name="文本框 63"/>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0"/>
                                        <p:tgtEl>
                                          <p:spTgt spid="27"/>
                                        </p:tgtEl>
                                      </p:cBhvr>
                                    </p:animEffect>
                                    <p:anim calcmode="lin" valueType="num">
                                      <p:cBhvr>
                                        <p:cTn id="123" dur="1000" fill="hold"/>
                                        <p:tgtEl>
                                          <p:spTgt spid="27"/>
                                        </p:tgtEl>
                                        <p:attrNameLst>
                                          <p:attrName>ppt_x</p:attrName>
                                        </p:attrNameLst>
                                      </p:cBhvr>
                                      <p:tavLst>
                                        <p:tav tm="0">
                                          <p:val>
                                            <p:strVal val="#ppt_x"/>
                                          </p:val>
                                        </p:tav>
                                        <p:tav tm="100000">
                                          <p:val>
                                            <p:strVal val="#ppt_x"/>
                                          </p:val>
                                        </p:tav>
                                      </p:tavLst>
                                    </p:anim>
                                    <p:anim calcmode="lin" valueType="num">
                                      <p:cBhvr>
                                        <p:cTn id="124" dur="1000" fill="hold"/>
                                        <p:tgtEl>
                                          <p:spTgt spid="2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fade">
                                      <p:cBhvr>
                                        <p:cTn id="142" dur="1000"/>
                                        <p:tgtEl>
                                          <p:spTgt spid="31"/>
                                        </p:tgtEl>
                                      </p:cBhvr>
                                    </p:animEffect>
                                    <p:anim calcmode="lin" valueType="num">
                                      <p:cBhvr>
                                        <p:cTn id="143" dur="1000" fill="hold"/>
                                        <p:tgtEl>
                                          <p:spTgt spid="31"/>
                                        </p:tgtEl>
                                        <p:attrNameLst>
                                          <p:attrName>ppt_x</p:attrName>
                                        </p:attrNameLst>
                                      </p:cBhvr>
                                      <p:tavLst>
                                        <p:tav tm="0">
                                          <p:val>
                                            <p:strVal val="#ppt_x"/>
                                          </p:val>
                                        </p:tav>
                                        <p:tav tm="100000">
                                          <p:val>
                                            <p:strVal val="#ppt_x"/>
                                          </p:val>
                                        </p:tav>
                                      </p:tavLst>
                                    </p:anim>
                                    <p:anim calcmode="lin" valueType="num">
                                      <p:cBhvr>
                                        <p:cTn id="144" dur="1000" fill="hold"/>
                                        <p:tgtEl>
                                          <p:spTgt spid="3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fade">
                                      <p:cBhvr>
                                        <p:cTn id="147" dur="1000"/>
                                        <p:tgtEl>
                                          <p:spTgt spid="32"/>
                                        </p:tgtEl>
                                      </p:cBhvr>
                                    </p:animEffect>
                                    <p:anim calcmode="lin" valueType="num">
                                      <p:cBhvr>
                                        <p:cTn id="148" dur="1000" fill="hold"/>
                                        <p:tgtEl>
                                          <p:spTgt spid="32"/>
                                        </p:tgtEl>
                                        <p:attrNameLst>
                                          <p:attrName>ppt_x</p:attrName>
                                        </p:attrNameLst>
                                      </p:cBhvr>
                                      <p:tavLst>
                                        <p:tav tm="0">
                                          <p:val>
                                            <p:strVal val="#ppt_x"/>
                                          </p:val>
                                        </p:tav>
                                        <p:tav tm="100000">
                                          <p:val>
                                            <p:strVal val="#ppt_x"/>
                                          </p:val>
                                        </p:tav>
                                      </p:tavLst>
                                    </p:anim>
                                    <p:anim calcmode="lin" valueType="num">
                                      <p:cBhvr>
                                        <p:cTn id="149" dur="1000" fill="hold"/>
                                        <p:tgtEl>
                                          <p:spTgt spid="3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fade">
                                      <p:cBhvr>
                                        <p:cTn id="152" dur="1000"/>
                                        <p:tgtEl>
                                          <p:spTgt spid="48"/>
                                        </p:tgtEl>
                                      </p:cBhvr>
                                    </p:animEffect>
                                    <p:anim calcmode="lin" valueType="num">
                                      <p:cBhvr>
                                        <p:cTn id="153" dur="1000" fill="hold"/>
                                        <p:tgtEl>
                                          <p:spTgt spid="48"/>
                                        </p:tgtEl>
                                        <p:attrNameLst>
                                          <p:attrName>ppt_x</p:attrName>
                                        </p:attrNameLst>
                                      </p:cBhvr>
                                      <p:tavLst>
                                        <p:tav tm="0">
                                          <p:val>
                                            <p:strVal val="#ppt_x"/>
                                          </p:val>
                                        </p:tav>
                                        <p:tav tm="100000">
                                          <p:val>
                                            <p:strVal val="#ppt_x"/>
                                          </p:val>
                                        </p:tav>
                                      </p:tavLst>
                                    </p:anim>
                                    <p:anim calcmode="lin" valueType="num">
                                      <p:cBhvr>
                                        <p:cTn id="154" dur="1000" fill="hold"/>
                                        <p:tgtEl>
                                          <p:spTgt spid="4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fade">
                                      <p:cBhvr>
                                        <p:cTn id="157" dur="1000"/>
                                        <p:tgtEl>
                                          <p:spTgt spid="50"/>
                                        </p:tgtEl>
                                      </p:cBhvr>
                                    </p:animEffect>
                                    <p:anim calcmode="lin" valueType="num">
                                      <p:cBhvr>
                                        <p:cTn id="158" dur="1000" fill="hold"/>
                                        <p:tgtEl>
                                          <p:spTgt spid="50"/>
                                        </p:tgtEl>
                                        <p:attrNameLst>
                                          <p:attrName>ppt_x</p:attrName>
                                        </p:attrNameLst>
                                      </p:cBhvr>
                                      <p:tavLst>
                                        <p:tav tm="0">
                                          <p:val>
                                            <p:strVal val="#ppt_x"/>
                                          </p:val>
                                        </p:tav>
                                        <p:tav tm="100000">
                                          <p:val>
                                            <p:strVal val="#ppt_x"/>
                                          </p:val>
                                        </p:tav>
                                      </p:tavLst>
                                    </p:anim>
                                    <p:anim calcmode="lin" valueType="num">
                                      <p:cBhvr>
                                        <p:cTn id="159" dur="1000" fill="hold"/>
                                        <p:tgtEl>
                                          <p:spTgt spid="5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fade">
                                      <p:cBhvr>
                                        <p:cTn id="162" dur="1000"/>
                                        <p:tgtEl>
                                          <p:spTgt spid="51"/>
                                        </p:tgtEl>
                                      </p:cBhvr>
                                    </p:animEffect>
                                    <p:anim calcmode="lin" valueType="num">
                                      <p:cBhvr>
                                        <p:cTn id="163" dur="1000" fill="hold"/>
                                        <p:tgtEl>
                                          <p:spTgt spid="51"/>
                                        </p:tgtEl>
                                        <p:attrNameLst>
                                          <p:attrName>ppt_x</p:attrName>
                                        </p:attrNameLst>
                                      </p:cBhvr>
                                      <p:tavLst>
                                        <p:tav tm="0">
                                          <p:val>
                                            <p:strVal val="#ppt_x"/>
                                          </p:val>
                                        </p:tav>
                                        <p:tav tm="100000">
                                          <p:val>
                                            <p:strVal val="#ppt_x"/>
                                          </p:val>
                                        </p:tav>
                                      </p:tavLst>
                                    </p:anim>
                                    <p:anim calcmode="lin" valueType="num">
                                      <p:cBhvr>
                                        <p:cTn id="164" dur="1000" fill="hold"/>
                                        <p:tgtEl>
                                          <p:spTgt spid="5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fade">
                                      <p:cBhvr>
                                        <p:cTn id="172" dur="1000"/>
                                        <p:tgtEl>
                                          <p:spTgt spid="53"/>
                                        </p:tgtEl>
                                      </p:cBhvr>
                                    </p:animEffect>
                                    <p:anim calcmode="lin" valueType="num">
                                      <p:cBhvr>
                                        <p:cTn id="173" dur="1000" fill="hold"/>
                                        <p:tgtEl>
                                          <p:spTgt spid="53"/>
                                        </p:tgtEl>
                                        <p:attrNameLst>
                                          <p:attrName>ppt_x</p:attrName>
                                        </p:attrNameLst>
                                      </p:cBhvr>
                                      <p:tavLst>
                                        <p:tav tm="0">
                                          <p:val>
                                            <p:strVal val="#ppt_x"/>
                                          </p:val>
                                        </p:tav>
                                        <p:tav tm="100000">
                                          <p:val>
                                            <p:strVal val="#ppt_x"/>
                                          </p:val>
                                        </p:tav>
                                      </p:tavLst>
                                    </p:anim>
                                    <p:anim calcmode="lin" valueType="num">
                                      <p:cBhvr>
                                        <p:cTn id="174" dur="1000" fill="hold"/>
                                        <p:tgtEl>
                                          <p:spTgt spid="53"/>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fade">
                                      <p:cBhvr>
                                        <p:cTn id="177" dur="1000"/>
                                        <p:tgtEl>
                                          <p:spTgt spid="54"/>
                                        </p:tgtEl>
                                      </p:cBhvr>
                                    </p:animEffect>
                                    <p:anim calcmode="lin" valueType="num">
                                      <p:cBhvr>
                                        <p:cTn id="178" dur="1000" fill="hold"/>
                                        <p:tgtEl>
                                          <p:spTgt spid="54"/>
                                        </p:tgtEl>
                                        <p:attrNameLst>
                                          <p:attrName>ppt_x</p:attrName>
                                        </p:attrNameLst>
                                      </p:cBhvr>
                                      <p:tavLst>
                                        <p:tav tm="0">
                                          <p:val>
                                            <p:strVal val="#ppt_x"/>
                                          </p:val>
                                        </p:tav>
                                        <p:tav tm="100000">
                                          <p:val>
                                            <p:strVal val="#ppt_x"/>
                                          </p:val>
                                        </p:tav>
                                      </p:tavLst>
                                    </p:anim>
                                    <p:anim calcmode="lin" valueType="num">
                                      <p:cBhvr>
                                        <p:cTn id="179" dur="1000" fill="hold"/>
                                        <p:tgtEl>
                                          <p:spTgt spid="5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fade">
                                      <p:cBhvr>
                                        <p:cTn id="182" dur="1000"/>
                                        <p:tgtEl>
                                          <p:spTgt spid="56"/>
                                        </p:tgtEl>
                                      </p:cBhvr>
                                    </p:animEffect>
                                    <p:anim calcmode="lin" valueType="num">
                                      <p:cBhvr>
                                        <p:cTn id="183" dur="1000" fill="hold"/>
                                        <p:tgtEl>
                                          <p:spTgt spid="56"/>
                                        </p:tgtEl>
                                        <p:attrNameLst>
                                          <p:attrName>ppt_x</p:attrName>
                                        </p:attrNameLst>
                                      </p:cBhvr>
                                      <p:tavLst>
                                        <p:tav tm="0">
                                          <p:val>
                                            <p:strVal val="#ppt_x"/>
                                          </p:val>
                                        </p:tav>
                                        <p:tav tm="100000">
                                          <p:val>
                                            <p:strVal val="#ppt_x"/>
                                          </p:val>
                                        </p:tav>
                                      </p:tavLst>
                                    </p:anim>
                                    <p:anim calcmode="lin" valueType="num">
                                      <p:cBhvr>
                                        <p:cTn id="184" dur="1000" fill="hold"/>
                                        <p:tgtEl>
                                          <p:spTgt spid="56"/>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8"/>
                                        </p:tgtEl>
                                        <p:attrNameLst>
                                          <p:attrName>style.visibility</p:attrName>
                                        </p:attrNameLst>
                                      </p:cBhvr>
                                      <p:to>
                                        <p:strVal val="visible"/>
                                      </p:to>
                                    </p:set>
                                    <p:animEffect transition="in" filter="fade">
                                      <p:cBhvr>
                                        <p:cTn id="187" dur="1000"/>
                                        <p:tgtEl>
                                          <p:spTgt spid="58"/>
                                        </p:tgtEl>
                                      </p:cBhvr>
                                    </p:animEffect>
                                    <p:anim calcmode="lin" valueType="num">
                                      <p:cBhvr>
                                        <p:cTn id="188" dur="1000" fill="hold"/>
                                        <p:tgtEl>
                                          <p:spTgt spid="58"/>
                                        </p:tgtEl>
                                        <p:attrNameLst>
                                          <p:attrName>ppt_x</p:attrName>
                                        </p:attrNameLst>
                                      </p:cBhvr>
                                      <p:tavLst>
                                        <p:tav tm="0">
                                          <p:val>
                                            <p:strVal val="#ppt_x"/>
                                          </p:val>
                                        </p:tav>
                                        <p:tav tm="100000">
                                          <p:val>
                                            <p:strVal val="#ppt_x"/>
                                          </p:val>
                                        </p:tav>
                                      </p:tavLst>
                                    </p:anim>
                                    <p:anim calcmode="lin" valueType="num">
                                      <p:cBhvr>
                                        <p:cTn id="189" dur="1000" fill="hold"/>
                                        <p:tgtEl>
                                          <p:spTgt spid="58"/>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3"/>
                                        </p:tgtEl>
                                        <p:attrNameLst>
                                          <p:attrName>style.visibility</p:attrName>
                                        </p:attrNameLst>
                                      </p:cBhvr>
                                      <p:to>
                                        <p:strVal val="visible"/>
                                      </p:to>
                                    </p:set>
                                    <p:animEffect transition="in" filter="fade">
                                      <p:cBhvr>
                                        <p:cTn id="192" dur="1000"/>
                                        <p:tgtEl>
                                          <p:spTgt spid="3"/>
                                        </p:tgtEl>
                                      </p:cBhvr>
                                    </p:animEffect>
                                    <p:anim calcmode="lin" valueType="num">
                                      <p:cBhvr>
                                        <p:cTn id="193" dur="1000" fill="hold"/>
                                        <p:tgtEl>
                                          <p:spTgt spid="3"/>
                                        </p:tgtEl>
                                        <p:attrNameLst>
                                          <p:attrName>ppt_x</p:attrName>
                                        </p:attrNameLst>
                                      </p:cBhvr>
                                      <p:tavLst>
                                        <p:tav tm="0">
                                          <p:val>
                                            <p:strVal val="#ppt_x"/>
                                          </p:val>
                                        </p:tav>
                                        <p:tav tm="100000">
                                          <p:val>
                                            <p:strVal val="#ppt_x"/>
                                          </p:val>
                                        </p:tav>
                                      </p:tavLst>
                                    </p:anim>
                                    <p:anim calcmode="lin" valueType="num">
                                      <p:cBhvr>
                                        <p:cTn id="194" dur="1000" fill="hold"/>
                                        <p:tgtEl>
                                          <p:spTgt spid="3"/>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nodeType="afterEffect">
                                  <p:stCondLst>
                                    <p:cond delay="0"/>
                                  </p:stCondLst>
                                  <p:childTnLst>
                                    <p:set>
                                      <p:cBhvr>
                                        <p:cTn id="197" dur="1" fill="hold">
                                          <p:stCondLst>
                                            <p:cond delay="0"/>
                                          </p:stCondLst>
                                        </p:cTn>
                                        <p:tgtEl>
                                          <p:spTgt spid="55"/>
                                        </p:tgtEl>
                                        <p:attrNameLst>
                                          <p:attrName>style.visibility</p:attrName>
                                        </p:attrNameLst>
                                      </p:cBhvr>
                                      <p:to>
                                        <p:strVal val="visible"/>
                                      </p:to>
                                    </p:set>
                                    <p:anim calcmode="lin" valueType="num">
                                      <p:cBhvr additive="base">
                                        <p:cTn id="198" dur="500" fill="hold"/>
                                        <p:tgtEl>
                                          <p:spTgt spid="55"/>
                                        </p:tgtEl>
                                        <p:attrNameLst>
                                          <p:attrName>ppt_x</p:attrName>
                                        </p:attrNameLst>
                                      </p:cBhvr>
                                      <p:tavLst>
                                        <p:tav tm="0">
                                          <p:val>
                                            <p:strVal val="0-#ppt_w/2"/>
                                          </p:val>
                                        </p:tav>
                                        <p:tav tm="100000">
                                          <p:val>
                                            <p:strVal val="#ppt_x"/>
                                          </p:val>
                                        </p:tav>
                                      </p:tavLst>
                                    </p:anim>
                                    <p:anim calcmode="lin" valueType="num">
                                      <p:cBhvr additive="base">
                                        <p:cTn id="199" dur="500" fill="hold"/>
                                        <p:tgtEl>
                                          <p:spTgt spid="55"/>
                                        </p:tgtEl>
                                        <p:attrNameLst>
                                          <p:attrName>ppt_y</p:attrName>
                                        </p:attrNameLst>
                                      </p:cBhvr>
                                      <p:tavLst>
                                        <p:tav tm="0">
                                          <p:val>
                                            <p:strVal val="#ppt_y"/>
                                          </p:val>
                                        </p:tav>
                                        <p:tav tm="100000">
                                          <p:val>
                                            <p:strVal val="#ppt_y"/>
                                          </p:val>
                                        </p:tav>
                                      </p:tavLst>
                                    </p:anim>
                                  </p:childTnLst>
                                </p:cTn>
                              </p:par>
                              <p:par>
                                <p:cTn id="200" presetID="2" presetClass="entr" presetSubtype="8" fill="hold" nodeType="withEffect">
                                  <p:stCondLst>
                                    <p:cond delay="0"/>
                                  </p:stCondLst>
                                  <p:childTnLst>
                                    <p:set>
                                      <p:cBhvr>
                                        <p:cTn id="201" dur="1" fill="hold">
                                          <p:stCondLst>
                                            <p:cond delay="0"/>
                                          </p:stCondLst>
                                        </p:cTn>
                                        <p:tgtEl>
                                          <p:spTgt spid="46"/>
                                        </p:tgtEl>
                                        <p:attrNameLst>
                                          <p:attrName>style.visibility</p:attrName>
                                        </p:attrNameLst>
                                      </p:cBhvr>
                                      <p:to>
                                        <p:strVal val="visible"/>
                                      </p:to>
                                    </p:set>
                                    <p:anim calcmode="lin" valueType="num">
                                      <p:cBhvr additive="base">
                                        <p:cTn id="202" dur="500" fill="hold"/>
                                        <p:tgtEl>
                                          <p:spTgt spid="46"/>
                                        </p:tgtEl>
                                        <p:attrNameLst>
                                          <p:attrName>ppt_x</p:attrName>
                                        </p:attrNameLst>
                                      </p:cBhvr>
                                      <p:tavLst>
                                        <p:tav tm="0">
                                          <p:val>
                                            <p:strVal val="0-#ppt_w/2"/>
                                          </p:val>
                                        </p:tav>
                                        <p:tav tm="100000">
                                          <p:val>
                                            <p:strVal val="#ppt_x"/>
                                          </p:val>
                                        </p:tav>
                                      </p:tavLst>
                                    </p:anim>
                                    <p:anim calcmode="lin" valueType="num">
                                      <p:cBhvr additive="base">
                                        <p:cTn id="203" dur="500" fill="hold"/>
                                        <p:tgtEl>
                                          <p:spTgt spid="46"/>
                                        </p:tgtEl>
                                        <p:attrNameLst>
                                          <p:attrName>ppt_y</p:attrName>
                                        </p:attrNameLst>
                                      </p:cBhvr>
                                      <p:tavLst>
                                        <p:tav tm="0">
                                          <p:val>
                                            <p:strVal val="#ppt_y"/>
                                          </p:val>
                                        </p:tav>
                                        <p:tav tm="100000">
                                          <p:val>
                                            <p:strVal val="#ppt_y"/>
                                          </p:val>
                                        </p:tav>
                                      </p:tavLst>
                                    </p:anim>
                                  </p:childTnLst>
                                </p:cTn>
                              </p:par>
                              <p:par>
                                <p:cTn id="204" presetID="2" presetClass="entr" presetSubtype="2" fill="hold" nodeType="withEffect">
                                  <p:stCondLst>
                                    <p:cond delay="0"/>
                                  </p:stCondLst>
                                  <p:childTnLst>
                                    <p:set>
                                      <p:cBhvr>
                                        <p:cTn id="205" dur="1" fill="hold">
                                          <p:stCondLst>
                                            <p:cond delay="0"/>
                                          </p:stCondLst>
                                        </p:cTn>
                                        <p:tgtEl>
                                          <p:spTgt spid="60"/>
                                        </p:tgtEl>
                                        <p:attrNameLst>
                                          <p:attrName>style.visibility</p:attrName>
                                        </p:attrNameLst>
                                      </p:cBhvr>
                                      <p:to>
                                        <p:strVal val="visible"/>
                                      </p:to>
                                    </p:set>
                                    <p:anim calcmode="lin" valueType="num">
                                      <p:cBhvr additive="base">
                                        <p:cTn id="206" dur="500" fill="hold"/>
                                        <p:tgtEl>
                                          <p:spTgt spid="60"/>
                                        </p:tgtEl>
                                        <p:attrNameLst>
                                          <p:attrName>ppt_x</p:attrName>
                                        </p:attrNameLst>
                                      </p:cBhvr>
                                      <p:tavLst>
                                        <p:tav tm="0">
                                          <p:val>
                                            <p:strVal val="1+#ppt_w/2"/>
                                          </p:val>
                                        </p:tav>
                                        <p:tav tm="100000">
                                          <p:val>
                                            <p:strVal val="#ppt_x"/>
                                          </p:val>
                                        </p:tav>
                                      </p:tavLst>
                                    </p:anim>
                                    <p:anim calcmode="lin" valueType="num">
                                      <p:cBhvr additive="base">
                                        <p:cTn id="207" dur="500" fill="hold"/>
                                        <p:tgtEl>
                                          <p:spTgt spid="60"/>
                                        </p:tgtEl>
                                        <p:attrNameLst>
                                          <p:attrName>ppt_y</p:attrName>
                                        </p:attrNameLst>
                                      </p:cBhvr>
                                      <p:tavLst>
                                        <p:tav tm="0">
                                          <p:val>
                                            <p:strVal val="#ppt_y"/>
                                          </p:val>
                                        </p:tav>
                                        <p:tav tm="100000">
                                          <p:val>
                                            <p:strVal val="#ppt_y"/>
                                          </p:val>
                                        </p:tav>
                                      </p:tavLst>
                                    </p:anim>
                                  </p:childTnLst>
                                </p:cTn>
                              </p:par>
                              <p:par>
                                <p:cTn id="208" presetID="2" presetClass="entr" presetSubtype="2" fill="hold" nodeType="withEffect">
                                  <p:stCondLst>
                                    <p:cond delay="0"/>
                                  </p:stCondLst>
                                  <p:childTnLst>
                                    <p:set>
                                      <p:cBhvr>
                                        <p:cTn id="209" dur="1" fill="hold">
                                          <p:stCondLst>
                                            <p:cond delay="0"/>
                                          </p:stCondLst>
                                        </p:cTn>
                                        <p:tgtEl>
                                          <p:spTgt spid="71"/>
                                        </p:tgtEl>
                                        <p:attrNameLst>
                                          <p:attrName>style.visibility</p:attrName>
                                        </p:attrNameLst>
                                      </p:cBhvr>
                                      <p:to>
                                        <p:strVal val="visible"/>
                                      </p:to>
                                    </p:set>
                                    <p:anim calcmode="lin" valueType="num">
                                      <p:cBhvr additive="base">
                                        <p:cTn id="210" dur="500" fill="hold"/>
                                        <p:tgtEl>
                                          <p:spTgt spid="71"/>
                                        </p:tgtEl>
                                        <p:attrNameLst>
                                          <p:attrName>ppt_x</p:attrName>
                                        </p:attrNameLst>
                                      </p:cBhvr>
                                      <p:tavLst>
                                        <p:tav tm="0">
                                          <p:val>
                                            <p:strVal val="1+#ppt_w/2"/>
                                          </p:val>
                                        </p:tav>
                                        <p:tav tm="100000">
                                          <p:val>
                                            <p:strVal val="#ppt_x"/>
                                          </p:val>
                                        </p:tav>
                                      </p:tavLst>
                                    </p:anim>
                                    <p:anim calcmode="lin" valueType="num">
                                      <p:cBhvr additive="base">
                                        <p:cTn id="211"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8" grpId="0" animBg="1"/>
      <p:bldP spid="50" grpId="0" animBg="1"/>
      <p:bldP spid="51" grpId="0" animBg="1"/>
      <p:bldP spid="52" grpId="0" animBg="1"/>
      <p:bldP spid="53" grpId="0" animBg="1"/>
      <p:bldP spid="54" grpId="0" animBg="1"/>
      <p:bldP spid="56"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522409" y="3789945"/>
            <a:ext cx="5147182" cy="2134197"/>
            <a:chOff x="3962400" y="3409950"/>
            <a:chExt cx="3124200" cy="1295400"/>
          </a:xfrm>
          <a:solidFill>
            <a:schemeClr val="tx1">
              <a:lumMod val="85000"/>
              <a:lumOff val="15000"/>
            </a:schemeClr>
          </a:solidFill>
          <a:effectLst/>
        </p:grpSpPr>
        <p:sp>
          <p:nvSpPr>
            <p:cNvPr id="40" name="Freeform: Shape 4"/>
            <p:cNvSpPr/>
            <p:nvPr/>
          </p:nvSpPr>
          <p:spPr bwMode="auto">
            <a:xfrm>
              <a:off x="3981382" y="3824784"/>
              <a:ext cx="3082442" cy="880566"/>
            </a:xfrm>
            <a:custGeom>
              <a:avLst/>
              <a:gdLst/>
              <a:ahLst/>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l="0" t="0" r="r" b="b"/>
              <a:pathLst>
                <a:path w="817" h="349">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grpFill/>
            <a:ln w="9525">
              <a:noFill/>
              <a:round/>
            </a:ln>
          </p:spPr>
          <p:txBody>
            <a:bodyPr anchor="ctr"/>
            <a:lstStyle/>
            <a:p>
              <a:pPr algn="ctr"/>
              <a:endParaRPr/>
            </a:p>
          </p:txBody>
        </p:sp>
        <p:sp>
          <p:nvSpPr>
            <p:cNvPr id="41" name="Freeform: Shape 5"/>
            <p:cNvSpPr/>
            <p:nvPr/>
          </p:nvSpPr>
          <p:spPr bwMode="auto">
            <a:xfrm>
              <a:off x="4127156" y="349232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close/>
                </a:path>
              </a:pathLst>
            </a:custGeom>
            <a:grpFill/>
            <a:ln w="9525">
              <a:noFill/>
              <a:round/>
            </a:ln>
          </p:spPr>
          <p:txBody>
            <a:bodyPr anchor="ctr"/>
            <a:lstStyle/>
            <a:p>
              <a:pPr algn="ctr"/>
              <a:endParaRPr/>
            </a:p>
          </p:txBody>
        </p:sp>
        <p:sp>
          <p:nvSpPr>
            <p:cNvPr id="42" name="Freeform: Shape 6"/>
            <p:cNvSpPr/>
            <p:nvPr/>
          </p:nvSpPr>
          <p:spPr bwMode="auto">
            <a:xfrm>
              <a:off x="4178273" y="347375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path>
              </a:pathLst>
            </a:custGeom>
            <a:solidFill>
              <a:schemeClr val="bg2"/>
            </a:solidFill>
            <a:ln w="9525">
              <a:noFill/>
              <a:round/>
            </a:ln>
          </p:spPr>
          <p:txBody>
            <a:bodyPr anchor="ctr"/>
            <a:lstStyle/>
            <a:p>
              <a:pPr algn="ctr"/>
              <a:endParaRPr/>
            </a:p>
          </p:txBody>
        </p:sp>
        <p:sp>
          <p:nvSpPr>
            <p:cNvPr id="43" name="Freeform: Shape 7"/>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ln>
          </p:spPr>
          <p:txBody>
            <a:bodyPr anchor="ctr"/>
            <a:lstStyle/>
            <a:p>
              <a:pPr algn="ctr"/>
              <a:endParaRPr/>
            </a:p>
          </p:txBody>
        </p:sp>
        <p:sp>
          <p:nvSpPr>
            <p:cNvPr id="44" name="Freeform: Shape 8"/>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ln>
          </p:spPr>
          <p:txBody>
            <a:bodyPr anchor="ctr"/>
            <a:lstStyle/>
            <a:p>
              <a:pPr algn="ctr"/>
              <a:endParaRPr/>
            </a:p>
          </p:txBody>
        </p:sp>
        <p:sp>
          <p:nvSpPr>
            <p:cNvPr id="45" name="Freeform: Shape 9"/>
            <p:cNvSpPr/>
            <p:nvPr/>
          </p:nvSpPr>
          <p:spPr bwMode="auto">
            <a:xfrm>
              <a:off x="6259048" y="3552469"/>
              <a:ext cx="455533" cy="178149"/>
            </a:xfrm>
            <a:custGeom>
              <a:avLst/>
              <a:gdLst/>
              <a:ahLst/>
              <a:cxnLst>
                <a:cxn ang="0">
                  <a:pos x="118" y="61"/>
                </a:cxn>
                <a:cxn ang="0">
                  <a:pos x="118" y="67"/>
                </a:cxn>
                <a:cxn ang="0">
                  <a:pos x="115" y="68"/>
                </a:cxn>
                <a:cxn ang="0">
                  <a:pos x="105" y="68"/>
                </a:cxn>
                <a:cxn ang="0">
                  <a:pos x="3" y="9"/>
                </a:cxn>
                <a:cxn ang="0">
                  <a:pos x="3" y="3"/>
                </a:cxn>
                <a:cxn ang="0">
                  <a:pos x="5" y="2"/>
                </a:cxn>
                <a:cxn ang="0">
                  <a:pos x="15" y="2"/>
                </a:cxn>
                <a:cxn ang="0">
                  <a:pos x="118" y="61"/>
                </a:cxn>
              </a:cxnLst>
              <a:rect l="0" t="0" r="r" b="b"/>
              <a:pathLst>
                <a:path w="121" h="7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ln>
          </p:spPr>
          <p:txBody>
            <a:bodyPr anchor="ctr"/>
            <a:lstStyle/>
            <a:p>
              <a:pPr algn="ctr"/>
              <a:endParaRPr/>
            </a:p>
          </p:txBody>
        </p:sp>
        <p:sp>
          <p:nvSpPr>
            <p:cNvPr id="46" name="Freeform: Shape 10"/>
            <p:cNvSpPr/>
            <p:nvPr/>
          </p:nvSpPr>
          <p:spPr bwMode="auto">
            <a:xfrm>
              <a:off x="6733561" y="3738254"/>
              <a:ext cx="72127" cy="27996"/>
            </a:xfrm>
            <a:custGeom>
              <a:avLst/>
              <a:gdLst/>
              <a:ahLst/>
              <a:cxnLst>
                <a:cxn ang="0">
                  <a:pos x="16" y="2"/>
                </a:cxn>
                <a:cxn ang="0">
                  <a:pos x="16" y="9"/>
                </a:cxn>
                <a:cxn ang="0">
                  <a:pos x="3" y="9"/>
                </a:cxn>
                <a:cxn ang="0">
                  <a:pos x="3" y="2"/>
                </a:cxn>
                <a:cxn ang="0">
                  <a:pos x="16" y="2"/>
                </a:cxn>
              </a:cxnLst>
              <a:rect l="0" t="0" r="r" b="b"/>
              <a:pathLst>
                <a:path w="19" h="11">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ln>
          </p:spPr>
          <p:txBody>
            <a:bodyPr anchor="ctr"/>
            <a:lstStyle/>
            <a:p>
              <a:pPr algn="ctr"/>
              <a:endParaRPr/>
            </a:p>
          </p:txBody>
        </p:sp>
        <p:sp>
          <p:nvSpPr>
            <p:cNvPr id="47" name="Freeform: Shape 11"/>
            <p:cNvSpPr/>
            <p:nvPr/>
          </p:nvSpPr>
          <p:spPr bwMode="auto">
            <a:xfrm>
              <a:off x="3962400" y="3409950"/>
              <a:ext cx="3124200" cy="1213960"/>
            </a:xfrm>
            <a:custGeom>
              <a:avLst/>
              <a:gdLst/>
              <a:ahLst/>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l="0" t="0" r="r" b="b"/>
              <a:pathLst>
                <a:path w="828" h="480">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grpFill/>
            <a:ln w="9525">
              <a:noFill/>
              <a:round/>
            </a:ln>
          </p:spPr>
          <p:txBody>
            <a:bodyPr anchor="ctr"/>
            <a:lstStyle/>
            <a:p>
              <a:pPr algn="ctr"/>
              <a:endParaRPr/>
            </a:p>
          </p:txBody>
        </p:sp>
      </p:grpSp>
      <p:grpSp>
        <p:nvGrpSpPr>
          <p:cNvPr id="51" name="组合 50"/>
          <p:cNvGrpSpPr/>
          <p:nvPr/>
        </p:nvGrpSpPr>
        <p:grpSpPr>
          <a:xfrm>
            <a:off x="7711467" y="2200750"/>
            <a:ext cx="3327636" cy="965997"/>
            <a:chOff x="874713" y="3325188"/>
            <a:chExt cx="3327636" cy="965997"/>
          </a:xfrm>
        </p:grpSpPr>
        <p:sp>
          <p:nvSpPr>
            <p:cNvPr id="52" name="矩形 51"/>
            <p:cNvSpPr/>
            <p:nvPr/>
          </p:nvSpPr>
          <p:spPr>
            <a:xfrm>
              <a:off x="874713" y="3677812"/>
              <a:ext cx="3327636"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a:t>
              </a:r>
              <a:r>
                <a:rPr lang="zh-CN" altLang="en-US" sz="1200">
                  <a:solidFill>
                    <a:schemeClr val="tx1">
                      <a:lumMod val="50000"/>
                      <a:lumOff val="50000"/>
                    </a:schemeClr>
                  </a:solidFill>
                </a:rPr>
                <a:t>演示文稿</a:t>
              </a:r>
              <a:endParaRPr lang="zh-CN" altLang="en-US" sz="1200" dirty="0">
                <a:solidFill>
                  <a:schemeClr val="tx1">
                    <a:lumMod val="50000"/>
                    <a:lumOff val="50000"/>
                  </a:schemeClr>
                </a:solidFill>
              </a:endParaRPr>
            </a:p>
          </p:txBody>
        </p:sp>
        <p:sp>
          <p:nvSpPr>
            <p:cNvPr id="53" name="矩形 5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pic>
        <p:nvPicPr>
          <p:cNvPr id="10" name="图片占位符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760" b="20760"/>
          <a:stretch>
            <a:fillRect/>
          </a:stretch>
        </p:blipFill>
        <p:spPr/>
      </p:pic>
      <p:grpSp>
        <p:nvGrpSpPr>
          <p:cNvPr id="23" name="组合 22"/>
          <p:cNvGrpSpPr/>
          <p:nvPr/>
        </p:nvGrpSpPr>
        <p:grpSpPr>
          <a:xfrm>
            <a:off x="1799616" y="2113475"/>
            <a:ext cx="3431664" cy="965997"/>
            <a:chOff x="770685" y="3325188"/>
            <a:chExt cx="3431664" cy="965997"/>
          </a:xfrm>
        </p:grpSpPr>
        <p:sp>
          <p:nvSpPr>
            <p:cNvPr id="24" name="矩形 23"/>
            <p:cNvSpPr/>
            <p:nvPr/>
          </p:nvSpPr>
          <p:spPr>
            <a:xfrm>
              <a:off x="770685" y="3677812"/>
              <a:ext cx="3431663"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a:t>
              </a:r>
              <a:r>
                <a:rPr lang="zh-CN" altLang="en-US" sz="1200">
                  <a:solidFill>
                    <a:schemeClr val="tx1">
                      <a:lumMod val="50000"/>
                      <a:lumOff val="50000"/>
                    </a:schemeClr>
                  </a:solidFill>
                </a:rPr>
                <a:t>演示文稿</a:t>
              </a:r>
              <a:endParaRPr lang="zh-CN" altLang="en-US" sz="1200" dirty="0">
                <a:solidFill>
                  <a:schemeClr val="tx1">
                    <a:lumMod val="50000"/>
                    <a:lumOff val="50000"/>
                  </a:schemeClr>
                </a:solidFill>
              </a:endParaRPr>
            </a:p>
          </p:txBody>
        </p:sp>
        <p:sp>
          <p:nvSpPr>
            <p:cNvPr id="25" name="矩形 24"/>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6" name="组合 25"/>
          <p:cNvGrpSpPr/>
          <p:nvPr/>
        </p:nvGrpSpPr>
        <p:grpSpPr>
          <a:xfrm>
            <a:off x="1322391" y="3511370"/>
            <a:ext cx="2556877" cy="965997"/>
            <a:chOff x="1645472" y="3325188"/>
            <a:chExt cx="2556877" cy="965997"/>
          </a:xfrm>
        </p:grpSpPr>
        <p:sp>
          <p:nvSpPr>
            <p:cNvPr id="27" name="矩形 26"/>
            <p:cNvSpPr/>
            <p:nvPr/>
          </p:nvSpPr>
          <p:spPr>
            <a:xfrm>
              <a:off x="1645472" y="3677812"/>
              <a:ext cx="2556876"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a:t>
              </a:r>
              <a:r>
                <a:rPr lang="zh-CN" altLang="en-US" sz="1200">
                  <a:solidFill>
                    <a:schemeClr val="tx1">
                      <a:lumMod val="50000"/>
                      <a:lumOff val="50000"/>
                    </a:schemeClr>
                  </a:solidFill>
                </a:rPr>
                <a:t>演示文稿</a:t>
              </a:r>
              <a:endParaRPr lang="zh-CN" altLang="en-US" sz="1200" dirty="0">
                <a:solidFill>
                  <a:schemeClr val="tx1">
                    <a:lumMod val="50000"/>
                    <a:lumOff val="50000"/>
                  </a:schemeClr>
                </a:solidFill>
              </a:endParaRPr>
            </a:p>
          </p:txBody>
        </p:sp>
        <p:sp>
          <p:nvSpPr>
            <p:cNvPr id="28" name="矩形 27"/>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pic>
        <p:nvPicPr>
          <p:cNvPr id="5" name="图片占位符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20800" b="20800"/>
          <a:stretch>
            <a:fillRect/>
          </a:stretch>
        </p:blipFill>
        <p:spPr/>
      </p:pic>
      <p:cxnSp>
        <p:nvCxnSpPr>
          <p:cNvPr id="7" name="Straight Connector 14"/>
          <p:cNvCxnSpPr/>
          <p:nvPr/>
        </p:nvCxnSpPr>
        <p:spPr>
          <a:xfrm flipV="1">
            <a:off x="4368139" y="3541288"/>
            <a:ext cx="0" cy="181617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15"/>
          <p:cNvCxnSpPr/>
          <p:nvPr/>
        </p:nvCxnSpPr>
        <p:spPr>
          <a:xfrm flipV="1">
            <a:off x="5639464" y="2956398"/>
            <a:ext cx="0" cy="175457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6"/>
          <p:cNvCxnSpPr/>
          <p:nvPr/>
        </p:nvCxnSpPr>
        <p:spPr>
          <a:xfrm flipV="1">
            <a:off x="6687997" y="3138519"/>
            <a:ext cx="0" cy="68959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0" name="文本框 2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2"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1+#ppt_w/2"/>
                                          </p:val>
                                        </p:tav>
                                        <p:tav tm="100000">
                                          <p:val>
                                            <p:strVal val="#ppt_x"/>
                                          </p:val>
                                        </p:tav>
                                      </p:tavLst>
                                    </p:anim>
                                    <p:anim calcmode="lin" valueType="num">
                                      <p:cBhvr additive="base">
                                        <p:cTn id="4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3"/>
          <p:cNvSpPr/>
          <p:nvPr/>
        </p:nvSpPr>
        <p:spPr bwMode="auto">
          <a:xfrm>
            <a:off x="3049101" y="4819353"/>
            <a:ext cx="3069469" cy="135419"/>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Freeform: Shape 4"/>
          <p:cNvSpPr/>
          <p:nvPr/>
        </p:nvSpPr>
        <p:spPr bwMode="auto">
          <a:xfrm>
            <a:off x="6073429" y="4819353"/>
            <a:ext cx="3069469" cy="135419"/>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Freeform: Shape 5"/>
          <p:cNvSpPr/>
          <p:nvPr/>
        </p:nvSpPr>
        <p:spPr bwMode="auto">
          <a:xfrm>
            <a:off x="3649799" y="1447800"/>
            <a:ext cx="4937539" cy="3381971"/>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Freeform: Shape 6"/>
          <p:cNvSpPr/>
          <p:nvPr/>
        </p:nvSpPr>
        <p:spPr bwMode="auto">
          <a:xfrm>
            <a:off x="3667161" y="1465160"/>
            <a:ext cx="4906290" cy="3347249"/>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7"/>
          <p:cNvSpPr/>
          <p:nvPr/>
        </p:nvSpPr>
        <p:spPr bwMode="auto">
          <a:xfrm>
            <a:off x="3667161" y="4670048"/>
            <a:ext cx="4906290" cy="142363"/>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Rectangle 8"/>
          <p:cNvSpPr/>
          <p:nvPr/>
        </p:nvSpPr>
        <p:spPr bwMode="auto">
          <a:xfrm>
            <a:off x="3049101" y="4763797"/>
            <a:ext cx="6093799" cy="111112"/>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Freeform: Shape 9"/>
          <p:cNvSpPr/>
          <p:nvPr/>
        </p:nvSpPr>
        <p:spPr bwMode="auto">
          <a:xfrm>
            <a:off x="5656759" y="4763797"/>
            <a:ext cx="875007" cy="6250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Rectangle 10"/>
          <p:cNvSpPr/>
          <p:nvPr/>
        </p:nvSpPr>
        <p:spPr bwMode="auto">
          <a:xfrm>
            <a:off x="3830356" y="1676968"/>
            <a:ext cx="4579898" cy="2892385"/>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Oval 12"/>
          <p:cNvSpPr/>
          <p:nvPr/>
        </p:nvSpPr>
        <p:spPr bwMode="auto">
          <a:xfrm>
            <a:off x="6090792" y="1555439"/>
            <a:ext cx="52085" cy="52085"/>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Oval 13"/>
          <p:cNvSpPr/>
          <p:nvPr/>
        </p:nvSpPr>
        <p:spPr bwMode="auto">
          <a:xfrm>
            <a:off x="6090792" y="1551967"/>
            <a:ext cx="52085" cy="48611"/>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Oval 14"/>
          <p:cNvSpPr/>
          <p:nvPr/>
        </p:nvSpPr>
        <p:spPr bwMode="auto">
          <a:xfrm>
            <a:off x="6101207" y="1558912"/>
            <a:ext cx="31251" cy="3472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Oval 15"/>
          <p:cNvSpPr/>
          <p:nvPr/>
        </p:nvSpPr>
        <p:spPr bwMode="auto">
          <a:xfrm>
            <a:off x="6108152" y="1569328"/>
            <a:ext cx="17362" cy="17362"/>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16"/>
          <p:cNvSpPr/>
          <p:nvPr/>
        </p:nvSpPr>
        <p:spPr bwMode="auto">
          <a:xfrm>
            <a:off x="6115096" y="1572801"/>
            <a:ext cx="3473" cy="6944"/>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矩形 40"/>
          <p:cNvSpPr/>
          <p:nvPr/>
        </p:nvSpPr>
        <p:spPr>
          <a:xfrm>
            <a:off x="1007337" y="3612946"/>
            <a:ext cx="230006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838" b="3838"/>
          <a:stretch>
            <a:fillRect/>
          </a:stretch>
        </p:blipFill>
        <p:spPr/>
      </p:pic>
      <p:grpSp>
        <p:nvGrpSpPr>
          <p:cNvPr id="20" name="组合 19"/>
          <p:cNvGrpSpPr/>
          <p:nvPr/>
        </p:nvGrpSpPr>
        <p:grpSpPr>
          <a:xfrm>
            <a:off x="1611257" y="5390838"/>
            <a:ext cx="8959070" cy="805087"/>
            <a:chOff x="874713" y="3325188"/>
            <a:chExt cx="8959070" cy="805087"/>
          </a:xfrm>
        </p:grpSpPr>
        <p:sp>
          <p:nvSpPr>
            <p:cNvPr id="21" name="矩形 20"/>
            <p:cNvSpPr/>
            <p:nvPr/>
          </p:nvSpPr>
          <p:spPr>
            <a:xfrm>
              <a:off x="874713" y="3779410"/>
              <a:ext cx="8959070"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23" name="矩形 22"/>
          <p:cNvSpPr/>
          <p:nvPr/>
        </p:nvSpPr>
        <p:spPr>
          <a:xfrm>
            <a:off x="8777988" y="3612946"/>
            <a:ext cx="230006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24" name="文本框 23"/>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25" name="文本框 24"/>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2" presetClass="entr" presetSubtype="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 fill="hold"/>
                                        <p:tgtEl>
                                          <p:spTgt spid="41"/>
                                        </p:tgtEl>
                                        <p:attrNameLst>
                                          <p:attrName>ppt_x</p:attrName>
                                        </p:attrNameLst>
                                      </p:cBhvr>
                                      <p:tavLst>
                                        <p:tav tm="0">
                                          <p:val>
                                            <p:strVal val="0-#ppt_w/2"/>
                                          </p:val>
                                        </p:tav>
                                        <p:tav tm="100000">
                                          <p:val>
                                            <p:strVal val="#ppt_x"/>
                                          </p:val>
                                        </p:tav>
                                      </p:tavLst>
                                    </p:anim>
                                    <p:anim calcmode="lin" valueType="num">
                                      <p:cBhvr additive="base">
                                        <p:cTn id="79" dur="500" fill="hold"/>
                                        <p:tgtEl>
                                          <p:spTgt spid="41"/>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1+#ppt_w/2"/>
                                          </p:val>
                                        </p:tav>
                                        <p:tav tm="100000">
                                          <p:val>
                                            <p:strVal val="#ppt_x"/>
                                          </p:val>
                                        </p:tav>
                                      </p:tavLst>
                                    </p:anim>
                                    <p:anim calcmode="lin" valueType="num">
                                      <p:cBhvr additive="base">
                                        <p:cTn id="83" dur="500" fill="hold"/>
                                        <p:tgtEl>
                                          <p:spTgt spid="23"/>
                                        </p:tgtEl>
                                        <p:attrNameLst>
                                          <p:attrName>ppt_y</p:attrName>
                                        </p:attrNameLst>
                                      </p:cBhvr>
                                      <p:tavLst>
                                        <p:tav tm="0">
                                          <p:val>
                                            <p:strVal val="#ppt_y"/>
                                          </p:val>
                                        </p:tav>
                                        <p:tav tm="100000">
                                          <p:val>
                                            <p:strVal val="#ppt_y"/>
                                          </p:val>
                                        </p:tav>
                                      </p:tavLst>
                                    </p:anim>
                                  </p:childTnLst>
                                </p:cTn>
                              </p:par>
                            </p:childTnLst>
                          </p:cTn>
                        </p:par>
                        <p:par>
                          <p:cTn id="84" fill="hold">
                            <p:stCondLst>
                              <p:cond delay="1500"/>
                            </p:stCondLst>
                            <p:childTnLst>
                              <p:par>
                                <p:cTn id="85" presetID="22" presetClass="entr" presetSubtype="8"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4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a:solidFill>
                  <a:schemeClr val="bg1"/>
                </a:solidFill>
                <a:ea typeface="+mj-ea"/>
              </a:rPr>
              <a:t>PART 04</a:t>
            </a:r>
            <a:endParaRPr lang="en-US" altLang="zh-CN" sz="5400" b="1" dirty="0">
              <a:solidFill>
                <a:schemeClr val="bg1"/>
              </a:solidFill>
              <a:ea typeface="+mj-ea"/>
            </a:endParaRP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工作计划</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2667000" y="1"/>
            <a:ext cx="6858000" cy="68580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1192891" y="2768600"/>
            <a:ext cx="1676402" cy="167640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3902830" y="2768600"/>
            <a:ext cx="1676402" cy="167640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6612769" y="2768600"/>
            <a:ext cx="1676402" cy="167640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9322707" y="2768600"/>
            <a:ext cx="1676402" cy="167640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21378" y="4585374"/>
            <a:ext cx="2219428" cy="782008"/>
            <a:chOff x="921378" y="4407574"/>
            <a:chExt cx="2219428" cy="782008"/>
          </a:xfrm>
        </p:grpSpPr>
        <p:sp>
          <p:nvSpPr>
            <p:cNvPr id="11" name="文本框 10"/>
            <p:cNvSpPr txBox="1"/>
            <p:nvPr/>
          </p:nvSpPr>
          <p:spPr>
            <a:xfrm>
              <a:off x="921378"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工作概述</a:t>
              </a:r>
              <a:endParaRPr lang="en-US" altLang="zh-CN" b="1" spc="600" dirty="0">
                <a:solidFill>
                  <a:srgbClr val="152E52"/>
                </a:solidFill>
                <a:ea typeface="+mj-ea"/>
              </a:endParaRPr>
            </a:p>
          </p:txBody>
        </p:sp>
        <p:sp>
          <p:nvSpPr>
            <p:cNvPr id="12" name="文本框 11"/>
            <p:cNvSpPr txBox="1"/>
            <p:nvPr/>
          </p:nvSpPr>
          <p:spPr>
            <a:xfrm>
              <a:off x="1061148"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grpSp>
        <p:nvGrpSpPr>
          <p:cNvPr id="10" name="组合 9"/>
          <p:cNvGrpSpPr/>
          <p:nvPr/>
        </p:nvGrpSpPr>
        <p:grpSpPr>
          <a:xfrm>
            <a:off x="3631317" y="4585374"/>
            <a:ext cx="2219428" cy="782008"/>
            <a:chOff x="3631317" y="4407574"/>
            <a:chExt cx="2219428" cy="782008"/>
          </a:xfrm>
        </p:grpSpPr>
        <p:sp>
          <p:nvSpPr>
            <p:cNvPr id="14" name="文本框 13"/>
            <p:cNvSpPr txBox="1"/>
            <p:nvPr/>
          </p:nvSpPr>
          <p:spPr>
            <a:xfrm>
              <a:off x="3631317"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完成情况</a:t>
              </a:r>
              <a:endParaRPr lang="en-US" altLang="zh-CN" b="1" spc="600" dirty="0">
                <a:solidFill>
                  <a:srgbClr val="152E52"/>
                </a:solidFill>
                <a:ea typeface="+mj-ea"/>
              </a:endParaRPr>
            </a:p>
          </p:txBody>
        </p:sp>
        <p:sp>
          <p:nvSpPr>
            <p:cNvPr id="15" name="文本框 14"/>
            <p:cNvSpPr txBox="1"/>
            <p:nvPr/>
          </p:nvSpPr>
          <p:spPr>
            <a:xfrm>
              <a:off x="3771087"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grpSp>
        <p:nvGrpSpPr>
          <p:cNvPr id="13" name="组合 12"/>
          <p:cNvGrpSpPr/>
          <p:nvPr/>
        </p:nvGrpSpPr>
        <p:grpSpPr>
          <a:xfrm>
            <a:off x="6341256" y="4585374"/>
            <a:ext cx="2219428" cy="782008"/>
            <a:chOff x="6341256" y="4407574"/>
            <a:chExt cx="2219428" cy="782008"/>
          </a:xfrm>
        </p:grpSpPr>
        <p:sp>
          <p:nvSpPr>
            <p:cNvPr id="17" name="文本框 16"/>
            <p:cNvSpPr txBox="1"/>
            <p:nvPr/>
          </p:nvSpPr>
          <p:spPr>
            <a:xfrm>
              <a:off x="6341256"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存在不足</a:t>
              </a:r>
              <a:endParaRPr lang="en-US" altLang="zh-CN" b="1" spc="600" dirty="0">
                <a:solidFill>
                  <a:srgbClr val="152E52"/>
                </a:solidFill>
                <a:ea typeface="+mj-ea"/>
              </a:endParaRPr>
            </a:p>
          </p:txBody>
        </p:sp>
        <p:sp>
          <p:nvSpPr>
            <p:cNvPr id="18" name="文本框 17"/>
            <p:cNvSpPr txBox="1"/>
            <p:nvPr/>
          </p:nvSpPr>
          <p:spPr>
            <a:xfrm>
              <a:off x="6481026"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grpSp>
        <p:nvGrpSpPr>
          <p:cNvPr id="16" name="组合 15"/>
          <p:cNvGrpSpPr/>
          <p:nvPr/>
        </p:nvGrpSpPr>
        <p:grpSpPr>
          <a:xfrm>
            <a:off x="9045567" y="4585374"/>
            <a:ext cx="2219428" cy="782008"/>
            <a:chOff x="9045567" y="4407574"/>
            <a:chExt cx="2219428" cy="782008"/>
          </a:xfrm>
        </p:grpSpPr>
        <p:sp>
          <p:nvSpPr>
            <p:cNvPr id="20" name="文本框 19"/>
            <p:cNvSpPr txBox="1"/>
            <p:nvPr/>
          </p:nvSpPr>
          <p:spPr>
            <a:xfrm>
              <a:off x="9045567"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工作计划</a:t>
              </a:r>
              <a:endParaRPr lang="en-US" altLang="zh-CN" b="1" spc="600" dirty="0">
                <a:solidFill>
                  <a:srgbClr val="152E52"/>
                </a:solidFill>
                <a:ea typeface="+mj-ea"/>
              </a:endParaRPr>
            </a:p>
          </p:txBody>
        </p:sp>
        <p:sp>
          <p:nvSpPr>
            <p:cNvPr id="21" name="文本框 20"/>
            <p:cNvSpPr txBox="1"/>
            <p:nvPr/>
          </p:nvSpPr>
          <p:spPr>
            <a:xfrm>
              <a:off x="9185337"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sp>
        <p:nvSpPr>
          <p:cNvPr id="22" name="菱形 21"/>
          <p:cNvSpPr/>
          <p:nvPr/>
        </p:nvSpPr>
        <p:spPr>
          <a:xfrm>
            <a:off x="1260132" y="2548161"/>
            <a:ext cx="529662" cy="52966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3" name="菱形 22"/>
          <p:cNvSpPr/>
          <p:nvPr/>
        </p:nvSpPr>
        <p:spPr>
          <a:xfrm>
            <a:off x="3970071" y="2548161"/>
            <a:ext cx="529662" cy="5296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4" name="菱形 23"/>
          <p:cNvSpPr/>
          <p:nvPr/>
        </p:nvSpPr>
        <p:spPr>
          <a:xfrm>
            <a:off x="6680010" y="2548161"/>
            <a:ext cx="529662" cy="5296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5" name="菱形 24"/>
          <p:cNvSpPr/>
          <p:nvPr/>
        </p:nvSpPr>
        <p:spPr>
          <a:xfrm>
            <a:off x="9389948" y="2548161"/>
            <a:ext cx="529662" cy="52966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092" y="3336801"/>
            <a:ext cx="540000" cy="540000"/>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031" y="3336801"/>
            <a:ext cx="540000" cy="54000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0908" y="3336801"/>
            <a:ext cx="540000" cy="540000"/>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0970" y="3336801"/>
            <a:ext cx="540000" cy="540000"/>
          </a:xfrm>
          <a:prstGeom prst="rect">
            <a:avLst/>
          </a:prstGeom>
        </p:spPr>
      </p:pic>
      <p:grpSp>
        <p:nvGrpSpPr>
          <p:cNvPr id="37" name="组合 36"/>
          <p:cNvGrpSpPr/>
          <p:nvPr/>
        </p:nvGrpSpPr>
        <p:grpSpPr>
          <a:xfrm>
            <a:off x="5288355" y="341460"/>
            <a:ext cx="1734041" cy="1213281"/>
            <a:chOff x="5228980" y="246460"/>
            <a:chExt cx="1734041" cy="1213281"/>
          </a:xfrm>
        </p:grpSpPr>
        <p:sp>
          <p:nvSpPr>
            <p:cNvPr id="3" name="文本框 2"/>
            <p:cNvSpPr txBox="1"/>
            <p:nvPr/>
          </p:nvSpPr>
          <p:spPr>
            <a:xfrm>
              <a:off x="5228980" y="904204"/>
              <a:ext cx="1734041" cy="555537"/>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2800" dirty="0">
                  <a:solidFill>
                    <a:srgbClr val="152E52"/>
                  </a:solidFill>
                  <a:latin typeface="Calibri" panose="020F0502020204030204" pitchFamily="34" charset="0"/>
                  <a:ea typeface="+mj-ea"/>
                  <a:cs typeface="Calibri" panose="020F0502020204030204" pitchFamily="34" charset="0"/>
                </a:rPr>
                <a:t>CONTENT</a:t>
              </a:r>
            </a:p>
          </p:txBody>
        </p:sp>
        <p:sp>
          <p:nvSpPr>
            <p:cNvPr id="36" name="文本框 35"/>
            <p:cNvSpPr txBox="1"/>
            <p:nvPr/>
          </p:nvSpPr>
          <p:spPr>
            <a:xfrm>
              <a:off x="5384649" y="246460"/>
              <a:ext cx="1422703" cy="73539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000" b="1" spc="600">
                  <a:solidFill>
                    <a:srgbClr val="152E52"/>
                  </a:solidFill>
                  <a:ea typeface="+mj-ea"/>
                </a:rPr>
                <a:t>目录</a:t>
              </a:r>
              <a:endParaRPr lang="en-US" altLang="zh-CN" sz="4000" b="1" spc="600" dirty="0">
                <a:solidFill>
                  <a:srgbClr val="152E52"/>
                </a:solidFill>
                <a:ea typeface="+mj-ea"/>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par>
                          <p:cTn id="51" fill="hold">
                            <p:stCondLst>
                              <p:cond delay="1000"/>
                            </p:stCondLst>
                            <p:childTnLst>
                              <p:par>
                                <p:cTn id="52" presetID="12"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ppt_y</p:attrName>
                                        </p:attrNameLst>
                                      </p:cBhvr>
                                      <p:tavLst>
                                        <p:tav tm="0">
                                          <p:val>
                                            <p:strVal val="#ppt_y-#ppt_h*1.125000"/>
                                          </p:val>
                                        </p:tav>
                                        <p:tav tm="100000">
                                          <p:val>
                                            <p:strVal val="#ppt_y"/>
                                          </p:val>
                                        </p:tav>
                                      </p:tavLst>
                                    </p:anim>
                                    <p:animEffect transition="in" filter="wipe(down)">
                                      <p:cBhvr>
                                        <p:cTn id="55" dur="500"/>
                                        <p:tgtEl>
                                          <p:spTgt spid="9"/>
                                        </p:tgtEl>
                                      </p:cBhvr>
                                    </p:animEffect>
                                  </p:childTnLst>
                                </p:cTn>
                              </p:par>
                            </p:childTnLst>
                          </p:cTn>
                        </p:par>
                        <p:par>
                          <p:cTn id="56" fill="hold">
                            <p:stCondLst>
                              <p:cond delay="1500"/>
                            </p:stCondLst>
                            <p:childTnLst>
                              <p:par>
                                <p:cTn id="57" presetID="12" presetClass="entr" presetSubtype="1"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down)">
                                      <p:cBhvr>
                                        <p:cTn id="60" dur="500"/>
                                        <p:tgtEl>
                                          <p:spTgt spid="10"/>
                                        </p:tgtEl>
                                      </p:cBhvr>
                                    </p:animEffect>
                                  </p:childTnLst>
                                </p:cTn>
                              </p:par>
                            </p:childTnLst>
                          </p:cTn>
                        </p:par>
                        <p:par>
                          <p:cTn id="61" fill="hold">
                            <p:stCondLst>
                              <p:cond delay="2000"/>
                            </p:stCondLst>
                            <p:childTnLst>
                              <p:par>
                                <p:cTn id="62" presetID="12" presetClass="entr" presetSubtype="1"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p:tgtEl>
                                          <p:spTgt spid="13"/>
                                        </p:tgtEl>
                                        <p:attrNameLst>
                                          <p:attrName>ppt_y</p:attrName>
                                        </p:attrNameLst>
                                      </p:cBhvr>
                                      <p:tavLst>
                                        <p:tav tm="0">
                                          <p:val>
                                            <p:strVal val="#ppt_y-#ppt_h*1.125000"/>
                                          </p:val>
                                        </p:tav>
                                        <p:tav tm="100000">
                                          <p:val>
                                            <p:strVal val="#ppt_y"/>
                                          </p:val>
                                        </p:tav>
                                      </p:tavLst>
                                    </p:anim>
                                    <p:animEffect transition="in" filter="wipe(down)">
                                      <p:cBhvr>
                                        <p:cTn id="65" dur="500"/>
                                        <p:tgtEl>
                                          <p:spTgt spid="13"/>
                                        </p:tgtEl>
                                      </p:cBhvr>
                                    </p:animEffect>
                                  </p:childTnLst>
                                </p:cTn>
                              </p:par>
                            </p:childTnLst>
                          </p:cTn>
                        </p:par>
                        <p:par>
                          <p:cTn id="66" fill="hold">
                            <p:stCondLst>
                              <p:cond delay="2500"/>
                            </p:stCondLst>
                            <p:childTnLst>
                              <p:par>
                                <p:cTn id="67" presetID="12" presetClass="entr" presetSubtype="1"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p:tgtEl>
                                          <p:spTgt spid="16"/>
                                        </p:tgtEl>
                                        <p:attrNameLst>
                                          <p:attrName>ppt_y</p:attrName>
                                        </p:attrNameLst>
                                      </p:cBhvr>
                                      <p:tavLst>
                                        <p:tav tm="0">
                                          <p:val>
                                            <p:strVal val="#ppt_y-#ppt_h*1.125000"/>
                                          </p:val>
                                        </p:tav>
                                        <p:tav tm="100000">
                                          <p:val>
                                            <p:strVal val="#ppt_y"/>
                                          </p:val>
                                        </p:tav>
                                      </p:tavLst>
                                    </p:anim>
                                    <p:animEffect transition="in" filter="wipe(down)">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2974512" y="1694144"/>
            <a:ext cx="2088869" cy="20888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18" name="矩形 17"/>
          <p:cNvSpPr/>
          <p:nvPr/>
        </p:nvSpPr>
        <p:spPr>
          <a:xfrm>
            <a:off x="3127749" y="2065317"/>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584" r="18584"/>
          <a:stretch>
            <a:fillRect/>
          </a:stretch>
        </p:blipFill>
        <p:spPr/>
      </p:pic>
      <p:pic>
        <p:nvPicPr>
          <p:cNvPr id="6" name="图片占位符 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301" r="12301"/>
          <a:stretch>
            <a:fillRect/>
          </a:stretch>
        </p:blipFill>
        <p:spPr/>
      </p:pic>
      <p:pic>
        <p:nvPicPr>
          <p:cNvPr id="13" name="图片占位符 12"/>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505" r="16505"/>
          <a:stretch>
            <a:fillRect/>
          </a:stretch>
        </p:blipFill>
        <p:spPr/>
      </p:pic>
      <p:pic>
        <p:nvPicPr>
          <p:cNvPr id="32" name="图片占位符 3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505" r="16505"/>
          <a:stretch>
            <a:fillRect/>
          </a:stretch>
        </p:blipFill>
        <p:spPr/>
      </p:pic>
      <p:pic>
        <p:nvPicPr>
          <p:cNvPr id="30" name="图片占位符 29"/>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15737" r="15737"/>
          <a:stretch>
            <a:fillRect/>
          </a:stretch>
        </p:blipFill>
        <p:spPr/>
      </p:pic>
      <p:sp>
        <p:nvSpPr>
          <p:cNvPr id="8" name="Rectangle 2"/>
          <p:cNvSpPr/>
          <p:nvPr/>
        </p:nvSpPr>
        <p:spPr>
          <a:xfrm>
            <a:off x="7152250" y="1694144"/>
            <a:ext cx="2088869" cy="2088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5" name="矩形 24"/>
          <p:cNvSpPr/>
          <p:nvPr/>
        </p:nvSpPr>
        <p:spPr>
          <a:xfrm>
            <a:off x="7310385" y="2065317"/>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10" name="Rectangle 4"/>
          <p:cNvSpPr/>
          <p:nvPr/>
        </p:nvSpPr>
        <p:spPr>
          <a:xfrm>
            <a:off x="9241119" y="3783013"/>
            <a:ext cx="2088869" cy="20888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6" name="矩形 25"/>
          <p:cNvSpPr/>
          <p:nvPr/>
        </p:nvSpPr>
        <p:spPr>
          <a:xfrm>
            <a:off x="9383789" y="4154186"/>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9" name="Rectangle 3"/>
          <p:cNvSpPr/>
          <p:nvPr/>
        </p:nvSpPr>
        <p:spPr>
          <a:xfrm>
            <a:off x="5063381" y="3783013"/>
            <a:ext cx="2088869" cy="20888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7" name="矩形 26"/>
          <p:cNvSpPr/>
          <p:nvPr/>
        </p:nvSpPr>
        <p:spPr>
          <a:xfrm>
            <a:off x="5240456" y="4154186"/>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11" name="Rectangle 5"/>
          <p:cNvSpPr/>
          <p:nvPr/>
        </p:nvSpPr>
        <p:spPr>
          <a:xfrm>
            <a:off x="885643" y="3783013"/>
            <a:ext cx="2088869" cy="20888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8" name="矩形 27"/>
          <p:cNvSpPr/>
          <p:nvPr/>
        </p:nvSpPr>
        <p:spPr>
          <a:xfrm>
            <a:off x="1049680" y="4154186"/>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29" name="文本框 2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1" name="文本框 30"/>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104547" y="1497677"/>
            <a:ext cx="9839070"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429" r="18429"/>
          <a:stretch>
            <a:fillRect/>
          </a:stretch>
        </p:blipFill>
        <p:spPr/>
      </p:pic>
      <p:pic>
        <p:nvPicPr>
          <p:cNvPr id="6" name="图片占位符 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8472" r="18472"/>
          <a:stretch>
            <a:fillRect/>
          </a:stretch>
        </p:blipFill>
        <p:spPr/>
      </p:pic>
      <p:pic>
        <p:nvPicPr>
          <p:cNvPr id="12" name="图片占位符 11"/>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4515" r="14515"/>
          <a:stretch>
            <a:fillRect/>
          </a:stretch>
        </p:blipFill>
        <p:spPr/>
      </p:pic>
      <p:pic>
        <p:nvPicPr>
          <p:cNvPr id="14" name="图片占位符 13"/>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7749" r="17749"/>
          <a:stretch>
            <a:fillRect/>
          </a:stretch>
        </p:blipFill>
        <p:spPr/>
      </p:pic>
      <p:sp>
        <p:nvSpPr>
          <p:cNvPr id="8" name="Rectangle 5"/>
          <p:cNvSpPr/>
          <p:nvPr/>
        </p:nvSpPr>
        <p:spPr>
          <a:xfrm>
            <a:off x="1168455" y="2533827"/>
            <a:ext cx="1719304" cy="1337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9" name="Rectangle 6"/>
          <p:cNvSpPr/>
          <p:nvPr/>
        </p:nvSpPr>
        <p:spPr>
          <a:xfrm>
            <a:off x="3880384" y="2533827"/>
            <a:ext cx="1719304" cy="13371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10" name="Rectangle 7"/>
          <p:cNvSpPr/>
          <p:nvPr/>
        </p:nvSpPr>
        <p:spPr>
          <a:xfrm>
            <a:off x="6592315" y="2533827"/>
            <a:ext cx="1719304" cy="1337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11" name="Rectangle 8"/>
          <p:cNvSpPr/>
          <p:nvPr/>
        </p:nvSpPr>
        <p:spPr>
          <a:xfrm>
            <a:off x="9304244" y="2533827"/>
            <a:ext cx="1719304" cy="1337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18" name="矩形 17"/>
          <p:cNvSpPr/>
          <p:nvPr/>
        </p:nvSpPr>
        <p:spPr>
          <a:xfrm>
            <a:off x="1245994"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19" name="矩形 18"/>
          <p:cNvSpPr/>
          <p:nvPr/>
        </p:nvSpPr>
        <p:spPr>
          <a:xfrm>
            <a:off x="3947406"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20" name="矩形 19"/>
          <p:cNvSpPr/>
          <p:nvPr/>
        </p:nvSpPr>
        <p:spPr>
          <a:xfrm>
            <a:off x="6662883"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21" name="矩形 20"/>
          <p:cNvSpPr/>
          <p:nvPr/>
        </p:nvSpPr>
        <p:spPr>
          <a:xfrm>
            <a:off x="9374812"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22" name="文本框 21"/>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23" name="文本框 22"/>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animBg="1"/>
      <p:bldP spid="9" grpId="0" animBg="1"/>
      <p:bldP spid="10" grpId="0" animBg="1"/>
      <p:bldP spid="11"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3426" b="23426"/>
          <a:stretch>
            <a:fillRect/>
          </a:stretch>
        </p:blipFill>
        <p:spPr/>
      </p:pic>
      <p:pic>
        <p:nvPicPr>
          <p:cNvPr id="12" name="图片占位符 1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6357" b="26357"/>
          <a:stretch>
            <a:fillRect/>
          </a:stretch>
        </p:blipFill>
        <p:spPr/>
      </p:pic>
      <p:pic>
        <p:nvPicPr>
          <p:cNvPr id="9" name="图片占位符 8"/>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3390" b="23390"/>
          <a:stretch>
            <a:fillRect/>
          </a:stretch>
        </p:blipFill>
        <p:spPr/>
      </p:pic>
      <p:pic>
        <p:nvPicPr>
          <p:cNvPr id="16" name="图片占位符 15"/>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21629" b="21629"/>
          <a:stretch>
            <a:fillRect/>
          </a:stretch>
        </p:blipFill>
        <p:spPr/>
      </p:pic>
      <p:sp>
        <p:nvSpPr>
          <p:cNvPr id="23" name="矩形: 圆角 22"/>
          <p:cNvSpPr/>
          <p:nvPr/>
        </p:nvSpPr>
        <p:spPr>
          <a:xfrm>
            <a:off x="4205719" y="3793784"/>
            <a:ext cx="1785964" cy="182730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矩形: 圆角 19"/>
          <p:cNvSpPr/>
          <p:nvPr/>
        </p:nvSpPr>
        <p:spPr>
          <a:xfrm>
            <a:off x="9531322" y="3793784"/>
            <a:ext cx="1785964" cy="182730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组合 6"/>
          <p:cNvGrpSpPr/>
          <p:nvPr/>
        </p:nvGrpSpPr>
        <p:grpSpPr>
          <a:xfrm>
            <a:off x="4204552" y="1616100"/>
            <a:ext cx="1787132" cy="1827304"/>
            <a:chOff x="2124972" y="581722"/>
            <a:chExt cx="1829996" cy="1828800"/>
          </a:xfrm>
        </p:grpSpPr>
        <p:sp>
          <p:nvSpPr>
            <p:cNvPr id="13" name="矩形: 圆角 12"/>
            <p:cNvSpPr/>
            <p:nvPr/>
          </p:nvSpPr>
          <p:spPr>
            <a:xfrm>
              <a:off x="2126167" y="581722"/>
              <a:ext cx="1828800" cy="1828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文本框 21"/>
            <p:cNvSpPr txBox="1"/>
            <p:nvPr/>
          </p:nvSpPr>
          <p:spPr>
            <a:xfrm>
              <a:off x="2124972" y="1709188"/>
              <a:ext cx="1829996" cy="340607"/>
            </a:xfrm>
            <a:prstGeom prst="rect">
              <a:avLst/>
            </a:prstGeom>
            <a:ln>
              <a:noFill/>
            </a:ln>
          </p:spPr>
          <p:txBody>
            <a:bodyPr wrap="none">
              <a:normAutofit/>
            </a:bodyPr>
            <a:lstStyle/>
            <a:p>
              <a:endParaRPr lang="zh-CN" altLang="en-US" sz="1600" dirty="0">
                <a:solidFill>
                  <a:srgbClr val="FFFFFF"/>
                </a:solidFill>
              </a:endParaRPr>
            </a:p>
          </p:txBody>
        </p:sp>
      </p:grpSp>
      <p:sp>
        <p:nvSpPr>
          <p:cNvPr id="10" name="矩形: 圆角 9"/>
          <p:cNvSpPr/>
          <p:nvPr/>
        </p:nvSpPr>
        <p:spPr>
          <a:xfrm>
            <a:off x="9531322" y="1616100"/>
            <a:ext cx="1785964" cy="182730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椭圆 25"/>
          <p:cNvSpPr/>
          <p:nvPr/>
        </p:nvSpPr>
        <p:spPr>
          <a:xfrm>
            <a:off x="4794777" y="1900970"/>
            <a:ext cx="606682" cy="609600"/>
          </a:xfrm>
          <a:custGeom>
            <a:avLst/>
            <a:gdLst>
              <a:gd name="connsiteX0" fmla="*/ 119063 w 330200"/>
              <a:gd name="connsiteY0" fmla="*/ 203200 h 331788"/>
              <a:gd name="connsiteX1" fmla="*/ 137172 w 330200"/>
              <a:gd name="connsiteY1" fmla="*/ 203200 h 331788"/>
              <a:gd name="connsiteX2" fmla="*/ 153988 w 330200"/>
              <a:gd name="connsiteY2" fmla="*/ 229508 h 331788"/>
              <a:gd name="connsiteX3" fmla="*/ 153988 w 330200"/>
              <a:gd name="connsiteY3" fmla="*/ 249238 h 331788"/>
              <a:gd name="connsiteX4" fmla="*/ 119063 w 330200"/>
              <a:gd name="connsiteY4" fmla="*/ 203200 h 331788"/>
              <a:gd name="connsiteX5" fmla="*/ 176213 w 330200"/>
              <a:gd name="connsiteY5" fmla="*/ 158750 h 331788"/>
              <a:gd name="connsiteX6" fmla="*/ 211138 w 330200"/>
              <a:gd name="connsiteY6" fmla="*/ 203994 h 331788"/>
              <a:gd name="connsiteX7" fmla="*/ 176213 w 330200"/>
              <a:gd name="connsiteY7" fmla="*/ 249238 h 331788"/>
              <a:gd name="connsiteX8" fmla="*/ 176213 w 330200"/>
              <a:gd name="connsiteY8" fmla="*/ 229848 h 331788"/>
              <a:gd name="connsiteX9" fmla="*/ 193029 w 330200"/>
              <a:gd name="connsiteY9" fmla="*/ 203994 h 331788"/>
              <a:gd name="connsiteX10" fmla="*/ 176213 w 330200"/>
              <a:gd name="connsiteY10" fmla="*/ 178141 h 331788"/>
              <a:gd name="connsiteX11" fmla="*/ 176213 w 330200"/>
              <a:gd name="connsiteY11" fmla="*/ 158750 h 331788"/>
              <a:gd name="connsiteX12" fmla="*/ 176213 w 330200"/>
              <a:gd name="connsiteY12" fmla="*/ 82550 h 331788"/>
              <a:gd name="connsiteX13" fmla="*/ 211138 w 330200"/>
              <a:gd name="connsiteY13" fmla="*/ 128588 h 331788"/>
              <a:gd name="connsiteX14" fmla="*/ 193029 w 330200"/>
              <a:gd name="connsiteY14" fmla="*/ 128588 h 331788"/>
              <a:gd name="connsiteX15" fmla="*/ 176213 w 330200"/>
              <a:gd name="connsiteY15" fmla="*/ 102281 h 331788"/>
              <a:gd name="connsiteX16" fmla="*/ 176213 w 330200"/>
              <a:gd name="connsiteY16" fmla="*/ 82550 h 331788"/>
              <a:gd name="connsiteX17" fmla="*/ 153988 w 330200"/>
              <a:gd name="connsiteY17" fmla="*/ 82550 h 331788"/>
              <a:gd name="connsiteX18" fmla="*/ 153988 w 330200"/>
              <a:gd name="connsiteY18" fmla="*/ 101941 h 331788"/>
              <a:gd name="connsiteX19" fmla="*/ 137172 w 330200"/>
              <a:gd name="connsiteY19" fmla="*/ 127794 h 331788"/>
              <a:gd name="connsiteX20" fmla="*/ 153988 w 330200"/>
              <a:gd name="connsiteY20" fmla="*/ 153648 h 331788"/>
              <a:gd name="connsiteX21" fmla="*/ 153988 w 330200"/>
              <a:gd name="connsiteY21" fmla="*/ 173038 h 331788"/>
              <a:gd name="connsiteX22" fmla="*/ 119063 w 330200"/>
              <a:gd name="connsiteY22" fmla="*/ 127794 h 331788"/>
              <a:gd name="connsiteX23" fmla="*/ 153988 w 330200"/>
              <a:gd name="connsiteY23" fmla="*/ 82550 h 331788"/>
              <a:gd name="connsiteX24" fmla="*/ 157163 w 330200"/>
              <a:gd name="connsiteY24" fmla="*/ 76200 h 331788"/>
              <a:gd name="connsiteX25" fmla="*/ 173038 w 330200"/>
              <a:gd name="connsiteY25" fmla="*/ 76200 h 331788"/>
              <a:gd name="connsiteX26" fmla="*/ 173038 w 330200"/>
              <a:gd name="connsiteY26" fmla="*/ 255588 h 331788"/>
              <a:gd name="connsiteX27" fmla="*/ 157163 w 330200"/>
              <a:gd name="connsiteY27" fmla="*/ 255588 h 331788"/>
              <a:gd name="connsiteX28" fmla="*/ 165101 w 330200"/>
              <a:gd name="connsiteY28" fmla="*/ 33337 h 331788"/>
              <a:gd name="connsiteX29" fmla="*/ 33338 w 330200"/>
              <a:gd name="connsiteY29" fmla="*/ 165894 h 331788"/>
              <a:gd name="connsiteX30" fmla="*/ 165101 w 330200"/>
              <a:gd name="connsiteY30" fmla="*/ 298451 h 331788"/>
              <a:gd name="connsiteX31" fmla="*/ 296864 w 330200"/>
              <a:gd name="connsiteY31" fmla="*/ 165894 h 331788"/>
              <a:gd name="connsiteX32" fmla="*/ 165101 w 330200"/>
              <a:gd name="connsiteY32" fmla="*/ 33337 h 331788"/>
              <a:gd name="connsiteX33" fmla="*/ 165100 w 330200"/>
              <a:gd name="connsiteY33" fmla="*/ 30162 h 331788"/>
              <a:gd name="connsiteX34" fmla="*/ 301625 w 330200"/>
              <a:gd name="connsiteY34" fmla="*/ 165894 h 331788"/>
              <a:gd name="connsiteX35" fmla="*/ 165100 w 330200"/>
              <a:gd name="connsiteY35" fmla="*/ 301626 h 331788"/>
              <a:gd name="connsiteX36" fmla="*/ 28575 w 330200"/>
              <a:gd name="connsiteY36" fmla="*/ 165894 h 331788"/>
              <a:gd name="connsiteX37" fmla="*/ 165100 w 330200"/>
              <a:gd name="connsiteY37" fmla="*/ 30162 h 331788"/>
              <a:gd name="connsiteX38" fmla="*/ 165101 w 330200"/>
              <a:gd name="connsiteY38" fmla="*/ 15875 h 331788"/>
              <a:gd name="connsiteX39" fmla="*/ 14288 w 330200"/>
              <a:gd name="connsiteY39" fmla="*/ 165894 h 331788"/>
              <a:gd name="connsiteX40" fmla="*/ 165101 w 330200"/>
              <a:gd name="connsiteY40" fmla="*/ 315913 h 331788"/>
              <a:gd name="connsiteX41" fmla="*/ 315914 w 330200"/>
              <a:gd name="connsiteY41" fmla="*/ 165894 h 331788"/>
              <a:gd name="connsiteX42" fmla="*/ 165101 w 330200"/>
              <a:gd name="connsiteY42" fmla="*/ 15875 h 331788"/>
              <a:gd name="connsiteX43" fmla="*/ 165100 w 330200"/>
              <a:gd name="connsiteY43" fmla="*/ 0 h 331788"/>
              <a:gd name="connsiteX44" fmla="*/ 330200 w 330200"/>
              <a:gd name="connsiteY44" fmla="*/ 165894 h 331788"/>
              <a:gd name="connsiteX45" fmla="*/ 165100 w 330200"/>
              <a:gd name="connsiteY45" fmla="*/ 331788 h 331788"/>
              <a:gd name="connsiteX46" fmla="*/ 0 w 330200"/>
              <a:gd name="connsiteY46" fmla="*/ 165894 h 331788"/>
              <a:gd name="connsiteX47" fmla="*/ 165100 w 330200"/>
              <a:gd name="connsiteY4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0200" h="331788">
                <a:moveTo>
                  <a:pt x="119063" y="203200"/>
                </a:moveTo>
                <a:cubicBezTo>
                  <a:pt x="119063" y="203200"/>
                  <a:pt x="119063" y="203200"/>
                  <a:pt x="137172" y="203200"/>
                </a:cubicBezTo>
                <a:cubicBezTo>
                  <a:pt x="137172" y="215039"/>
                  <a:pt x="143640" y="225562"/>
                  <a:pt x="153988" y="229508"/>
                </a:cubicBezTo>
                <a:lnTo>
                  <a:pt x="153988" y="249238"/>
                </a:lnTo>
                <a:cubicBezTo>
                  <a:pt x="133292" y="243977"/>
                  <a:pt x="119063" y="225562"/>
                  <a:pt x="119063" y="203200"/>
                </a:cubicBezTo>
                <a:close/>
                <a:moveTo>
                  <a:pt x="176213" y="158750"/>
                </a:moveTo>
                <a:cubicBezTo>
                  <a:pt x="196909" y="163921"/>
                  <a:pt x="211138" y="182019"/>
                  <a:pt x="211138" y="203994"/>
                </a:cubicBezTo>
                <a:cubicBezTo>
                  <a:pt x="211138" y="225970"/>
                  <a:pt x="196909" y="244068"/>
                  <a:pt x="176213" y="249238"/>
                </a:cubicBezTo>
                <a:cubicBezTo>
                  <a:pt x="176213" y="249238"/>
                  <a:pt x="176213" y="249238"/>
                  <a:pt x="176213" y="229848"/>
                </a:cubicBezTo>
                <a:cubicBezTo>
                  <a:pt x="186561" y="225970"/>
                  <a:pt x="193029" y="215628"/>
                  <a:pt x="193029" y="203994"/>
                </a:cubicBezTo>
                <a:cubicBezTo>
                  <a:pt x="193029" y="192360"/>
                  <a:pt x="186561" y="183311"/>
                  <a:pt x="176213" y="178141"/>
                </a:cubicBezTo>
                <a:cubicBezTo>
                  <a:pt x="176213" y="178141"/>
                  <a:pt x="176213" y="178141"/>
                  <a:pt x="176213" y="158750"/>
                </a:cubicBezTo>
                <a:close/>
                <a:moveTo>
                  <a:pt x="176213" y="82550"/>
                </a:moveTo>
                <a:cubicBezTo>
                  <a:pt x="196909" y="87812"/>
                  <a:pt x="211138" y="106227"/>
                  <a:pt x="211138" y="128588"/>
                </a:cubicBezTo>
                <a:cubicBezTo>
                  <a:pt x="211138" y="128588"/>
                  <a:pt x="211138" y="128588"/>
                  <a:pt x="193029" y="128588"/>
                </a:cubicBezTo>
                <a:cubicBezTo>
                  <a:pt x="193029" y="116750"/>
                  <a:pt x="186561" y="106227"/>
                  <a:pt x="176213" y="102281"/>
                </a:cubicBezTo>
                <a:cubicBezTo>
                  <a:pt x="176213" y="102281"/>
                  <a:pt x="176213" y="102281"/>
                  <a:pt x="176213" y="82550"/>
                </a:cubicBezTo>
                <a:close/>
                <a:moveTo>
                  <a:pt x="153988" y="82550"/>
                </a:moveTo>
                <a:cubicBezTo>
                  <a:pt x="153988" y="82550"/>
                  <a:pt x="153988" y="82550"/>
                  <a:pt x="153988" y="101941"/>
                </a:cubicBezTo>
                <a:cubicBezTo>
                  <a:pt x="143640" y="105819"/>
                  <a:pt x="137172" y="116160"/>
                  <a:pt x="137172" y="127794"/>
                </a:cubicBezTo>
                <a:cubicBezTo>
                  <a:pt x="137172" y="139428"/>
                  <a:pt x="143640" y="148477"/>
                  <a:pt x="153988" y="153648"/>
                </a:cubicBezTo>
                <a:cubicBezTo>
                  <a:pt x="153988" y="153648"/>
                  <a:pt x="153988" y="153648"/>
                  <a:pt x="153988" y="173038"/>
                </a:cubicBezTo>
                <a:cubicBezTo>
                  <a:pt x="133292" y="167868"/>
                  <a:pt x="119063" y="149770"/>
                  <a:pt x="119063" y="127794"/>
                </a:cubicBezTo>
                <a:cubicBezTo>
                  <a:pt x="119063" y="105819"/>
                  <a:pt x="133292" y="87721"/>
                  <a:pt x="153988" y="82550"/>
                </a:cubicBezTo>
                <a:close/>
                <a:moveTo>
                  <a:pt x="157163" y="76200"/>
                </a:moveTo>
                <a:lnTo>
                  <a:pt x="173038" y="76200"/>
                </a:lnTo>
                <a:lnTo>
                  <a:pt x="173038" y="255588"/>
                </a:lnTo>
                <a:lnTo>
                  <a:pt x="157163" y="255588"/>
                </a:lnTo>
                <a:close/>
                <a:moveTo>
                  <a:pt x="165101" y="33337"/>
                </a:moveTo>
                <a:cubicBezTo>
                  <a:pt x="92330" y="33337"/>
                  <a:pt x="33338" y="92685"/>
                  <a:pt x="33338" y="165894"/>
                </a:cubicBezTo>
                <a:cubicBezTo>
                  <a:pt x="33338" y="239103"/>
                  <a:pt x="92330" y="298451"/>
                  <a:pt x="165101" y="298451"/>
                </a:cubicBezTo>
                <a:cubicBezTo>
                  <a:pt x="237872" y="298451"/>
                  <a:pt x="296864" y="239103"/>
                  <a:pt x="296864" y="165894"/>
                </a:cubicBezTo>
                <a:cubicBezTo>
                  <a:pt x="296864" y="92685"/>
                  <a:pt x="237872" y="33337"/>
                  <a:pt x="165101" y="33337"/>
                </a:cubicBezTo>
                <a:close/>
                <a:moveTo>
                  <a:pt x="165100" y="30162"/>
                </a:moveTo>
                <a:cubicBezTo>
                  <a:pt x="240501" y="30162"/>
                  <a:pt x="301625" y="90931"/>
                  <a:pt x="301625" y="165894"/>
                </a:cubicBezTo>
                <a:cubicBezTo>
                  <a:pt x="301625" y="240857"/>
                  <a:pt x="240501" y="301626"/>
                  <a:pt x="165100" y="301626"/>
                </a:cubicBezTo>
                <a:cubicBezTo>
                  <a:pt x="89699" y="301626"/>
                  <a:pt x="28575" y="240857"/>
                  <a:pt x="28575" y="165894"/>
                </a:cubicBezTo>
                <a:cubicBezTo>
                  <a:pt x="28575" y="90931"/>
                  <a:pt x="89699" y="30162"/>
                  <a:pt x="165100" y="30162"/>
                </a:cubicBezTo>
                <a:close/>
                <a:moveTo>
                  <a:pt x="165101" y="15875"/>
                </a:moveTo>
                <a:cubicBezTo>
                  <a:pt x="81809" y="15875"/>
                  <a:pt x="14288" y="83041"/>
                  <a:pt x="14288" y="165894"/>
                </a:cubicBezTo>
                <a:cubicBezTo>
                  <a:pt x="14288" y="248747"/>
                  <a:pt x="81809" y="315913"/>
                  <a:pt x="165101" y="315913"/>
                </a:cubicBezTo>
                <a:cubicBezTo>
                  <a:pt x="248393" y="315913"/>
                  <a:pt x="315914" y="248747"/>
                  <a:pt x="315914" y="165894"/>
                </a:cubicBezTo>
                <a:cubicBezTo>
                  <a:pt x="315914" y="83041"/>
                  <a:pt x="248393" y="15875"/>
                  <a:pt x="165101" y="15875"/>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26"/>
          <p:cNvSpPr/>
          <p:nvPr/>
        </p:nvSpPr>
        <p:spPr>
          <a:xfrm>
            <a:off x="4803541" y="4091751"/>
            <a:ext cx="589155" cy="6096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27"/>
          <p:cNvSpPr/>
          <p:nvPr/>
        </p:nvSpPr>
        <p:spPr>
          <a:xfrm>
            <a:off x="10114618" y="1903887"/>
            <a:ext cx="609600" cy="603766"/>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28"/>
          <p:cNvSpPr/>
          <p:nvPr/>
        </p:nvSpPr>
        <p:spPr>
          <a:xfrm>
            <a:off x="10114618" y="4091751"/>
            <a:ext cx="609600" cy="60960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nvSpPr>
        <p:spPr>
          <a:xfrm>
            <a:off x="4309034" y="2661883"/>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40" name="矩形 39"/>
          <p:cNvSpPr/>
          <p:nvPr/>
        </p:nvSpPr>
        <p:spPr>
          <a:xfrm>
            <a:off x="4309034" y="4874885"/>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41" name="矩形 40"/>
          <p:cNvSpPr/>
          <p:nvPr/>
        </p:nvSpPr>
        <p:spPr>
          <a:xfrm>
            <a:off x="9630064" y="2661883"/>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42" name="矩形 41"/>
          <p:cNvSpPr/>
          <p:nvPr/>
        </p:nvSpPr>
        <p:spPr>
          <a:xfrm>
            <a:off x="9630064" y="4874885"/>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24" name="文本框 23"/>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26" name="文本框 25"/>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53" presetClass="entr" presetSubtype="16"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10" grpId="0" animBg="1"/>
      <p:bldP spid="43" grpId="0" animBg="1"/>
      <p:bldP spid="45" grpId="0" animBg="1"/>
      <p:bldP spid="44" grpId="0" animBg="1"/>
      <p:bldP spid="46" grpId="0" animBg="1"/>
      <p:bldP spid="25"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p:nvPr/>
        </p:nvSpPr>
        <p:spPr>
          <a:xfrm>
            <a:off x="1016001" y="1744356"/>
            <a:ext cx="2069186" cy="2047681"/>
          </a:xfrm>
          <a:prstGeom prst="ellipse">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3"/>
          <p:cNvSpPr/>
          <p:nvPr/>
        </p:nvSpPr>
        <p:spPr>
          <a:xfrm>
            <a:off x="2514494" y="3187604"/>
            <a:ext cx="824713" cy="824712"/>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5"/>
          <p:cNvSpPr/>
          <p:nvPr/>
        </p:nvSpPr>
        <p:spPr>
          <a:xfrm>
            <a:off x="3628266" y="1744356"/>
            <a:ext cx="2069186" cy="2047681"/>
          </a:xfrm>
          <a:prstGeom prst="ellipse">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6"/>
          <p:cNvSpPr/>
          <p:nvPr/>
        </p:nvSpPr>
        <p:spPr>
          <a:xfrm>
            <a:off x="5126758" y="3187604"/>
            <a:ext cx="824713" cy="824712"/>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8"/>
          <p:cNvSpPr/>
          <p:nvPr/>
        </p:nvSpPr>
        <p:spPr>
          <a:xfrm>
            <a:off x="6240530" y="1744356"/>
            <a:ext cx="2069186" cy="2047681"/>
          </a:xfrm>
          <a:prstGeom prst="ellipse">
            <a:avLst/>
          </a:prstGeom>
          <a:no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9"/>
          <p:cNvSpPr/>
          <p:nvPr/>
        </p:nvSpPr>
        <p:spPr>
          <a:xfrm>
            <a:off x="7739023" y="3187604"/>
            <a:ext cx="824713" cy="824712"/>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Oval 11"/>
          <p:cNvSpPr/>
          <p:nvPr/>
        </p:nvSpPr>
        <p:spPr>
          <a:xfrm>
            <a:off x="8852795" y="1744356"/>
            <a:ext cx="2069186" cy="2047681"/>
          </a:xfrm>
          <a:prstGeom prst="ellipse">
            <a:avLst/>
          </a:prstGeom>
          <a:noFill/>
          <a:ln w="571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Oval 12"/>
          <p:cNvSpPr/>
          <p:nvPr/>
        </p:nvSpPr>
        <p:spPr>
          <a:xfrm>
            <a:off x="10351287" y="3187604"/>
            <a:ext cx="824713" cy="824712"/>
          </a:xfrm>
          <a:prstGeom prst="ellipse">
            <a:avLst/>
          </a:pr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7"/>
          <p:cNvSpPr/>
          <p:nvPr/>
        </p:nvSpPr>
        <p:spPr bwMode="auto">
          <a:xfrm>
            <a:off x="5319791" y="3380636"/>
            <a:ext cx="438647" cy="43864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p>
        </p:txBody>
      </p:sp>
      <p:sp>
        <p:nvSpPr>
          <p:cNvPr id="17" name="Freeform: Shape 18"/>
          <p:cNvSpPr/>
          <p:nvPr/>
        </p:nvSpPr>
        <p:spPr bwMode="auto">
          <a:xfrm>
            <a:off x="7932056" y="3380636"/>
            <a:ext cx="438647" cy="43864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sp>
        <p:nvSpPr>
          <p:cNvPr id="18" name="Freeform: Shape 19"/>
          <p:cNvSpPr/>
          <p:nvPr/>
        </p:nvSpPr>
        <p:spPr bwMode="auto">
          <a:xfrm>
            <a:off x="2707527" y="3380636"/>
            <a:ext cx="438647" cy="43864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9" name="Freeform: Shape 20"/>
          <p:cNvSpPr/>
          <p:nvPr/>
        </p:nvSpPr>
        <p:spPr bwMode="auto">
          <a:xfrm>
            <a:off x="10544320" y="3380636"/>
            <a:ext cx="438647" cy="438647"/>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p>
        </p:txBody>
      </p:sp>
      <p:sp>
        <p:nvSpPr>
          <p:cNvPr id="32" name="矩形 31"/>
          <p:cNvSpPr/>
          <p:nvPr/>
        </p:nvSpPr>
        <p:spPr>
          <a:xfrm>
            <a:off x="868868"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929607"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324" r="16324"/>
          <a:stretch>
            <a:fillRect/>
          </a:stretch>
        </p:blipFill>
        <p:spPr/>
      </p:pic>
      <p:pic>
        <p:nvPicPr>
          <p:cNvPr id="10" name="图片占位符 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278" r="16278"/>
          <a:stretch>
            <a:fillRect/>
          </a:stretch>
        </p:blipFill>
        <p:spPr/>
      </p:pic>
      <p:pic>
        <p:nvPicPr>
          <p:cNvPr id="20" name="图片占位符 1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2097" r="12097"/>
          <a:stretch>
            <a:fillRect/>
          </a:stretch>
        </p:blipFill>
        <p:spPr/>
      </p:pic>
      <p:pic>
        <p:nvPicPr>
          <p:cNvPr id="22" name="图片占位符 2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8414" r="18414"/>
          <a:stretch>
            <a:fillRect/>
          </a:stretch>
        </p:blipFill>
        <p:spPr/>
      </p:pic>
      <p:sp>
        <p:nvSpPr>
          <p:cNvPr id="26" name="矩形 25"/>
          <p:cNvSpPr/>
          <p:nvPr/>
        </p:nvSpPr>
        <p:spPr>
          <a:xfrm>
            <a:off x="3481133"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7" name="矩形 26"/>
          <p:cNvSpPr/>
          <p:nvPr/>
        </p:nvSpPr>
        <p:spPr>
          <a:xfrm>
            <a:off x="3541872"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sp>
        <p:nvSpPr>
          <p:cNvPr id="39" name="矩形 38"/>
          <p:cNvSpPr/>
          <p:nvPr/>
        </p:nvSpPr>
        <p:spPr>
          <a:xfrm>
            <a:off x="6093397"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0" name="矩形 39"/>
          <p:cNvSpPr/>
          <p:nvPr/>
        </p:nvSpPr>
        <p:spPr>
          <a:xfrm>
            <a:off x="6154136"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sp>
        <p:nvSpPr>
          <p:cNvPr id="42" name="矩形 41"/>
          <p:cNvSpPr/>
          <p:nvPr/>
        </p:nvSpPr>
        <p:spPr>
          <a:xfrm>
            <a:off x="8705662"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3" name="矩形 42"/>
          <p:cNvSpPr/>
          <p:nvPr/>
        </p:nvSpPr>
        <p:spPr>
          <a:xfrm>
            <a:off x="8766401"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sp>
        <p:nvSpPr>
          <p:cNvPr id="34" name="文本框 33"/>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5" name="文本框 34"/>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74713" y="1641487"/>
            <a:ext cx="3063232" cy="2347284"/>
            <a:chOff x="874713" y="1641487"/>
            <a:chExt cx="3063232" cy="2347284"/>
          </a:xfrm>
        </p:grpSpPr>
        <p:sp>
          <p:nvSpPr>
            <p:cNvPr id="7" name="Rectangle 1"/>
            <p:cNvSpPr/>
            <p:nvPr/>
          </p:nvSpPr>
          <p:spPr>
            <a:xfrm>
              <a:off x="874713" y="1641487"/>
              <a:ext cx="3063232" cy="234728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0" rIns="0" bIns="0" anchor="t" anchorCtr="1">
              <a:normAutofit/>
            </a:bodyPr>
            <a:lstStyle/>
            <a:p>
              <a:pPr algn="ctr">
                <a:lnSpc>
                  <a:spcPct val="120000"/>
                </a:lnSpc>
              </a:pPr>
              <a:endParaRPr lang="zh-CN" altLang="en-US" sz="1100" dirty="0">
                <a:solidFill>
                  <a:schemeClr val="bg1"/>
                </a:solidFill>
              </a:endParaRPr>
            </a:p>
          </p:txBody>
        </p:sp>
        <p:sp>
          <p:nvSpPr>
            <p:cNvPr id="16" name="矩形 15"/>
            <p:cNvSpPr/>
            <p:nvPr/>
          </p:nvSpPr>
          <p:spPr>
            <a:xfrm>
              <a:off x="1094887" y="2540295"/>
              <a:ext cx="2582169" cy="888705"/>
            </a:xfrm>
            <a:prstGeom prst="rect">
              <a:avLst/>
            </a:prstGeom>
          </p:spPr>
          <p:txBody>
            <a:bodyPr wrap="square">
              <a:spAutoFit/>
              <a:scene3d>
                <a:camera prst="orthographicFront"/>
                <a:lightRig rig="threePt" dir="t"/>
              </a:scene3d>
              <a:sp3d contourW="12700"/>
            </a:bodyPr>
            <a:lstStyle/>
            <a:p>
              <a:pPr algn="just">
                <a:lnSpc>
                  <a:spcPct val="200000"/>
                </a:lnSpc>
              </a:pPr>
              <a:r>
                <a:rPr lang="zh-CN" altLang="en-US" sz="1400" dirty="0">
                  <a:solidFill>
                    <a:schemeClr val="bg1"/>
                  </a:solidFill>
                </a:rPr>
                <a:t>用户可以在投影仪或者计算机上进行演示也可以将</a:t>
              </a:r>
              <a:r>
                <a:rPr lang="zh-CN" altLang="en-US" sz="1400">
                  <a:solidFill>
                    <a:schemeClr val="bg1"/>
                  </a:solidFill>
                </a:rPr>
                <a:t>演示文稿</a:t>
              </a:r>
              <a:endParaRPr lang="zh-CN" altLang="en-US" sz="1400" dirty="0">
                <a:solidFill>
                  <a:schemeClr val="bg1"/>
                </a:solidFill>
              </a:endParaRPr>
            </a:p>
          </p:txBody>
        </p:sp>
        <p:sp>
          <p:nvSpPr>
            <p:cNvPr id="17" name="矩形 16"/>
            <p:cNvSpPr/>
            <p:nvPr/>
          </p:nvSpPr>
          <p:spPr>
            <a:xfrm>
              <a:off x="1094887" y="203426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58" b="2558"/>
          <a:stretch>
            <a:fillRect/>
          </a:stretch>
        </p:blipFill>
        <p:spPr/>
      </p:pic>
      <p:pic>
        <p:nvPicPr>
          <p:cNvPr id="5" name="图片占位符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3704" b="3704"/>
          <a:stretch>
            <a:fillRect/>
          </a:stretch>
        </p:blipFill>
        <p:spPr/>
      </p:pic>
      <p:pic>
        <p:nvPicPr>
          <p:cNvPr id="9" name="图片占位符 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29634" b="29634"/>
          <a:stretch>
            <a:fillRect/>
          </a:stretch>
        </p:blipFill>
        <p:spPr/>
      </p:pic>
      <p:grpSp>
        <p:nvGrpSpPr>
          <p:cNvPr id="24" name="组合 23"/>
          <p:cNvGrpSpPr/>
          <p:nvPr/>
        </p:nvGrpSpPr>
        <p:grpSpPr>
          <a:xfrm>
            <a:off x="7996451" y="3812253"/>
            <a:ext cx="3320837" cy="2124986"/>
            <a:chOff x="7996451" y="3812253"/>
            <a:chExt cx="3320837" cy="2124986"/>
          </a:xfrm>
        </p:grpSpPr>
        <p:sp>
          <p:nvSpPr>
            <p:cNvPr id="8" name="Rectangle 2"/>
            <p:cNvSpPr/>
            <p:nvPr/>
          </p:nvSpPr>
          <p:spPr>
            <a:xfrm>
              <a:off x="7996451" y="3812253"/>
              <a:ext cx="3320837" cy="2124986"/>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0" rIns="0" bIns="0" anchor="t" anchorCtr="1">
              <a:normAutofit/>
            </a:bodyPr>
            <a:lstStyle/>
            <a:p>
              <a:pPr lvl="0" algn="ctr">
                <a:lnSpc>
                  <a:spcPct val="120000"/>
                </a:lnSpc>
                <a:defRPr sz="1800"/>
              </a:pPr>
              <a:endParaRPr lang="zh-CN" altLang="en-US" sz="1100" dirty="0">
                <a:solidFill>
                  <a:schemeClr val="bg1"/>
                </a:solidFill>
              </a:endParaRPr>
            </a:p>
          </p:txBody>
        </p:sp>
        <p:grpSp>
          <p:nvGrpSpPr>
            <p:cNvPr id="21" name="组合 20"/>
            <p:cNvGrpSpPr/>
            <p:nvPr/>
          </p:nvGrpSpPr>
          <p:grpSpPr>
            <a:xfrm>
              <a:off x="8365784" y="4135203"/>
              <a:ext cx="2582169" cy="1244516"/>
              <a:chOff x="874713" y="3325188"/>
              <a:chExt cx="2582169" cy="1244516"/>
            </a:xfrm>
          </p:grpSpPr>
          <p:sp>
            <p:nvSpPr>
              <p:cNvPr id="22" name="矩形 21"/>
              <p:cNvSpPr/>
              <p:nvPr/>
            </p:nvSpPr>
            <p:spPr>
              <a:xfrm>
                <a:off x="874713" y="3869512"/>
                <a:ext cx="2582169" cy="70019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a:t>
                </a:r>
                <a:r>
                  <a:rPr lang="zh-CN" altLang="en-US" sz="1400">
                    <a:solidFill>
                      <a:schemeClr val="bg1"/>
                    </a:solidFill>
                  </a:rPr>
                  <a:t>演示文稿</a:t>
                </a:r>
                <a:endParaRPr lang="zh-CN" altLang="en-US" sz="1400" dirty="0">
                  <a:solidFill>
                    <a:schemeClr val="bg1"/>
                  </a:solidFill>
                </a:endParaRPr>
              </a:p>
            </p:txBody>
          </p:sp>
          <p:sp>
            <p:nvSpPr>
              <p:cNvPr id="23" name="矩形 22"/>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sp>
        <p:nvSpPr>
          <p:cNvPr id="18" name="文本框 17"/>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19" name="文本框 18"/>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文本框 458"/>
          <p:cNvSpPr txBox="1"/>
          <p:nvPr/>
        </p:nvSpPr>
        <p:spPr>
          <a:xfrm>
            <a:off x="591433" y="2109708"/>
            <a:ext cx="3604348" cy="96051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5400" b="1">
                <a:solidFill>
                  <a:srgbClr val="152E52"/>
                </a:solidFill>
                <a:ea typeface="+mj-ea"/>
              </a:rPr>
              <a:t>THANK U</a:t>
            </a:r>
            <a:endParaRPr lang="en-US" altLang="zh-CN" sz="5400" b="1" dirty="0">
              <a:solidFill>
                <a:srgbClr val="152E52"/>
              </a:solidFill>
              <a:ea typeface="+mj-ea"/>
            </a:endParaRPr>
          </a:p>
        </p:txBody>
      </p:sp>
      <p:pic>
        <p:nvPicPr>
          <p:cNvPr id="14" name="图片占位符 13"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69" r="6569"/>
          <a:stretch>
            <a:fillRect/>
          </a:stretch>
        </p:blipFill>
        <p:spPr>
          <a:xfrm>
            <a:off x="3260725" y="-7938"/>
            <a:ext cx="8943975" cy="6865938"/>
          </a:xfrm>
        </p:spPr>
      </p:pic>
      <p:sp>
        <p:nvSpPr>
          <p:cNvPr id="414" name="任意多边形: 形状 413"/>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 name="组合 2"/>
          <p:cNvGrpSpPr/>
          <p:nvPr/>
        </p:nvGrpSpPr>
        <p:grpSpPr>
          <a:xfrm>
            <a:off x="233727" y="-103370"/>
            <a:ext cx="11378864" cy="6858001"/>
            <a:chOff x="826492" y="-4577"/>
            <a:chExt cx="11378864" cy="6858001"/>
          </a:xfrm>
        </p:grpSpPr>
        <p:pic>
          <p:nvPicPr>
            <p:cNvPr id="419" name="图片 418"/>
            <p:cNvPicPr>
              <a:picLocks noChangeAspect="1"/>
            </p:cNvPicPr>
            <p:nvPr/>
          </p:nvPicPr>
          <p:blipFill>
            <a:blip r:embed="rId4"/>
            <a:srcRect t="27686" r="5622"/>
            <a:stretch>
              <a:fillRect/>
            </a:stretch>
          </p:blipFill>
          <p:spPr>
            <a:xfrm>
              <a:off x="826492" y="1635045"/>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8" name="图片 40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grpSp>
      <p:sp>
        <p:nvSpPr>
          <p:cNvPr id="5" name="菱形 4"/>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形状 414"/>
          <p:cNvSpPr/>
          <p:nvPr/>
        </p:nvSpPr>
        <p:spPr>
          <a:xfrm>
            <a:off x="8209853" y="2511344"/>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任意多边形: 形状 410"/>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任意多边形: 形状 412"/>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1" name="直接连接符 420"/>
          <p:cNvCxnSpPr/>
          <p:nvPr/>
        </p:nvCxnSpPr>
        <p:spPr>
          <a:xfrm flipH="1">
            <a:off x="3430648" y="2750078"/>
            <a:ext cx="541508" cy="522054"/>
          </a:xfrm>
          <a:prstGeom prst="line">
            <a:avLst/>
          </a:prstGeom>
        </p:spPr>
        <p:style>
          <a:lnRef idx="1">
            <a:schemeClr val="accent1"/>
          </a:lnRef>
          <a:fillRef idx="0">
            <a:schemeClr val="accent1"/>
          </a:fillRef>
          <a:effectRef idx="0">
            <a:schemeClr val="accent1"/>
          </a:effectRef>
          <a:fontRef idx="minor">
            <a:schemeClr val="tx1"/>
          </a:fontRef>
        </p:style>
      </p:cxnSp>
      <p:sp>
        <p:nvSpPr>
          <p:cNvPr id="442" name="文本框 441"/>
          <p:cNvSpPr txBox="1"/>
          <p:nvPr/>
        </p:nvSpPr>
        <p:spPr>
          <a:xfrm>
            <a:off x="563480" y="3224031"/>
            <a:ext cx="4339650" cy="830997"/>
          </a:xfrm>
          <a:prstGeom prst="rect">
            <a:avLst/>
          </a:prstGeom>
          <a:noFill/>
        </p:spPr>
        <p:txBody>
          <a:bodyPr wrap="none" rtlCol="0">
            <a:spAutoFit/>
            <a:scene3d>
              <a:camera prst="orthographicFront"/>
              <a:lightRig rig="threePt" dir="t"/>
            </a:scene3d>
            <a:sp3d contourW="12700"/>
          </a:bodyPr>
          <a:lstStyle/>
          <a:p>
            <a:r>
              <a:rPr lang="zh-CN" altLang="en-US" sz="4800" b="1" spc="600" dirty="0">
                <a:solidFill>
                  <a:srgbClr val="152E52"/>
                </a:solidFill>
                <a:effectLst>
                  <a:reflection blurRad="76200" stA="28000" endPos="39000" dist="25400" dir="5400000" sy="-100000" algn="bl" rotWithShape="0"/>
                </a:effectLst>
                <a:latin typeface="+mn-ea"/>
              </a:rPr>
              <a:t>感谢您的聆听</a:t>
            </a:r>
          </a:p>
        </p:txBody>
      </p:sp>
      <p:sp>
        <p:nvSpPr>
          <p:cNvPr id="445" name="文本框 444"/>
          <p:cNvSpPr txBox="1"/>
          <p:nvPr/>
        </p:nvSpPr>
        <p:spPr>
          <a:xfrm>
            <a:off x="591433" y="4390325"/>
            <a:ext cx="5504567" cy="617733"/>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en-US" altLang="zh-CN" sz="1200" dirty="0">
                <a:solidFill>
                  <a:schemeClr val="bg1">
                    <a:lumMod val="50000"/>
                  </a:schemeClr>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to be used in a wider field</a:t>
            </a:r>
          </a:p>
        </p:txBody>
      </p:sp>
      <p:sp>
        <p:nvSpPr>
          <p:cNvPr id="451" name="文本框 450"/>
          <p:cNvSpPr txBox="1"/>
          <p:nvPr/>
        </p:nvSpPr>
        <p:spPr>
          <a:xfrm>
            <a:off x="2604319"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工作汇报</a:t>
            </a:r>
            <a:endParaRPr lang="en-US" altLang="zh-CN" sz="1200" dirty="0">
              <a:solidFill>
                <a:srgbClr val="152E52"/>
              </a:solidFill>
              <a:latin typeface="+mj-ea"/>
              <a:ea typeface="+mj-ea"/>
            </a:endParaRPr>
          </a:p>
        </p:txBody>
      </p:sp>
      <p:sp>
        <p:nvSpPr>
          <p:cNvPr id="452" name="文本框 451"/>
          <p:cNvSpPr txBox="1"/>
          <p:nvPr/>
        </p:nvSpPr>
        <p:spPr>
          <a:xfrm>
            <a:off x="3849131"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计划总结</a:t>
            </a:r>
            <a:endParaRPr lang="en-US" altLang="zh-CN" sz="1200" dirty="0">
              <a:solidFill>
                <a:srgbClr val="152E52"/>
              </a:solidFill>
              <a:latin typeface="+mj-ea"/>
              <a:ea typeface="+mj-ea"/>
            </a:endParaRPr>
          </a:p>
        </p:txBody>
      </p:sp>
      <p:sp>
        <p:nvSpPr>
          <p:cNvPr id="453" name="文本框 452"/>
          <p:cNvSpPr txBox="1"/>
          <p:nvPr/>
        </p:nvSpPr>
        <p:spPr>
          <a:xfrm>
            <a:off x="5093943"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会议展示</a:t>
            </a:r>
            <a:endParaRPr lang="en-US" altLang="zh-CN" sz="1200" dirty="0">
              <a:solidFill>
                <a:srgbClr val="152E52"/>
              </a:solidFill>
              <a:latin typeface="+mj-ea"/>
              <a:ea typeface="+mj-ea"/>
            </a:endParaRPr>
          </a:p>
        </p:txBody>
      </p:sp>
      <p:sp>
        <p:nvSpPr>
          <p:cNvPr id="454" name="文本框 453"/>
          <p:cNvSpPr txBox="1"/>
          <p:nvPr/>
        </p:nvSpPr>
        <p:spPr>
          <a:xfrm>
            <a:off x="6338756"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政府汇报</a:t>
            </a:r>
            <a:endParaRPr lang="en-US" altLang="zh-CN" sz="1200" dirty="0">
              <a:solidFill>
                <a:srgbClr val="152E52"/>
              </a:solidFill>
              <a:latin typeface="+mj-ea"/>
              <a:ea typeface="+mj-ea"/>
            </a:endParaRPr>
          </a:p>
        </p:txBody>
      </p:sp>
      <p:sp>
        <p:nvSpPr>
          <p:cNvPr id="455" name="等腰三角形 454"/>
          <p:cNvSpPr/>
          <p:nvPr/>
        </p:nvSpPr>
        <p:spPr>
          <a:xfrm flipV="1">
            <a:off x="3092627"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等腰三角形 455"/>
          <p:cNvSpPr/>
          <p:nvPr/>
        </p:nvSpPr>
        <p:spPr>
          <a:xfrm flipV="1">
            <a:off x="4332550"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等腰三角形 456"/>
          <p:cNvSpPr/>
          <p:nvPr/>
        </p:nvSpPr>
        <p:spPr>
          <a:xfrm flipV="1">
            <a:off x="5564922"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等腰三角形 457"/>
          <p:cNvSpPr/>
          <p:nvPr/>
        </p:nvSpPr>
        <p:spPr>
          <a:xfrm flipV="1">
            <a:off x="6827063"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87762" y="575364"/>
            <a:ext cx="541277" cy="386173"/>
            <a:chOff x="1568920" y="1510748"/>
            <a:chExt cx="870079" cy="620756"/>
          </a:xfrm>
        </p:grpSpPr>
        <p:sp>
          <p:nvSpPr>
            <p:cNvPr id="2" name="等腰三角形 1"/>
            <p:cNvSpPr/>
            <p:nvPr/>
          </p:nvSpPr>
          <p:spPr>
            <a:xfrm>
              <a:off x="1568920"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1781554"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979989" y="1684337"/>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7740"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196174"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4"/>
                                        </p:tgtEl>
                                        <p:attrNameLst>
                                          <p:attrName>style.visibility</p:attrName>
                                        </p:attrNameLst>
                                      </p:cBhvr>
                                      <p:to>
                                        <p:strVal val="visible"/>
                                      </p:to>
                                    </p:set>
                                    <p:animEffect transition="in" filter="fade">
                                      <p:cBhvr>
                                        <p:cTn id="13" dur="500"/>
                                        <p:tgtEl>
                                          <p:spTgt spid="4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1"/>
                                        </p:tgtEl>
                                        <p:attrNameLst>
                                          <p:attrName>style.visibility</p:attrName>
                                        </p:attrNameLst>
                                      </p:cBhvr>
                                      <p:to>
                                        <p:strVal val="visible"/>
                                      </p:to>
                                    </p:set>
                                    <p:animEffect transition="in" filter="fade">
                                      <p:cBhvr>
                                        <p:cTn id="16" dur="500"/>
                                        <p:tgtEl>
                                          <p:spTgt spid="4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5"/>
                                        </p:tgtEl>
                                        <p:attrNameLst>
                                          <p:attrName>style.visibility</p:attrName>
                                        </p:attrNameLst>
                                      </p:cBhvr>
                                      <p:to>
                                        <p:strVal val="visible"/>
                                      </p:to>
                                    </p:set>
                                    <p:animEffect transition="in" filter="fade">
                                      <p:cBhvr>
                                        <p:cTn id="19" dur="500"/>
                                        <p:tgtEl>
                                          <p:spTgt spid="415"/>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51"/>
                                        </p:tgtEl>
                                        <p:attrNameLst>
                                          <p:attrName>style.visibility</p:attrName>
                                        </p:attrNameLst>
                                      </p:cBhvr>
                                      <p:to>
                                        <p:strVal val="visible"/>
                                      </p:to>
                                    </p:set>
                                    <p:anim calcmode="lin" valueType="num">
                                      <p:cBhvr>
                                        <p:cTn id="27" dur="500" fill="hold"/>
                                        <p:tgtEl>
                                          <p:spTgt spid="451"/>
                                        </p:tgtEl>
                                        <p:attrNameLst>
                                          <p:attrName>ppt_w</p:attrName>
                                        </p:attrNameLst>
                                      </p:cBhvr>
                                      <p:tavLst>
                                        <p:tav tm="0">
                                          <p:val>
                                            <p:fltVal val="0"/>
                                          </p:val>
                                        </p:tav>
                                        <p:tav tm="100000">
                                          <p:val>
                                            <p:strVal val="#ppt_w"/>
                                          </p:val>
                                        </p:tav>
                                      </p:tavLst>
                                    </p:anim>
                                    <p:anim calcmode="lin" valueType="num">
                                      <p:cBhvr>
                                        <p:cTn id="28" dur="500" fill="hold"/>
                                        <p:tgtEl>
                                          <p:spTgt spid="451"/>
                                        </p:tgtEl>
                                        <p:attrNameLst>
                                          <p:attrName>ppt_h</p:attrName>
                                        </p:attrNameLst>
                                      </p:cBhvr>
                                      <p:tavLst>
                                        <p:tav tm="0">
                                          <p:val>
                                            <p:fltVal val="0"/>
                                          </p:val>
                                        </p:tav>
                                        <p:tav tm="100000">
                                          <p:val>
                                            <p:strVal val="#ppt_h"/>
                                          </p:val>
                                        </p:tav>
                                      </p:tavLst>
                                    </p:anim>
                                    <p:animEffect transition="in" filter="fade">
                                      <p:cBhvr>
                                        <p:cTn id="29" dur="500"/>
                                        <p:tgtEl>
                                          <p:spTgt spid="45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2"/>
                                        </p:tgtEl>
                                        <p:attrNameLst>
                                          <p:attrName>style.visibility</p:attrName>
                                        </p:attrNameLst>
                                      </p:cBhvr>
                                      <p:to>
                                        <p:strVal val="visible"/>
                                      </p:to>
                                    </p:set>
                                    <p:anim calcmode="lin" valueType="num">
                                      <p:cBhvr>
                                        <p:cTn id="32" dur="500" fill="hold"/>
                                        <p:tgtEl>
                                          <p:spTgt spid="452"/>
                                        </p:tgtEl>
                                        <p:attrNameLst>
                                          <p:attrName>ppt_w</p:attrName>
                                        </p:attrNameLst>
                                      </p:cBhvr>
                                      <p:tavLst>
                                        <p:tav tm="0">
                                          <p:val>
                                            <p:fltVal val="0"/>
                                          </p:val>
                                        </p:tav>
                                        <p:tav tm="100000">
                                          <p:val>
                                            <p:strVal val="#ppt_w"/>
                                          </p:val>
                                        </p:tav>
                                      </p:tavLst>
                                    </p:anim>
                                    <p:anim calcmode="lin" valueType="num">
                                      <p:cBhvr>
                                        <p:cTn id="33" dur="500" fill="hold"/>
                                        <p:tgtEl>
                                          <p:spTgt spid="452"/>
                                        </p:tgtEl>
                                        <p:attrNameLst>
                                          <p:attrName>ppt_h</p:attrName>
                                        </p:attrNameLst>
                                      </p:cBhvr>
                                      <p:tavLst>
                                        <p:tav tm="0">
                                          <p:val>
                                            <p:fltVal val="0"/>
                                          </p:val>
                                        </p:tav>
                                        <p:tav tm="100000">
                                          <p:val>
                                            <p:strVal val="#ppt_h"/>
                                          </p:val>
                                        </p:tav>
                                      </p:tavLst>
                                    </p:anim>
                                    <p:animEffect transition="in" filter="fade">
                                      <p:cBhvr>
                                        <p:cTn id="34" dur="500"/>
                                        <p:tgtEl>
                                          <p:spTgt spid="4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3"/>
                                        </p:tgtEl>
                                        <p:attrNameLst>
                                          <p:attrName>style.visibility</p:attrName>
                                        </p:attrNameLst>
                                      </p:cBhvr>
                                      <p:to>
                                        <p:strVal val="visible"/>
                                      </p:to>
                                    </p:set>
                                    <p:anim calcmode="lin" valueType="num">
                                      <p:cBhvr>
                                        <p:cTn id="37" dur="500" fill="hold"/>
                                        <p:tgtEl>
                                          <p:spTgt spid="453"/>
                                        </p:tgtEl>
                                        <p:attrNameLst>
                                          <p:attrName>ppt_w</p:attrName>
                                        </p:attrNameLst>
                                      </p:cBhvr>
                                      <p:tavLst>
                                        <p:tav tm="0">
                                          <p:val>
                                            <p:fltVal val="0"/>
                                          </p:val>
                                        </p:tav>
                                        <p:tav tm="100000">
                                          <p:val>
                                            <p:strVal val="#ppt_w"/>
                                          </p:val>
                                        </p:tav>
                                      </p:tavLst>
                                    </p:anim>
                                    <p:anim calcmode="lin" valueType="num">
                                      <p:cBhvr>
                                        <p:cTn id="38" dur="500" fill="hold"/>
                                        <p:tgtEl>
                                          <p:spTgt spid="453"/>
                                        </p:tgtEl>
                                        <p:attrNameLst>
                                          <p:attrName>ppt_h</p:attrName>
                                        </p:attrNameLst>
                                      </p:cBhvr>
                                      <p:tavLst>
                                        <p:tav tm="0">
                                          <p:val>
                                            <p:fltVal val="0"/>
                                          </p:val>
                                        </p:tav>
                                        <p:tav tm="100000">
                                          <p:val>
                                            <p:strVal val="#ppt_h"/>
                                          </p:val>
                                        </p:tav>
                                      </p:tavLst>
                                    </p:anim>
                                    <p:animEffect transition="in" filter="fade">
                                      <p:cBhvr>
                                        <p:cTn id="39" dur="500"/>
                                        <p:tgtEl>
                                          <p:spTgt spid="4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4"/>
                                        </p:tgtEl>
                                        <p:attrNameLst>
                                          <p:attrName>style.visibility</p:attrName>
                                        </p:attrNameLst>
                                      </p:cBhvr>
                                      <p:to>
                                        <p:strVal val="visible"/>
                                      </p:to>
                                    </p:set>
                                    <p:anim calcmode="lin" valueType="num">
                                      <p:cBhvr>
                                        <p:cTn id="42" dur="500" fill="hold"/>
                                        <p:tgtEl>
                                          <p:spTgt spid="454"/>
                                        </p:tgtEl>
                                        <p:attrNameLst>
                                          <p:attrName>ppt_w</p:attrName>
                                        </p:attrNameLst>
                                      </p:cBhvr>
                                      <p:tavLst>
                                        <p:tav tm="0">
                                          <p:val>
                                            <p:fltVal val="0"/>
                                          </p:val>
                                        </p:tav>
                                        <p:tav tm="100000">
                                          <p:val>
                                            <p:strVal val="#ppt_w"/>
                                          </p:val>
                                        </p:tav>
                                      </p:tavLst>
                                    </p:anim>
                                    <p:anim calcmode="lin" valueType="num">
                                      <p:cBhvr>
                                        <p:cTn id="43" dur="500" fill="hold"/>
                                        <p:tgtEl>
                                          <p:spTgt spid="454"/>
                                        </p:tgtEl>
                                        <p:attrNameLst>
                                          <p:attrName>ppt_h</p:attrName>
                                        </p:attrNameLst>
                                      </p:cBhvr>
                                      <p:tavLst>
                                        <p:tav tm="0">
                                          <p:val>
                                            <p:fltVal val="0"/>
                                          </p:val>
                                        </p:tav>
                                        <p:tav tm="100000">
                                          <p:val>
                                            <p:strVal val="#ppt_h"/>
                                          </p:val>
                                        </p:tav>
                                      </p:tavLst>
                                    </p:anim>
                                    <p:animEffect transition="in" filter="fade">
                                      <p:cBhvr>
                                        <p:cTn id="44" dur="500"/>
                                        <p:tgtEl>
                                          <p:spTgt spid="4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5"/>
                                        </p:tgtEl>
                                        <p:attrNameLst>
                                          <p:attrName>style.visibility</p:attrName>
                                        </p:attrNameLst>
                                      </p:cBhvr>
                                      <p:to>
                                        <p:strVal val="visible"/>
                                      </p:to>
                                    </p:set>
                                    <p:anim calcmode="lin" valueType="num">
                                      <p:cBhvr>
                                        <p:cTn id="47" dur="500" fill="hold"/>
                                        <p:tgtEl>
                                          <p:spTgt spid="455"/>
                                        </p:tgtEl>
                                        <p:attrNameLst>
                                          <p:attrName>ppt_w</p:attrName>
                                        </p:attrNameLst>
                                      </p:cBhvr>
                                      <p:tavLst>
                                        <p:tav tm="0">
                                          <p:val>
                                            <p:fltVal val="0"/>
                                          </p:val>
                                        </p:tav>
                                        <p:tav tm="100000">
                                          <p:val>
                                            <p:strVal val="#ppt_w"/>
                                          </p:val>
                                        </p:tav>
                                      </p:tavLst>
                                    </p:anim>
                                    <p:anim calcmode="lin" valueType="num">
                                      <p:cBhvr>
                                        <p:cTn id="48" dur="500" fill="hold"/>
                                        <p:tgtEl>
                                          <p:spTgt spid="455"/>
                                        </p:tgtEl>
                                        <p:attrNameLst>
                                          <p:attrName>ppt_h</p:attrName>
                                        </p:attrNameLst>
                                      </p:cBhvr>
                                      <p:tavLst>
                                        <p:tav tm="0">
                                          <p:val>
                                            <p:fltVal val="0"/>
                                          </p:val>
                                        </p:tav>
                                        <p:tav tm="100000">
                                          <p:val>
                                            <p:strVal val="#ppt_h"/>
                                          </p:val>
                                        </p:tav>
                                      </p:tavLst>
                                    </p:anim>
                                    <p:animEffect transition="in" filter="fade">
                                      <p:cBhvr>
                                        <p:cTn id="49" dur="500"/>
                                        <p:tgtEl>
                                          <p:spTgt spid="45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6"/>
                                        </p:tgtEl>
                                        <p:attrNameLst>
                                          <p:attrName>style.visibility</p:attrName>
                                        </p:attrNameLst>
                                      </p:cBhvr>
                                      <p:to>
                                        <p:strVal val="visible"/>
                                      </p:to>
                                    </p:set>
                                    <p:anim calcmode="lin" valueType="num">
                                      <p:cBhvr>
                                        <p:cTn id="52" dur="500" fill="hold"/>
                                        <p:tgtEl>
                                          <p:spTgt spid="456"/>
                                        </p:tgtEl>
                                        <p:attrNameLst>
                                          <p:attrName>ppt_w</p:attrName>
                                        </p:attrNameLst>
                                      </p:cBhvr>
                                      <p:tavLst>
                                        <p:tav tm="0">
                                          <p:val>
                                            <p:fltVal val="0"/>
                                          </p:val>
                                        </p:tav>
                                        <p:tav tm="100000">
                                          <p:val>
                                            <p:strVal val="#ppt_w"/>
                                          </p:val>
                                        </p:tav>
                                      </p:tavLst>
                                    </p:anim>
                                    <p:anim calcmode="lin" valueType="num">
                                      <p:cBhvr>
                                        <p:cTn id="53" dur="500" fill="hold"/>
                                        <p:tgtEl>
                                          <p:spTgt spid="456"/>
                                        </p:tgtEl>
                                        <p:attrNameLst>
                                          <p:attrName>ppt_h</p:attrName>
                                        </p:attrNameLst>
                                      </p:cBhvr>
                                      <p:tavLst>
                                        <p:tav tm="0">
                                          <p:val>
                                            <p:fltVal val="0"/>
                                          </p:val>
                                        </p:tav>
                                        <p:tav tm="100000">
                                          <p:val>
                                            <p:strVal val="#ppt_h"/>
                                          </p:val>
                                        </p:tav>
                                      </p:tavLst>
                                    </p:anim>
                                    <p:animEffect transition="in" filter="fade">
                                      <p:cBhvr>
                                        <p:cTn id="54" dur="500"/>
                                        <p:tgtEl>
                                          <p:spTgt spid="45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57"/>
                                        </p:tgtEl>
                                        <p:attrNameLst>
                                          <p:attrName>style.visibility</p:attrName>
                                        </p:attrNameLst>
                                      </p:cBhvr>
                                      <p:to>
                                        <p:strVal val="visible"/>
                                      </p:to>
                                    </p:set>
                                    <p:anim calcmode="lin" valueType="num">
                                      <p:cBhvr>
                                        <p:cTn id="57" dur="500" fill="hold"/>
                                        <p:tgtEl>
                                          <p:spTgt spid="457"/>
                                        </p:tgtEl>
                                        <p:attrNameLst>
                                          <p:attrName>ppt_w</p:attrName>
                                        </p:attrNameLst>
                                      </p:cBhvr>
                                      <p:tavLst>
                                        <p:tav tm="0">
                                          <p:val>
                                            <p:fltVal val="0"/>
                                          </p:val>
                                        </p:tav>
                                        <p:tav tm="100000">
                                          <p:val>
                                            <p:strVal val="#ppt_w"/>
                                          </p:val>
                                        </p:tav>
                                      </p:tavLst>
                                    </p:anim>
                                    <p:anim calcmode="lin" valueType="num">
                                      <p:cBhvr>
                                        <p:cTn id="58" dur="500" fill="hold"/>
                                        <p:tgtEl>
                                          <p:spTgt spid="457"/>
                                        </p:tgtEl>
                                        <p:attrNameLst>
                                          <p:attrName>ppt_h</p:attrName>
                                        </p:attrNameLst>
                                      </p:cBhvr>
                                      <p:tavLst>
                                        <p:tav tm="0">
                                          <p:val>
                                            <p:fltVal val="0"/>
                                          </p:val>
                                        </p:tav>
                                        <p:tav tm="100000">
                                          <p:val>
                                            <p:strVal val="#ppt_h"/>
                                          </p:val>
                                        </p:tav>
                                      </p:tavLst>
                                    </p:anim>
                                    <p:animEffect transition="in" filter="fade">
                                      <p:cBhvr>
                                        <p:cTn id="59" dur="500"/>
                                        <p:tgtEl>
                                          <p:spTgt spid="4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58"/>
                                        </p:tgtEl>
                                        <p:attrNameLst>
                                          <p:attrName>style.visibility</p:attrName>
                                        </p:attrNameLst>
                                      </p:cBhvr>
                                      <p:to>
                                        <p:strVal val="visible"/>
                                      </p:to>
                                    </p:set>
                                    <p:anim calcmode="lin" valueType="num">
                                      <p:cBhvr>
                                        <p:cTn id="62" dur="500" fill="hold"/>
                                        <p:tgtEl>
                                          <p:spTgt spid="458"/>
                                        </p:tgtEl>
                                        <p:attrNameLst>
                                          <p:attrName>ppt_w</p:attrName>
                                        </p:attrNameLst>
                                      </p:cBhvr>
                                      <p:tavLst>
                                        <p:tav tm="0">
                                          <p:val>
                                            <p:fltVal val="0"/>
                                          </p:val>
                                        </p:tav>
                                        <p:tav tm="100000">
                                          <p:val>
                                            <p:strVal val="#ppt_w"/>
                                          </p:val>
                                        </p:tav>
                                      </p:tavLst>
                                    </p:anim>
                                    <p:anim calcmode="lin" valueType="num">
                                      <p:cBhvr>
                                        <p:cTn id="63" dur="500" fill="hold"/>
                                        <p:tgtEl>
                                          <p:spTgt spid="458"/>
                                        </p:tgtEl>
                                        <p:attrNameLst>
                                          <p:attrName>ppt_h</p:attrName>
                                        </p:attrNameLst>
                                      </p:cBhvr>
                                      <p:tavLst>
                                        <p:tav tm="0">
                                          <p:val>
                                            <p:fltVal val="0"/>
                                          </p:val>
                                        </p:tav>
                                        <p:tav tm="100000">
                                          <p:val>
                                            <p:strVal val="#ppt_h"/>
                                          </p:val>
                                        </p:tav>
                                      </p:tavLst>
                                    </p:anim>
                                    <p:animEffect transition="in" filter="fade">
                                      <p:cBhvr>
                                        <p:cTn id="64" dur="500"/>
                                        <p:tgtEl>
                                          <p:spTgt spid="458"/>
                                        </p:tgtEl>
                                      </p:cBhvr>
                                    </p:animEffect>
                                  </p:childTnLst>
                                </p:cTn>
                              </p:par>
                            </p:childTnLst>
                          </p:cTn>
                        </p:par>
                        <p:par>
                          <p:cTn id="65" fill="hold">
                            <p:stCondLst>
                              <p:cond delay="1500"/>
                            </p:stCondLst>
                            <p:childTnLst>
                              <p:par>
                                <p:cTn id="66" presetID="22" presetClass="entr" presetSubtype="1" fill="hold" nodeType="afterEffect">
                                  <p:stCondLst>
                                    <p:cond delay="0"/>
                                  </p:stCondLst>
                                  <p:childTnLst>
                                    <p:set>
                                      <p:cBhvr>
                                        <p:cTn id="67" dur="1" fill="hold">
                                          <p:stCondLst>
                                            <p:cond delay="0"/>
                                          </p:stCondLst>
                                        </p:cTn>
                                        <p:tgtEl>
                                          <p:spTgt spid="421"/>
                                        </p:tgtEl>
                                        <p:attrNameLst>
                                          <p:attrName>style.visibility</p:attrName>
                                        </p:attrNameLst>
                                      </p:cBhvr>
                                      <p:to>
                                        <p:strVal val="visible"/>
                                      </p:to>
                                    </p:set>
                                    <p:animEffect transition="in" filter="wipe(up)">
                                      <p:cBhvr>
                                        <p:cTn id="68" dur="500"/>
                                        <p:tgtEl>
                                          <p:spTgt spid="421"/>
                                        </p:tgtEl>
                                      </p:cBhvr>
                                    </p:animEffect>
                                  </p:childTnLst>
                                </p:cTn>
                              </p:par>
                            </p:childTnLst>
                          </p:cTn>
                        </p:par>
                        <p:par>
                          <p:cTn id="69" fill="hold">
                            <p:stCondLst>
                              <p:cond delay="2000"/>
                            </p:stCondLst>
                            <p:childTnLst>
                              <p:par>
                                <p:cTn id="70" presetID="12" presetClass="entr" presetSubtype="1" fill="hold" grpId="0" nodeType="afterEffect">
                                  <p:stCondLst>
                                    <p:cond delay="0"/>
                                  </p:stCondLst>
                                  <p:childTnLst>
                                    <p:set>
                                      <p:cBhvr>
                                        <p:cTn id="71" dur="1" fill="hold">
                                          <p:stCondLst>
                                            <p:cond delay="0"/>
                                          </p:stCondLst>
                                        </p:cTn>
                                        <p:tgtEl>
                                          <p:spTgt spid="459"/>
                                        </p:tgtEl>
                                        <p:attrNameLst>
                                          <p:attrName>style.visibility</p:attrName>
                                        </p:attrNameLst>
                                      </p:cBhvr>
                                      <p:to>
                                        <p:strVal val="visible"/>
                                      </p:to>
                                    </p:set>
                                    <p:anim calcmode="lin" valueType="num">
                                      <p:cBhvr additive="base">
                                        <p:cTn id="72" dur="500"/>
                                        <p:tgtEl>
                                          <p:spTgt spid="459"/>
                                        </p:tgtEl>
                                        <p:attrNameLst>
                                          <p:attrName>ppt_y</p:attrName>
                                        </p:attrNameLst>
                                      </p:cBhvr>
                                      <p:tavLst>
                                        <p:tav tm="0">
                                          <p:val>
                                            <p:strVal val="#ppt_y-#ppt_h*1.125000"/>
                                          </p:val>
                                        </p:tav>
                                        <p:tav tm="100000">
                                          <p:val>
                                            <p:strVal val="#ppt_y"/>
                                          </p:val>
                                        </p:tav>
                                      </p:tavLst>
                                    </p:anim>
                                    <p:animEffect transition="in" filter="wipe(down)">
                                      <p:cBhvr>
                                        <p:cTn id="73" dur="500"/>
                                        <p:tgtEl>
                                          <p:spTgt spid="459"/>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442"/>
                                        </p:tgtEl>
                                        <p:attrNameLst>
                                          <p:attrName>style.visibility</p:attrName>
                                        </p:attrNameLst>
                                      </p:cBhvr>
                                      <p:to>
                                        <p:strVal val="visible"/>
                                      </p:to>
                                    </p:set>
                                    <p:animEffect transition="in" filter="fade">
                                      <p:cBhvr>
                                        <p:cTn id="77" dur="1000"/>
                                        <p:tgtEl>
                                          <p:spTgt spid="442"/>
                                        </p:tgtEl>
                                      </p:cBhvr>
                                    </p:animEffect>
                                    <p:anim calcmode="lin" valueType="num">
                                      <p:cBhvr>
                                        <p:cTn id="78" dur="1000" fill="hold"/>
                                        <p:tgtEl>
                                          <p:spTgt spid="442"/>
                                        </p:tgtEl>
                                        <p:attrNameLst>
                                          <p:attrName>ppt_x</p:attrName>
                                        </p:attrNameLst>
                                      </p:cBhvr>
                                      <p:tavLst>
                                        <p:tav tm="0">
                                          <p:val>
                                            <p:strVal val="#ppt_x"/>
                                          </p:val>
                                        </p:tav>
                                        <p:tav tm="100000">
                                          <p:val>
                                            <p:strVal val="#ppt_x"/>
                                          </p:val>
                                        </p:tav>
                                      </p:tavLst>
                                    </p:anim>
                                    <p:anim calcmode="lin" valueType="num">
                                      <p:cBhvr>
                                        <p:cTn id="79" dur="1000" fill="hold"/>
                                        <p:tgtEl>
                                          <p:spTgt spid="442"/>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445"/>
                                        </p:tgtEl>
                                        <p:attrNameLst>
                                          <p:attrName>style.visibility</p:attrName>
                                        </p:attrNameLst>
                                      </p:cBhvr>
                                      <p:to>
                                        <p:strVal val="visible"/>
                                      </p:to>
                                    </p:set>
                                    <p:animEffect transition="in" filter="wipe(left)">
                                      <p:cBhvr>
                                        <p:cTn id="83" dur="500"/>
                                        <p:tgtEl>
                                          <p:spTgt spid="445"/>
                                        </p:tgtEl>
                                      </p:cBhvr>
                                    </p:animEffect>
                                  </p:childTnLst>
                                </p:cTn>
                              </p:par>
                            </p:childTnLst>
                          </p:cTn>
                        </p:par>
                        <p:par>
                          <p:cTn id="84" fill="hold">
                            <p:stCondLst>
                              <p:cond delay="4000"/>
                            </p:stCondLst>
                            <p:childTnLst>
                              <p:par>
                                <p:cTn id="85" presetID="2" presetClass="entr" presetSubtype="12" fill="hold" grpId="0" nodeType="afterEffect">
                                  <p:stCondLst>
                                    <p:cond delay="0"/>
                                  </p:stCondLst>
                                  <p:childTnLst>
                                    <p:set>
                                      <p:cBhvr>
                                        <p:cTn id="86" dur="1" fill="hold">
                                          <p:stCondLst>
                                            <p:cond delay="0"/>
                                          </p:stCondLst>
                                        </p:cTn>
                                        <p:tgtEl>
                                          <p:spTgt spid="417"/>
                                        </p:tgtEl>
                                        <p:attrNameLst>
                                          <p:attrName>style.visibility</p:attrName>
                                        </p:attrNameLst>
                                      </p:cBhvr>
                                      <p:to>
                                        <p:strVal val="visible"/>
                                      </p:to>
                                    </p:set>
                                    <p:anim calcmode="lin" valueType="num">
                                      <p:cBhvr additive="base">
                                        <p:cTn id="87" dur="500" fill="hold"/>
                                        <p:tgtEl>
                                          <p:spTgt spid="417"/>
                                        </p:tgtEl>
                                        <p:attrNameLst>
                                          <p:attrName>ppt_x</p:attrName>
                                        </p:attrNameLst>
                                      </p:cBhvr>
                                      <p:tavLst>
                                        <p:tav tm="0">
                                          <p:val>
                                            <p:strVal val="0-#ppt_w/2"/>
                                          </p:val>
                                        </p:tav>
                                        <p:tav tm="100000">
                                          <p:val>
                                            <p:strVal val="#ppt_x"/>
                                          </p:val>
                                        </p:tav>
                                      </p:tavLst>
                                    </p:anim>
                                    <p:anim calcmode="lin" valueType="num">
                                      <p:cBhvr additive="base">
                                        <p:cTn id="88"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414" grpId="0" animBg="1"/>
      <p:bldP spid="5" grpId="0" animBg="1"/>
      <p:bldP spid="415" grpId="0" animBg="1"/>
      <p:bldP spid="411" grpId="0" animBg="1"/>
      <p:bldP spid="413" grpId="0" animBg="1"/>
      <p:bldP spid="417" grpId="0" animBg="1"/>
      <p:bldP spid="442" grpId="0"/>
      <p:bldP spid="445" grpId="0"/>
      <p:bldP spid="451" grpId="0"/>
      <p:bldP spid="452" grpId="0"/>
      <p:bldP spid="453" grpId="0"/>
      <p:bldP spid="454" grpId="0"/>
      <p:bldP spid="455" grpId="0" animBg="1"/>
      <p:bldP spid="456" grpId="0" animBg="1"/>
      <p:bldP spid="457" grpId="0" animBg="1"/>
      <p:bldP spid="4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01</a:t>
            </a: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工作概述</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4"/>
          <p:cNvGrpSpPr/>
          <p:nvPr/>
        </p:nvGrpSpPr>
        <p:grpSpPr>
          <a:xfrm>
            <a:off x="4660900" y="2354263"/>
            <a:ext cx="2870200" cy="2870200"/>
            <a:chOff x="4940171" y="2404153"/>
            <a:chExt cx="2385720" cy="2385720"/>
          </a:xfrm>
        </p:grpSpPr>
        <p:sp>
          <p:nvSpPr>
            <p:cNvPr id="54" name="Oval 1"/>
            <p:cNvSpPr/>
            <p:nvPr/>
          </p:nvSpPr>
          <p:spPr bwMode="auto">
            <a:xfrm>
              <a:off x="4940171" y="2404153"/>
              <a:ext cx="2385720" cy="2385720"/>
            </a:xfrm>
            <a:prstGeom prst="ellipse">
              <a:avLst/>
            </a:prstGeom>
            <a:noFill/>
            <a:ln w="69850" cap="flat" cmpd="sng" algn="ctr">
              <a:solidFill>
                <a:schemeClr val="tx2">
                  <a:alpha val="22000"/>
                </a:schemeClr>
              </a:solidFill>
              <a:prstDash val="solid"/>
              <a:round/>
              <a:headEnd type="none" w="med" len="med"/>
              <a:tailEnd type="none" w="med" len="med"/>
            </a:ln>
          </p:spPr>
          <p:txBody>
            <a:bodyPr anchor="ctr"/>
            <a:lstStyle/>
            <a:p>
              <a:pPr algn="ctr"/>
              <a:endParaRPr/>
            </a:p>
          </p:txBody>
        </p:sp>
        <p:sp>
          <p:nvSpPr>
            <p:cNvPr id="55" name="Oval 2"/>
            <p:cNvSpPr/>
            <p:nvPr/>
          </p:nvSpPr>
          <p:spPr bwMode="auto">
            <a:xfrm>
              <a:off x="5095602" y="2559584"/>
              <a:ext cx="2074858" cy="2074858"/>
            </a:xfrm>
            <a:prstGeom prst="ellipse">
              <a:avLst/>
            </a:prstGeom>
            <a:solidFill>
              <a:schemeClr val="accent2"/>
            </a:solidFill>
            <a:ln w="57150">
              <a:solidFill>
                <a:schemeClr val="accent3"/>
              </a:solidFill>
              <a:round/>
            </a:ln>
          </p:spPr>
          <p:txBody>
            <a:bodyPr anchor="ctr"/>
            <a:lstStyle/>
            <a:p>
              <a:pPr algn="ctr"/>
              <a:endParaRPr/>
            </a:p>
          </p:txBody>
        </p:sp>
        <p:sp>
          <p:nvSpPr>
            <p:cNvPr id="58" name="Freeform: Shape 6"/>
            <p:cNvSpPr>
              <a:spLocks noChangeAspect="1"/>
            </p:cNvSpPr>
            <p:nvPr/>
          </p:nvSpPr>
          <p:spPr bwMode="auto">
            <a:xfrm>
              <a:off x="5725613" y="3189595"/>
              <a:ext cx="814837" cy="814837"/>
            </a:xfrm>
            <a:custGeom>
              <a:avLst/>
              <a:gdLst>
                <a:gd name="connsiteX0" fmla="*/ 158750 w 508000"/>
                <a:gd name="connsiteY0" fmla="*/ 345281 h 508000"/>
                <a:gd name="connsiteX1" fmla="*/ 158750 w 508000"/>
                <a:gd name="connsiteY1" fmla="*/ 377031 h 508000"/>
                <a:gd name="connsiteX2" fmla="*/ 349250 w 508000"/>
                <a:gd name="connsiteY2" fmla="*/ 377031 h 508000"/>
                <a:gd name="connsiteX3" fmla="*/ 349250 w 508000"/>
                <a:gd name="connsiteY3" fmla="*/ 345281 h 508000"/>
                <a:gd name="connsiteX4" fmla="*/ 99219 w 508000"/>
                <a:gd name="connsiteY4" fmla="*/ 257969 h 508000"/>
                <a:gd name="connsiteX5" fmla="*/ 416719 w 508000"/>
                <a:gd name="connsiteY5" fmla="*/ 257969 h 508000"/>
                <a:gd name="connsiteX6" fmla="*/ 416719 w 508000"/>
                <a:gd name="connsiteY6" fmla="*/ 285750 h 508000"/>
                <a:gd name="connsiteX7" fmla="*/ 99219 w 508000"/>
                <a:gd name="connsiteY7" fmla="*/ 285750 h 508000"/>
                <a:gd name="connsiteX8" fmla="*/ 99219 w 508000"/>
                <a:gd name="connsiteY8" fmla="*/ 186531 h 508000"/>
                <a:gd name="connsiteX9" fmla="*/ 416719 w 508000"/>
                <a:gd name="connsiteY9" fmla="*/ 186531 h 508000"/>
                <a:gd name="connsiteX10" fmla="*/ 416719 w 508000"/>
                <a:gd name="connsiteY10" fmla="*/ 218281 h 508000"/>
                <a:gd name="connsiteX11" fmla="*/ 99219 w 508000"/>
                <a:gd name="connsiteY11" fmla="*/ 218281 h 508000"/>
                <a:gd name="connsiteX12" fmla="*/ 130969 w 508000"/>
                <a:gd name="connsiteY12" fmla="*/ 127000 h 508000"/>
                <a:gd name="connsiteX13" fmla="*/ 377032 w 508000"/>
                <a:gd name="connsiteY13" fmla="*/ 127000 h 508000"/>
                <a:gd name="connsiteX14" fmla="*/ 377032 w 508000"/>
                <a:gd name="connsiteY14" fmla="*/ 158750 h 508000"/>
                <a:gd name="connsiteX15" fmla="*/ 130969 w 508000"/>
                <a:gd name="connsiteY15" fmla="*/ 158750 h 508000"/>
                <a:gd name="connsiteX16" fmla="*/ 130969 w 508000"/>
                <a:gd name="connsiteY16" fmla="*/ 59531 h 508000"/>
                <a:gd name="connsiteX17" fmla="*/ 377032 w 508000"/>
                <a:gd name="connsiteY17" fmla="*/ 59531 h 508000"/>
                <a:gd name="connsiteX18" fmla="*/ 377032 w 508000"/>
                <a:gd name="connsiteY18" fmla="*/ 99219 h 508000"/>
                <a:gd name="connsiteX19" fmla="*/ 130969 w 508000"/>
                <a:gd name="connsiteY19" fmla="*/ 99219 h 508000"/>
                <a:gd name="connsiteX20" fmla="*/ 99219 w 508000"/>
                <a:gd name="connsiteY20" fmla="*/ 27781 h 508000"/>
                <a:gd name="connsiteX21" fmla="*/ 31750 w 508000"/>
                <a:gd name="connsiteY21" fmla="*/ 317500 h 508000"/>
                <a:gd name="connsiteX22" fmla="*/ 480219 w 508000"/>
                <a:gd name="connsiteY22" fmla="*/ 317500 h 508000"/>
                <a:gd name="connsiteX23" fmla="*/ 416719 w 508000"/>
                <a:gd name="connsiteY23" fmla="*/ 27781 h 508000"/>
                <a:gd name="connsiteX24" fmla="*/ 59531 w 508000"/>
                <a:gd name="connsiteY24" fmla="*/ 0 h 508000"/>
                <a:gd name="connsiteX25" fmla="*/ 448469 w 508000"/>
                <a:gd name="connsiteY25" fmla="*/ 0 h 508000"/>
                <a:gd name="connsiteX26" fmla="*/ 508000 w 508000"/>
                <a:gd name="connsiteY26" fmla="*/ 317500 h 508000"/>
                <a:gd name="connsiteX27" fmla="*/ 480219 w 508000"/>
                <a:gd name="connsiteY27" fmla="*/ 508000 h 508000"/>
                <a:gd name="connsiteX28" fmla="*/ 31750 w 508000"/>
                <a:gd name="connsiteY28" fmla="*/ 508000 h 508000"/>
                <a:gd name="connsiteX29" fmla="*/ 0 w 508000"/>
                <a:gd name="connsiteY29" fmla="*/ 3175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000" h="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bg1"/>
            </a:solidFill>
            <a:ln>
              <a:noFill/>
            </a:ln>
          </p:spPr>
          <p:txBody>
            <a:bodyPr anchor="ctr"/>
            <a:lstStyle/>
            <a:p>
              <a:pPr algn="ctr"/>
              <a:endParaRPr/>
            </a:p>
          </p:txBody>
        </p:sp>
      </p:grpSp>
      <p:sp>
        <p:nvSpPr>
          <p:cNvPr id="60" name="文本框 59"/>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61" name="文本框 60"/>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grpSp>
        <p:nvGrpSpPr>
          <p:cNvPr id="62" name="组合 61"/>
          <p:cNvGrpSpPr/>
          <p:nvPr/>
        </p:nvGrpSpPr>
        <p:grpSpPr>
          <a:xfrm>
            <a:off x="1568141" y="2130239"/>
            <a:ext cx="2732898" cy="865580"/>
            <a:chOff x="874713" y="3325188"/>
            <a:chExt cx="2732898" cy="865580"/>
          </a:xfrm>
        </p:grpSpPr>
        <p:sp>
          <p:nvSpPr>
            <p:cNvPr id="63" name="矩形 62"/>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64" name="矩形 6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39" name="椭圆 1"/>
          <p:cNvSpPr/>
          <p:nvPr/>
        </p:nvSpPr>
        <p:spPr>
          <a:xfrm>
            <a:off x="1019923" y="2325378"/>
            <a:ext cx="384917" cy="43176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5" name="组合 14"/>
          <p:cNvGrpSpPr/>
          <p:nvPr/>
        </p:nvGrpSpPr>
        <p:grpSpPr>
          <a:xfrm>
            <a:off x="1568141" y="3359830"/>
            <a:ext cx="2732898" cy="865580"/>
            <a:chOff x="874713" y="3325188"/>
            <a:chExt cx="2732898" cy="865580"/>
          </a:xfrm>
        </p:grpSpPr>
        <p:sp>
          <p:nvSpPr>
            <p:cNvPr id="17" name="矩形 16"/>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18" name="矩形 1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0" name="椭圆 15"/>
          <p:cNvSpPr/>
          <p:nvPr/>
        </p:nvSpPr>
        <p:spPr>
          <a:xfrm>
            <a:off x="996501" y="3610713"/>
            <a:ext cx="431760" cy="32027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0" name="组合 19"/>
          <p:cNvGrpSpPr/>
          <p:nvPr/>
        </p:nvGrpSpPr>
        <p:grpSpPr>
          <a:xfrm>
            <a:off x="1568141" y="4589420"/>
            <a:ext cx="2732898" cy="865580"/>
            <a:chOff x="874713" y="3325188"/>
            <a:chExt cx="2732898" cy="865580"/>
          </a:xfrm>
        </p:grpSpPr>
        <p:sp>
          <p:nvSpPr>
            <p:cNvPr id="22" name="矩形 21"/>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23" name="矩形 2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1" name="椭圆 20"/>
          <p:cNvSpPr/>
          <p:nvPr/>
        </p:nvSpPr>
        <p:spPr>
          <a:xfrm>
            <a:off x="996501" y="4784560"/>
            <a:ext cx="431760" cy="43175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24"/>
          <p:cNvGrpSpPr/>
          <p:nvPr/>
        </p:nvGrpSpPr>
        <p:grpSpPr>
          <a:xfrm>
            <a:off x="7910417" y="2130239"/>
            <a:ext cx="2732898" cy="865580"/>
            <a:chOff x="874713" y="3325188"/>
            <a:chExt cx="2732898" cy="865580"/>
          </a:xfrm>
        </p:grpSpPr>
        <p:sp>
          <p:nvSpPr>
            <p:cNvPr id="27" name="矩形 26"/>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28" name="矩形 27"/>
            <p:cNvSpPr/>
            <p:nvPr/>
          </p:nvSpPr>
          <p:spPr>
            <a:xfrm>
              <a:off x="1365637"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2" name="椭圆 25"/>
          <p:cNvSpPr/>
          <p:nvPr/>
        </p:nvSpPr>
        <p:spPr>
          <a:xfrm>
            <a:off x="10757059" y="2325378"/>
            <a:ext cx="431760" cy="43176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0" name="组合 29"/>
          <p:cNvGrpSpPr/>
          <p:nvPr/>
        </p:nvGrpSpPr>
        <p:grpSpPr>
          <a:xfrm>
            <a:off x="7910417" y="3359830"/>
            <a:ext cx="2732898" cy="865580"/>
            <a:chOff x="874713" y="3325188"/>
            <a:chExt cx="2732898" cy="865580"/>
          </a:xfrm>
        </p:grpSpPr>
        <p:sp>
          <p:nvSpPr>
            <p:cNvPr id="32" name="矩形 31"/>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1365637"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3" name="椭圆 30"/>
          <p:cNvSpPr/>
          <p:nvPr/>
        </p:nvSpPr>
        <p:spPr>
          <a:xfrm>
            <a:off x="10793718" y="3554969"/>
            <a:ext cx="358442" cy="431760"/>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7910417" y="4589420"/>
            <a:ext cx="2732898" cy="865580"/>
            <a:chOff x="874713" y="3325188"/>
            <a:chExt cx="2732898" cy="865580"/>
          </a:xfrm>
        </p:grpSpPr>
        <p:sp>
          <p:nvSpPr>
            <p:cNvPr id="37" name="矩形 36"/>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1365637"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4" name="椭圆 35"/>
          <p:cNvSpPr/>
          <p:nvPr/>
        </p:nvSpPr>
        <p:spPr>
          <a:xfrm>
            <a:off x="10757059" y="4785573"/>
            <a:ext cx="431760" cy="429733"/>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 name="图片 2" descr="图片包含 纵横字谜, 文字&#10;&#10;已生成极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 y="5800915"/>
            <a:ext cx="960928" cy="960928"/>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par>
                          <p:cTn id="41" fill="hold">
                            <p:stCondLst>
                              <p:cond delay="1000"/>
                            </p:stCondLst>
                            <p:childTnLst>
                              <p:par>
                                <p:cTn id="42" presetID="12" presetClass="entr" presetSubtype="8"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additive="base">
                                        <p:cTn id="44" dur="500"/>
                                        <p:tgtEl>
                                          <p:spTgt spid="62"/>
                                        </p:tgtEl>
                                        <p:attrNameLst>
                                          <p:attrName>ppt_x</p:attrName>
                                        </p:attrNameLst>
                                      </p:cBhvr>
                                      <p:tavLst>
                                        <p:tav tm="0">
                                          <p:val>
                                            <p:strVal val="#ppt_x-#ppt_w*1.125000"/>
                                          </p:val>
                                        </p:tav>
                                        <p:tav tm="100000">
                                          <p:val>
                                            <p:strVal val="#ppt_x"/>
                                          </p:val>
                                        </p:tav>
                                      </p:tavLst>
                                    </p:anim>
                                    <p:animEffect transition="in" filter="wipe(right)">
                                      <p:cBhvr>
                                        <p:cTn id="45" dur="500"/>
                                        <p:tgtEl>
                                          <p:spTgt spid="62"/>
                                        </p:tgtEl>
                                      </p:cBhvr>
                                    </p:animEffect>
                                  </p:childTnLst>
                                </p:cTn>
                              </p:par>
                              <p:par>
                                <p:cTn id="46" presetID="1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ppt_x</p:attrName>
                                        </p:attrNameLst>
                                      </p:cBhvr>
                                      <p:tavLst>
                                        <p:tav tm="0">
                                          <p:val>
                                            <p:strVal val="#ppt_x-#ppt_w*1.125000"/>
                                          </p:val>
                                        </p:tav>
                                        <p:tav tm="100000">
                                          <p:val>
                                            <p:strVal val="#ppt_x"/>
                                          </p:val>
                                        </p:tav>
                                      </p:tavLst>
                                    </p:anim>
                                    <p:animEffect transition="in" filter="wipe(right)">
                                      <p:cBhvr>
                                        <p:cTn id="49" dur="500"/>
                                        <p:tgtEl>
                                          <p:spTgt spid="15"/>
                                        </p:tgtEl>
                                      </p:cBhvr>
                                    </p:animEffect>
                                  </p:childTnLst>
                                </p:cTn>
                              </p:par>
                              <p:par>
                                <p:cTn id="50" presetID="12" presetClass="entr" presetSubtype="8"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2"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ppt_x</p:attrName>
                                        </p:attrNameLst>
                                      </p:cBhvr>
                                      <p:tavLst>
                                        <p:tav tm="0">
                                          <p:val>
                                            <p:strVal val="#ppt_x+#ppt_w*1.125000"/>
                                          </p:val>
                                        </p:tav>
                                        <p:tav tm="100000">
                                          <p:val>
                                            <p:strVal val="#ppt_x"/>
                                          </p:val>
                                        </p:tav>
                                      </p:tavLst>
                                    </p:anim>
                                    <p:animEffect transition="in" filter="wipe(left)">
                                      <p:cBhvr>
                                        <p:cTn id="57" dur="500"/>
                                        <p:tgtEl>
                                          <p:spTgt spid="25"/>
                                        </p:tgtEl>
                                      </p:cBhvr>
                                    </p:animEffect>
                                  </p:childTnLst>
                                </p:cTn>
                              </p:par>
                              <p:par>
                                <p:cTn id="58" presetID="12" presetClass="entr" presetSubtype="2"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p:tgtEl>
                                          <p:spTgt spid="30"/>
                                        </p:tgtEl>
                                        <p:attrNameLst>
                                          <p:attrName>ppt_x</p:attrName>
                                        </p:attrNameLst>
                                      </p:cBhvr>
                                      <p:tavLst>
                                        <p:tav tm="0">
                                          <p:val>
                                            <p:strVal val="#ppt_x+#ppt_w*1.125000"/>
                                          </p:val>
                                        </p:tav>
                                        <p:tav tm="100000">
                                          <p:val>
                                            <p:strVal val="#ppt_x"/>
                                          </p:val>
                                        </p:tav>
                                      </p:tavLst>
                                    </p:anim>
                                    <p:animEffect transition="in" filter="wipe(left)">
                                      <p:cBhvr>
                                        <p:cTn id="61" dur="500"/>
                                        <p:tgtEl>
                                          <p:spTgt spid="30"/>
                                        </p:tgtEl>
                                      </p:cBhvr>
                                    </p:animEffect>
                                  </p:childTnLst>
                                </p:cTn>
                              </p:par>
                              <p:par>
                                <p:cTn id="62" presetID="12" presetClass="entr" presetSubtype="2"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ppt_x</p:attrName>
                                        </p:attrNameLst>
                                      </p:cBhvr>
                                      <p:tavLst>
                                        <p:tav tm="0">
                                          <p:val>
                                            <p:strVal val="#ppt_x+#ppt_w*1.125000"/>
                                          </p:val>
                                        </p:tav>
                                        <p:tav tm="100000">
                                          <p:val>
                                            <p:strVal val="#ppt_x"/>
                                          </p:val>
                                        </p:tav>
                                      </p:tavLst>
                                    </p:anim>
                                    <p:animEffect transition="in" filter="wipe(left)">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1097" r="11097"/>
          <a:stretch>
            <a:fillRect/>
          </a:stretch>
        </p:blipFill>
        <p:spPr/>
      </p:pic>
      <p:pic>
        <p:nvPicPr>
          <p:cNvPr id="5" name="图片占位符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6274" r="6274"/>
          <a:stretch>
            <a:fillRect/>
          </a:stretch>
        </p:blipFill>
        <p:spPr/>
      </p:pic>
      <p:pic>
        <p:nvPicPr>
          <p:cNvPr id="7" name="图片占位符 6"/>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0260" r="10260"/>
          <a:stretch>
            <a:fillRect/>
          </a:stretch>
        </p:blipFill>
        <p:spPr/>
      </p:pic>
      <p:sp>
        <p:nvSpPr>
          <p:cNvPr id="13" name="六边形 12"/>
          <p:cNvSpPr/>
          <p:nvPr/>
        </p:nvSpPr>
        <p:spPr>
          <a:xfrm>
            <a:off x="1630125" y="2166797"/>
            <a:ext cx="2430700" cy="2095432"/>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六边形 18"/>
          <p:cNvSpPr/>
          <p:nvPr/>
        </p:nvSpPr>
        <p:spPr>
          <a:xfrm>
            <a:off x="4887675" y="2166797"/>
            <a:ext cx="2430700" cy="2095432"/>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六边形 21"/>
          <p:cNvSpPr/>
          <p:nvPr/>
        </p:nvSpPr>
        <p:spPr>
          <a:xfrm>
            <a:off x="8145225" y="2166797"/>
            <a:ext cx="2430700" cy="2095432"/>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组合 25"/>
          <p:cNvGrpSpPr/>
          <p:nvPr/>
        </p:nvGrpSpPr>
        <p:grpSpPr>
          <a:xfrm>
            <a:off x="1413036" y="4544331"/>
            <a:ext cx="2864878" cy="1496912"/>
            <a:chOff x="1106092" y="3325188"/>
            <a:chExt cx="2864878" cy="1496912"/>
          </a:xfrm>
        </p:grpSpPr>
        <p:sp>
          <p:nvSpPr>
            <p:cNvPr id="27" name="矩形 26"/>
            <p:cNvSpPr/>
            <p:nvPr/>
          </p:nvSpPr>
          <p:spPr>
            <a:xfrm>
              <a:off x="1106092" y="3677812"/>
              <a:ext cx="2864878" cy="1144288"/>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8" name="矩形 27"/>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关注工作号</a:t>
              </a:r>
              <a:endParaRPr lang="zh-CN" altLang="en-US" b="1" dirty="0">
                <a:solidFill>
                  <a:schemeClr val="tx1">
                    <a:lumMod val="65000"/>
                    <a:lumOff val="35000"/>
                  </a:schemeClr>
                </a:solidFill>
              </a:endParaRPr>
            </a:p>
          </p:txBody>
        </p:sp>
      </p:grpSp>
      <p:grpSp>
        <p:nvGrpSpPr>
          <p:cNvPr id="17" name="组合 16"/>
          <p:cNvGrpSpPr/>
          <p:nvPr/>
        </p:nvGrpSpPr>
        <p:grpSpPr>
          <a:xfrm>
            <a:off x="4670586" y="4544331"/>
            <a:ext cx="2864878" cy="1496912"/>
            <a:chOff x="1106092" y="3325188"/>
            <a:chExt cx="2864878" cy="1496912"/>
          </a:xfrm>
        </p:grpSpPr>
        <p:sp>
          <p:nvSpPr>
            <p:cNvPr id="18" name="矩形 17"/>
            <p:cNvSpPr/>
            <p:nvPr/>
          </p:nvSpPr>
          <p:spPr>
            <a:xfrm>
              <a:off x="1106092" y="3677812"/>
              <a:ext cx="2864878" cy="1144288"/>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0" name="矩形 19"/>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1" name="组合 20"/>
          <p:cNvGrpSpPr/>
          <p:nvPr/>
        </p:nvGrpSpPr>
        <p:grpSpPr>
          <a:xfrm>
            <a:off x="7997445" y="4544331"/>
            <a:ext cx="2864878" cy="1496912"/>
            <a:chOff x="1106092" y="3325188"/>
            <a:chExt cx="2864878" cy="1496912"/>
          </a:xfrm>
        </p:grpSpPr>
        <p:sp>
          <p:nvSpPr>
            <p:cNvPr id="32" name="矩形 31"/>
            <p:cNvSpPr/>
            <p:nvPr/>
          </p:nvSpPr>
          <p:spPr>
            <a:xfrm>
              <a:off x="1106092" y="3677812"/>
              <a:ext cx="2864878" cy="1144288"/>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3" name="矩形 32"/>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29" name="文本框 2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0" name="文本框 2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500"/>
                            </p:stCondLst>
                            <p:childTnLst>
                              <p:par>
                                <p:cTn id="36" presetID="12" presetClass="entr" presetSubtype="1"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p:tgtEl>
                                          <p:spTgt spid="26"/>
                                        </p:tgtEl>
                                        <p:attrNameLst>
                                          <p:attrName>ppt_y</p:attrName>
                                        </p:attrNameLst>
                                      </p:cBhvr>
                                      <p:tavLst>
                                        <p:tav tm="0">
                                          <p:val>
                                            <p:strVal val="#ppt_y-#ppt_h*1.125000"/>
                                          </p:val>
                                        </p:tav>
                                        <p:tav tm="100000">
                                          <p:val>
                                            <p:strVal val="#ppt_y"/>
                                          </p:val>
                                        </p:tav>
                                      </p:tavLst>
                                    </p:anim>
                                    <p:animEffect transition="in" filter="wipe(down)">
                                      <p:cBhvr>
                                        <p:cTn id="39" dur="500"/>
                                        <p:tgtEl>
                                          <p:spTgt spid="26"/>
                                        </p:tgtEl>
                                      </p:cBhvr>
                                    </p:animEffect>
                                  </p:childTnLst>
                                </p:cTn>
                              </p:par>
                            </p:childTnLst>
                          </p:cTn>
                        </p:par>
                        <p:par>
                          <p:cTn id="40" fill="hold">
                            <p:stCondLst>
                              <p:cond delay="1000"/>
                            </p:stCondLst>
                            <p:childTnLst>
                              <p:par>
                                <p:cTn id="41" presetID="1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ppt_y</p:attrName>
                                        </p:attrNameLst>
                                      </p:cBhvr>
                                      <p:tavLst>
                                        <p:tav tm="0">
                                          <p:val>
                                            <p:strVal val="#ppt_y-#ppt_h*1.125000"/>
                                          </p:val>
                                        </p:tav>
                                        <p:tav tm="100000">
                                          <p:val>
                                            <p:strVal val="#ppt_y"/>
                                          </p:val>
                                        </p:tav>
                                      </p:tavLst>
                                    </p:anim>
                                    <p:animEffect transition="in" filter="wipe(down)">
                                      <p:cBhvr>
                                        <p:cTn id="44" dur="500"/>
                                        <p:tgtEl>
                                          <p:spTgt spid="17"/>
                                        </p:tgtEl>
                                      </p:cBhvr>
                                    </p:animEffect>
                                  </p:childTnLst>
                                </p:cTn>
                              </p:par>
                            </p:childTnLst>
                          </p:cTn>
                        </p:par>
                        <p:par>
                          <p:cTn id="45" fill="hold">
                            <p:stCondLst>
                              <p:cond delay="1500"/>
                            </p:stCondLst>
                            <p:childTnLst>
                              <p:par>
                                <p:cTn id="46" presetID="12" presetClass="entr" presetSubtype="1"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03f37d8-515c-4526-bc60-5f0deb8e19b3"/>
          <p:cNvGrpSpPr>
            <a:grpSpLocks noChangeAspect="1"/>
          </p:cNvGrpSpPr>
          <p:nvPr/>
        </p:nvGrpSpPr>
        <p:grpSpPr>
          <a:xfrm>
            <a:off x="1059304" y="1433264"/>
            <a:ext cx="10073391" cy="3276410"/>
            <a:chOff x="1019436" y="1230064"/>
            <a:chExt cx="10073391" cy="3276410"/>
          </a:xfrm>
        </p:grpSpPr>
        <p:grpSp>
          <p:nvGrpSpPr>
            <p:cNvPr id="4" name="Group 51"/>
            <p:cNvGrpSpPr/>
            <p:nvPr/>
          </p:nvGrpSpPr>
          <p:grpSpPr>
            <a:xfrm>
              <a:off x="1019436" y="1230064"/>
              <a:ext cx="10073391" cy="2753656"/>
              <a:chOff x="1199456" y="998508"/>
              <a:chExt cx="10073391" cy="2949207"/>
            </a:xfrm>
          </p:grpSpPr>
          <p:sp>
            <p:nvSpPr>
              <p:cNvPr id="29" name="Freeform: Shape 2"/>
              <p:cNvSpPr/>
              <p:nvPr/>
            </p:nvSpPr>
            <p:spPr bwMode="auto">
              <a:xfrm>
                <a:off x="1199456" y="3402143"/>
                <a:ext cx="2556284" cy="545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anchor="ctr"/>
              <a:lstStyle/>
              <a:p>
                <a:pPr algn="ctr"/>
                <a:endParaRPr/>
              </a:p>
            </p:txBody>
          </p:sp>
          <p:sp>
            <p:nvSpPr>
              <p:cNvPr id="30" name="TextBox 7"/>
              <p:cNvSpPr txBox="1"/>
              <p:nvPr/>
            </p:nvSpPr>
            <p:spPr bwMode="auto">
              <a:xfrm>
                <a:off x="2269208" y="2789877"/>
                <a:ext cx="416781"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dirty="0">
                    <a:solidFill>
                      <a:schemeClr val="tx1">
                        <a:lumMod val="65000"/>
                        <a:lumOff val="35000"/>
                      </a:schemeClr>
                    </a:solidFill>
                  </a:rPr>
                  <a:t>20%</a:t>
                </a:r>
              </a:p>
            </p:txBody>
          </p:sp>
          <p:sp>
            <p:nvSpPr>
              <p:cNvPr id="31" name="Freeform: Shape 3"/>
              <p:cNvSpPr/>
              <p:nvPr/>
            </p:nvSpPr>
            <p:spPr bwMode="auto">
              <a:xfrm>
                <a:off x="3078733" y="2311000"/>
                <a:ext cx="2556284" cy="163671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2"/>
              </a:solidFill>
              <a:ln>
                <a:noFill/>
              </a:ln>
            </p:spPr>
            <p:txBody>
              <a:bodyPr anchor="ctr"/>
              <a:lstStyle/>
              <a:p>
                <a:pPr algn="ctr"/>
                <a:endParaRPr/>
              </a:p>
            </p:txBody>
          </p:sp>
          <p:sp>
            <p:nvSpPr>
              <p:cNvPr id="32" name="TextBox 8"/>
              <p:cNvSpPr txBox="1"/>
              <p:nvPr/>
            </p:nvSpPr>
            <p:spPr bwMode="auto">
              <a:xfrm>
                <a:off x="4142073" y="175195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60%</a:t>
                </a:r>
              </a:p>
            </p:txBody>
          </p:sp>
          <p:sp>
            <p:nvSpPr>
              <p:cNvPr id="33" name="Freeform: Shape 4"/>
              <p:cNvSpPr/>
              <p:nvPr/>
            </p:nvSpPr>
            <p:spPr bwMode="auto">
              <a:xfrm>
                <a:off x="4958010" y="2580143"/>
                <a:ext cx="2556284" cy="1367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3"/>
              </a:solidFill>
              <a:ln>
                <a:noFill/>
              </a:ln>
            </p:spPr>
            <p:txBody>
              <a:bodyPr anchor="ctr"/>
              <a:lstStyle/>
              <a:p>
                <a:pPr algn="ctr"/>
                <a:endParaRPr/>
              </a:p>
            </p:txBody>
          </p:sp>
          <p:sp>
            <p:nvSpPr>
              <p:cNvPr id="34" name="TextBox 9"/>
              <p:cNvSpPr txBox="1"/>
              <p:nvPr/>
            </p:nvSpPr>
            <p:spPr bwMode="auto">
              <a:xfrm>
                <a:off x="6022148" y="2045811"/>
                <a:ext cx="428002"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50%</a:t>
                </a:r>
              </a:p>
            </p:txBody>
          </p:sp>
          <p:sp>
            <p:nvSpPr>
              <p:cNvPr id="35" name="Freeform: Shape 5"/>
              <p:cNvSpPr/>
              <p:nvPr/>
            </p:nvSpPr>
            <p:spPr bwMode="auto">
              <a:xfrm>
                <a:off x="6837287" y="1514815"/>
                <a:ext cx="2556284" cy="243289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4">
                  <a:alpha val="90000"/>
                </a:schemeClr>
              </a:solidFill>
              <a:ln>
                <a:noFill/>
              </a:ln>
            </p:spPr>
            <p:txBody>
              <a:bodyPr anchor="ctr"/>
              <a:lstStyle/>
              <a:p>
                <a:pPr algn="ctr"/>
                <a:endParaRPr/>
              </a:p>
            </p:txBody>
          </p:sp>
          <p:sp>
            <p:nvSpPr>
              <p:cNvPr id="36" name="TextBox 10"/>
              <p:cNvSpPr txBox="1"/>
              <p:nvPr/>
            </p:nvSpPr>
            <p:spPr bwMode="auto">
              <a:xfrm>
                <a:off x="7900625" y="99850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90%</a:t>
                </a:r>
              </a:p>
            </p:txBody>
          </p:sp>
          <p:sp>
            <p:nvSpPr>
              <p:cNvPr id="37" name="Freeform: Shape 6"/>
              <p:cNvSpPr/>
              <p:nvPr/>
            </p:nvSpPr>
            <p:spPr bwMode="auto">
              <a:xfrm>
                <a:off x="8716563" y="2041280"/>
                <a:ext cx="2556284" cy="1906434"/>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5"/>
              </a:solidFill>
              <a:ln>
                <a:noFill/>
              </a:ln>
            </p:spPr>
            <p:txBody>
              <a:bodyPr anchor="ctr"/>
              <a:lstStyle/>
              <a:p>
                <a:pPr algn="ctr"/>
                <a:endParaRPr/>
              </a:p>
            </p:txBody>
          </p:sp>
          <p:sp>
            <p:nvSpPr>
              <p:cNvPr id="38" name="TextBox 11"/>
              <p:cNvSpPr txBox="1"/>
              <p:nvPr/>
            </p:nvSpPr>
            <p:spPr bwMode="auto">
              <a:xfrm>
                <a:off x="9803146" y="1500238"/>
                <a:ext cx="383118"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70%</a:t>
                </a:r>
              </a:p>
            </p:txBody>
          </p:sp>
        </p:grpSp>
        <p:sp>
          <p:nvSpPr>
            <p:cNvPr id="5" name="Freeform: Shape 46"/>
            <p:cNvSpPr/>
            <p:nvPr/>
          </p:nvSpPr>
          <p:spPr bwMode="auto">
            <a:xfrm>
              <a:off x="9624384" y="4125872"/>
              <a:ext cx="380602" cy="38060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5"/>
            </a:solidFill>
            <a:ln>
              <a:noFill/>
            </a:ln>
          </p:spPr>
          <p:txBody>
            <a:bodyPr anchor="ctr"/>
            <a:lstStyle/>
            <a:p>
              <a:pPr algn="ctr"/>
              <a:endParaRPr/>
            </a:p>
          </p:txBody>
        </p:sp>
        <p:sp>
          <p:nvSpPr>
            <p:cNvPr id="6" name="Freeform: Shape 47"/>
            <p:cNvSpPr/>
            <p:nvPr/>
          </p:nvSpPr>
          <p:spPr bwMode="auto">
            <a:xfrm>
              <a:off x="5844362" y="4125872"/>
              <a:ext cx="380602" cy="38060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3"/>
            </a:solidFill>
            <a:ln>
              <a:noFill/>
            </a:ln>
          </p:spPr>
          <p:txBody>
            <a:bodyPr anchor="ctr"/>
            <a:lstStyle/>
            <a:p>
              <a:pPr algn="ctr"/>
              <a:endParaRPr/>
            </a:p>
          </p:txBody>
        </p:sp>
        <p:sp>
          <p:nvSpPr>
            <p:cNvPr id="7" name="Freeform: Shape 48"/>
            <p:cNvSpPr/>
            <p:nvPr/>
          </p:nvSpPr>
          <p:spPr bwMode="auto">
            <a:xfrm>
              <a:off x="7734374" y="4125872"/>
              <a:ext cx="380602" cy="38060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p:spPr>
          <p:txBody>
            <a:bodyPr anchor="ctr"/>
            <a:lstStyle/>
            <a:p>
              <a:pPr algn="ctr"/>
              <a:endParaRPr/>
            </a:p>
          </p:txBody>
        </p:sp>
        <p:sp>
          <p:nvSpPr>
            <p:cNvPr id="8" name="Freeform: Shape 49"/>
            <p:cNvSpPr/>
            <p:nvPr/>
          </p:nvSpPr>
          <p:spPr bwMode="auto">
            <a:xfrm>
              <a:off x="2064338" y="4125872"/>
              <a:ext cx="380602" cy="38060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anchor="ctr"/>
            <a:lstStyle/>
            <a:p>
              <a:pPr algn="ctr"/>
              <a:endParaRPr/>
            </a:p>
          </p:txBody>
        </p:sp>
        <p:sp>
          <p:nvSpPr>
            <p:cNvPr id="9" name="Freeform: Shape 50"/>
            <p:cNvSpPr/>
            <p:nvPr/>
          </p:nvSpPr>
          <p:spPr bwMode="auto">
            <a:xfrm>
              <a:off x="3954350" y="4125872"/>
              <a:ext cx="380602" cy="38060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p:spPr>
          <p:txBody>
            <a:bodyPr anchor="ctr"/>
            <a:lstStyle/>
            <a:p>
              <a:pPr algn="ctr"/>
              <a:endParaRPr/>
            </a:p>
          </p:txBody>
        </p:sp>
        <p:cxnSp>
          <p:nvCxnSpPr>
            <p:cNvPr id="10" name="Straight Connector 54"/>
            <p:cNvCxnSpPr/>
            <p:nvPr/>
          </p:nvCxnSpPr>
          <p:spPr>
            <a:xfrm>
              <a:off x="2551573"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1" name="Straight Connector 55"/>
            <p:cNvCxnSpPr/>
            <p:nvPr/>
          </p:nvCxnSpPr>
          <p:spPr>
            <a:xfrm>
              <a:off x="4441585" y="4313126"/>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2" name="Straight Connector 56"/>
            <p:cNvCxnSpPr/>
            <p:nvPr/>
          </p:nvCxnSpPr>
          <p:spPr>
            <a:xfrm>
              <a:off x="6331597"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3" name="Straight Connector 57"/>
            <p:cNvCxnSpPr/>
            <p:nvPr/>
          </p:nvCxnSpPr>
          <p:spPr>
            <a:xfrm>
              <a:off x="8221609"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grpSp>
        <p:nvGrpSpPr>
          <p:cNvPr id="42" name="组合 41"/>
          <p:cNvGrpSpPr/>
          <p:nvPr/>
        </p:nvGrpSpPr>
        <p:grpSpPr>
          <a:xfrm>
            <a:off x="1456126" y="5111061"/>
            <a:ext cx="9279748" cy="1096358"/>
            <a:chOff x="874713" y="3325188"/>
            <a:chExt cx="9279748" cy="1096358"/>
          </a:xfrm>
        </p:grpSpPr>
        <p:sp>
          <p:nvSpPr>
            <p:cNvPr id="43" name="矩形 42"/>
            <p:cNvSpPr/>
            <p:nvPr/>
          </p:nvSpPr>
          <p:spPr>
            <a:xfrm>
              <a:off x="874713" y="3721354"/>
              <a:ext cx="9279748" cy="70019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4" name="矩形 4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5" name="文本框 44"/>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46" name="文本框 45"/>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1+#ppt_w/2"/>
                                          </p:val>
                                        </p:tav>
                                        <p:tav tm="100000">
                                          <p:val>
                                            <p:strVal val="#ppt_x"/>
                                          </p:val>
                                        </p:tav>
                                      </p:tavLst>
                                    </p:anim>
                                    <p:anim calcmode="lin" valueType="num">
                                      <p:cBhvr additive="base">
                                        <p:cTn id="1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1"/>
          <p:cNvGrpSpPr/>
          <p:nvPr/>
        </p:nvGrpSpPr>
        <p:grpSpPr>
          <a:xfrm>
            <a:off x="1805847" y="1772480"/>
            <a:ext cx="7195684" cy="638549"/>
            <a:chOff x="1721944" y="1598308"/>
            <a:chExt cx="7195684" cy="638549"/>
          </a:xfrm>
        </p:grpSpPr>
        <p:sp>
          <p:nvSpPr>
            <p:cNvPr id="17" name="Parallelogram 3"/>
            <p:cNvSpPr/>
            <p:nvPr/>
          </p:nvSpPr>
          <p:spPr>
            <a:xfrm>
              <a:off x="1721944" y="1598308"/>
              <a:ext cx="7195684" cy="638549"/>
            </a:xfrm>
            <a:prstGeom prst="parallelogram">
              <a:avLst>
                <a:gd name="adj" fmla="val 93224"/>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algn="ctr">
                <a:lnSpc>
                  <a:spcPct val="120000"/>
                </a:lnSpc>
              </a:pPr>
              <a:endParaRPr lang="zh-CN" altLang="en-US" sz="1200" dirty="0">
                <a:solidFill>
                  <a:schemeClr val="bg1"/>
                </a:solidFill>
              </a:endParaRPr>
            </a:p>
          </p:txBody>
        </p:sp>
        <p:sp>
          <p:nvSpPr>
            <p:cNvPr id="18" name="Freeform: Shape 12"/>
            <p:cNvSpPr/>
            <p:nvPr/>
          </p:nvSpPr>
          <p:spPr>
            <a:xfrm flipH="1">
              <a:off x="7732450" y="1714122"/>
              <a:ext cx="589285" cy="406920"/>
            </a:xfrm>
            <a:custGeom>
              <a:avLst/>
              <a:gdLst>
                <a:gd name="connsiteX0" fmla="*/ 271918 w 429429"/>
                <a:gd name="connsiteY0" fmla="*/ 270401 h 296532"/>
                <a:gd name="connsiteX1" fmla="*/ 271918 w 429429"/>
                <a:gd name="connsiteY1" fmla="*/ 287244 h 296532"/>
                <a:gd name="connsiteX2" fmla="*/ 157510 w 429429"/>
                <a:gd name="connsiteY2" fmla="*/ 287244 h 296532"/>
                <a:gd name="connsiteX3" fmla="*/ 157510 w 429429"/>
                <a:gd name="connsiteY3" fmla="*/ 270401 h 296532"/>
                <a:gd name="connsiteX4" fmla="*/ 429429 w 429429"/>
                <a:gd name="connsiteY4" fmla="*/ 261113 h 296532"/>
                <a:gd name="connsiteX5" fmla="*/ 0 w 429429"/>
                <a:gd name="connsiteY5" fmla="*/ 261113 h 296532"/>
                <a:gd name="connsiteX6" fmla="*/ 0 w 429429"/>
                <a:gd name="connsiteY6" fmla="*/ 278453 h 296532"/>
                <a:gd name="connsiteX7" fmla="*/ 13794 w 429429"/>
                <a:gd name="connsiteY7" fmla="*/ 296532 h 296532"/>
                <a:gd name="connsiteX8" fmla="*/ 415635 w 429429"/>
                <a:gd name="connsiteY8" fmla="*/ 296532 h 296532"/>
                <a:gd name="connsiteX9" fmla="*/ 429429 w 429429"/>
                <a:gd name="connsiteY9" fmla="*/ 278453 h 296532"/>
                <a:gd name="connsiteX10" fmla="*/ 335480 w 429429"/>
                <a:gd name="connsiteY10" fmla="*/ 29961 h 296532"/>
                <a:gd name="connsiteX11" fmla="*/ 335480 w 429429"/>
                <a:gd name="connsiteY11" fmla="*/ 212544 h 296532"/>
                <a:gd name="connsiteX12" fmla="*/ 93950 w 429429"/>
                <a:gd name="connsiteY12" fmla="*/ 212544 h 296532"/>
                <a:gd name="connsiteX13" fmla="*/ 93950 w 429429"/>
                <a:gd name="connsiteY13" fmla="*/ 29961 h 296532"/>
                <a:gd name="connsiteX14" fmla="*/ 331609 w 429429"/>
                <a:gd name="connsiteY14" fmla="*/ 0 h 296532"/>
                <a:gd name="connsiteX15" fmla="*/ 97821 w 429429"/>
                <a:gd name="connsiteY15" fmla="*/ 0 h 296532"/>
                <a:gd name="connsiteX16" fmla="*/ 57403 w 429429"/>
                <a:gd name="connsiteY16" fmla="*/ 40418 h 296532"/>
                <a:gd name="connsiteX17" fmla="*/ 57403 w 429429"/>
                <a:gd name="connsiteY17" fmla="*/ 202087 h 296532"/>
                <a:gd name="connsiteX18" fmla="*/ 97821 w 429429"/>
                <a:gd name="connsiteY18" fmla="*/ 242505 h 296532"/>
                <a:gd name="connsiteX19" fmla="*/ 331609 w 429429"/>
                <a:gd name="connsiteY19" fmla="*/ 242505 h 296532"/>
                <a:gd name="connsiteX20" fmla="*/ 372027 w 429429"/>
                <a:gd name="connsiteY20" fmla="*/ 202087 h 296532"/>
                <a:gd name="connsiteX21" fmla="*/ 372027 w 429429"/>
                <a:gd name="connsiteY21" fmla="*/ 40418 h 296532"/>
                <a:gd name="connsiteX22" fmla="*/ 331609 w 429429"/>
                <a:gd name="connsiteY22" fmla="*/ 0 h 2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429" h="296532">
                  <a:moveTo>
                    <a:pt x="271918" y="270401"/>
                  </a:moveTo>
                  <a:lnTo>
                    <a:pt x="271918" y="287244"/>
                  </a:lnTo>
                  <a:lnTo>
                    <a:pt x="157510" y="287244"/>
                  </a:lnTo>
                  <a:lnTo>
                    <a:pt x="157510" y="270401"/>
                  </a:lnTo>
                  <a:close/>
                  <a:moveTo>
                    <a:pt x="429429" y="261113"/>
                  </a:moveTo>
                  <a:lnTo>
                    <a:pt x="0" y="261113"/>
                  </a:lnTo>
                  <a:lnTo>
                    <a:pt x="0" y="278453"/>
                  </a:lnTo>
                  <a:cubicBezTo>
                    <a:pt x="0" y="288438"/>
                    <a:pt x="6176" y="296532"/>
                    <a:pt x="13794" y="296532"/>
                  </a:cubicBezTo>
                  <a:lnTo>
                    <a:pt x="415635" y="296532"/>
                  </a:lnTo>
                  <a:cubicBezTo>
                    <a:pt x="423253" y="296532"/>
                    <a:pt x="429429" y="288438"/>
                    <a:pt x="429429" y="278453"/>
                  </a:cubicBezTo>
                  <a:close/>
                  <a:moveTo>
                    <a:pt x="335480" y="29961"/>
                  </a:moveTo>
                  <a:lnTo>
                    <a:pt x="335480" y="212544"/>
                  </a:lnTo>
                  <a:lnTo>
                    <a:pt x="93950" y="212544"/>
                  </a:lnTo>
                  <a:lnTo>
                    <a:pt x="93950" y="29961"/>
                  </a:lnTo>
                  <a:close/>
                  <a:moveTo>
                    <a:pt x="331609" y="0"/>
                  </a:moveTo>
                  <a:lnTo>
                    <a:pt x="97821" y="0"/>
                  </a:lnTo>
                  <a:cubicBezTo>
                    <a:pt x="75499" y="0"/>
                    <a:pt x="57403" y="18096"/>
                    <a:pt x="57403" y="40418"/>
                  </a:cubicBezTo>
                  <a:lnTo>
                    <a:pt x="57403" y="202087"/>
                  </a:lnTo>
                  <a:cubicBezTo>
                    <a:pt x="57403" y="224409"/>
                    <a:pt x="75499" y="242505"/>
                    <a:pt x="97821" y="242505"/>
                  </a:cubicBezTo>
                  <a:lnTo>
                    <a:pt x="331609" y="242505"/>
                  </a:lnTo>
                  <a:cubicBezTo>
                    <a:pt x="353931" y="242505"/>
                    <a:pt x="372027" y="224409"/>
                    <a:pt x="372027" y="202087"/>
                  </a:cubicBezTo>
                  <a:lnTo>
                    <a:pt x="372027" y="40418"/>
                  </a:lnTo>
                  <a:cubicBezTo>
                    <a:pt x="372027" y="18096"/>
                    <a:pt x="353931" y="0"/>
                    <a:pt x="3316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4" name="矩形 23"/>
          <p:cNvSpPr/>
          <p:nvPr/>
        </p:nvSpPr>
        <p:spPr>
          <a:xfrm>
            <a:off x="2579539" y="1927479"/>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
        <p:nvSpPr>
          <p:cNvPr id="25" name="矩形 24"/>
          <p:cNvSpPr/>
          <p:nvPr/>
        </p:nvSpPr>
        <p:spPr>
          <a:xfrm>
            <a:off x="9198027" y="191614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nvGrpSpPr>
          <p:cNvPr id="5" name="Group 30"/>
          <p:cNvGrpSpPr/>
          <p:nvPr/>
        </p:nvGrpSpPr>
        <p:grpSpPr>
          <a:xfrm>
            <a:off x="1805847" y="2904219"/>
            <a:ext cx="7195683" cy="638549"/>
            <a:chOff x="1721944" y="2772656"/>
            <a:chExt cx="7195683" cy="638549"/>
          </a:xfrm>
        </p:grpSpPr>
        <p:sp>
          <p:nvSpPr>
            <p:cNvPr id="14" name="Parallelogram 5"/>
            <p:cNvSpPr/>
            <p:nvPr/>
          </p:nvSpPr>
          <p:spPr>
            <a:xfrm>
              <a:off x="1721944" y="2772656"/>
              <a:ext cx="7195683" cy="638549"/>
            </a:xfrm>
            <a:prstGeom prst="parallelogram">
              <a:avLst>
                <a:gd name="adj" fmla="val 932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15" name="Freeform: Shape 13"/>
            <p:cNvSpPr/>
            <p:nvPr/>
          </p:nvSpPr>
          <p:spPr>
            <a:xfrm flipH="1">
              <a:off x="7865598" y="2832105"/>
              <a:ext cx="322989" cy="519651"/>
            </a:xfrm>
            <a:custGeom>
              <a:avLst/>
              <a:gdLst>
                <a:gd name="connsiteX0" fmla="*/ 71752 w 140792"/>
                <a:gd name="connsiteY0" fmla="*/ 226396 h 260033"/>
                <a:gd name="connsiteX1" fmla="*/ 82712 w 140792"/>
                <a:gd name="connsiteY1" fmla="*/ 242217 h 260033"/>
                <a:gd name="connsiteX2" fmla="*/ 71752 w 140792"/>
                <a:gd name="connsiteY2" fmla="*/ 258038 h 260033"/>
                <a:gd name="connsiteX3" fmla="*/ 60792 w 140792"/>
                <a:gd name="connsiteY3" fmla="*/ 242217 h 260033"/>
                <a:gd name="connsiteX4" fmla="*/ 71752 w 140792"/>
                <a:gd name="connsiteY4" fmla="*/ 226396 h 260033"/>
                <a:gd name="connsiteX5" fmla="*/ 102218 w 140792"/>
                <a:gd name="connsiteY5" fmla="*/ 49274 h 260033"/>
                <a:gd name="connsiteX6" fmla="*/ 117932 w 140792"/>
                <a:gd name="connsiteY6" fmla="*/ 64988 h 260033"/>
                <a:gd name="connsiteX7" fmla="*/ 117932 w 140792"/>
                <a:gd name="connsiteY7" fmla="*/ 201594 h 260033"/>
                <a:gd name="connsiteX8" fmla="*/ 102218 w 140792"/>
                <a:gd name="connsiteY8" fmla="*/ 217308 h 260033"/>
                <a:gd name="connsiteX9" fmla="*/ 39362 w 140792"/>
                <a:gd name="connsiteY9" fmla="*/ 217308 h 260033"/>
                <a:gd name="connsiteX10" fmla="*/ 23648 w 140792"/>
                <a:gd name="connsiteY10" fmla="*/ 201594 h 260033"/>
                <a:gd name="connsiteX11" fmla="*/ 23648 w 140792"/>
                <a:gd name="connsiteY11" fmla="*/ 64988 h 260033"/>
                <a:gd name="connsiteX12" fmla="*/ 39362 w 140792"/>
                <a:gd name="connsiteY12" fmla="*/ 49274 h 260033"/>
                <a:gd name="connsiteX13" fmla="*/ 96090 w 140792"/>
                <a:gd name="connsiteY13" fmla="*/ 17897 h 260033"/>
                <a:gd name="connsiteX14" fmla="*/ 96090 w 140792"/>
                <a:gd name="connsiteY14" fmla="*/ 24924 h 260033"/>
                <a:gd name="connsiteX15" fmla="*/ 48250 w 140792"/>
                <a:gd name="connsiteY15" fmla="*/ 24924 h 260033"/>
                <a:gd name="connsiteX16" fmla="*/ 48250 w 140792"/>
                <a:gd name="connsiteY16" fmla="*/ 17897 h 260033"/>
                <a:gd name="connsiteX17" fmla="*/ 117326 w 140792"/>
                <a:gd name="connsiteY17" fmla="*/ 0 h 260033"/>
                <a:gd name="connsiteX18" fmla="*/ 23466 w 140792"/>
                <a:gd name="connsiteY18" fmla="*/ 0 h 260033"/>
                <a:gd name="connsiteX19" fmla="*/ 0 w 140792"/>
                <a:gd name="connsiteY19" fmla="*/ 23466 h 260033"/>
                <a:gd name="connsiteX20" fmla="*/ 0 w 140792"/>
                <a:gd name="connsiteY20" fmla="*/ 236567 h 260033"/>
                <a:gd name="connsiteX21" fmla="*/ 23466 w 140792"/>
                <a:gd name="connsiteY21" fmla="*/ 260033 h 260033"/>
                <a:gd name="connsiteX22" fmla="*/ 117326 w 140792"/>
                <a:gd name="connsiteY22" fmla="*/ 260033 h 260033"/>
                <a:gd name="connsiteX23" fmla="*/ 140792 w 140792"/>
                <a:gd name="connsiteY23" fmla="*/ 236567 h 260033"/>
                <a:gd name="connsiteX24" fmla="*/ 140792 w 140792"/>
                <a:gd name="connsiteY24" fmla="*/ 23466 h 260033"/>
                <a:gd name="connsiteX25" fmla="*/ 117326 w 140792"/>
                <a:gd name="connsiteY25" fmla="*/ 0 h 2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792" h="260033">
                  <a:moveTo>
                    <a:pt x="71752" y="226396"/>
                  </a:moveTo>
                  <a:cubicBezTo>
                    <a:pt x="77805" y="226396"/>
                    <a:pt x="82712" y="233479"/>
                    <a:pt x="82712" y="242217"/>
                  </a:cubicBezTo>
                  <a:cubicBezTo>
                    <a:pt x="82712" y="250955"/>
                    <a:pt x="77805" y="258038"/>
                    <a:pt x="71752" y="258038"/>
                  </a:cubicBezTo>
                  <a:cubicBezTo>
                    <a:pt x="65699" y="258038"/>
                    <a:pt x="60792" y="250955"/>
                    <a:pt x="60792" y="242217"/>
                  </a:cubicBezTo>
                  <a:cubicBezTo>
                    <a:pt x="60792" y="233479"/>
                    <a:pt x="65699" y="226396"/>
                    <a:pt x="71752" y="226396"/>
                  </a:cubicBezTo>
                  <a:close/>
                  <a:moveTo>
                    <a:pt x="102218" y="49274"/>
                  </a:moveTo>
                  <a:cubicBezTo>
                    <a:pt x="110897" y="49274"/>
                    <a:pt x="117932" y="56309"/>
                    <a:pt x="117932" y="64988"/>
                  </a:cubicBezTo>
                  <a:lnTo>
                    <a:pt x="117932" y="201594"/>
                  </a:lnTo>
                  <a:cubicBezTo>
                    <a:pt x="117932" y="210273"/>
                    <a:pt x="110897" y="217308"/>
                    <a:pt x="102218" y="217308"/>
                  </a:cubicBezTo>
                  <a:lnTo>
                    <a:pt x="39362" y="217308"/>
                  </a:lnTo>
                  <a:cubicBezTo>
                    <a:pt x="30683" y="217308"/>
                    <a:pt x="23648" y="210273"/>
                    <a:pt x="23648" y="201594"/>
                  </a:cubicBezTo>
                  <a:lnTo>
                    <a:pt x="23648" y="64988"/>
                  </a:lnTo>
                  <a:cubicBezTo>
                    <a:pt x="23648" y="56309"/>
                    <a:pt x="30683" y="49274"/>
                    <a:pt x="39362" y="49274"/>
                  </a:cubicBezTo>
                  <a:close/>
                  <a:moveTo>
                    <a:pt x="96090" y="17897"/>
                  </a:moveTo>
                  <a:lnTo>
                    <a:pt x="96090" y="24924"/>
                  </a:lnTo>
                  <a:lnTo>
                    <a:pt x="48250" y="24924"/>
                  </a:lnTo>
                  <a:lnTo>
                    <a:pt x="48250" y="17897"/>
                  </a:lnTo>
                  <a:close/>
                  <a:moveTo>
                    <a:pt x="117326" y="0"/>
                  </a:moveTo>
                  <a:lnTo>
                    <a:pt x="23466" y="0"/>
                  </a:lnTo>
                  <a:cubicBezTo>
                    <a:pt x="10506" y="0"/>
                    <a:pt x="0" y="10506"/>
                    <a:pt x="0" y="23466"/>
                  </a:cubicBezTo>
                  <a:lnTo>
                    <a:pt x="0" y="236567"/>
                  </a:lnTo>
                  <a:cubicBezTo>
                    <a:pt x="0" y="249527"/>
                    <a:pt x="10506" y="260033"/>
                    <a:pt x="23466" y="260033"/>
                  </a:cubicBezTo>
                  <a:lnTo>
                    <a:pt x="117326" y="260033"/>
                  </a:lnTo>
                  <a:cubicBezTo>
                    <a:pt x="130286" y="260033"/>
                    <a:pt x="140792" y="249527"/>
                    <a:pt x="140792" y="236567"/>
                  </a:cubicBezTo>
                  <a:lnTo>
                    <a:pt x="140792" y="23466"/>
                  </a:lnTo>
                  <a:cubicBezTo>
                    <a:pt x="140792" y="10506"/>
                    <a:pt x="130286" y="0"/>
                    <a:pt x="1173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6" name="矩形 25"/>
          <p:cNvSpPr/>
          <p:nvPr/>
        </p:nvSpPr>
        <p:spPr>
          <a:xfrm>
            <a:off x="9198027" y="3022861"/>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nvGrpSpPr>
          <p:cNvPr id="7" name="Group 29"/>
          <p:cNvGrpSpPr/>
          <p:nvPr/>
        </p:nvGrpSpPr>
        <p:grpSpPr>
          <a:xfrm>
            <a:off x="1805847" y="4035958"/>
            <a:ext cx="7195683" cy="638549"/>
            <a:chOff x="1721944" y="3774974"/>
            <a:chExt cx="7195683" cy="638549"/>
          </a:xfrm>
        </p:grpSpPr>
        <p:sp>
          <p:nvSpPr>
            <p:cNvPr id="8" name="Parallelogram 7"/>
            <p:cNvSpPr/>
            <p:nvPr/>
          </p:nvSpPr>
          <p:spPr>
            <a:xfrm>
              <a:off x="1721944" y="3774974"/>
              <a:ext cx="7195683" cy="638549"/>
            </a:xfrm>
            <a:prstGeom prst="parallelogram">
              <a:avLst>
                <a:gd name="adj" fmla="val 932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10" name="Freeform: Shape 19"/>
            <p:cNvSpPr/>
            <p:nvPr/>
          </p:nvSpPr>
          <p:spPr bwMode="auto">
            <a:xfrm>
              <a:off x="7823411" y="3868694"/>
              <a:ext cx="407363" cy="44237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p>
          </p:txBody>
        </p:sp>
      </p:grpSp>
      <p:sp>
        <p:nvSpPr>
          <p:cNvPr id="27" name="矩形 26"/>
          <p:cNvSpPr/>
          <p:nvPr/>
        </p:nvSpPr>
        <p:spPr>
          <a:xfrm>
            <a:off x="9198027" y="4150232"/>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nvGrpSpPr>
          <p:cNvPr id="6" name="Group 28"/>
          <p:cNvGrpSpPr/>
          <p:nvPr/>
        </p:nvGrpSpPr>
        <p:grpSpPr>
          <a:xfrm>
            <a:off x="1805847" y="5167697"/>
            <a:ext cx="7195683" cy="638549"/>
            <a:chOff x="1721944" y="4691064"/>
            <a:chExt cx="7195683" cy="638549"/>
          </a:xfrm>
        </p:grpSpPr>
        <p:sp>
          <p:nvSpPr>
            <p:cNvPr id="11" name="Parallelogram 9"/>
            <p:cNvSpPr/>
            <p:nvPr/>
          </p:nvSpPr>
          <p:spPr>
            <a:xfrm>
              <a:off x="1721944" y="4691064"/>
              <a:ext cx="7195683" cy="638549"/>
            </a:xfrm>
            <a:prstGeom prst="parallelogram">
              <a:avLst>
                <a:gd name="adj" fmla="val 932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13" name="Freeform: Shape 18"/>
            <p:cNvSpPr/>
            <p:nvPr/>
          </p:nvSpPr>
          <p:spPr>
            <a:xfrm rot="12549158">
              <a:off x="7834134" y="4818662"/>
              <a:ext cx="385917" cy="383352"/>
            </a:xfrm>
            <a:custGeom>
              <a:avLst/>
              <a:gdLst>
                <a:gd name="connsiteX0" fmla="*/ 634972 w 959953"/>
                <a:gd name="connsiteY0" fmla="*/ 266954 h 953574"/>
                <a:gd name="connsiteX1" fmla="*/ 547907 w 959953"/>
                <a:gd name="connsiteY1" fmla="*/ 315518 h 953574"/>
                <a:gd name="connsiteX2" fmla="*/ 547907 w 959953"/>
                <a:gd name="connsiteY2" fmla="*/ 315518 h 953574"/>
                <a:gd name="connsiteX3" fmla="*/ 459376 w 959953"/>
                <a:gd name="connsiteY3" fmla="*/ 197171 h 953574"/>
                <a:gd name="connsiteX4" fmla="*/ 379201 w 959953"/>
                <a:gd name="connsiteY4" fmla="*/ 129980 h 953574"/>
                <a:gd name="connsiteX5" fmla="*/ 354931 w 959953"/>
                <a:gd name="connsiteY5" fmla="*/ 114757 h 953574"/>
                <a:gd name="connsiteX6" fmla="*/ 333047 w 959953"/>
                <a:gd name="connsiteY6" fmla="*/ 103193 h 953574"/>
                <a:gd name="connsiteX7" fmla="*/ 299308 w 959953"/>
                <a:gd name="connsiteY7" fmla="*/ 89575 h 953574"/>
                <a:gd name="connsiteX8" fmla="*/ 278263 w 959953"/>
                <a:gd name="connsiteY8" fmla="*/ 82541 h 953574"/>
                <a:gd name="connsiteX9" fmla="*/ 241960 w 959953"/>
                <a:gd name="connsiteY9" fmla="*/ 76094 h 953574"/>
                <a:gd name="connsiteX10" fmla="*/ 224360 w 959953"/>
                <a:gd name="connsiteY10" fmla="*/ 73747 h 953574"/>
                <a:gd name="connsiteX11" fmla="*/ 172686 w 959953"/>
                <a:gd name="connsiteY11" fmla="*/ 77477 h 953574"/>
                <a:gd name="connsiteX12" fmla="*/ 168514 w 959953"/>
                <a:gd name="connsiteY12" fmla="*/ 79039 h 953574"/>
                <a:gd name="connsiteX13" fmla="*/ 144149 w 959953"/>
                <a:gd name="connsiteY13" fmla="*/ 109140 h 953574"/>
                <a:gd name="connsiteX14" fmla="*/ 144144 w 959953"/>
                <a:gd name="connsiteY14" fmla="*/ 109151 h 953574"/>
                <a:gd name="connsiteX15" fmla="*/ 121172 w 959953"/>
                <a:gd name="connsiteY15" fmla="*/ 159702 h 953574"/>
                <a:gd name="connsiteX16" fmla="*/ 108640 w 959953"/>
                <a:gd name="connsiteY16" fmla="*/ 209297 h 953574"/>
                <a:gd name="connsiteX17" fmla="*/ 103463 w 959953"/>
                <a:gd name="connsiteY17" fmla="*/ 241752 h 953574"/>
                <a:gd name="connsiteX18" fmla="*/ 104554 w 959953"/>
                <a:gd name="connsiteY18" fmla="*/ 303947 h 953574"/>
                <a:gd name="connsiteX19" fmla="*/ 106447 w 959953"/>
                <a:gd name="connsiteY19" fmla="*/ 334735 h 953574"/>
                <a:gd name="connsiteX20" fmla="*/ 130598 w 959953"/>
                <a:gd name="connsiteY20" fmla="*/ 434137 h 953574"/>
                <a:gd name="connsiteX21" fmla="*/ 174130 w 959953"/>
                <a:gd name="connsiteY21" fmla="*/ 409855 h 953574"/>
                <a:gd name="connsiteX22" fmla="*/ 128276 w 959953"/>
                <a:gd name="connsiteY22" fmla="*/ 549587 h 953574"/>
                <a:gd name="connsiteX23" fmla="*/ 0 w 959953"/>
                <a:gd name="connsiteY23" fmla="*/ 506984 h 953574"/>
                <a:gd name="connsiteX24" fmla="*/ 43533 w 959953"/>
                <a:gd name="connsiteY24" fmla="*/ 482702 h 953574"/>
                <a:gd name="connsiteX25" fmla="*/ 43532 w 959953"/>
                <a:gd name="connsiteY25" fmla="*/ 482699 h 953574"/>
                <a:gd name="connsiteX26" fmla="*/ 15907 w 959953"/>
                <a:gd name="connsiteY26" fmla="*/ 359550 h 953574"/>
                <a:gd name="connsiteX27" fmla="*/ 15897 w 959953"/>
                <a:gd name="connsiteY27" fmla="*/ 359146 h 953574"/>
                <a:gd name="connsiteX28" fmla="*/ 15790 w 959953"/>
                <a:gd name="connsiteY28" fmla="*/ 358669 h 953574"/>
                <a:gd name="connsiteX29" fmla="*/ 14819 w 959953"/>
                <a:gd name="connsiteY29" fmla="*/ 316615 h 953574"/>
                <a:gd name="connsiteX30" fmla="*/ 14447 w 959953"/>
                <a:gd name="connsiteY30" fmla="*/ 301973 h 953574"/>
                <a:gd name="connsiteX31" fmla="*/ 14476 w 959953"/>
                <a:gd name="connsiteY31" fmla="*/ 301745 h 953574"/>
                <a:gd name="connsiteX32" fmla="*/ 14460 w 959953"/>
                <a:gd name="connsiteY32" fmla="*/ 301071 h 953574"/>
                <a:gd name="connsiteX33" fmla="*/ 18739 w 959953"/>
                <a:gd name="connsiteY33" fmla="*/ 266591 h 953574"/>
                <a:gd name="connsiteX34" fmla="*/ 20937 w 959953"/>
                <a:gd name="connsiteY34" fmla="*/ 248473 h 953574"/>
                <a:gd name="connsiteX35" fmla="*/ 21024 w 959953"/>
                <a:gd name="connsiteY35" fmla="*/ 248173 h 953574"/>
                <a:gd name="connsiteX36" fmla="*/ 21078 w 959953"/>
                <a:gd name="connsiteY36" fmla="*/ 247745 h 953574"/>
                <a:gd name="connsiteX37" fmla="*/ 29340 w 959953"/>
                <a:gd name="connsiteY37" fmla="*/ 219894 h 953574"/>
                <a:gd name="connsiteX38" fmla="*/ 35158 w 959953"/>
                <a:gd name="connsiteY38" fmla="*/ 200111 h 953574"/>
                <a:gd name="connsiteX39" fmla="*/ 35280 w 959953"/>
                <a:gd name="connsiteY39" fmla="*/ 199875 h 953574"/>
                <a:gd name="connsiteX40" fmla="*/ 35336 w 959953"/>
                <a:gd name="connsiteY40" fmla="*/ 199685 h 953574"/>
                <a:gd name="connsiteX41" fmla="*/ 85538 w 959953"/>
                <a:gd name="connsiteY41" fmla="*/ 123338 h 953574"/>
                <a:gd name="connsiteX42" fmla="*/ 85921 w 959953"/>
                <a:gd name="connsiteY42" fmla="*/ 123052 h 953574"/>
                <a:gd name="connsiteX43" fmla="*/ 85939 w 959953"/>
                <a:gd name="connsiteY43" fmla="*/ 123032 h 953574"/>
                <a:gd name="connsiteX44" fmla="*/ 86870 w 959953"/>
                <a:gd name="connsiteY44" fmla="*/ 122346 h 953574"/>
                <a:gd name="connsiteX45" fmla="*/ 120864 w 959953"/>
                <a:gd name="connsiteY45" fmla="*/ 97040 h 953574"/>
                <a:gd name="connsiteX46" fmla="*/ 121665 w 959953"/>
                <a:gd name="connsiteY46" fmla="*/ 96729 h 953574"/>
                <a:gd name="connsiteX47" fmla="*/ 122067 w 959953"/>
                <a:gd name="connsiteY47" fmla="*/ 96433 h 953574"/>
                <a:gd name="connsiteX48" fmla="*/ 209133 w 959953"/>
                <a:gd name="connsiteY48" fmla="*/ 47870 h 953574"/>
                <a:gd name="connsiteX49" fmla="*/ 314540 w 959953"/>
                <a:gd name="connsiteY49" fmla="*/ 24956 h 953574"/>
                <a:gd name="connsiteX50" fmla="*/ 634972 w 959953"/>
                <a:gd name="connsiteY50" fmla="*/ 266954 h 953574"/>
                <a:gd name="connsiteX51" fmla="*/ 713619 w 959953"/>
                <a:gd name="connsiteY51" fmla="*/ 599119 h 953574"/>
                <a:gd name="connsiteX52" fmla="*/ 631507 w 959953"/>
                <a:gd name="connsiteY52" fmla="*/ 524687 h 953574"/>
                <a:gd name="connsiteX53" fmla="*/ 713619 w 959953"/>
                <a:gd name="connsiteY53" fmla="*/ 434896 h 953574"/>
                <a:gd name="connsiteX54" fmla="*/ 713619 w 959953"/>
                <a:gd name="connsiteY54" fmla="*/ 475952 h 953574"/>
                <a:gd name="connsiteX55" fmla="*/ 792448 w 959953"/>
                <a:gd name="connsiteY55" fmla="*/ 451592 h 953574"/>
                <a:gd name="connsiteX56" fmla="*/ 813239 w 959953"/>
                <a:gd name="connsiteY56" fmla="*/ 441610 h 953574"/>
                <a:gd name="connsiteX57" fmla="*/ 861107 w 959953"/>
                <a:gd name="connsiteY57" fmla="*/ 412845 h 953574"/>
                <a:gd name="connsiteX58" fmla="*/ 878368 w 959953"/>
                <a:gd name="connsiteY58" fmla="*/ 399992 h 953574"/>
                <a:gd name="connsiteX59" fmla="*/ 925777 w 959953"/>
                <a:gd name="connsiteY59" fmla="*/ 349242 h 953574"/>
                <a:gd name="connsiteX60" fmla="*/ 954533 w 959953"/>
                <a:gd name="connsiteY60" fmla="*/ 284342 h 953574"/>
                <a:gd name="connsiteX61" fmla="*/ 953280 w 959953"/>
                <a:gd name="connsiteY61" fmla="*/ 275193 h 953574"/>
                <a:gd name="connsiteX62" fmla="*/ 953280 w 959953"/>
                <a:gd name="connsiteY62" fmla="*/ 275192 h 953574"/>
                <a:gd name="connsiteX63" fmla="*/ 935230 w 959953"/>
                <a:gd name="connsiteY63" fmla="*/ 232382 h 953574"/>
                <a:gd name="connsiteX64" fmla="*/ 926480 w 959953"/>
                <a:gd name="connsiteY64" fmla="*/ 219408 h 953574"/>
                <a:gd name="connsiteX65" fmla="*/ 907277 w 959953"/>
                <a:gd name="connsiteY65" fmla="*/ 193361 h 953574"/>
                <a:gd name="connsiteX66" fmla="*/ 893773 w 959953"/>
                <a:gd name="connsiteY66" fmla="*/ 179725 h 953574"/>
                <a:gd name="connsiteX67" fmla="*/ 870441 w 959953"/>
                <a:gd name="connsiteY67" fmla="*/ 158906 h 953574"/>
                <a:gd name="connsiteX68" fmla="*/ 853342 w 959953"/>
                <a:gd name="connsiteY68" fmla="*/ 146614 h 953574"/>
                <a:gd name="connsiteX69" fmla="*/ 832655 w 959953"/>
                <a:gd name="connsiteY69" fmla="*/ 134047 h 953574"/>
                <a:gd name="connsiteX70" fmla="*/ 752156 w 959953"/>
                <a:gd name="connsiteY70" fmla="*/ 100045 h 953574"/>
                <a:gd name="connsiteX71" fmla="*/ 631508 w 959953"/>
                <a:gd name="connsiteY71" fmla="*/ 82112 h 953574"/>
                <a:gd name="connsiteX72" fmla="*/ 631507 w 959953"/>
                <a:gd name="connsiteY72" fmla="*/ 82112 h 953574"/>
                <a:gd name="connsiteX73" fmla="*/ 631507 w 959953"/>
                <a:gd name="connsiteY73" fmla="*/ 0 h 953574"/>
                <a:gd name="connsiteX74" fmla="*/ 959953 w 959953"/>
                <a:gd name="connsiteY74" fmla="*/ 241815 h 953574"/>
                <a:gd name="connsiteX75" fmla="*/ 959953 w 959953"/>
                <a:gd name="connsiteY75" fmla="*/ 323927 h 953574"/>
                <a:gd name="connsiteX76" fmla="*/ 959664 w 959953"/>
                <a:gd name="connsiteY76" fmla="*/ 326454 h 953574"/>
                <a:gd name="connsiteX77" fmla="*/ 959927 w 959953"/>
                <a:gd name="connsiteY77" fmla="*/ 329017 h 953574"/>
                <a:gd name="connsiteX78" fmla="*/ 956870 w 959953"/>
                <a:gd name="connsiteY78" fmla="*/ 350916 h 953574"/>
                <a:gd name="connsiteX79" fmla="*/ 955316 w 959953"/>
                <a:gd name="connsiteY79" fmla="*/ 364516 h 953574"/>
                <a:gd name="connsiteX80" fmla="*/ 954740 w 959953"/>
                <a:gd name="connsiteY80" fmla="*/ 366170 h 953574"/>
                <a:gd name="connsiteX81" fmla="*/ 954444 w 959953"/>
                <a:gd name="connsiteY81" fmla="*/ 368288 h 953574"/>
                <a:gd name="connsiteX82" fmla="*/ 946676 w 959953"/>
                <a:gd name="connsiteY82" fmla="*/ 389318 h 953574"/>
                <a:gd name="connsiteX83" fmla="*/ 941856 w 959953"/>
                <a:gd name="connsiteY83" fmla="*/ 403153 h 953574"/>
                <a:gd name="connsiteX84" fmla="*/ 941098 w 959953"/>
                <a:gd name="connsiteY84" fmla="*/ 404417 h 953574"/>
                <a:gd name="connsiteX85" fmla="*/ 940574 w 959953"/>
                <a:gd name="connsiteY85" fmla="*/ 405836 h 953574"/>
                <a:gd name="connsiteX86" fmla="*/ 928697 w 959953"/>
                <a:gd name="connsiteY86" fmla="*/ 425104 h 953574"/>
                <a:gd name="connsiteX87" fmla="*/ 920247 w 959953"/>
                <a:gd name="connsiteY87" fmla="*/ 439198 h 953574"/>
                <a:gd name="connsiteX88" fmla="*/ 919463 w 959953"/>
                <a:gd name="connsiteY88" fmla="*/ 440083 h 953574"/>
                <a:gd name="connsiteX89" fmla="*/ 918897 w 959953"/>
                <a:gd name="connsiteY89" fmla="*/ 441002 h 953574"/>
                <a:gd name="connsiteX90" fmla="*/ 902309 w 959953"/>
                <a:gd name="connsiteY90" fmla="*/ 459437 h 953574"/>
                <a:gd name="connsiteX91" fmla="*/ 891166 w 959953"/>
                <a:gd name="connsiteY91" fmla="*/ 472008 h 953574"/>
                <a:gd name="connsiteX92" fmla="*/ 890725 w 959953"/>
                <a:gd name="connsiteY92" fmla="*/ 472310 h 953574"/>
                <a:gd name="connsiteX93" fmla="*/ 889989 w 959953"/>
                <a:gd name="connsiteY93" fmla="*/ 473128 h 953574"/>
                <a:gd name="connsiteX94" fmla="*/ 826118 w 959953"/>
                <a:gd name="connsiteY94" fmla="*/ 516566 h 953574"/>
                <a:gd name="connsiteX95" fmla="*/ 813286 w 959953"/>
                <a:gd name="connsiteY95" fmla="*/ 525356 h 953574"/>
                <a:gd name="connsiteX96" fmla="*/ 813107 w 959953"/>
                <a:gd name="connsiteY96" fmla="*/ 525415 h 953574"/>
                <a:gd name="connsiteX97" fmla="*/ 812795 w 959953"/>
                <a:gd name="connsiteY97" fmla="*/ 525627 h 953574"/>
                <a:gd name="connsiteX98" fmla="*/ 713619 w 959953"/>
                <a:gd name="connsiteY98" fmla="*/ 558063 h 953574"/>
                <a:gd name="connsiteX99" fmla="*/ 519277 w 959953"/>
                <a:gd name="connsiteY99" fmla="*/ 939296 h 953574"/>
                <a:gd name="connsiteX100" fmla="*/ 479873 w 959953"/>
                <a:gd name="connsiteY100" fmla="*/ 937059 h 953574"/>
                <a:gd name="connsiteX101" fmla="*/ 518583 w 959953"/>
                <a:gd name="connsiteY101" fmla="*/ 939411 h 953574"/>
                <a:gd name="connsiteX102" fmla="*/ 672362 w 959953"/>
                <a:gd name="connsiteY102" fmla="*/ 932426 h 953574"/>
                <a:gd name="connsiteX103" fmla="*/ 557926 w 959953"/>
                <a:gd name="connsiteY103" fmla="*/ 950972 h 953574"/>
                <a:gd name="connsiteX104" fmla="*/ 479871 w 959953"/>
                <a:gd name="connsiteY104" fmla="*/ 937059 h 953574"/>
                <a:gd name="connsiteX105" fmla="*/ 467340 w 959953"/>
                <a:gd name="connsiteY105" fmla="*/ 932979 h 953574"/>
                <a:gd name="connsiteX106" fmla="*/ 459166 w 959953"/>
                <a:gd name="connsiteY106" fmla="*/ 931989 h 953574"/>
                <a:gd name="connsiteX107" fmla="*/ 447429 w 959953"/>
                <a:gd name="connsiteY107" fmla="*/ 926495 h 953574"/>
                <a:gd name="connsiteX108" fmla="*/ 435465 w 959953"/>
                <a:gd name="connsiteY108" fmla="*/ 922599 h 953574"/>
                <a:gd name="connsiteX109" fmla="*/ 426463 w 959953"/>
                <a:gd name="connsiteY109" fmla="*/ 916681 h 953574"/>
                <a:gd name="connsiteX110" fmla="*/ 417693 w 959953"/>
                <a:gd name="connsiteY110" fmla="*/ 912575 h 953574"/>
                <a:gd name="connsiteX111" fmla="*/ 407785 w 959953"/>
                <a:gd name="connsiteY111" fmla="*/ 904401 h 953574"/>
                <a:gd name="connsiteX112" fmla="*/ 396296 w 959953"/>
                <a:gd name="connsiteY112" fmla="*/ 896847 h 953574"/>
                <a:gd name="connsiteX113" fmla="*/ 388481 w 959953"/>
                <a:gd name="connsiteY113" fmla="*/ 888474 h 953574"/>
                <a:gd name="connsiteX114" fmla="*/ 380857 w 959953"/>
                <a:gd name="connsiteY114" fmla="*/ 882184 h 953574"/>
                <a:gd name="connsiteX115" fmla="*/ 372771 w 959953"/>
                <a:gd name="connsiteY115" fmla="*/ 871640 h 953574"/>
                <a:gd name="connsiteX116" fmla="*/ 363045 w 959953"/>
                <a:gd name="connsiteY116" fmla="*/ 861219 h 953574"/>
                <a:gd name="connsiteX117" fmla="*/ 356603 w 959953"/>
                <a:gd name="connsiteY117" fmla="*/ 850559 h 953574"/>
                <a:gd name="connsiteX118" fmla="*/ 349784 w 959953"/>
                <a:gd name="connsiteY118" fmla="*/ 841668 h 953574"/>
                <a:gd name="connsiteX119" fmla="*/ 343860 w 959953"/>
                <a:gd name="connsiteY119" fmla="*/ 829475 h 953574"/>
                <a:gd name="connsiteX120" fmla="*/ 336401 w 959953"/>
                <a:gd name="connsiteY120" fmla="*/ 817134 h 953574"/>
                <a:gd name="connsiteX121" fmla="*/ 331238 w 959953"/>
                <a:gd name="connsiteY121" fmla="*/ 803497 h 953574"/>
                <a:gd name="connsiteX122" fmla="*/ 325595 w 959953"/>
                <a:gd name="connsiteY122" fmla="*/ 791882 h 953574"/>
                <a:gd name="connsiteX123" fmla="*/ 323936 w 959953"/>
                <a:gd name="connsiteY123" fmla="*/ 784207 h 953574"/>
                <a:gd name="connsiteX124" fmla="*/ 317046 w 959953"/>
                <a:gd name="connsiteY124" fmla="*/ 766009 h 953574"/>
                <a:gd name="connsiteX125" fmla="*/ 305667 w 959953"/>
                <a:gd name="connsiteY125" fmla="*/ 709260 h 953574"/>
                <a:gd name="connsiteX126" fmla="*/ 305929 w 959953"/>
                <a:gd name="connsiteY126" fmla="*/ 700915 h 953574"/>
                <a:gd name="connsiteX127" fmla="*/ 304036 w 959953"/>
                <a:gd name="connsiteY127" fmla="*/ 692163 h 953574"/>
                <a:gd name="connsiteX128" fmla="*/ 309572 w 959953"/>
                <a:gd name="connsiteY128" fmla="*/ 584565 h 953574"/>
                <a:gd name="connsiteX129" fmla="*/ 309573 w 959953"/>
                <a:gd name="connsiteY129" fmla="*/ 584565 h 953574"/>
                <a:gd name="connsiteX130" fmla="*/ 387628 w 959953"/>
                <a:gd name="connsiteY130" fmla="*/ 598478 h 953574"/>
                <a:gd name="connsiteX131" fmla="*/ 387627 w 959953"/>
                <a:gd name="connsiteY131" fmla="*/ 598479 h 953574"/>
                <a:gd name="connsiteX132" fmla="*/ 382625 w 959953"/>
                <a:gd name="connsiteY132" fmla="*/ 703040 h 953574"/>
                <a:gd name="connsiteX133" fmla="*/ 388024 w 959953"/>
                <a:gd name="connsiteY133" fmla="*/ 734557 h 953574"/>
                <a:gd name="connsiteX134" fmla="*/ 402202 w 959953"/>
                <a:gd name="connsiteY134" fmla="*/ 797361 h 953574"/>
                <a:gd name="connsiteX135" fmla="*/ 429737 w 959953"/>
                <a:gd name="connsiteY135" fmla="*/ 857589 h 953574"/>
                <a:gd name="connsiteX136" fmla="*/ 435784 w 959953"/>
                <a:gd name="connsiteY136" fmla="*/ 866034 h 953574"/>
                <a:gd name="connsiteX137" fmla="*/ 483259 w 959953"/>
                <a:gd name="connsiteY137" fmla="*/ 917845 h 953574"/>
                <a:gd name="connsiteX138" fmla="*/ 519600 w 959953"/>
                <a:gd name="connsiteY138" fmla="*/ 939243 h 953574"/>
                <a:gd name="connsiteX139" fmla="*/ 556966 w 959953"/>
                <a:gd name="connsiteY139" fmla="*/ 933051 h 953574"/>
                <a:gd name="connsiteX140" fmla="*/ 606237 w 959953"/>
                <a:gd name="connsiteY140" fmla="*/ 911078 h 953574"/>
                <a:gd name="connsiteX141" fmla="*/ 618017 w 959953"/>
                <a:gd name="connsiteY141" fmla="*/ 903735 h 953574"/>
                <a:gd name="connsiteX142" fmla="*/ 640369 w 959953"/>
                <a:gd name="connsiteY142" fmla="*/ 885507 h 953574"/>
                <a:gd name="connsiteX143" fmla="*/ 682219 w 959953"/>
                <a:gd name="connsiteY143" fmla="*/ 842260 h 953574"/>
                <a:gd name="connsiteX144" fmla="*/ 697583 w 959953"/>
                <a:gd name="connsiteY144" fmla="*/ 822440 h 953574"/>
                <a:gd name="connsiteX145" fmla="*/ 740385 w 959953"/>
                <a:gd name="connsiteY145" fmla="*/ 741888 h 953574"/>
                <a:gd name="connsiteX146" fmla="*/ 701358 w 959953"/>
                <a:gd name="connsiteY146" fmla="*/ 734932 h 953574"/>
                <a:gd name="connsiteX147" fmla="*/ 800500 w 959953"/>
                <a:gd name="connsiteY147" fmla="*/ 672069 h 953574"/>
                <a:gd name="connsiteX148" fmla="*/ 857468 w 959953"/>
                <a:gd name="connsiteY148" fmla="*/ 762758 h 953574"/>
                <a:gd name="connsiteX149" fmla="*/ 818440 w 959953"/>
                <a:gd name="connsiteY149" fmla="*/ 755801 h 953574"/>
                <a:gd name="connsiteX150" fmla="*/ 672362 w 959953"/>
                <a:gd name="connsiteY150" fmla="*/ 932426 h 95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959953" h="953574">
                  <a:moveTo>
                    <a:pt x="634972" y="266954"/>
                  </a:moveTo>
                  <a:lnTo>
                    <a:pt x="547907" y="315518"/>
                  </a:lnTo>
                  <a:lnTo>
                    <a:pt x="547907" y="315518"/>
                  </a:lnTo>
                  <a:lnTo>
                    <a:pt x="459376" y="197171"/>
                  </a:lnTo>
                  <a:lnTo>
                    <a:pt x="379201" y="129980"/>
                  </a:lnTo>
                  <a:lnTo>
                    <a:pt x="354931" y="114757"/>
                  </a:lnTo>
                  <a:lnTo>
                    <a:pt x="333047" y="103193"/>
                  </a:lnTo>
                  <a:lnTo>
                    <a:pt x="299308" y="89575"/>
                  </a:lnTo>
                  <a:lnTo>
                    <a:pt x="278263" y="82541"/>
                  </a:lnTo>
                  <a:lnTo>
                    <a:pt x="241960" y="76094"/>
                  </a:lnTo>
                  <a:lnTo>
                    <a:pt x="224360" y="73747"/>
                  </a:lnTo>
                  <a:lnTo>
                    <a:pt x="172686" y="77477"/>
                  </a:lnTo>
                  <a:lnTo>
                    <a:pt x="168514" y="79039"/>
                  </a:lnTo>
                  <a:lnTo>
                    <a:pt x="144149" y="109140"/>
                  </a:lnTo>
                  <a:lnTo>
                    <a:pt x="144144" y="109151"/>
                  </a:lnTo>
                  <a:lnTo>
                    <a:pt x="121172" y="159702"/>
                  </a:lnTo>
                  <a:lnTo>
                    <a:pt x="108640" y="209297"/>
                  </a:lnTo>
                  <a:lnTo>
                    <a:pt x="103463" y="241752"/>
                  </a:lnTo>
                  <a:lnTo>
                    <a:pt x="104554" y="303947"/>
                  </a:lnTo>
                  <a:lnTo>
                    <a:pt x="106447" y="334735"/>
                  </a:lnTo>
                  <a:lnTo>
                    <a:pt x="130598" y="434137"/>
                  </a:lnTo>
                  <a:lnTo>
                    <a:pt x="174130" y="409855"/>
                  </a:lnTo>
                  <a:lnTo>
                    <a:pt x="128276" y="549587"/>
                  </a:lnTo>
                  <a:lnTo>
                    <a:pt x="0" y="506984"/>
                  </a:lnTo>
                  <a:lnTo>
                    <a:pt x="43533" y="482702"/>
                  </a:lnTo>
                  <a:lnTo>
                    <a:pt x="43532" y="482699"/>
                  </a:lnTo>
                  <a:lnTo>
                    <a:pt x="15907" y="359550"/>
                  </a:lnTo>
                  <a:lnTo>
                    <a:pt x="15897" y="359146"/>
                  </a:lnTo>
                  <a:lnTo>
                    <a:pt x="15790" y="358669"/>
                  </a:lnTo>
                  <a:lnTo>
                    <a:pt x="14819" y="316615"/>
                  </a:lnTo>
                  <a:lnTo>
                    <a:pt x="14447" y="301973"/>
                  </a:lnTo>
                  <a:lnTo>
                    <a:pt x="14476" y="301745"/>
                  </a:lnTo>
                  <a:lnTo>
                    <a:pt x="14460" y="301071"/>
                  </a:lnTo>
                  <a:lnTo>
                    <a:pt x="18739" y="266591"/>
                  </a:lnTo>
                  <a:lnTo>
                    <a:pt x="20937" y="248473"/>
                  </a:lnTo>
                  <a:lnTo>
                    <a:pt x="21024" y="248173"/>
                  </a:lnTo>
                  <a:lnTo>
                    <a:pt x="21078" y="247745"/>
                  </a:lnTo>
                  <a:lnTo>
                    <a:pt x="29340" y="219894"/>
                  </a:lnTo>
                  <a:lnTo>
                    <a:pt x="35158" y="200111"/>
                  </a:lnTo>
                  <a:lnTo>
                    <a:pt x="35280" y="199875"/>
                  </a:lnTo>
                  <a:lnTo>
                    <a:pt x="35336" y="199685"/>
                  </a:lnTo>
                  <a:cubicBezTo>
                    <a:pt x="47319" y="169621"/>
                    <a:pt x="64190" y="143730"/>
                    <a:pt x="85538" y="123338"/>
                  </a:cubicBezTo>
                  <a:lnTo>
                    <a:pt x="85921" y="123052"/>
                  </a:lnTo>
                  <a:lnTo>
                    <a:pt x="85939" y="123032"/>
                  </a:lnTo>
                  <a:lnTo>
                    <a:pt x="86870" y="122346"/>
                  </a:lnTo>
                  <a:lnTo>
                    <a:pt x="120864" y="97040"/>
                  </a:lnTo>
                  <a:lnTo>
                    <a:pt x="121665" y="96729"/>
                  </a:lnTo>
                  <a:lnTo>
                    <a:pt x="122067" y="96433"/>
                  </a:lnTo>
                  <a:lnTo>
                    <a:pt x="209133" y="47870"/>
                  </a:lnTo>
                  <a:cubicBezTo>
                    <a:pt x="241107" y="30034"/>
                    <a:pt x="277004" y="22788"/>
                    <a:pt x="314540" y="24956"/>
                  </a:cubicBezTo>
                  <a:cubicBezTo>
                    <a:pt x="427148" y="31462"/>
                    <a:pt x="554508" y="122700"/>
                    <a:pt x="634972" y="266954"/>
                  </a:cubicBezTo>
                  <a:close/>
                  <a:moveTo>
                    <a:pt x="713619" y="599119"/>
                  </a:moveTo>
                  <a:lnTo>
                    <a:pt x="631507" y="524687"/>
                  </a:lnTo>
                  <a:lnTo>
                    <a:pt x="713619" y="434896"/>
                  </a:lnTo>
                  <a:lnTo>
                    <a:pt x="713619" y="475952"/>
                  </a:lnTo>
                  <a:lnTo>
                    <a:pt x="792448" y="451592"/>
                  </a:lnTo>
                  <a:lnTo>
                    <a:pt x="813239" y="441610"/>
                  </a:lnTo>
                  <a:lnTo>
                    <a:pt x="861107" y="412845"/>
                  </a:lnTo>
                  <a:lnTo>
                    <a:pt x="878368" y="399992"/>
                  </a:lnTo>
                  <a:lnTo>
                    <a:pt x="925777" y="349242"/>
                  </a:lnTo>
                  <a:lnTo>
                    <a:pt x="954533" y="284342"/>
                  </a:lnTo>
                  <a:lnTo>
                    <a:pt x="953280" y="275193"/>
                  </a:lnTo>
                  <a:lnTo>
                    <a:pt x="953280" y="275192"/>
                  </a:lnTo>
                  <a:lnTo>
                    <a:pt x="935230" y="232382"/>
                  </a:lnTo>
                  <a:lnTo>
                    <a:pt x="926480" y="219408"/>
                  </a:lnTo>
                  <a:lnTo>
                    <a:pt x="907277" y="193361"/>
                  </a:lnTo>
                  <a:lnTo>
                    <a:pt x="893773" y="179725"/>
                  </a:lnTo>
                  <a:lnTo>
                    <a:pt x="870441" y="158906"/>
                  </a:lnTo>
                  <a:lnTo>
                    <a:pt x="853342" y="146614"/>
                  </a:lnTo>
                  <a:lnTo>
                    <a:pt x="832655" y="134047"/>
                  </a:lnTo>
                  <a:lnTo>
                    <a:pt x="752156" y="100045"/>
                  </a:lnTo>
                  <a:lnTo>
                    <a:pt x="631508" y="82112"/>
                  </a:lnTo>
                  <a:lnTo>
                    <a:pt x="631507" y="82112"/>
                  </a:lnTo>
                  <a:lnTo>
                    <a:pt x="631507" y="0"/>
                  </a:lnTo>
                  <a:cubicBezTo>
                    <a:pt x="812903" y="0"/>
                    <a:pt x="959953" y="108264"/>
                    <a:pt x="959953" y="241815"/>
                  </a:cubicBezTo>
                  <a:lnTo>
                    <a:pt x="959953" y="323927"/>
                  </a:lnTo>
                  <a:lnTo>
                    <a:pt x="959664" y="326454"/>
                  </a:lnTo>
                  <a:lnTo>
                    <a:pt x="959927" y="329017"/>
                  </a:lnTo>
                  <a:lnTo>
                    <a:pt x="956870" y="350916"/>
                  </a:lnTo>
                  <a:lnTo>
                    <a:pt x="955316" y="364516"/>
                  </a:lnTo>
                  <a:lnTo>
                    <a:pt x="954740" y="366170"/>
                  </a:lnTo>
                  <a:lnTo>
                    <a:pt x="954444" y="368288"/>
                  </a:lnTo>
                  <a:lnTo>
                    <a:pt x="946676" y="389318"/>
                  </a:lnTo>
                  <a:lnTo>
                    <a:pt x="941856" y="403153"/>
                  </a:lnTo>
                  <a:lnTo>
                    <a:pt x="941098" y="404417"/>
                  </a:lnTo>
                  <a:lnTo>
                    <a:pt x="940574" y="405836"/>
                  </a:lnTo>
                  <a:lnTo>
                    <a:pt x="928697" y="425104"/>
                  </a:lnTo>
                  <a:lnTo>
                    <a:pt x="920247" y="439198"/>
                  </a:lnTo>
                  <a:lnTo>
                    <a:pt x="919463" y="440083"/>
                  </a:lnTo>
                  <a:lnTo>
                    <a:pt x="918897" y="441002"/>
                  </a:lnTo>
                  <a:lnTo>
                    <a:pt x="902309" y="459437"/>
                  </a:lnTo>
                  <a:lnTo>
                    <a:pt x="891166" y="472008"/>
                  </a:lnTo>
                  <a:lnTo>
                    <a:pt x="890725" y="472310"/>
                  </a:lnTo>
                  <a:lnTo>
                    <a:pt x="889989" y="473128"/>
                  </a:lnTo>
                  <a:lnTo>
                    <a:pt x="826118" y="516566"/>
                  </a:lnTo>
                  <a:lnTo>
                    <a:pt x="813286" y="525356"/>
                  </a:lnTo>
                  <a:lnTo>
                    <a:pt x="813107" y="525415"/>
                  </a:lnTo>
                  <a:lnTo>
                    <a:pt x="812795" y="525627"/>
                  </a:lnTo>
                  <a:cubicBezTo>
                    <a:pt x="783144" y="540075"/>
                    <a:pt x="749828" y="551180"/>
                    <a:pt x="713619" y="558063"/>
                  </a:cubicBezTo>
                  <a:close/>
                  <a:moveTo>
                    <a:pt x="519277" y="939296"/>
                  </a:moveTo>
                  <a:lnTo>
                    <a:pt x="479873" y="937059"/>
                  </a:lnTo>
                  <a:lnTo>
                    <a:pt x="518583" y="939411"/>
                  </a:lnTo>
                  <a:close/>
                  <a:moveTo>
                    <a:pt x="672362" y="932426"/>
                  </a:moveTo>
                  <a:cubicBezTo>
                    <a:pt x="635780" y="950874"/>
                    <a:pt x="596564" y="957859"/>
                    <a:pt x="557926" y="950972"/>
                  </a:cubicBezTo>
                  <a:lnTo>
                    <a:pt x="479871" y="937059"/>
                  </a:lnTo>
                  <a:lnTo>
                    <a:pt x="467340" y="932979"/>
                  </a:lnTo>
                  <a:lnTo>
                    <a:pt x="459166" y="931989"/>
                  </a:lnTo>
                  <a:lnTo>
                    <a:pt x="447429" y="926495"/>
                  </a:lnTo>
                  <a:lnTo>
                    <a:pt x="435465" y="922599"/>
                  </a:lnTo>
                  <a:lnTo>
                    <a:pt x="426463" y="916681"/>
                  </a:lnTo>
                  <a:lnTo>
                    <a:pt x="417693" y="912575"/>
                  </a:lnTo>
                  <a:lnTo>
                    <a:pt x="407785" y="904401"/>
                  </a:lnTo>
                  <a:lnTo>
                    <a:pt x="396296" y="896847"/>
                  </a:lnTo>
                  <a:lnTo>
                    <a:pt x="388481" y="888474"/>
                  </a:lnTo>
                  <a:lnTo>
                    <a:pt x="380857" y="882184"/>
                  </a:lnTo>
                  <a:lnTo>
                    <a:pt x="372771" y="871640"/>
                  </a:lnTo>
                  <a:lnTo>
                    <a:pt x="363045" y="861219"/>
                  </a:lnTo>
                  <a:lnTo>
                    <a:pt x="356603" y="850559"/>
                  </a:lnTo>
                  <a:lnTo>
                    <a:pt x="349784" y="841668"/>
                  </a:lnTo>
                  <a:lnTo>
                    <a:pt x="343860" y="829475"/>
                  </a:lnTo>
                  <a:lnTo>
                    <a:pt x="336401" y="817134"/>
                  </a:lnTo>
                  <a:lnTo>
                    <a:pt x="331238" y="803497"/>
                  </a:lnTo>
                  <a:lnTo>
                    <a:pt x="325595" y="791882"/>
                  </a:lnTo>
                  <a:lnTo>
                    <a:pt x="323936" y="784207"/>
                  </a:lnTo>
                  <a:lnTo>
                    <a:pt x="317046" y="766009"/>
                  </a:lnTo>
                  <a:cubicBezTo>
                    <a:pt x="311886" y="747951"/>
                    <a:pt x="308055" y="728956"/>
                    <a:pt x="305667" y="709260"/>
                  </a:cubicBezTo>
                  <a:lnTo>
                    <a:pt x="305929" y="700915"/>
                  </a:lnTo>
                  <a:lnTo>
                    <a:pt x="304036" y="692163"/>
                  </a:lnTo>
                  <a:cubicBezTo>
                    <a:pt x="301325" y="657090"/>
                    <a:pt x="303131" y="620703"/>
                    <a:pt x="309572" y="584565"/>
                  </a:cubicBezTo>
                  <a:lnTo>
                    <a:pt x="309573" y="584565"/>
                  </a:lnTo>
                  <a:lnTo>
                    <a:pt x="387628" y="598478"/>
                  </a:lnTo>
                  <a:lnTo>
                    <a:pt x="387627" y="598479"/>
                  </a:lnTo>
                  <a:lnTo>
                    <a:pt x="382625" y="703040"/>
                  </a:lnTo>
                  <a:lnTo>
                    <a:pt x="388024" y="734557"/>
                  </a:lnTo>
                  <a:lnTo>
                    <a:pt x="402202" y="797361"/>
                  </a:lnTo>
                  <a:lnTo>
                    <a:pt x="429737" y="857589"/>
                  </a:lnTo>
                  <a:lnTo>
                    <a:pt x="435784" y="866034"/>
                  </a:lnTo>
                  <a:lnTo>
                    <a:pt x="483259" y="917845"/>
                  </a:lnTo>
                  <a:lnTo>
                    <a:pt x="519600" y="939243"/>
                  </a:lnTo>
                  <a:lnTo>
                    <a:pt x="556966" y="933051"/>
                  </a:lnTo>
                  <a:lnTo>
                    <a:pt x="606237" y="911078"/>
                  </a:lnTo>
                  <a:lnTo>
                    <a:pt x="618017" y="903735"/>
                  </a:lnTo>
                  <a:lnTo>
                    <a:pt x="640369" y="885507"/>
                  </a:lnTo>
                  <a:lnTo>
                    <a:pt x="682219" y="842260"/>
                  </a:lnTo>
                  <a:lnTo>
                    <a:pt x="697583" y="822440"/>
                  </a:lnTo>
                  <a:lnTo>
                    <a:pt x="740385" y="741888"/>
                  </a:lnTo>
                  <a:lnTo>
                    <a:pt x="701358" y="734932"/>
                  </a:lnTo>
                  <a:lnTo>
                    <a:pt x="800500" y="672069"/>
                  </a:lnTo>
                  <a:lnTo>
                    <a:pt x="857468" y="762758"/>
                  </a:lnTo>
                  <a:lnTo>
                    <a:pt x="818440" y="755801"/>
                  </a:lnTo>
                  <a:cubicBezTo>
                    <a:pt x="786984" y="839089"/>
                    <a:pt x="733333" y="901679"/>
                    <a:pt x="672362" y="93242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8" name="矩形 27"/>
          <p:cNvSpPr/>
          <p:nvPr/>
        </p:nvSpPr>
        <p:spPr>
          <a:xfrm>
            <a:off x="9198027" y="5286339"/>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sp>
        <p:nvSpPr>
          <p:cNvPr id="32" name="文本框 31"/>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3" name="文本框 32"/>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
        <p:nvSpPr>
          <p:cNvPr id="34" name="矩形 33"/>
          <p:cNvSpPr/>
          <p:nvPr/>
        </p:nvSpPr>
        <p:spPr>
          <a:xfrm>
            <a:off x="2579539" y="3059218"/>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
        <p:nvSpPr>
          <p:cNvPr id="35" name="矩形 34"/>
          <p:cNvSpPr/>
          <p:nvPr/>
        </p:nvSpPr>
        <p:spPr>
          <a:xfrm>
            <a:off x="2579539" y="4190957"/>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
        <p:nvSpPr>
          <p:cNvPr id="36" name="矩形 35"/>
          <p:cNvSpPr/>
          <p:nvPr/>
        </p:nvSpPr>
        <p:spPr>
          <a:xfrm>
            <a:off x="2579539" y="5322696"/>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Tree>
  </p:cSld>
  <p:clrMapOvr>
    <a:masterClrMapping/>
  </p:clrMapOvr>
  <p:transition spd="slow" advTm="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4b49a43-dbff-4743-ad1b-beb634bb5ed0"/>
          <p:cNvGrpSpPr>
            <a:grpSpLocks noChangeAspect="1"/>
          </p:cNvGrpSpPr>
          <p:nvPr/>
        </p:nvGrpSpPr>
        <p:grpSpPr>
          <a:xfrm>
            <a:off x="3502732" y="1552721"/>
            <a:ext cx="5082871" cy="4485211"/>
            <a:chOff x="3502732" y="1369448"/>
            <a:chExt cx="5082871" cy="4485211"/>
          </a:xfrm>
        </p:grpSpPr>
        <p:grpSp>
          <p:nvGrpSpPr>
            <p:cNvPr id="4" name="Group 4"/>
            <p:cNvGrpSpPr/>
            <p:nvPr/>
          </p:nvGrpSpPr>
          <p:grpSpPr>
            <a:xfrm>
              <a:off x="4779717" y="1369448"/>
              <a:ext cx="2652337" cy="4485211"/>
              <a:chOff x="1468323" y="1573648"/>
              <a:chExt cx="2760777" cy="4668589"/>
            </a:xfrm>
          </p:grpSpPr>
          <p:grpSp>
            <p:nvGrpSpPr>
              <p:cNvPr id="33" name="Group 5"/>
              <p:cNvGrpSpPr/>
              <p:nvPr/>
            </p:nvGrpSpPr>
            <p:grpSpPr>
              <a:xfrm>
                <a:off x="1468323" y="2098813"/>
                <a:ext cx="2760777" cy="4143424"/>
                <a:chOff x="1454036" y="2352178"/>
                <a:chExt cx="2276135" cy="4143424"/>
              </a:xfrm>
            </p:grpSpPr>
            <p:sp>
              <p:nvSpPr>
                <p:cNvPr id="37" name="Freeform: Shape 9"/>
                <p:cNvSpPr/>
                <p:nvPr/>
              </p:nvSpPr>
              <p:spPr bwMode="auto">
                <a:xfrm rot="240385">
                  <a:off x="1692103" y="3420299"/>
                  <a:ext cx="1800000"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2"/>
                </a:solidFill>
                <a:ln>
                  <a:noFill/>
                </a:ln>
              </p:spPr>
              <p:txBody>
                <a:bodyPr anchor="ctr"/>
                <a:lstStyle/>
                <a:p>
                  <a:pPr algn="ctr"/>
                  <a:endParaRPr/>
                </a:p>
              </p:txBody>
            </p:sp>
            <p:sp>
              <p:nvSpPr>
                <p:cNvPr id="38" name="Freeform: Shape 10"/>
                <p:cNvSpPr/>
                <p:nvPr/>
              </p:nvSpPr>
              <p:spPr bwMode="auto">
                <a:xfrm>
                  <a:off x="2175682" y="6289093"/>
                  <a:ext cx="832843" cy="206509"/>
                </a:xfrm>
                <a:custGeom>
                  <a:avLst/>
                  <a:gdLst>
                    <a:gd name="T0" fmla="*/ 0 w 155"/>
                    <a:gd name="T1" fmla="*/ 0 h 38"/>
                    <a:gd name="T2" fmla="*/ 31 w 155"/>
                    <a:gd name="T3" fmla="*/ 38 h 38"/>
                    <a:gd name="T4" fmla="*/ 117 w 155"/>
                    <a:gd name="T5" fmla="*/ 38 h 38"/>
                    <a:gd name="T6" fmla="*/ 155 w 155"/>
                    <a:gd name="T7" fmla="*/ 0 h 38"/>
                    <a:gd name="T8" fmla="*/ 0 w 155"/>
                    <a:gd name="T9" fmla="*/ 0 h 38"/>
                  </a:gdLst>
                  <a:ahLst/>
                  <a:cxnLst>
                    <a:cxn ang="0">
                      <a:pos x="T0" y="T1"/>
                    </a:cxn>
                    <a:cxn ang="0">
                      <a:pos x="T2" y="T3"/>
                    </a:cxn>
                    <a:cxn ang="0">
                      <a:pos x="T4" y="T5"/>
                    </a:cxn>
                    <a:cxn ang="0">
                      <a:pos x="T6" y="T7"/>
                    </a:cxn>
                    <a:cxn ang="0">
                      <a:pos x="T8" y="T9"/>
                    </a:cxn>
                  </a:cxnLst>
                  <a:rect l="0" t="0" r="r" b="b"/>
                  <a:pathLst>
                    <a:path w="155" h="38">
                      <a:moveTo>
                        <a:pt x="0" y="0"/>
                      </a:moveTo>
                      <a:cubicBezTo>
                        <a:pt x="0" y="19"/>
                        <a:pt x="13" y="34"/>
                        <a:pt x="31" y="38"/>
                      </a:cubicBezTo>
                      <a:cubicBezTo>
                        <a:pt x="117" y="38"/>
                        <a:pt x="117" y="38"/>
                        <a:pt x="117" y="38"/>
                      </a:cubicBezTo>
                      <a:cubicBezTo>
                        <a:pt x="138" y="37"/>
                        <a:pt x="155" y="21"/>
                        <a:pt x="155" y="0"/>
                      </a:cubicBez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11"/>
                <p:cNvSpPr/>
                <p:nvPr/>
              </p:nvSpPr>
              <p:spPr bwMode="auto">
                <a:xfrm>
                  <a:off x="1454036" y="3976649"/>
                  <a:ext cx="2276135" cy="1302593"/>
                </a:xfrm>
                <a:custGeom>
                  <a:avLst/>
                  <a:gdLst>
                    <a:gd name="T0" fmla="*/ 29 w 424"/>
                    <a:gd name="T1" fmla="*/ 172 h 242"/>
                    <a:gd name="T2" fmla="*/ 30 w 424"/>
                    <a:gd name="T3" fmla="*/ 172 h 242"/>
                    <a:gd name="T4" fmla="*/ 157 w 424"/>
                    <a:gd name="T5" fmla="*/ 242 h 242"/>
                    <a:gd name="T6" fmla="*/ 261 w 424"/>
                    <a:gd name="T7" fmla="*/ 242 h 242"/>
                    <a:gd name="T8" fmla="*/ 269 w 424"/>
                    <a:gd name="T9" fmla="*/ 242 h 242"/>
                    <a:gd name="T10" fmla="*/ 271 w 424"/>
                    <a:gd name="T11" fmla="*/ 242 h 242"/>
                    <a:gd name="T12" fmla="*/ 282 w 424"/>
                    <a:gd name="T13" fmla="*/ 242 h 242"/>
                    <a:gd name="T14" fmla="*/ 363 w 424"/>
                    <a:gd name="T15" fmla="*/ 202 h 242"/>
                    <a:gd name="T16" fmla="*/ 381 w 424"/>
                    <a:gd name="T17" fmla="*/ 146 h 242"/>
                    <a:gd name="T18" fmla="*/ 324 w 424"/>
                    <a:gd name="T19" fmla="*/ 135 h 242"/>
                    <a:gd name="T20" fmla="*/ 218 w 424"/>
                    <a:gd name="T21" fmla="*/ 187 h 242"/>
                    <a:gd name="T22" fmla="*/ 148 w 424"/>
                    <a:gd name="T23" fmla="*/ 147 h 242"/>
                    <a:gd name="T24" fmla="*/ 391 w 424"/>
                    <a:gd name="T25" fmla="*/ 81 h 242"/>
                    <a:gd name="T26" fmla="*/ 418 w 424"/>
                    <a:gd name="T27" fmla="*/ 33 h 242"/>
                    <a:gd name="T28" fmla="*/ 370 w 424"/>
                    <a:gd name="T29" fmla="*/ 6 h 242"/>
                    <a:gd name="T30" fmla="*/ 33 w 424"/>
                    <a:gd name="T31" fmla="*/ 99 h 242"/>
                    <a:gd name="T32" fmla="*/ 6 w 424"/>
                    <a:gd name="T33" fmla="*/ 146 h 242"/>
                    <a:gd name="T34" fmla="*/ 29 w 424"/>
                    <a:gd name="T35" fmla="*/ 17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4" h="242">
                      <a:moveTo>
                        <a:pt x="29" y="172"/>
                      </a:moveTo>
                      <a:cubicBezTo>
                        <a:pt x="29" y="172"/>
                        <a:pt x="29" y="172"/>
                        <a:pt x="30" y="172"/>
                      </a:cubicBezTo>
                      <a:cubicBezTo>
                        <a:pt x="157" y="242"/>
                        <a:pt x="157" y="242"/>
                        <a:pt x="157" y="242"/>
                      </a:cubicBezTo>
                      <a:cubicBezTo>
                        <a:pt x="261" y="242"/>
                        <a:pt x="261" y="242"/>
                        <a:pt x="261" y="242"/>
                      </a:cubicBezTo>
                      <a:cubicBezTo>
                        <a:pt x="269" y="242"/>
                        <a:pt x="269" y="242"/>
                        <a:pt x="269" y="242"/>
                      </a:cubicBezTo>
                      <a:cubicBezTo>
                        <a:pt x="269" y="242"/>
                        <a:pt x="270" y="242"/>
                        <a:pt x="271" y="242"/>
                      </a:cubicBezTo>
                      <a:cubicBezTo>
                        <a:pt x="282" y="242"/>
                        <a:pt x="282" y="242"/>
                        <a:pt x="282" y="242"/>
                      </a:cubicBezTo>
                      <a:cubicBezTo>
                        <a:pt x="363" y="202"/>
                        <a:pt x="363" y="202"/>
                        <a:pt x="363" y="202"/>
                      </a:cubicBezTo>
                      <a:cubicBezTo>
                        <a:pt x="384" y="190"/>
                        <a:pt x="392" y="165"/>
                        <a:pt x="381" y="146"/>
                      </a:cubicBezTo>
                      <a:cubicBezTo>
                        <a:pt x="370" y="128"/>
                        <a:pt x="345" y="123"/>
                        <a:pt x="324" y="135"/>
                      </a:cubicBezTo>
                      <a:cubicBezTo>
                        <a:pt x="218" y="187"/>
                        <a:pt x="218" y="187"/>
                        <a:pt x="218" y="187"/>
                      </a:cubicBezTo>
                      <a:cubicBezTo>
                        <a:pt x="148" y="147"/>
                        <a:pt x="148" y="147"/>
                        <a:pt x="148" y="147"/>
                      </a:cubicBezTo>
                      <a:cubicBezTo>
                        <a:pt x="391" y="81"/>
                        <a:pt x="391" y="81"/>
                        <a:pt x="391" y="81"/>
                      </a:cubicBezTo>
                      <a:cubicBezTo>
                        <a:pt x="412" y="75"/>
                        <a:pt x="424" y="54"/>
                        <a:pt x="418" y="33"/>
                      </a:cubicBezTo>
                      <a:cubicBezTo>
                        <a:pt x="412" y="12"/>
                        <a:pt x="391" y="0"/>
                        <a:pt x="370" y="6"/>
                      </a:cubicBezTo>
                      <a:cubicBezTo>
                        <a:pt x="33" y="99"/>
                        <a:pt x="33" y="99"/>
                        <a:pt x="33" y="99"/>
                      </a:cubicBezTo>
                      <a:cubicBezTo>
                        <a:pt x="12" y="104"/>
                        <a:pt x="0" y="126"/>
                        <a:pt x="6" y="146"/>
                      </a:cubicBezTo>
                      <a:cubicBezTo>
                        <a:pt x="9" y="159"/>
                        <a:pt x="18" y="168"/>
                        <a:pt x="29" y="172"/>
                      </a:cubicBezTo>
                      <a:close/>
                    </a:path>
                  </a:pathLst>
                </a:custGeom>
                <a:solidFill>
                  <a:schemeClr val="accent1"/>
                </a:solidFill>
                <a:ln>
                  <a:noFill/>
                </a:ln>
              </p:spPr>
              <p:txBody>
                <a:bodyPr anchor="ctr"/>
                <a:lstStyle/>
                <a:p>
                  <a:pPr algn="ctr"/>
                  <a:endParaRPr/>
                </a:p>
              </p:txBody>
            </p:sp>
            <p:sp>
              <p:nvSpPr>
                <p:cNvPr id="40" name="Freeform: Shape 12"/>
                <p:cNvSpPr/>
                <p:nvPr/>
              </p:nvSpPr>
              <p:spPr bwMode="auto">
                <a:xfrm rot="637550">
                  <a:off x="1962102" y="2876424"/>
                  <a:ext cx="1260000"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3"/>
                </a:solidFill>
                <a:ln>
                  <a:noFill/>
                </a:ln>
              </p:spPr>
              <p:txBody>
                <a:bodyPr anchor="ctr"/>
                <a:lstStyle/>
                <a:p>
                  <a:pPr algn="ctr"/>
                  <a:endParaRPr/>
                </a:p>
              </p:txBody>
            </p:sp>
            <p:sp>
              <p:nvSpPr>
                <p:cNvPr id="41" name="Freeform: Shape 13"/>
                <p:cNvSpPr/>
                <p:nvPr/>
              </p:nvSpPr>
              <p:spPr bwMode="auto">
                <a:xfrm>
                  <a:off x="1963504" y="5374554"/>
                  <a:ext cx="1257206" cy="796533"/>
                </a:xfrm>
                <a:custGeom>
                  <a:avLst/>
                  <a:gdLst>
                    <a:gd name="T0" fmla="*/ 183 w 234"/>
                    <a:gd name="T1" fmla="*/ 0 h 148"/>
                    <a:gd name="T2" fmla="*/ 57 w 234"/>
                    <a:gd name="T3" fmla="*/ 0 h 148"/>
                    <a:gd name="T4" fmla="*/ 0 w 234"/>
                    <a:gd name="T5" fmla="*/ 64 h 148"/>
                    <a:gd name="T6" fmla="*/ 0 w 234"/>
                    <a:gd name="T7" fmla="*/ 86 h 148"/>
                    <a:gd name="T8" fmla="*/ 52 w 234"/>
                    <a:gd name="T9" fmla="*/ 148 h 148"/>
                    <a:gd name="T10" fmla="*/ 171 w 234"/>
                    <a:gd name="T11" fmla="*/ 148 h 148"/>
                    <a:gd name="T12" fmla="*/ 233 w 234"/>
                    <a:gd name="T13" fmla="*/ 84 h 148"/>
                    <a:gd name="T14" fmla="*/ 233 w 234"/>
                    <a:gd name="T15" fmla="*/ 62 h 148"/>
                    <a:gd name="T16" fmla="*/ 183 w 23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8">
                      <a:moveTo>
                        <a:pt x="183" y="0"/>
                      </a:moveTo>
                      <a:cubicBezTo>
                        <a:pt x="57" y="0"/>
                        <a:pt x="57" y="0"/>
                        <a:pt x="57" y="0"/>
                      </a:cubicBezTo>
                      <a:cubicBezTo>
                        <a:pt x="25" y="3"/>
                        <a:pt x="0" y="31"/>
                        <a:pt x="0" y="64"/>
                      </a:cubicBezTo>
                      <a:cubicBezTo>
                        <a:pt x="0" y="86"/>
                        <a:pt x="0" y="86"/>
                        <a:pt x="0" y="86"/>
                      </a:cubicBezTo>
                      <a:cubicBezTo>
                        <a:pt x="1" y="117"/>
                        <a:pt x="23" y="143"/>
                        <a:pt x="52" y="148"/>
                      </a:cubicBezTo>
                      <a:cubicBezTo>
                        <a:pt x="171" y="148"/>
                        <a:pt x="171" y="148"/>
                        <a:pt x="171" y="148"/>
                      </a:cubicBezTo>
                      <a:cubicBezTo>
                        <a:pt x="206" y="148"/>
                        <a:pt x="234" y="119"/>
                        <a:pt x="233" y="84"/>
                      </a:cubicBezTo>
                      <a:cubicBezTo>
                        <a:pt x="233" y="62"/>
                        <a:pt x="233" y="62"/>
                        <a:pt x="233" y="62"/>
                      </a:cubicBezTo>
                      <a:cubicBezTo>
                        <a:pt x="233" y="31"/>
                        <a:pt x="211" y="6"/>
                        <a:pt x="18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14"/>
                <p:cNvSpPr/>
                <p:nvPr/>
              </p:nvSpPr>
              <p:spPr bwMode="auto">
                <a:xfrm rot="1082925">
                  <a:off x="2146896" y="2352178"/>
                  <a:ext cx="890411"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4"/>
                </a:solidFill>
                <a:ln>
                  <a:noFill/>
                </a:ln>
              </p:spPr>
              <p:txBody>
                <a:bodyPr anchor="ctr"/>
                <a:lstStyle/>
                <a:p>
                  <a:pPr algn="ctr"/>
                  <a:endParaRPr/>
                </a:p>
              </p:txBody>
            </p:sp>
          </p:grpSp>
          <p:grpSp>
            <p:nvGrpSpPr>
              <p:cNvPr id="34" name="Group 6"/>
              <p:cNvGrpSpPr>
                <a:grpSpLocks noChangeAspect="1"/>
              </p:cNvGrpSpPr>
              <p:nvPr/>
            </p:nvGrpSpPr>
            <p:grpSpPr bwMode="auto">
              <a:xfrm>
                <a:off x="2543909" y="1573648"/>
                <a:ext cx="609600" cy="677153"/>
                <a:chOff x="347" y="3344"/>
                <a:chExt cx="586" cy="707"/>
              </a:xfrm>
              <a:solidFill>
                <a:schemeClr val="accent1"/>
              </a:solidFill>
            </p:grpSpPr>
            <p:sp>
              <p:nvSpPr>
                <p:cNvPr id="35" name="Oval 7"/>
                <p:cNvSpPr/>
                <p:nvPr/>
              </p:nvSpPr>
              <p:spPr bwMode="auto">
                <a:xfrm rot="10800000">
                  <a:off x="347" y="3466"/>
                  <a:ext cx="586" cy="58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8"/>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cxnSp>
          <p:nvCxnSpPr>
            <p:cNvPr id="5" name="Straight Arrow Connector 15"/>
            <p:cNvCxnSpPr/>
            <p:nvPr/>
          </p:nvCxnSpPr>
          <p:spPr>
            <a:xfrm flipH="1">
              <a:off x="4643871" y="1881961"/>
              <a:ext cx="1080243" cy="0"/>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20"/>
            <p:cNvCxnSpPr/>
            <p:nvPr/>
          </p:nvCxnSpPr>
          <p:spPr>
            <a:xfrm>
              <a:off x="7505360" y="2929769"/>
              <a:ext cx="1080243" cy="0"/>
            </a:xfrm>
            <a:prstGeom prst="straightConnector1">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Arrow Connector 25"/>
            <p:cNvCxnSpPr/>
            <p:nvPr/>
          </p:nvCxnSpPr>
          <p:spPr>
            <a:xfrm flipH="1">
              <a:off x="3502732" y="4175260"/>
              <a:ext cx="1080243"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30"/>
            <p:cNvCxnSpPr/>
            <p:nvPr/>
          </p:nvCxnSpPr>
          <p:spPr>
            <a:xfrm>
              <a:off x="7184445" y="5209794"/>
              <a:ext cx="1080243" cy="0"/>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8692608" y="2382234"/>
            <a:ext cx="2828832" cy="1242996"/>
            <a:chOff x="874713" y="3325188"/>
            <a:chExt cx="2828832" cy="1242996"/>
          </a:xfrm>
        </p:grpSpPr>
        <p:sp>
          <p:nvSpPr>
            <p:cNvPr id="47" name="矩形 46"/>
            <p:cNvSpPr/>
            <p:nvPr/>
          </p:nvSpPr>
          <p:spPr>
            <a:xfrm>
              <a:off x="874713" y="3677812"/>
              <a:ext cx="282883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8" name="矩形 4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4" name="组合 23"/>
          <p:cNvGrpSpPr/>
          <p:nvPr/>
        </p:nvGrpSpPr>
        <p:grpSpPr>
          <a:xfrm>
            <a:off x="8382015" y="4652638"/>
            <a:ext cx="2956545" cy="965997"/>
            <a:chOff x="874713" y="3325188"/>
            <a:chExt cx="2956545" cy="965997"/>
          </a:xfrm>
        </p:grpSpPr>
        <p:sp>
          <p:nvSpPr>
            <p:cNvPr id="25" name="矩形 24"/>
            <p:cNvSpPr/>
            <p:nvPr/>
          </p:nvSpPr>
          <p:spPr>
            <a:xfrm>
              <a:off x="874713" y="3677812"/>
              <a:ext cx="2956545"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26" name="矩形 2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7" name="组合 26"/>
          <p:cNvGrpSpPr/>
          <p:nvPr/>
        </p:nvGrpSpPr>
        <p:grpSpPr>
          <a:xfrm>
            <a:off x="445771" y="3628718"/>
            <a:ext cx="2971782" cy="1242996"/>
            <a:chOff x="455499" y="3325188"/>
            <a:chExt cx="2971782" cy="1242996"/>
          </a:xfrm>
        </p:grpSpPr>
        <p:sp>
          <p:nvSpPr>
            <p:cNvPr id="28" name="矩形 27"/>
            <p:cNvSpPr/>
            <p:nvPr/>
          </p:nvSpPr>
          <p:spPr>
            <a:xfrm>
              <a:off x="455499" y="3677812"/>
              <a:ext cx="2971782" cy="890372"/>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1185306" y="33251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0" name="组合 29"/>
          <p:cNvGrpSpPr/>
          <p:nvPr/>
        </p:nvGrpSpPr>
        <p:grpSpPr>
          <a:xfrm>
            <a:off x="1293780" y="1457610"/>
            <a:ext cx="3219710" cy="1242996"/>
            <a:chOff x="207571" y="3325188"/>
            <a:chExt cx="3219710" cy="1242996"/>
          </a:xfrm>
        </p:grpSpPr>
        <p:sp>
          <p:nvSpPr>
            <p:cNvPr id="31" name="矩形 30"/>
            <p:cNvSpPr/>
            <p:nvPr/>
          </p:nvSpPr>
          <p:spPr>
            <a:xfrm>
              <a:off x="207571" y="3677812"/>
              <a:ext cx="3219710" cy="890372"/>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2" name="矩形 31"/>
            <p:cNvSpPr/>
            <p:nvPr/>
          </p:nvSpPr>
          <p:spPr>
            <a:xfrm>
              <a:off x="1185306"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9" name="文本框 4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50" name="文本框 4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1+#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a:solidFill>
                  <a:schemeClr val="bg1"/>
                </a:solidFill>
                <a:ea typeface="+mj-ea"/>
              </a:rPr>
              <a:t>PART 02</a:t>
            </a:r>
            <a:endParaRPr lang="en-US" altLang="zh-CN" sz="5400" b="1" dirty="0">
              <a:solidFill>
                <a:schemeClr val="bg1"/>
              </a:solidFill>
              <a:ea typeface="+mj-ea"/>
            </a:endParaRP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完成情况</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宽屏</PresentationFormat>
  <Paragraphs>230</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61</cp:revision>
  <dcterms:created xsi:type="dcterms:W3CDTF">2017-06-22T13:04:00Z</dcterms:created>
  <dcterms:modified xsi:type="dcterms:W3CDTF">2021-01-26T15:52:57Z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