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8" r:id="rId2"/>
    <p:sldId id="260" r:id="rId3"/>
    <p:sldId id="261" r:id="rId4"/>
    <p:sldId id="262" r:id="rId5"/>
    <p:sldId id="259" r:id="rId6"/>
    <p:sldId id="266" r:id="rId7"/>
    <p:sldId id="265" r:id="rId8"/>
    <p:sldId id="267" r:id="rId9"/>
    <p:sldId id="268" r:id="rId10"/>
    <p:sldId id="271" r:id="rId11"/>
    <p:sldId id="273" r:id="rId12"/>
    <p:sldId id="274" r:id="rId13"/>
    <p:sldId id="269" r:id="rId14"/>
    <p:sldId id="275" r:id="rId15"/>
    <p:sldId id="277" r:id="rId16"/>
    <p:sldId id="278" r:id="rId17"/>
    <p:sldId id="270" r:id="rId18"/>
    <p:sldId id="280" r:id="rId19"/>
    <p:sldId id="279" r:id="rId20"/>
    <p:sldId id="281" r:id="rId21"/>
    <p:sldId id="263"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29E"/>
    <a:srgbClr val="B38633"/>
    <a:srgbClr val="08111E"/>
    <a:srgbClr val="0D1426"/>
    <a:srgbClr val="08080E"/>
    <a:srgbClr val="F9F7C0"/>
    <a:srgbClr val="F8DE98"/>
    <a:srgbClr val="050E18"/>
    <a:srgbClr val="F4CE78"/>
    <a:srgbClr val="E6A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25" autoAdjust="0"/>
    <p:restoredTop sz="94660"/>
  </p:normalViewPr>
  <p:slideViewPr>
    <p:cSldViewPr snapToGrid="0">
      <p:cViewPr varScale="1">
        <p:scale>
          <a:sx n="104" d="100"/>
          <a:sy n="104" d="100"/>
        </p:scale>
        <p:origin x="192" y="18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58287110662899E-2"/>
          <c:y val="3.80728018625342E-2"/>
          <c:w val="0.92145636482939597"/>
          <c:h val="0.871838090551181"/>
        </c:manualLayout>
      </c:layout>
      <c:scatterChart>
        <c:scatterStyle val="lineMarker"/>
        <c:varyColors val="0"/>
        <c:ser>
          <c:idx val="0"/>
          <c:order val="0"/>
          <c:tx>
            <c:strRef>
              <c:f>Sheet1!$B$1</c:f>
              <c:strCache>
                <c:ptCount val="1"/>
                <c:pt idx="0">
                  <c:v>Y 值</c:v>
                </c:pt>
              </c:strCache>
            </c:strRef>
          </c:tx>
          <c:spPr>
            <a:ln w="38100" cap="rnd" cmpd="sng" algn="ctr">
              <a:gradFill>
                <a:gsLst>
                  <a:gs pos="0">
                    <a:srgbClr val="FBE29E">
                      <a:alpha val="13000"/>
                    </a:srgbClr>
                  </a:gs>
                  <a:gs pos="100000">
                    <a:srgbClr val="B38633"/>
                  </a:gs>
                </a:gsLst>
                <a:lin ang="5400000" scaled="1"/>
              </a:gradFill>
              <a:prstDash val="solid"/>
              <a:round/>
            </a:ln>
            <a:effectLst/>
          </c:spPr>
          <c:marker>
            <c:symbol val="circle"/>
            <c:size val="5"/>
            <c:spPr>
              <a:gradFill>
                <a:gsLst>
                  <a:gs pos="21000">
                    <a:srgbClr val="B38633"/>
                  </a:gs>
                  <a:gs pos="100000">
                    <a:srgbClr val="FBE29E"/>
                  </a:gs>
                </a:gsLst>
                <a:lin ang="2700000" scaled="1"/>
              </a:gradFill>
              <a:ln w="38100" cap="flat" cmpd="sng" algn="ctr">
                <a:solidFill>
                  <a:srgbClr val="FBE29E"/>
                </a:solidFill>
                <a:prstDash val="solid"/>
                <a:round/>
              </a:ln>
              <a:effectLst/>
            </c:spPr>
          </c:marker>
          <c:dLbls>
            <c:dLbl>
              <c:idx val="0"/>
              <c:layout>
                <c:manualLayout>
                  <c:x val="-0.13846667711712099"/>
                  <c:y val="-0.117276245981063"/>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44-4CB1-A03B-303DFEE0CE8D}"/>
                </c:ext>
              </c:extLst>
            </c:dLbl>
            <c:dLbl>
              <c:idx val="1"/>
              <c:layout>
                <c:manualLayout>
                  <c:x val="-0.11822671859738799"/>
                  <c:y val="-0.106997333994668"/>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44-4CB1-A03B-303DFEE0CE8D}"/>
                </c:ext>
              </c:extLst>
            </c:dLbl>
            <c:dLbl>
              <c:idx val="2"/>
              <c:layout>
                <c:manualLayout>
                  <c:x val="-1.3578758244805899E-2"/>
                  <c:y val="-8.8999583713453095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44-4CB1-A03B-303DFEE0CE8D}"/>
                </c:ext>
              </c:extLst>
            </c:dLbl>
            <c:spPr>
              <a:solidFill>
                <a:prstClr val="white"/>
              </a:solid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lumMod val="75000"/>
                      </a:schemeClr>
                    </a:solidFill>
                    <a:latin typeface="+mn-lt"/>
                    <a:ea typeface="+mn-ea"/>
                    <a:cs typeface="+mn-ea"/>
                    <a:sym typeface="+mn-lt"/>
                  </a:defRPr>
                </a:pPr>
                <a:endParaRPr lang="zh-CN"/>
              </a:p>
            </c:txPr>
            <c:dLblPos val="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trendline>
            <c:spPr>
              <a:ln w="19050" cap="rnd" cmpd="sng" algn="ctr">
                <a:solidFill>
                  <a:schemeClr val="bg1">
                    <a:lumMod val="75000"/>
                  </a:schemeClr>
                </a:solidFill>
                <a:prstDash val="sysDot"/>
                <a:round/>
              </a:ln>
              <a:effectLst/>
            </c:spPr>
            <c:trendlineType val="exp"/>
            <c:dispRSqr val="0"/>
            <c:dispEq val="0"/>
          </c:trendline>
          <c:xVal>
            <c:numRef>
              <c:f>Sheet1!$A$2:$A$4</c:f>
              <c:numCache>
                <c:formatCode>General</c:formatCode>
                <c:ptCount val="3"/>
                <c:pt idx="0">
                  <c:v>0.7</c:v>
                </c:pt>
                <c:pt idx="1">
                  <c:v>1.8</c:v>
                </c:pt>
                <c:pt idx="2">
                  <c:v>3.5</c:v>
                </c:pt>
              </c:numCache>
            </c:numRef>
          </c:xVal>
          <c:yVal>
            <c:numRef>
              <c:f>Sheet1!$B$2:$B$4</c:f>
              <c:numCache>
                <c:formatCode>General</c:formatCode>
                <c:ptCount val="3"/>
                <c:pt idx="0">
                  <c:v>0.7</c:v>
                </c:pt>
                <c:pt idx="1">
                  <c:v>3.2</c:v>
                </c:pt>
                <c:pt idx="2">
                  <c:v>2.1</c:v>
                </c:pt>
              </c:numCache>
            </c:numRef>
          </c:yVal>
          <c:smooth val="0"/>
          <c:extLst>
            <c:ext xmlns:c16="http://schemas.microsoft.com/office/drawing/2014/chart" uri="{C3380CC4-5D6E-409C-BE32-E72D297353CC}">
              <c16:uniqueId val="{00000004-0E44-4CB1-A03B-303DFEE0CE8D}"/>
            </c:ext>
          </c:extLst>
        </c:ser>
        <c:dLbls>
          <c:showLegendKey val="0"/>
          <c:showVal val="0"/>
          <c:showCatName val="0"/>
          <c:showSerName val="0"/>
          <c:showPercent val="0"/>
          <c:showBubbleSize val="0"/>
        </c:dLbls>
        <c:axId val="1028315424"/>
        <c:axId val="1105657872"/>
      </c:scatterChart>
      <c:valAx>
        <c:axId val="1028315424"/>
        <c:scaling>
          <c:orientation val="minMax"/>
          <c:max val="4"/>
        </c:scaling>
        <c:delete val="0"/>
        <c:axPos val="b"/>
        <c:numFmt formatCode="General" sourceLinked="0"/>
        <c:majorTickMark val="none"/>
        <c:minorTickMark val="in"/>
        <c:tickLblPos val="nextTo"/>
        <c:spPr>
          <a:noFill/>
          <a:ln w="9525" cap="flat" cmpd="sng" algn="ctr">
            <a:solidFill>
              <a:schemeClr val="bg1">
                <a:lumMod val="7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bg1">
                    <a:lumMod val="75000"/>
                  </a:schemeClr>
                </a:solidFill>
                <a:latin typeface="+mn-lt"/>
                <a:ea typeface="+mn-ea"/>
                <a:cs typeface="+mn-ea"/>
                <a:sym typeface="+mn-lt"/>
              </a:defRPr>
            </a:pPr>
            <a:endParaRPr lang="zh-CN"/>
          </a:p>
        </c:txPr>
        <c:crossAx val="1105657872"/>
        <c:crosses val="autoZero"/>
        <c:crossBetween val="midCat"/>
      </c:valAx>
      <c:valAx>
        <c:axId val="1105657872"/>
        <c:scaling>
          <c:orientation val="minMax"/>
          <c:max val="4"/>
        </c:scaling>
        <c:delete val="0"/>
        <c:axPos val="l"/>
        <c:numFmt formatCode="General" sourceLinked="0"/>
        <c:majorTickMark val="none"/>
        <c:minorTickMark val="in"/>
        <c:tickLblPos val="nextTo"/>
        <c:spPr>
          <a:noFill/>
          <a:ln w="9525" cap="flat" cmpd="sng" algn="ctr">
            <a:solidFill>
              <a:schemeClr val="bg1">
                <a:lumMod val="7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bg1">
                    <a:lumMod val="75000"/>
                  </a:schemeClr>
                </a:solidFill>
                <a:latin typeface="+mn-lt"/>
                <a:ea typeface="+mn-ea"/>
                <a:cs typeface="+mn-ea"/>
                <a:sym typeface="+mn-lt"/>
              </a:defRPr>
            </a:pPr>
            <a:endParaRPr lang="zh-CN"/>
          </a:p>
        </c:txPr>
        <c:crossAx val="1028315424"/>
        <c:crosses val="autoZero"/>
        <c:crossBetween val="midCat"/>
      </c:valAx>
      <c:spPr>
        <a:noFill/>
        <a:ln>
          <a:noFill/>
        </a:ln>
        <a:effectLst/>
      </c:spPr>
    </c:plotArea>
    <c:plotVisOnly val="1"/>
    <c:dispBlanksAs val="gap"/>
    <c:showDLblsOverMax val="0"/>
  </c:chart>
  <c:spPr>
    <a:noFill/>
    <a:ln>
      <a:noFill/>
    </a:ln>
    <a:effectLst/>
  </c:spPr>
  <c:txPr>
    <a:bodyPr/>
    <a:lstStyle/>
    <a:p>
      <a:pPr>
        <a:defRPr lang="zh-CN">
          <a:solidFill>
            <a:schemeClr val="bg1">
              <a:lumMod val="75000"/>
            </a:schemeClr>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093693036821E-2"/>
          <c:w val="0.95416666666666705"/>
          <c:h val="0.91979584396645997"/>
        </c:manualLayout>
      </c:layout>
      <c:scatterChart>
        <c:scatterStyle val="lineMarker"/>
        <c:varyColors val="0"/>
        <c:ser>
          <c:idx val="0"/>
          <c:order val="0"/>
          <c:tx>
            <c:strRef>
              <c:f>Sheet1!$B$1</c:f>
              <c:strCache>
                <c:ptCount val="1"/>
                <c:pt idx="0">
                  <c:v>Y 值</c:v>
                </c:pt>
              </c:strCache>
            </c:strRef>
          </c:tx>
          <c:spPr>
            <a:ln w="19050" cap="rnd" cmpd="sng" algn="ctr">
              <a:noFill/>
              <a:prstDash val="solid"/>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xVal>
            <c:numRef>
              <c:f>Sheet1!$A$2:$A$7</c:f>
              <c:numCache>
                <c:formatCode>General</c:formatCode>
                <c:ptCount val="6"/>
                <c:pt idx="0">
                  <c:v>0.3</c:v>
                </c:pt>
                <c:pt idx="1">
                  <c:v>0.8</c:v>
                </c:pt>
                <c:pt idx="2">
                  <c:v>1.2</c:v>
                </c:pt>
                <c:pt idx="3">
                  <c:v>1.6</c:v>
                </c:pt>
                <c:pt idx="4">
                  <c:v>2</c:v>
                </c:pt>
                <c:pt idx="5">
                  <c:v>2.5</c:v>
                </c:pt>
              </c:numCache>
            </c:numRef>
          </c:xVal>
          <c:yVal>
            <c:numRef>
              <c:f>Sheet1!$B$2:$B$7</c:f>
              <c:numCache>
                <c:formatCode>General</c:formatCode>
                <c:ptCount val="6"/>
                <c:pt idx="0">
                  <c:v>0.8</c:v>
                </c:pt>
                <c:pt idx="1">
                  <c:v>1.5</c:v>
                </c:pt>
                <c:pt idx="2">
                  <c:v>3.3</c:v>
                </c:pt>
                <c:pt idx="3">
                  <c:v>2.2999999999999998</c:v>
                </c:pt>
                <c:pt idx="4">
                  <c:v>1.6</c:v>
                </c:pt>
                <c:pt idx="5">
                  <c:v>0.5</c:v>
                </c:pt>
              </c:numCache>
            </c:numRef>
          </c:yVal>
          <c:smooth val="0"/>
          <c:extLst>
            <c:ext xmlns:c16="http://schemas.microsoft.com/office/drawing/2014/chart" uri="{C3380CC4-5D6E-409C-BE32-E72D297353CC}">
              <c16:uniqueId val="{00000000-C0AC-49D7-AC01-5CC9687FDF41}"/>
            </c:ext>
          </c:extLst>
        </c:ser>
        <c:ser>
          <c:idx val="1"/>
          <c:order val="1"/>
          <c:tx>
            <c:strRef>
              <c:f>Sheet1!$C$1</c:f>
              <c:strCache>
                <c:ptCount val="1"/>
                <c:pt idx="0">
                  <c:v>列1</c:v>
                </c:pt>
              </c:strCache>
            </c:strRef>
          </c:tx>
          <c:spPr>
            <a:ln w="25400" cap="rnd" cmpd="sng" algn="ctr">
              <a:noFill/>
              <a:prstDash val="solid"/>
              <a:round/>
            </a:ln>
            <a:effectLst/>
          </c:spPr>
          <c:marker>
            <c:symbol val="none"/>
          </c:marker>
          <c:dLbls>
            <c:delete val="1"/>
          </c:dLbls>
          <c:errBars>
            <c:errDir val="y"/>
            <c:errBarType val="both"/>
            <c:errValType val="cust"/>
            <c:noEndCap val="1"/>
            <c:plus>
              <c:numRef>
                <c:f>Sheet1!$B$2:$B$7</c:f>
                <c:numCache>
                  <c:formatCode>General</c:formatCode>
                  <c:ptCount val="6"/>
                  <c:pt idx="0">
                    <c:v>0.8</c:v>
                  </c:pt>
                  <c:pt idx="1">
                    <c:v>1.5</c:v>
                  </c:pt>
                  <c:pt idx="2">
                    <c:v>3.3</c:v>
                  </c:pt>
                  <c:pt idx="3">
                    <c:v>2.2999999999999998</c:v>
                  </c:pt>
                  <c:pt idx="4">
                    <c:v>1.6</c:v>
                  </c:pt>
                  <c:pt idx="5">
                    <c:v>0.5</c:v>
                  </c:pt>
                </c:numCache>
              </c:numRef>
            </c:plus>
            <c:minus>
              <c:numLit>
                <c:formatCode>General</c:formatCode>
                <c:ptCount val="1"/>
                <c:pt idx="0">
                  <c:v>0</c:v>
                </c:pt>
              </c:numLit>
            </c:minus>
            <c:spPr>
              <a:noFill/>
              <a:ln w="76200" cap="rnd" cmpd="sng" algn="ctr">
                <a:gradFill>
                  <a:gsLst>
                    <a:gs pos="0">
                      <a:srgbClr val="FBE29E"/>
                    </a:gs>
                    <a:gs pos="100000">
                      <a:srgbClr val="B38633"/>
                    </a:gs>
                  </a:gsLst>
                  <a:lin ang="5400000" scaled="1"/>
                </a:gradFill>
                <a:prstDash val="solid"/>
                <a:round/>
                <a:headEnd type="oval" w="med" len="med"/>
                <a:tailEnd type="none" w="sm" len="sm"/>
              </a:ln>
              <a:effectLst/>
            </c:spPr>
          </c:errBars>
          <c:errBars>
            <c:errDir val="x"/>
            <c:errBarType val="both"/>
            <c:errValType val="fixedVal"/>
            <c:noEndCap val="1"/>
            <c:val val="0"/>
            <c:spPr>
              <a:noFill/>
              <a:ln w="9525" cap="flat" cmpd="sng" algn="ctr">
                <a:solidFill>
                  <a:schemeClr val="tx1">
                    <a:lumMod val="65000"/>
                    <a:lumOff val="35000"/>
                  </a:schemeClr>
                </a:solidFill>
                <a:prstDash val="solid"/>
                <a:round/>
              </a:ln>
              <a:effectLst/>
            </c:spPr>
          </c:errBars>
          <c:xVal>
            <c:numRef>
              <c:f>Sheet1!$A$2:$A$7</c:f>
              <c:numCache>
                <c:formatCode>General</c:formatCode>
                <c:ptCount val="6"/>
                <c:pt idx="0">
                  <c:v>0.3</c:v>
                </c:pt>
                <c:pt idx="1">
                  <c:v>0.8</c:v>
                </c:pt>
                <c:pt idx="2">
                  <c:v>1.2</c:v>
                </c:pt>
                <c:pt idx="3">
                  <c:v>1.6</c:v>
                </c:pt>
                <c:pt idx="4">
                  <c:v>2</c:v>
                </c:pt>
                <c:pt idx="5">
                  <c:v>2.5</c:v>
                </c:pt>
              </c:numCache>
            </c:numRef>
          </c:xVal>
          <c:yVal>
            <c:numRef>
              <c:f>Sheet1!$C$2:$C$7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1-C0AC-49D7-AC01-5CC9687FDF41}"/>
            </c:ext>
          </c:extLst>
        </c:ser>
        <c:ser>
          <c:idx val="2"/>
          <c:order val="2"/>
          <c:tx>
            <c:strRef>
              <c:f>Sheet1!$D$1</c:f>
              <c:strCache>
                <c:ptCount val="1"/>
                <c:pt idx="0">
                  <c:v>列2</c:v>
                </c:pt>
              </c:strCache>
            </c:strRef>
          </c:tx>
          <c:spPr>
            <a:ln w="6350" cap="rnd" cmpd="sng" algn="ctr">
              <a:solidFill>
                <a:srgbClr val="B38633"/>
              </a:solidFill>
              <a:prstDash val="dash"/>
              <a:round/>
            </a:ln>
            <a:effectLst/>
          </c:spPr>
          <c:marker>
            <c:symbol val="triangle"/>
            <c:size val="5"/>
            <c:spPr>
              <a:solidFill>
                <a:srgbClr val="FBE29E"/>
              </a:solidFill>
              <a:ln w="25400" cap="flat" cmpd="sng" algn="ctr">
                <a:no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Sheet1!$A$2:$A$7</c:f>
              <c:numCache>
                <c:formatCode>General</c:formatCode>
                <c:ptCount val="6"/>
                <c:pt idx="0">
                  <c:v>0.3</c:v>
                </c:pt>
                <c:pt idx="1">
                  <c:v>0.8</c:v>
                </c:pt>
                <c:pt idx="2">
                  <c:v>1.2</c:v>
                </c:pt>
                <c:pt idx="3">
                  <c:v>1.6</c:v>
                </c:pt>
                <c:pt idx="4">
                  <c:v>2</c:v>
                </c:pt>
                <c:pt idx="5">
                  <c:v>2.5</c:v>
                </c:pt>
              </c:numCache>
            </c:numRef>
          </c:xVal>
          <c:yVal>
            <c:numRef>
              <c:f>Sheet1!$D$2:$D$7</c:f>
              <c:numCache>
                <c:formatCode>General</c:formatCode>
                <c:ptCount val="6"/>
                <c:pt idx="0">
                  <c:v>-0.7</c:v>
                </c:pt>
                <c:pt idx="1">
                  <c:v>-0.7</c:v>
                </c:pt>
                <c:pt idx="2">
                  <c:v>-0.7</c:v>
                </c:pt>
                <c:pt idx="3">
                  <c:v>-0.7</c:v>
                </c:pt>
                <c:pt idx="4">
                  <c:v>-0.7</c:v>
                </c:pt>
                <c:pt idx="5">
                  <c:v>-0.7</c:v>
                </c:pt>
              </c:numCache>
            </c:numRef>
          </c:yVal>
          <c:smooth val="0"/>
          <c:extLst>
            <c:ext xmlns:c16="http://schemas.microsoft.com/office/drawing/2014/chart" uri="{C3380CC4-5D6E-409C-BE32-E72D297353CC}">
              <c16:uniqueId val="{00000002-C0AC-49D7-AC01-5CC9687FDF41}"/>
            </c:ext>
          </c:extLst>
        </c:ser>
        <c:dLbls>
          <c:showLegendKey val="0"/>
          <c:showVal val="1"/>
          <c:showCatName val="0"/>
          <c:showSerName val="0"/>
          <c:showPercent val="0"/>
          <c:showBubbleSize val="0"/>
        </c:dLbls>
        <c:axId val="837877904"/>
        <c:axId val="837878464"/>
      </c:scatterChart>
      <c:valAx>
        <c:axId val="837877904"/>
        <c:scaling>
          <c:orientation val="minMax"/>
          <c:max val="2.8"/>
          <c:min val="0"/>
        </c:scaling>
        <c:delete val="1"/>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crossAx val="837878464"/>
        <c:crosses val="autoZero"/>
        <c:crossBetween val="midCat"/>
      </c:valAx>
      <c:valAx>
        <c:axId val="837878464"/>
        <c:scaling>
          <c:orientation val="minMax"/>
          <c:max val="3.5"/>
        </c:scaling>
        <c:delete val="1"/>
        <c:axPos val="l"/>
        <c:numFmt formatCode="General" sourceLinked="1"/>
        <c:majorTickMark val="out"/>
        <c:minorTickMark val="none"/>
        <c:tickLblPos val="nextTo"/>
        <c:crossAx val="837877904"/>
        <c:crosses val="autoZero"/>
        <c:crossBetween val="midCat"/>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39826-9A06-4C24-9126-A98C9322B18F}" type="datetimeFigureOut">
              <a:rPr lang="zh-CN" altLang="en-US" smtClean="0"/>
              <a:t>2021/1/26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7336A-65FF-4E91-B7D7-FBF97AE5AF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87336A-65FF-4E91-B7D7-FBF97AE5AF9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87336A-65FF-4E91-B7D7-FBF97AE5AF9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87336A-65FF-4E91-B7D7-FBF97AE5AF9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87336A-65FF-4E91-B7D7-FBF97AE5AF9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87336A-65FF-4E91-B7D7-FBF97AE5AF9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787336A-65FF-4E91-B7D7-FBF97AE5AF9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87336A-65FF-4E91-B7D7-FBF97AE5AF9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3AA871D-CEC9-409E-96F7-2EF9EAF9C6F7}"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AA871D-CEC9-409E-96F7-2EF9EAF9C6F7}"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AA871D-CEC9-409E-96F7-2EF9EAF9C6F7}"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3AA871D-CEC9-409E-96F7-2EF9EAF9C6F7}"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3AA871D-CEC9-409E-96F7-2EF9EAF9C6F7}"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3AA871D-CEC9-409E-96F7-2EF9EAF9C6F7}"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3AA871D-CEC9-409E-96F7-2EF9EAF9C6F7}" type="datetimeFigureOut">
              <a:rPr lang="zh-CN" altLang="en-US" smtClean="0"/>
              <a:t>2021/1/26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37AE39-EB35-40A0-B35D-F44A94A4D030}" type="slidenum">
              <a:rPr lang="zh-CN" altLang="en-US" smtClean="0"/>
              <a:t>‹#›</a:t>
            </a:fld>
            <a:endParaRPr lang="zh-CN" altLang="en-US"/>
          </a:p>
        </p:txBody>
      </p:sp>
      <p:sp>
        <p:nvSpPr>
          <p:cNvPr id="11" name="矩形 10"/>
          <p:cNvSpPr/>
          <p:nvPr userDrawn="1"/>
        </p:nvSpPr>
        <p:spPr>
          <a:xfrm>
            <a:off x="8325228" y="5821525"/>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3AA871D-CEC9-409E-96F7-2EF9EAF9C6F7}" type="datetimeFigureOut">
              <a:rPr lang="zh-CN" altLang="en-US" smtClean="0"/>
              <a:t>2021/1/26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AA871D-CEC9-409E-96F7-2EF9EAF9C6F7}" type="datetimeFigureOut">
              <a:rPr lang="zh-CN" altLang="en-US" smtClean="0"/>
              <a:t>2021/1/26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AA871D-CEC9-409E-96F7-2EF9EAF9C6F7}"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3AA871D-CEC9-409E-96F7-2EF9EAF9C6F7}"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37AE39-EB35-40A0-B35D-F44A94A4D03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871D-CEC9-409E-96F7-2EF9EAF9C6F7}" type="datetimeFigureOut">
              <a:rPr lang="zh-CN" altLang="en-US" smtClean="0"/>
              <a:t>2021/1/26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7AE39-EB35-40A0-B35D-F44A94A4D0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20.png"/><Relationship Id="rId2" Type="http://schemas.openxmlformats.org/officeDocument/2006/relationships/tags" Target="../tags/tag3.xml"/><Relationship Id="rId16" Type="http://schemas.openxmlformats.org/officeDocument/2006/relationships/image" Target="../media/image9.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2.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l="825"/>
          <a:stretch>
            <a:fillRect/>
          </a:stretch>
        </p:blipFill>
        <p:spPr>
          <a:xfrm>
            <a:off x="0" y="-33805"/>
            <a:ext cx="12218607" cy="6891805"/>
          </a:xfrm>
          <a:prstGeom prst="rect">
            <a:avLst/>
          </a:prstGeom>
        </p:spPr>
      </p:pic>
      <p:grpSp>
        <p:nvGrpSpPr>
          <p:cNvPr id="15" name="组合 14"/>
          <p:cNvGrpSpPr/>
          <p:nvPr/>
        </p:nvGrpSpPr>
        <p:grpSpPr>
          <a:xfrm>
            <a:off x="11240769" y="469105"/>
            <a:ext cx="450851" cy="252411"/>
            <a:chOff x="11144249" y="290511"/>
            <a:chExt cx="450851" cy="252411"/>
          </a:xfrm>
        </p:grpSpPr>
        <p:sp>
          <p:nvSpPr>
            <p:cNvPr id="16" name="矩形: 圆角 15"/>
            <p:cNvSpPr/>
            <p:nvPr/>
          </p:nvSpPr>
          <p:spPr>
            <a:xfrm>
              <a:off x="11144249" y="290511"/>
              <a:ext cx="450851" cy="52389"/>
            </a:xfrm>
            <a:prstGeom prst="roundRect">
              <a:avLst/>
            </a:prstGeom>
            <a:solidFill>
              <a:schemeClr val="bg1"/>
            </a:solidFill>
            <a:ln>
              <a:gradFill>
                <a:gsLst>
                  <a:gs pos="0">
                    <a:srgbClr val="F9F7C0"/>
                  </a:gs>
                  <a:gs pos="100000">
                    <a:srgbClr val="B3863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圆角 16"/>
            <p:cNvSpPr/>
            <p:nvPr/>
          </p:nvSpPr>
          <p:spPr>
            <a:xfrm>
              <a:off x="11144249" y="390522"/>
              <a:ext cx="450851" cy="52389"/>
            </a:xfrm>
            <a:prstGeom prst="roundRect">
              <a:avLst/>
            </a:prstGeom>
            <a:solidFill>
              <a:schemeClr val="bg1"/>
            </a:solidFill>
            <a:ln>
              <a:gradFill>
                <a:gsLst>
                  <a:gs pos="0">
                    <a:srgbClr val="F9F7C0"/>
                  </a:gs>
                  <a:gs pos="100000">
                    <a:srgbClr val="B3863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圆角 17"/>
            <p:cNvSpPr/>
            <p:nvPr/>
          </p:nvSpPr>
          <p:spPr>
            <a:xfrm>
              <a:off x="11144249" y="490533"/>
              <a:ext cx="450851" cy="52389"/>
            </a:xfrm>
            <a:prstGeom prst="roundRect">
              <a:avLst/>
            </a:prstGeom>
            <a:solidFill>
              <a:schemeClr val="bg1"/>
            </a:solidFill>
            <a:ln>
              <a:gradFill>
                <a:gsLst>
                  <a:gs pos="0">
                    <a:srgbClr val="F9F7C0"/>
                  </a:gs>
                  <a:gs pos="100000">
                    <a:srgbClr val="B3863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9" name="矩形: 圆角 18"/>
          <p:cNvSpPr/>
          <p:nvPr/>
        </p:nvSpPr>
        <p:spPr>
          <a:xfrm>
            <a:off x="8773160" y="442911"/>
            <a:ext cx="2222500" cy="304800"/>
          </a:xfrm>
          <a:prstGeom prst="roundRect">
            <a:avLst>
              <a:gd name="adj" fmla="val 50000"/>
            </a:avLst>
          </a:prstGeom>
          <a:noFill/>
          <a:ln w="28575">
            <a:gradFill>
              <a:gsLst>
                <a:gs pos="0">
                  <a:srgbClr val="F9F7C0"/>
                </a:gs>
                <a:gs pos="100000">
                  <a:srgbClr val="B3863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p:cNvSpPr txBox="1"/>
          <p:nvPr/>
        </p:nvSpPr>
        <p:spPr>
          <a:xfrm>
            <a:off x="9142563" y="445519"/>
            <a:ext cx="1206319" cy="307777"/>
          </a:xfrm>
          <a:prstGeom prst="rect">
            <a:avLst/>
          </a:prstGeom>
          <a:noFill/>
        </p:spPr>
        <p:txBody>
          <a:bodyPr wrap="square" rtlCol="0">
            <a:spAutoFit/>
          </a:bodyPr>
          <a:lstStyle/>
          <a:p>
            <a:r>
              <a:rPr lang="en-US" altLang="zh-CN" sz="1400" dirty="0">
                <a:solidFill>
                  <a:srgbClr val="F9F7C0"/>
                </a:solidFill>
                <a:cs typeface="+mn-ea"/>
                <a:sym typeface="+mn-lt"/>
              </a:rPr>
              <a:t>SEARCH</a:t>
            </a:r>
            <a:endParaRPr lang="zh-CN" altLang="en-US" sz="1400" dirty="0">
              <a:solidFill>
                <a:srgbClr val="F9F7C0"/>
              </a:solidFill>
              <a:cs typeface="+mn-ea"/>
              <a:sym typeface="+mn-lt"/>
            </a:endParaRPr>
          </a:p>
        </p:txBody>
      </p:sp>
      <p:sp>
        <p:nvSpPr>
          <p:cNvPr id="21" name="scan_99640"/>
          <p:cNvSpPr>
            <a:spLocks noChangeAspect="1"/>
          </p:cNvSpPr>
          <p:nvPr/>
        </p:nvSpPr>
        <p:spPr bwMode="auto">
          <a:xfrm>
            <a:off x="8924729" y="500165"/>
            <a:ext cx="222823" cy="221351"/>
          </a:xfrm>
          <a:custGeom>
            <a:avLst/>
            <a:gdLst>
              <a:gd name="T0" fmla="*/ 378 w 388"/>
              <a:gd name="T1" fmla="*/ 340 h 386"/>
              <a:gd name="T2" fmla="*/ 296 w 388"/>
              <a:gd name="T3" fmla="*/ 259 h 386"/>
              <a:gd name="T4" fmla="*/ 327 w 388"/>
              <a:gd name="T5" fmla="*/ 164 h 386"/>
              <a:gd name="T6" fmla="*/ 279 w 388"/>
              <a:gd name="T7" fmla="*/ 48 h 386"/>
              <a:gd name="T8" fmla="*/ 164 w 388"/>
              <a:gd name="T9" fmla="*/ 0 h 386"/>
              <a:gd name="T10" fmla="*/ 48 w 388"/>
              <a:gd name="T11" fmla="*/ 48 h 386"/>
              <a:gd name="T12" fmla="*/ 0 w 388"/>
              <a:gd name="T13" fmla="*/ 164 h 386"/>
              <a:gd name="T14" fmla="*/ 48 w 388"/>
              <a:gd name="T15" fmla="*/ 279 h 386"/>
              <a:gd name="T16" fmla="*/ 164 w 388"/>
              <a:gd name="T17" fmla="*/ 327 h 386"/>
              <a:gd name="T18" fmla="*/ 259 w 388"/>
              <a:gd name="T19" fmla="*/ 296 h 386"/>
              <a:gd name="T20" fmla="*/ 340 w 388"/>
              <a:gd name="T21" fmla="*/ 378 h 386"/>
              <a:gd name="T22" fmla="*/ 359 w 388"/>
              <a:gd name="T23" fmla="*/ 386 h 386"/>
              <a:gd name="T24" fmla="*/ 378 w 388"/>
              <a:gd name="T25" fmla="*/ 378 h 386"/>
              <a:gd name="T26" fmla="*/ 378 w 388"/>
              <a:gd name="T27" fmla="*/ 340 h 386"/>
              <a:gd name="T28" fmla="*/ 86 w 388"/>
              <a:gd name="T29" fmla="*/ 241 h 386"/>
              <a:gd name="T30" fmla="*/ 53 w 388"/>
              <a:gd name="T31" fmla="*/ 164 h 386"/>
              <a:gd name="T32" fmla="*/ 86 w 388"/>
              <a:gd name="T33" fmla="*/ 86 h 386"/>
              <a:gd name="T34" fmla="*/ 164 w 388"/>
              <a:gd name="T35" fmla="*/ 53 h 386"/>
              <a:gd name="T36" fmla="*/ 241 w 388"/>
              <a:gd name="T37" fmla="*/ 86 h 386"/>
              <a:gd name="T38" fmla="*/ 274 w 388"/>
              <a:gd name="T39" fmla="*/ 164 h 386"/>
              <a:gd name="T40" fmla="*/ 241 w 388"/>
              <a:gd name="T41" fmla="*/ 241 h 386"/>
              <a:gd name="T42" fmla="*/ 164 w 388"/>
              <a:gd name="T43" fmla="*/ 274 h 386"/>
              <a:gd name="T44" fmla="*/ 86 w 388"/>
              <a:gd name="T45" fmla="*/ 24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8" h="386">
                <a:moveTo>
                  <a:pt x="378" y="340"/>
                </a:moveTo>
                <a:lnTo>
                  <a:pt x="296" y="259"/>
                </a:lnTo>
                <a:cubicBezTo>
                  <a:pt x="316" y="231"/>
                  <a:pt x="327" y="198"/>
                  <a:pt x="327" y="164"/>
                </a:cubicBezTo>
                <a:cubicBezTo>
                  <a:pt x="327" y="120"/>
                  <a:pt x="310" y="79"/>
                  <a:pt x="279" y="48"/>
                </a:cubicBezTo>
                <a:cubicBezTo>
                  <a:pt x="248" y="17"/>
                  <a:pt x="207" y="0"/>
                  <a:pt x="164" y="0"/>
                </a:cubicBezTo>
                <a:cubicBezTo>
                  <a:pt x="120" y="0"/>
                  <a:pt x="79" y="17"/>
                  <a:pt x="48" y="48"/>
                </a:cubicBezTo>
                <a:cubicBezTo>
                  <a:pt x="17" y="79"/>
                  <a:pt x="0" y="120"/>
                  <a:pt x="0" y="164"/>
                </a:cubicBezTo>
                <a:cubicBezTo>
                  <a:pt x="0" y="207"/>
                  <a:pt x="17" y="248"/>
                  <a:pt x="48" y="279"/>
                </a:cubicBezTo>
                <a:cubicBezTo>
                  <a:pt x="79" y="310"/>
                  <a:pt x="120" y="327"/>
                  <a:pt x="164" y="327"/>
                </a:cubicBezTo>
                <a:cubicBezTo>
                  <a:pt x="198" y="327"/>
                  <a:pt x="231" y="316"/>
                  <a:pt x="259" y="296"/>
                </a:cubicBezTo>
                <a:lnTo>
                  <a:pt x="340" y="378"/>
                </a:lnTo>
                <a:cubicBezTo>
                  <a:pt x="345" y="383"/>
                  <a:pt x="352" y="386"/>
                  <a:pt x="359" y="386"/>
                </a:cubicBezTo>
                <a:cubicBezTo>
                  <a:pt x="366" y="386"/>
                  <a:pt x="373" y="383"/>
                  <a:pt x="378" y="378"/>
                </a:cubicBezTo>
                <a:cubicBezTo>
                  <a:pt x="388" y="368"/>
                  <a:pt x="388" y="351"/>
                  <a:pt x="378" y="340"/>
                </a:cubicBezTo>
                <a:close/>
                <a:moveTo>
                  <a:pt x="86" y="241"/>
                </a:moveTo>
                <a:cubicBezTo>
                  <a:pt x="65" y="221"/>
                  <a:pt x="53" y="193"/>
                  <a:pt x="53" y="164"/>
                </a:cubicBezTo>
                <a:cubicBezTo>
                  <a:pt x="53" y="134"/>
                  <a:pt x="65" y="106"/>
                  <a:pt x="86" y="86"/>
                </a:cubicBezTo>
                <a:cubicBezTo>
                  <a:pt x="106" y="65"/>
                  <a:pt x="134" y="53"/>
                  <a:pt x="164" y="53"/>
                </a:cubicBezTo>
                <a:cubicBezTo>
                  <a:pt x="193" y="53"/>
                  <a:pt x="221" y="65"/>
                  <a:pt x="241" y="86"/>
                </a:cubicBezTo>
                <a:cubicBezTo>
                  <a:pt x="262" y="106"/>
                  <a:pt x="274" y="134"/>
                  <a:pt x="274" y="164"/>
                </a:cubicBezTo>
                <a:cubicBezTo>
                  <a:pt x="274" y="193"/>
                  <a:pt x="262" y="221"/>
                  <a:pt x="241" y="241"/>
                </a:cubicBezTo>
                <a:cubicBezTo>
                  <a:pt x="221" y="262"/>
                  <a:pt x="193" y="274"/>
                  <a:pt x="164" y="274"/>
                </a:cubicBezTo>
                <a:cubicBezTo>
                  <a:pt x="134" y="274"/>
                  <a:pt x="106" y="262"/>
                  <a:pt x="86" y="241"/>
                </a:cubicBezTo>
                <a:close/>
              </a:path>
            </a:pathLst>
          </a:custGeom>
          <a:solidFill>
            <a:srgbClr val="F9F7C0"/>
          </a:solidFill>
          <a:ln>
            <a:noFill/>
          </a:ln>
        </p:spPr>
        <p:txBody>
          <a:bodyPr/>
          <a:lstStyle/>
          <a:p>
            <a:endParaRPr lang="zh-CN" altLang="en-US">
              <a:solidFill>
                <a:schemeClr val="bg1"/>
              </a:solidFill>
              <a:cs typeface="+mn-ea"/>
              <a:sym typeface="+mn-lt"/>
            </a:endParaRPr>
          </a:p>
        </p:txBody>
      </p:sp>
      <p:grpSp>
        <p:nvGrpSpPr>
          <p:cNvPr id="22" name="组合 21"/>
          <p:cNvGrpSpPr/>
          <p:nvPr/>
        </p:nvGrpSpPr>
        <p:grpSpPr>
          <a:xfrm>
            <a:off x="761072" y="500540"/>
            <a:ext cx="6293932" cy="584775"/>
            <a:chOff x="6511925" y="304800"/>
            <a:chExt cx="5343525" cy="584775"/>
          </a:xfrm>
        </p:grpSpPr>
        <p:sp>
          <p:nvSpPr>
            <p:cNvPr id="23" name="文本框 22"/>
            <p:cNvSpPr txBox="1"/>
            <p:nvPr/>
          </p:nvSpPr>
          <p:spPr>
            <a:xfrm>
              <a:off x="6511925" y="304800"/>
              <a:ext cx="952500" cy="338554"/>
            </a:xfrm>
            <a:prstGeom prst="rect">
              <a:avLst/>
            </a:prstGeom>
            <a:noFill/>
          </p:spPr>
          <p:txBody>
            <a:bodyPr wrap="square" rtlCol="0">
              <a:spAutoFit/>
            </a:bodyPr>
            <a:lstStyle/>
            <a:p>
              <a:pPr algn="ctr"/>
              <a:r>
                <a:rPr lang="en-US" altLang="zh-CN" sz="1600" dirty="0">
                  <a:solidFill>
                    <a:srgbClr val="F9F7C0"/>
                  </a:solidFill>
                  <a:cs typeface="+mn-ea"/>
                  <a:sym typeface="+mn-lt"/>
                </a:rPr>
                <a:t>HOME</a:t>
              </a:r>
              <a:endParaRPr lang="zh-CN" altLang="en-US" sz="1600" dirty="0">
                <a:solidFill>
                  <a:srgbClr val="F9F7C0"/>
                </a:solidFill>
                <a:cs typeface="+mn-ea"/>
                <a:sym typeface="+mn-lt"/>
              </a:endParaRPr>
            </a:p>
          </p:txBody>
        </p:sp>
        <p:sp>
          <p:nvSpPr>
            <p:cNvPr id="24" name="文本框 23"/>
            <p:cNvSpPr txBox="1"/>
            <p:nvPr/>
          </p:nvSpPr>
          <p:spPr>
            <a:xfrm>
              <a:off x="7512050" y="304800"/>
              <a:ext cx="952500" cy="338554"/>
            </a:xfrm>
            <a:prstGeom prst="rect">
              <a:avLst/>
            </a:prstGeom>
            <a:noFill/>
          </p:spPr>
          <p:txBody>
            <a:bodyPr wrap="square" rtlCol="0">
              <a:spAutoFit/>
            </a:bodyPr>
            <a:lstStyle/>
            <a:p>
              <a:pPr algn="ctr"/>
              <a:r>
                <a:rPr lang="en-US" altLang="zh-CN" sz="1600" dirty="0">
                  <a:solidFill>
                    <a:srgbClr val="F9F7C0"/>
                  </a:solidFill>
                  <a:cs typeface="+mn-ea"/>
                  <a:sym typeface="+mn-lt"/>
                </a:rPr>
                <a:t>ABOUT</a:t>
              </a:r>
              <a:endParaRPr lang="zh-CN" altLang="en-US" sz="1600" dirty="0">
                <a:solidFill>
                  <a:srgbClr val="F9F7C0"/>
                </a:solidFill>
                <a:cs typeface="+mn-ea"/>
                <a:sym typeface="+mn-lt"/>
              </a:endParaRPr>
            </a:p>
          </p:txBody>
        </p:sp>
        <p:sp>
          <p:nvSpPr>
            <p:cNvPr id="25" name="文本框 24"/>
            <p:cNvSpPr txBox="1"/>
            <p:nvPr/>
          </p:nvSpPr>
          <p:spPr>
            <a:xfrm>
              <a:off x="8559800" y="304800"/>
              <a:ext cx="952500" cy="584775"/>
            </a:xfrm>
            <a:prstGeom prst="rect">
              <a:avLst/>
            </a:prstGeom>
            <a:noFill/>
          </p:spPr>
          <p:txBody>
            <a:bodyPr wrap="square" rtlCol="0">
              <a:spAutoFit/>
            </a:bodyPr>
            <a:lstStyle/>
            <a:p>
              <a:pPr algn="ctr"/>
              <a:r>
                <a:rPr lang="en-US" altLang="zh-CN" sz="1600" dirty="0">
                  <a:solidFill>
                    <a:srgbClr val="F9F7C0"/>
                  </a:solidFill>
                  <a:cs typeface="+mn-ea"/>
                  <a:sym typeface="+mn-lt"/>
                </a:rPr>
                <a:t>SERVICE</a:t>
              </a:r>
              <a:endParaRPr lang="zh-CN" altLang="en-US" sz="1600" dirty="0">
                <a:solidFill>
                  <a:srgbClr val="F9F7C0"/>
                </a:solidFill>
                <a:cs typeface="+mn-ea"/>
                <a:sym typeface="+mn-lt"/>
              </a:endParaRPr>
            </a:p>
          </p:txBody>
        </p:sp>
        <p:sp>
          <p:nvSpPr>
            <p:cNvPr id="26" name="文本框 25"/>
            <p:cNvSpPr txBox="1"/>
            <p:nvPr/>
          </p:nvSpPr>
          <p:spPr>
            <a:xfrm>
              <a:off x="9512300" y="304800"/>
              <a:ext cx="1295400" cy="338554"/>
            </a:xfrm>
            <a:prstGeom prst="rect">
              <a:avLst/>
            </a:prstGeom>
            <a:noFill/>
          </p:spPr>
          <p:txBody>
            <a:bodyPr wrap="square" rtlCol="0">
              <a:spAutoFit/>
            </a:bodyPr>
            <a:lstStyle/>
            <a:p>
              <a:pPr algn="ctr"/>
              <a:r>
                <a:rPr lang="en-US" altLang="zh-CN" sz="1600" dirty="0">
                  <a:solidFill>
                    <a:srgbClr val="F9F7C0"/>
                  </a:solidFill>
                  <a:cs typeface="+mn-ea"/>
                  <a:sym typeface="+mn-lt"/>
                </a:rPr>
                <a:t>CONTACT</a:t>
              </a:r>
              <a:endParaRPr lang="zh-CN" altLang="en-US" sz="1600" dirty="0">
                <a:solidFill>
                  <a:srgbClr val="F9F7C0"/>
                </a:solidFill>
                <a:cs typeface="+mn-ea"/>
                <a:sym typeface="+mn-lt"/>
              </a:endParaRPr>
            </a:p>
          </p:txBody>
        </p:sp>
        <p:sp>
          <p:nvSpPr>
            <p:cNvPr id="27" name="文本框 26"/>
            <p:cNvSpPr txBox="1"/>
            <p:nvPr/>
          </p:nvSpPr>
          <p:spPr>
            <a:xfrm>
              <a:off x="10560050" y="304800"/>
              <a:ext cx="1295400" cy="338554"/>
            </a:xfrm>
            <a:prstGeom prst="rect">
              <a:avLst/>
            </a:prstGeom>
            <a:noFill/>
          </p:spPr>
          <p:txBody>
            <a:bodyPr wrap="square" rtlCol="0">
              <a:spAutoFit/>
            </a:bodyPr>
            <a:lstStyle/>
            <a:p>
              <a:pPr algn="ctr"/>
              <a:r>
                <a:rPr lang="en-US" altLang="zh-CN" sz="1600" dirty="0">
                  <a:solidFill>
                    <a:srgbClr val="F9F7C0"/>
                  </a:solidFill>
                  <a:cs typeface="+mn-ea"/>
                  <a:sym typeface="+mn-lt"/>
                </a:rPr>
                <a:t>FAQ</a:t>
              </a:r>
              <a:endParaRPr lang="zh-CN" altLang="en-US" sz="1600" dirty="0">
                <a:solidFill>
                  <a:srgbClr val="F9F7C0"/>
                </a:solidFill>
                <a:cs typeface="+mn-ea"/>
                <a:sym typeface="+mn-lt"/>
              </a:endParaRPr>
            </a:p>
          </p:txBody>
        </p:sp>
      </p:grpSp>
      <p:pic>
        <p:nvPicPr>
          <p:cNvPr id="11" name="图片 10"/>
          <p:cNvPicPr>
            <a:picLocks noChangeAspect="1"/>
          </p:cNvPicPr>
          <p:nvPr/>
        </p:nvPicPr>
        <p:blipFill rotWithShape="1">
          <a:blip r:embed="rId4" cstate="screen"/>
          <a:srcRect r="15053"/>
          <a:stretch>
            <a:fillRect/>
          </a:stretch>
        </p:blipFill>
        <p:spPr>
          <a:xfrm>
            <a:off x="522072" y="2776609"/>
            <a:ext cx="11686310" cy="4067280"/>
          </a:xfrm>
          <a:prstGeom prst="rect">
            <a:avLst/>
          </a:prstGeom>
        </p:spPr>
      </p:pic>
      <p:pic>
        <p:nvPicPr>
          <p:cNvPr id="9" name="图片 8"/>
          <p:cNvPicPr>
            <a:picLocks noChangeAspect="1"/>
          </p:cNvPicPr>
          <p:nvPr/>
        </p:nvPicPr>
        <p:blipFill rotWithShape="1">
          <a:blip r:embed="rId5" cstate="screen"/>
          <a:srcRect/>
          <a:stretch>
            <a:fillRect/>
          </a:stretch>
        </p:blipFill>
        <p:spPr>
          <a:xfrm>
            <a:off x="1" y="1367626"/>
            <a:ext cx="12192000" cy="5009214"/>
          </a:xfrm>
          <a:prstGeom prst="rect">
            <a:avLst/>
          </a:prstGeom>
        </p:spPr>
      </p:pic>
      <p:pic>
        <p:nvPicPr>
          <p:cNvPr id="41" name="图片 40"/>
          <p:cNvPicPr>
            <a:picLocks noChangeAspect="1"/>
          </p:cNvPicPr>
          <p:nvPr/>
        </p:nvPicPr>
        <p:blipFill rotWithShape="1">
          <a:blip r:embed="rId6" cstate="screen"/>
          <a:srcRect/>
          <a:stretch>
            <a:fillRect/>
          </a:stretch>
        </p:blipFill>
        <p:spPr>
          <a:xfrm rot="21437022">
            <a:off x="8391133" y="1036364"/>
            <a:ext cx="3786691" cy="2929071"/>
          </a:xfrm>
          <a:prstGeom prst="ellipse">
            <a:avLst/>
          </a:prstGeom>
        </p:spPr>
      </p:pic>
      <p:pic>
        <p:nvPicPr>
          <p:cNvPr id="7" name="图片 6"/>
          <p:cNvPicPr>
            <a:picLocks noChangeAspect="1"/>
          </p:cNvPicPr>
          <p:nvPr/>
        </p:nvPicPr>
        <p:blipFill rotWithShape="1">
          <a:blip r:embed="rId7" cstate="screen"/>
          <a:srcRect/>
          <a:stretch>
            <a:fillRect/>
          </a:stretch>
        </p:blipFill>
        <p:spPr>
          <a:xfrm>
            <a:off x="41510" y="1553537"/>
            <a:ext cx="12185288" cy="5290352"/>
          </a:xfrm>
          <a:prstGeom prst="rect">
            <a:avLst/>
          </a:prstGeom>
        </p:spPr>
      </p:pic>
      <p:grpSp>
        <p:nvGrpSpPr>
          <p:cNvPr id="4" name="组合 3"/>
          <p:cNvGrpSpPr/>
          <p:nvPr/>
        </p:nvGrpSpPr>
        <p:grpSpPr>
          <a:xfrm>
            <a:off x="5956932" y="2617561"/>
            <a:ext cx="6821330" cy="3822404"/>
            <a:chOff x="5956932" y="2617561"/>
            <a:chExt cx="6821330" cy="3822404"/>
          </a:xfrm>
        </p:grpSpPr>
        <p:pic>
          <p:nvPicPr>
            <p:cNvPr id="35" name="图片 34"/>
            <p:cNvPicPr>
              <a:picLocks noChangeAspect="1"/>
            </p:cNvPicPr>
            <p:nvPr/>
          </p:nvPicPr>
          <p:blipFill rotWithShape="1">
            <a:blip r:embed="rId8" cstate="screen"/>
            <a:srcRect/>
            <a:stretch>
              <a:fillRect/>
            </a:stretch>
          </p:blipFill>
          <p:spPr>
            <a:xfrm>
              <a:off x="5956932" y="2617561"/>
              <a:ext cx="6821330" cy="3822404"/>
            </a:xfrm>
            <a:prstGeom prst="rect">
              <a:avLst/>
            </a:prstGeom>
          </p:spPr>
        </p:pic>
        <p:sp>
          <p:nvSpPr>
            <p:cNvPr id="37" name="矩形 36"/>
            <p:cNvSpPr/>
            <p:nvPr/>
          </p:nvSpPr>
          <p:spPr>
            <a:xfrm>
              <a:off x="7288390" y="5982821"/>
              <a:ext cx="3492751" cy="338554"/>
            </a:xfrm>
            <a:prstGeom prst="rect">
              <a:avLst/>
            </a:prstGeom>
          </p:spPr>
          <p:txBody>
            <a:bodyPr wrap="none">
              <a:spAutoFit/>
            </a:bodyPr>
            <a:lstStyle/>
            <a:p>
              <a:r>
                <a:rPr lang="zh-CN" altLang="en-US" sz="1600" dirty="0">
                  <a:solidFill>
                    <a:srgbClr val="F8DE98"/>
                  </a:solidFill>
                  <a:cs typeface="+mn-ea"/>
                  <a:sym typeface="+mn-lt"/>
                </a:rPr>
                <a:t>GONG YING WEI LAI </a:t>
              </a:r>
              <a:r>
                <a:rPr lang="en-US" altLang="zh-CN" sz="1600" dirty="0">
                  <a:solidFill>
                    <a:srgbClr val="F8DE98"/>
                  </a:solidFill>
                  <a:cs typeface="+mn-ea"/>
                  <a:sym typeface="+mn-lt"/>
                </a:rPr>
                <a:t>[ 202X-202X] </a:t>
              </a:r>
              <a:endParaRPr lang="zh-CN" altLang="en-US" sz="1600" dirty="0">
                <a:solidFill>
                  <a:srgbClr val="F8DE98"/>
                </a:solidFill>
                <a:cs typeface="+mn-ea"/>
                <a:sym typeface="+mn-lt"/>
              </a:endParaRPr>
            </a:p>
          </p:txBody>
        </p:sp>
      </p:grpSp>
      <p:pic>
        <p:nvPicPr>
          <p:cNvPr id="34" name="图片 33"/>
          <p:cNvPicPr>
            <a:picLocks noChangeAspect="1"/>
          </p:cNvPicPr>
          <p:nvPr/>
        </p:nvPicPr>
        <p:blipFill rotWithShape="1">
          <a:blip r:embed="rId9" cstate="screen"/>
          <a:srcRect/>
          <a:stretch>
            <a:fillRect/>
          </a:stretch>
        </p:blipFill>
        <p:spPr>
          <a:xfrm>
            <a:off x="-621858" y="21172"/>
            <a:ext cx="7136182" cy="3998820"/>
          </a:xfrm>
          <a:prstGeom prst="rect">
            <a:avLst/>
          </a:prstGeom>
        </p:spPr>
      </p:pic>
      <p:sp>
        <p:nvSpPr>
          <p:cNvPr id="39" name="文本框 38"/>
          <p:cNvSpPr txBox="1"/>
          <p:nvPr/>
        </p:nvSpPr>
        <p:spPr>
          <a:xfrm>
            <a:off x="-69306" y="4019992"/>
            <a:ext cx="5302025" cy="1569660"/>
          </a:xfrm>
          <a:prstGeom prst="rect">
            <a:avLst/>
          </a:prstGeom>
          <a:noFill/>
        </p:spPr>
        <p:txBody>
          <a:bodyPr wrap="square" rtlCol="0">
            <a:spAutoFit/>
          </a:bodyPr>
          <a:lstStyle/>
          <a:p>
            <a:pPr algn="ctr"/>
            <a:r>
              <a:rPr lang="en-US" altLang="zh-CN" sz="9600" dirty="0">
                <a:gradFill>
                  <a:gsLst>
                    <a:gs pos="2000">
                      <a:srgbClr val="FBE29E"/>
                    </a:gs>
                    <a:gs pos="83000">
                      <a:srgbClr val="F4CE78"/>
                    </a:gs>
                    <a:gs pos="100000">
                      <a:srgbClr val="FBE29E"/>
                    </a:gs>
                  </a:gsLst>
                  <a:lin ang="5400000" scaled="1"/>
                </a:gradFill>
                <a:latin typeface="Agency FB" panose="020B0503020202020204" pitchFamily="34" charset="0"/>
                <a:cs typeface="+mn-ea"/>
                <a:sym typeface="+mn-lt"/>
              </a:rPr>
              <a:t>202X</a:t>
            </a:r>
            <a:endParaRPr lang="zh-CN" altLang="en-US" sz="9600" dirty="0">
              <a:gradFill>
                <a:gsLst>
                  <a:gs pos="2000">
                    <a:srgbClr val="FBE29E"/>
                  </a:gs>
                  <a:gs pos="83000">
                    <a:srgbClr val="F4CE78"/>
                  </a:gs>
                  <a:gs pos="100000">
                    <a:srgbClr val="FBE29E"/>
                  </a:gs>
                </a:gsLst>
                <a:lin ang="5400000" scaled="1"/>
              </a:gradFill>
              <a:latin typeface="Agency FB" panose="020B0503020202020204" pitchFamily="34" charset="0"/>
              <a:cs typeface="+mn-ea"/>
              <a:sym typeface="+mn-lt"/>
            </a:endParaRPr>
          </a:p>
        </p:txBody>
      </p:sp>
      <p:sp>
        <p:nvSpPr>
          <p:cNvPr id="38" name="文本框 37"/>
          <p:cNvSpPr txBox="1"/>
          <p:nvPr/>
        </p:nvSpPr>
        <p:spPr>
          <a:xfrm>
            <a:off x="146506" y="5628878"/>
            <a:ext cx="4870402" cy="523220"/>
          </a:xfrm>
          <a:prstGeom prst="rect">
            <a:avLst/>
          </a:prstGeom>
          <a:noFill/>
        </p:spPr>
        <p:txBody>
          <a:bodyPr wrap="square" rtlCol="0">
            <a:spAutoFit/>
          </a:bodyPr>
          <a:lstStyle/>
          <a:p>
            <a:pPr algn="ctr"/>
            <a:r>
              <a:rPr lang="zh-CN" altLang="en-US" sz="2800" dirty="0">
                <a:gradFill>
                  <a:gsLst>
                    <a:gs pos="0">
                      <a:srgbClr val="E6AF6E"/>
                    </a:gs>
                    <a:gs pos="100000">
                      <a:srgbClr val="F9F7C0"/>
                    </a:gs>
                  </a:gsLst>
                  <a:lin ang="8100000" scaled="1"/>
                </a:gradFill>
                <a:cs typeface="+mn-ea"/>
                <a:sym typeface="+mn-lt"/>
              </a:rPr>
              <a:t>年终工作总结汇报</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outVertical)">
                                      <p:cBhvr>
                                        <p:cTn id="39" dur="500"/>
                                        <p:tgtEl>
                                          <p:spTgt spid="39"/>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outVertical)">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39"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02</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全年成功项目展示</a:t>
            </a:r>
          </a:p>
        </p:txBody>
      </p:sp>
      <p:sp>
        <p:nvSpPr>
          <p:cNvPr id="8" name="矩形 7"/>
          <p:cNvSpPr/>
          <p:nvPr/>
        </p:nvSpPr>
        <p:spPr>
          <a:xfrm>
            <a:off x="755650" y="1718816"/>
            <a:ext cx="548977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gradFill flip="none" rotWithShape="1">
                  <a:gsLst>
                    <a:gs pos="0">
                      <a:srgbClr val="FBE29E"/>
                    </a:gs>
                    <a:gs pos="35320">
                      <a:srgbClr val="FBE29E">
                        <a:alpha val="53000"/>
                      </a:srgbClr>
                    </a:gs>
                    <a:gs pos="16000">
                      <a:srgbClr val="FBE29E"/>
                    </a:gs>
                    <a:gs pos="62000">
                      <a:srgbClr val="B38633"/>
                    </a:gs>
                    <a:gs pos="100000">
                      <a:srgbClr val="B38633"/>
                    </a:gs>
                  </a:gsLst>
                  <a:lin ang="10800000" scaled="1"/>
                  <a:tileRect/>
                </a:gradFill>
                <a:effectLst/>
                <a:uLnTx/>
                <a:uFillTx/>
                <a:cs typeface="+mn-ea"/>
                <a:sym typeface="+mn-lt"/>
              </a:rPr>
              <a:t>P</a:t>
            </a:r>
            <a:r>
              <a:rPr kumimoji="0" lang="en-US" altLang="zh-CN" sz="3200" b="0" i="0" u="none" strike="noStrike" kern="1200" cap="none" spc="0" normalizeH="0" baseline="0" noProof="0" dirty="0">
                <a:ln>
                  <a:noFill/>
                </a:ln>
                <a:gradFill flip="none" rotWithShape="1">
                  <a:gsLst>
                    <a:gs pos="0">
                      <a:srgbClr val="FBE29E"/>
                    </a:gs>
                    <a:gs pos="35320">
                      <a:srgbClr val="FBE29E">
                        <a:alpha val="53000"/>
                      </a:srgbClr>
                    </a:gs>
                    <a:gs pos="16000">
                      <a:srgbClr val="FBE29E"/>
                    </a:gs>
                    <a:gs pos="62000">
                      <a:srgbClr val="B38633"/>
                    </a:gs>
                    <a:gs pos="100000">
                      <a:srgbClr val="B38633"/>
                    </a:gs>
                  </a:gsLst>
                  <a:lin ang="10800000" scaled="1"/>
                  <a:tileRect/>
                </a:gradFill>
                <a:effectLst/>
                <a:uLnTx/>
                <a:uFillTx/>
                <a:cs typeface="+mn-ea"/>
                <a:sym typeface="+mn-lt"/>
              </a:rPr>
              <a:t>RODUCT INTRODUCTION</a:t>
            </a:r>
            <a:endParaRPr kumimoji="0" lang="zh-CN" altLang="en-US" sz="3200" b="0" i="0" u="none" strike="noStrike" kern="1200" cap="none" spc="0" normalizeH="0" baseline="0" noProof="0" dirty="0">
              <a:ln>
                <a:noFill/>
              </a:ln>
              <a:gradFill flip="none" rotWithShape="1">
                <a:gsLst>
                  <a:gs pos="0">
                    <a:srgbClr val="FBE29E"/>
                  </a:gs>
                  <a:gs pos="35320">
                    <a:srgbClr val="FBE29E">
                      <a:alpha val="53000"/>
                    </a:srgbClr>
                  </a:gs>
                  <a:gs pos="16000">
                    <a:srgbClr val="FBE29E"/>
                  </a:gs>
                  <a:gs pos="62000">
                    <a:srgbClr val="B38633"/>
                  </a:gs>
                  <a:gs pos="100000">
                    <a:srgbClr val="B38633"/>
                  </a:gs>
                </a:gsLst>
                <a:lin ang="10800000" scaled="1"/>
                <a:tileRect/>
              </a:gradFill>
              <a:effectLst/>
              <a:uLnTx/>
              <a:uFillTx/>
              <a:cs typeface="+mn-ea"/>
              <a:sym typeface="+mn-lt"/>
            </a:endParaRPr>
          </a:p>
        </p:txBody>
      </p:sp>
      <p:sp>
        <p:nvSpPr>
          <p:cNvPr id="10" name="矩形 9"/>
          <p:cNvSpPr/>
          <p:nvPr/>
        </p:nvSpPr>
        <p:spPr>
          <a:xfrm>
            <a:off x="755650" y="2320677"/>
            <a:ext cx="8467230" cy="58561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cs typeface="+mn-ea"/>
                <a:sym typeface="+mn-lt"/>
              </a:rPr>
              <a:t>Lorem ipsum dolor sit er elit lamet, consectetaur cillium adipisicing pecu, sed do eiusmod tempor incididunt ut labore et dolore magna aliqua.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grpSp>
        <p:nvGrpSpPr>
          <p:cNvPr id="11" name="组合 10"/>
          <p:cNvGrpSpPr/>
          <p:nvPr/>
        </p:nvGrpSpPr>
        <p:grpSpPr>
          <a:xfrm>
            <a:off x="1444103" y="3642703"/>
            <a:ext cx="2914806" cy="2115430"/>
            <a:chOff x="1698103" y="3864445"/>
            <a:chExt cx="2914806" cy="2115430"/>
          </a:xfrm>
        </p:grpSpPr>
        <p:sp>
          <p:nvSpPr>
            <p:cNvPr id="12" name="椭圆 11"/>
            <p:cNvSpPr/>
            <p:nvPr/>
          </p:nvSpPr>
          <p:spPr>
            <a:xfrm>
              <a:off x="1903205" y="3893021"/>
              <a:ext cx="1764000" cy="1764000"/>
            </a:xfrm>
            <a:prstGeom prst="ellipse">
              <a:avLst/>
            </a:prstGeom>
            <a:gradFill>
              <a:gsLst>
                <a:gs pos="952">
                  <a:srgbClr val="FBE29E"/>
                </a:gs>
                <a:gs pos="100000">
                  <a:srgbClr val="B3863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矩形 15"/>
            <p:cNvSpPr/>
            <p:nvPr/>
          </p:nvSpPr>
          <p:spPr>
            <a:xfrm>
              <a:off x="2287123" y="3864445"/>
              <a:ext cx="563275" cy="424918"/>
            </a:xfrm>
            <a:prstGeom prst="rect">
              <a:avLst/>
            </a:prstGeom>
          </p:spPr>
          <p:txBody>
            <a:bodyPr wrap="none">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cs typeface="+mn-ea"/>
                  <a:sym typeface="+mn-lt"/>
                </a:rPr>
                <a:t>01</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
          <p:nvSpPr>
            <p:cNvPr id="17" name="矩形 16"/>
            <p:cNvSpPr/>
            <p:nvPr/>
          </p:nvSpPr>
          <p:spPr>
            <a:xfrm>
              <a:off x="2910595" y="3979385"/>
              <a:ext cx="140134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NAME HERE</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9" name="矩形 18"/>
            <p:cNvSpPr/>
            <p:nvPr/>
          </p:nvSpPr>
          <p:spPr>
            <a:xfrm>
              <a:off x="2897375" y="4302915"/>
              <a:ext cx="171553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cs typeface="+mn-ea"/>
                  <a:sym typeface="+mn-lt"/>
                </a:rPr>
                <a:t>Lorem ipsum dolor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cxnSp>
          <p:nvCxnSpPr>
            <p:cNvPr id="20" name="直接箭头连接符 19"/>
            <p:cNvCxnSpPr/>
            <p:nvPr/>
          </p:nvCxnSpPr>
          <p:spPr>
            <a:xfrm>
              <a:off x="2939171" y="4289363"/>
              <a:ext cx="1512000"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6" cstate="screen"/>
            <a:stretch>
              <a:fillRect/>
            </a:stretch>
          </p:blipFill>
          <p:spPr>
            <a:xfrm>
              <a:off x="1698103" y="4539875"/>
              <a:ext cx="1568513" cy="1440000"/>
            </a:xfrm>
            <a:prstGeom prst="rect">
              <a:avLst/>
            </a:prstGeom>
            <a:effectLst>
              <a:reflection blurRad="6350" stA="30000" endPos="23000" dir="5400000" sy="-100000" algn="bl" rotWithShape="0"/>
            </a:effectLst>
          </p:spPr>
        </p:pic>
      </p:grpSp>
      <p:grpSp>
        <p:nvGrpSpPr>
          <p:cNvPr id="27" name="组合 26"/>
          <p:cNvGrpSpPr/>
          <p:nvPr/>
        </p:nvGrpSpPr>
        <p:grpSpPr>
          <a:xfrm>
            <a:off x="4806443" y="3642703"/>
            <a:ext cx="2868176" cy="2151430"/>
            <a:chOff x="5060443" y="3864445"/>
            <a:chExt cx="2868176" cy="2151430"/>
          </a:xfrm>
        </p:grpSpPr>
        <p:sp>
          <p:nvSpPr>
            <p:cNvPr id="28" name="椭圆 27"/>
            <p:cNvSpPr/>
            <p:nvPr/>
          </p:nvSpPr>
          <p:spPr>
            <a:xfrm>
              <a:off x="5218915" y="3893021"/>
              <a:ext cx="1764000" cy="1764000"/>
            </a:xfrm>
            <a:prstGeom prst="ellipse">
              <a:avLst/>
            </a:prstGeom>
            <a:gradFill>
              <a:gsLst>
                <a:gs pos="952">
                  <a:srgbClr val="FBE29E"/>
                </a:gs>
                <a:gs pos="100000">
                  <a:srgbClr val="B3863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29" name="矩形 28"/>
            <p:cNvSpPr/>
            <p:nvPr/>
          </p:nvSpPr>
          <p:spPr>
            <a:xfrm>
              <a:off x="6226305" y="3979385"/>
              <a:ext cx="140134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NAME HERE</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30" name="矩形 29"/>
            <p:cNvSpPr/>
            <p:nvPr/>
          </p:nvSpPr>
          <p:spPr>
            <a:xfrm>
              <a:off x="6213085" y="4302915"/>
              <a:ext cx="171553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cs typeface="+mn-ea"/>
                  <a:sym typeface="+mn-lt"/>
                </a:rPr>
                <a:t>Lorem ipsum dolor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cxnSp>
          <p:nvCxnSpPr>
            <p:cNvPr id="31" name="直接箭头连接符 30"/>
            <p:cNvCxnSpPr/>
            <p:nvPr/>
          </p:nvCxnSpPr>
          <p:spPr>
            <a:xfrm>
              <a:off x="6254881" y="4289363"/>
              <a:ext cx="1512000"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p:nvPicPr>
          <p:blipFill>
            <a:blip r:embed="rId7" cstate="screen"/>
            <a:stretch>
              <a:fillRect/>
            </a:stretch>
          </p:blipFill>
          <p:spPr>
            <a:xfrm>
              <a:off x="5060443" y="4503875"/>
              <a:ext cx="1512000" cy="1512000"/>
            </a:xfrm>
            <a:prstGeom prst="rect">
              <a:avLst/>
            </a:prstGeom>
            <a:effectLst>
              <a:reflection blurRad="6350" stA="30000" endPos="23000" dir="5400000" sy="-100000" algn="bl" rotWithShape="0"/>
            </a:effectLst>
          </p:spPr>
        </p:pic>
        <p:sp>
          <p:nvSpPr>
            <p:cNvPr id="33" name="矩形 32"/>
            <p:cNvSpPr/>
            <p:nvPr/>
          </p:nvSpPr>
          <p:spPr>
            <a:xfrm>
              <a:off x="5617313" y="3864445"/>
              <a:ext cx="563275" cy="424918"/>
            </a:xfrm>
            <a:prstGeom prst="rect">
              <a:avLst/>
            </a:prstGeom>
          </p:spPr>
          <p:txBody>
            <a:bodyPr wrap="none">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cs typeface="+mn-ea"/>
                  <a:sym typeface="+mn-lt"/>
                </a:rPr>
                <a:t>02</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grpSp>
      <p:grpSp>
        <p:nvGrpSpPr>
          <p:cNvPr id="34" name="组合 33"/>
          <p:cNvGrpSpPr/>
          <p:nvPr/>
        </p:nvGrpSpPr>
        <p:grpSpPr>
          <a:xfrm>
            <a:off x="8112269" y="3642703"/>
            <a:ext cx="2878061" cy="2202470"/>
            <a:chOff x="8366269" y="3864445"/>
            <a:chExt cx="2878061" cy="2202470"/>
          </a:xfrm>
        </p:grpSpPr>
        <p:sp>
          <p:nvSpPr>
            <p:cNvPr id="35" name="椭圆 34"/>
            <p:cNvSpPr/>
            <p:nvPr/>
          </p:nvSpPr>
          <p:spPr>
            <a:xfrm>
              <a:off x="8534626" y="3893021"/>
              <a:ext cx="1764000" cy="1764000"/>
            </a:xfrm>
            <a:prstGeom prst="ellipse">
              <a:avLst/>
            </a:prstGeom>
            <a:gradFill>
              <a:gsLst>
                <a:gs pos="952">
                  <a:srgbClr val="FBE29E"/>
                </a:gs>
                <a:gs pos="100000">
                  <a:srgbClr val="B3863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36" name="矩形 35"/>
            <p:cNvSpPr/>
            <p:nvPr/>
          </p:nvSpPr>
          <p:spPr>
            <a:xfrm>
              <a:off x="9542016" y="3979385"/>
              <a:ext cx="140134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NAME HERE</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37" name="矩形 36"/>
            <p:cNvSpPr/>
            <p:nvPr/>
          </p:nvSpPr>
          <p:spPr>
            <a:xfrm>
              <a:off x="9528796" y="4302915"/>
              <a:ext cx="171553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1">
                  <a:ln>
                    <a:noFill/>
                  </a:ln>
                  <a:solidFill>
                    <a:schemeClr val="bg1"/>
                  </a:solidFill>
                  <a:effectLst/>
                  <a:uLnTx/>
                  <a:uFillTx/>
                  <a:cs typeface="+mn-ea"/>
                  <a:sym typeface="+mn-lt"/>
                </a:rPr>
                <a:t>Lorem ipsum dolor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cxnSp>
          <p:nvCxnSpPr>
            <p:cNvPr id="38" name="直接箭头连接符 37"/>
            <p:cNvCxnSpPr/>
            <p:nvPr/>
          </p:nvCxnSpPr>
          <p:spPr>
            <a:xfrm>
              <a:off x="9570592" y="4289363"/>
              <a:ext cx="1512000" cy="0"/>
            </a:xfrm>
            <a:prstGeom prst="straightConnector1">
              <a:avLst/>
            </a:prstGeom>
            <a:ln w="31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9" name="图片 38"/>
            <p:cNvPicPr>
              <a:picLocks noChangeAspect="1"/>
            </p:cNvPicPr>
            <p:nvPr/>
          </p:nvPicPr>
          <p:blipFill>
            <a:blip r:embed="rId8"/>
            <a:stretch>
              <a:fillRect/>
            </a:stretch>
          </p:blipFill>
          <p:spPr>
            <a:xfrm flipH="1">
              <a:off x="8366269" y="4452836"/>
              <a:ext cx="1671497" cy="1614079"/>
            </a:xfrm>
            <a:prstGeom prst="rect">
              <a:avLst/>
            </a:prstGeom>
            <a:effectLst>
              <a:reflection blurRad="6350" stA="30000" endPos="23000" dir="5400000" sy="-100000" algn="bl" rotWithShape="0"/>
            </a:effectLst>
          </p:spPr>
        </p:pic>
        <p:sp>
          <p:nvSpPr>
            <p:cNvPr id="40" name="矩形 39"/>
            <p:cNvSpPr/>
            <p:nvPr/>
          </p:nvSpPr>
          <p:spPr>
            <a:xfrm>
              <a:off x="8947502" y="3864445"/>
              <a:ext cx="563275" cy="424918"/>
            </a:xfrm>
            <a:prstGeom prst="rect">
              <a:avLst/>
            </a:prstGeom>
          </p:spPr>
          <p:txBody>
            <a:bodyPr wrap="none">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cs typeface="+mn-ea"/>
                  <a:sym typeface="+mn-lt"/>
                </a:rPr>
                <a:t>03</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36" presetClass="emph" presetSubtype="0" fill="hold" grpId="1" nodeType="withEffect">
                                  <p:stCondLst>
                                    <p:cond delay="1000"/>
                                  </p:stCondLst>
                                  <p:iterate type="lt">
                                    <p:tmPct val="20000"/>
                                  </p:iterate>
                                  <p:childTnLst>
                                    <p:animScale>
                                      <p:cBhvr>
                                        <p:cTn id="16" dur="250" autoRev="1" fill="hold">
                                          <p:stCondLst>
                                            <p:cond delay="0"/>
                                          </p:stCondLst>
                                        </p:cTn>
                                        <p:tgtEl>
                                          <p:spTgt spid="8"/>
                                        </p:tgtEl>
                                      </p:cBhvr>
                                      <p:to x="80000" y="100000"/>
                                    </p:animScale>
                                    <p:anim by="(#ppt_w*0.10)" calcmode="lin" valueType="num">
                                      <p:cBhvr>
                                        <p:cTn id="17" dur="250" autoRev="1" fill="hold">
                                          <p:stCondLst>
                                            <p:cond delay="0"/>
                                          </p:stCondLst>
                                        </p:cTn>
                                        <p:tgtEl>
                                          <p:spTgt spid="8"/>
                                        </p:tgtEl>
                                        <p:attrNameLst>
                                          <p:attrName>ppt_x</p:attrName>
                                        </p:attrNameLst>
                                      </p:cBhvr>
                                    </p:anim>
                                    <p:anim by="(-#ppt_w*0.10)" calcmode="lin" valueType="num">
                                      <p:cBhvr>
                                        <p:cTn id="18" dur="250" autoRev="1" fill="hold">
                                          <p:stCondLst>
                                            <p:cond delay="0"/>
                                          </p:stCondLst>
                                        </p:cTn>
                                        <p:tgtEl>
                                          <p:spTgt spid="8"/>
                                        </p:tgtEl>
                                        <p:attrNameLst>
                                          <p:attrName>ppt_y</p:attrName>
                                        </p:attrNameLst>
                                      </p:cBhvr>
                                    </p:anim>
                                    <p:animRot by="-480000">
                                      <p:cBhvr>
                                        <p:cTn id="19" dur="250" autoRev="1" fill="hold">
                                          <p:stCondLst>
                                            <p:cond delay="0"/>
                                          </p:stCondLst>
                                        </p:cTn>
                                        <p:tgtEl>
                                          <p:spTgt spid="8"/>
                                        </p:tgtEl>
                                        <p:attrNameLst>
                                          <p:attrName>r</p:attrName>
                                        </p:attrNameLst>
                                      </p:cBhvr>
                                    </p:animRot>
                                  </p:childTnLst>
                                </p:cTn>
                              </p:par>
                            </p:childTnLst>
                          </p:cTn>
                        </p:par>
                        <p:par>
                          <p:cTn id="20" fill="hold">
                            <p:stCondLst>
                              <p:cond delay="3400"/>
                            </p:stCondLst>
                            <p:childTnLst>
                              <p:par>
                                <p:cTn id="21" presetID="12" presetClass="entr" presetSubtype="2"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
                                        <p:tgtEl>
                                          <p:spTgt spid="10"/>
                                        </p:tgtEl>
                                        <p:attrNameLst>
                                          <p:attrName>ppt_x</p:attrName>
                                        </p:attrNameLst>
                                      </p:cBhvr>
                                      <p:tavLst>
                                        <p:tav tm="0">
                                          <p:val>
                                            <p:strVal val="#ppt_x+#ppt_w*1.125000"/>
                                          </p:val>
                                        </p:tav>
                                        <p:tav tm="100000">
                                          <p:val>
                                            <p:strVal val="#ppt_x"/>
                                          </p:val>
                                        </p:tav>
                                      </p:tavLst>
                                    </p:anim>
                                    <p:animEffect transition="in" filter="wipe(left)">
                                      <p:cBhvr>
                                        <p:cTn id="24" dur="200"/>
                                        <p:tgtEl>
                                          <p:spTgt spid="10"/>
                                        </p:tgtEl>
                                      </p:cBhvr>
                                    </p:animEffect>
                                  </p:childTnLst>
                                </p:cTn>
                              </p:par>
                            </p:childTnLst>
                          </p:cTn>
                        </p:par>
                        <p:par>
                          <p:cTn id="25" fill="hold">
                            <p:stCondLst>
                              <p:cond delay="6440"/>
                            </p:stCondLst>
                            <p:childTnLst>
                              <p:par>
                                <p:cTn id="26" presetID="49" presetClass="entr" presetSubtype="0" decel="100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par>
                                <p:cTn id="32" presetID="49" presetClass="entr" presetSubtype="0" decel="100000" fill="hold" nodeType="withEffect">
                                  <p:stCondLst>
                                    <p:cond delay="1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 calcmode="lin" valueType="num">
                                      <p:cBhvr>
                                        <p:cTn id="36" dur="500" fill="hold"/>
                                        <p:tgtEl>
                                          <p:spTgt spid="27"/>
                                        </p:tgtEl>
                                        <p:attrNameLst>
                                          <p:attrName>style.rotation</p:attrName>
                                        </p:attrNameLst>
                                      </p:cBhvr>
                                      <p:tavLst>
                                        <p:tav tm="0">
                                          <p:val>
                                            <p:fltVal val="360"/>
                                          </p:val>
                                        </p:tav>
                                        <p:tav tm="100000">
                                          <p:val>
                                            <p:fltVal val="0"/>
                                          </p:val>
                                        </p:tav>
                                      </p:tavLst>
                                    </p:anim>
                                    <p:animEffect transition="in" filter="fade">
                                      <p:cBhvr>
                                        <p:cTn id="37" dur="500"/>
                                        <p:tgtEl>
                                          <p:spTgt spid="27"/>
                                        </p:tgtEl>
                                      </p:cBhvr>
                                    </p:animEffect>
                                  </p:childTnLst>
                                </p:cTn>
                              </p:par>
                              <p:par>
                                <p:cTn id="38" presetID="49" presetClass="entr" presetSubtype="0" decel="100000" fill="hold" nodeType="withEffect">
                                  <p:stCondLst>
                                    <p:cond delay="20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 calcmode="lin" valueType="num">
                                      <p:cBhvr>
                                        <p:cTn id="42" dur="500" fill="hold"/>
                                        <p:tgtEl>
                                          <p:spTgt spid="34"/>
                                        </p:tgtEl>
                                        <p:attrNameLst>
                                          <p:attrName>style.rotation</p:attrName>
                                        </p:attrNameLst>
                                      </p:cBhvr>
                                      <p:tavLst>
                                        <p:tav tm="0">
                                          <p:val>
                                            <p:fltVal val="360"/>
                                          </p:val>
                                        </p:tav>
                                        <p:tav tm="100000">
                                          <p:val>
                                            <p:fltVal val="0"/>
                                          </p:val>
                                        </p:tav>
                                      </p:tavLst>
                                    </p:anim>
                                    <p:animEffect transition="in" filter="fad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02</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全年成功项目展示</a:t>
            </a:r>
          </a:p>
        </p:txBody>
      </p:sp>
      <p:sp>
        <p:nvSpPr>
          <p:cNvPr id="67" name="文本框 66"/>
          <p:cNvSpPr txBox="1">
            <a:spLocks noChangeArrowheads="1"/>
          </p:cNvSpPr>
          <p:nvPr/>
        </p:nvSpPr>
        <p:spPr bwMode="auto">
          <a:xfrm>
            <a:off x="897391" y="4356723"/>
            <a:ext cx="2148416"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pPr>
            <a:r>
              <a:rPr lang="en-US" altLang="zh-CN" sz="1065" dirty="0">
                <a:solidFill>
                  <a:srgbClr val="FBE29E"/>
                </a:solidFill>
                <a:latin typeface="+mn-lt"/>
                <a:ea typeface="+mn-ea"/>
                <a:cs typeface="+mn-ea"/>
                <a:sym typeface="+mn-lt"/>
              </a:rPr>
              <a:t>this is a sample text. insert your desired text here. Again. this is a dummy text.</a:t>
            </a:r>
            <a:endParaRPr lang="zh-CN" altLang="en-US" sz="1065" dirty="0">
              <a:solidFill>
                <a:srgbClr val="FBE29E"/>
              </a:solidFill>
              <a:latin typeface="+mn-lt"/>
              <a:ea typeface="+mn-ea"/>
              <a:cs typeface="+mn-ea"/>
              <a:sym typeface="+mn-lt"/>
            </a:endParaRPr>
          </a:p>
        </p:txBody>
      </p:sp>
      <p:sp>
        <p:nvSpPr>
          <p:cNvPr id="68" name="文本框 66"/>
          <p:cNvSpPr txBox="1">
            <a:spLocks noChangeArrowheads="1"/>
          </p:cNvSpPr>
          <p:nvPr/>
        </p:nvSpPr>
        <p:spPr bwMode="auto">
          <a:xfrm>
            <a:off x="893159" y="5362138"/>
            <a:ext cx="250824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065" b="1">
                <a:solidFill>
                  <a:srgbClr val="FBE29E"/>
                </a:solidFill>
                <a:latin typeface="+mn-lt"/>
                <a:ea typeface="+mn-ea"/>
                <a:cs typeface="+mn-ea"/>
                <a:sym typeface="+mn-lt"/>
              </a:rPr>
              <a:t>Please Add Your Title Here</a:t>
            </a:r>
            <a:endParaRPr lang="zh-CN" altLang="en-US" sz="1065" b="1">
              <a:solidFill>
                <a:srgbClr val="FBE29E"/>
              </a:solidFill>
              <a:latin typeface="+mn-lt"/>
              <a:ea typeface="+mn-ea"/>
              <a:cs typeface="+mn-ea"/>
              <a:sym typeface="+mn-lt"/>
            </a:endParaRPr>
          </a:p>
        </p:txBody>
      </p:sp>
      <p:sp>
        <p:nvSpPr>
          <p:cNvPr id="69" name="文本框 66"/>
          <p:cNvSpPr txBox="1">
            <a:spLocks noChangeArrowheads="1"/>
          </p:cNvSpPr>
          <p:nvPr/>
        </p:nvSpPr>
        <p:spPr bwMode="auto">
          <a:xfrm>
            <a:off x="3636359" y="5070038"/>
            <a:ext cx="250824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065" b="1">
                <a:solidFill>
                  <a:srgbClr val="FBE29E"/>
                </a:solidFill>
                <a:latin typeface="+mn-lt"/>
                <a:ea typeface="+mn-ea"/>
                <a:cs typeface="+mn-ea"/>
                <a:sym typeface="+mn-lt"/>
              </a:rPr>
              <a:t>Please Add Your Title Here</a:t>
            </a:r>
            <a:endParaRPr lang="zh-CN" altLang="en-US" sz="1065" b="1">
              <a:solidFill>
                <a:srgbClr val="FBE29E"/>
              </a:solidFill>
              <a:latin typeface="+mn-lt"/>
              <a:ea typeface="+mn-ea"/>
              <a:cs typeface="+mn-ea"/>
              <a:sym typeface="+mn-lt"/>
            </a:endParaRPr>
          </a:p>
        </p:txBody>
      </p:sp>
      <p:sp>
        <p:nvSpPr>
          <p:cNvPr id="70" name="文本框 66"/>
          <p:cNvSpPr txBox="1">
            <a:spLocks noChangeArrowheads="1"/>
          </p:cNvSpPr>
          <p:nvPr/>
        </p:nvSpPr>
        <p:spPr bwMode="auto">
          <a:xfrm>
            <a:off x="6366859" y="4714438"/>
            <a:ext cx="250824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065" b="1">
                <a:solidFill>
                  <a:srgbClr val="FBE29E"/>
                </a:solidFill>
                <a:latin typeface="+mn-lt"/>
                <a:ea typeface="+mn-ea"/>
                <a:cs typeface="+mn-ea"/>
                <a:sym typeface="+mn-lt"/>
              </a:rPr>
              <a:t>Please Add Your Title Here</a:t>
            </a:r>
            <a:endParaRPr lang="zh-CN" altLang="en-US" sz="1065" b="1">
              <a:solidFill>
                <a:srgbClr val="FBE29E"/>
              </a:solidFill>
              <a:latin typeface="+mn-lt"/>
              <a:ea typeface="+mn-ea"/>
              <a:cs typeface="+mn-ea"/>
              <a:sym typeface="+mn-lt"/>
            </a:endParaRPr>
          </a:p>
        </p:txBody>
      </p:sp>
      <p:sp>
        <p:nvSpPr>
          <p:cNvPr id="71" name="文本框 66"/>
          <p:cNvSpPr txBox="1">
            <a:spLocks noChangeArrowheads="1"/>
          </p:cNvSpPr>
          <p:nvPr/>
        </p:nvSpPr>
        <p:spPr bwMode="auto">
          <a:xfrm>
            <a:off x="3661758" y="4157756"/>
            <a:ext cx="2148416"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pPr>
            <a:r>
              <a:rPr lang="en-US" altLang="zh-CN" sz="1065">
                <a:solidFill>
                  <a:srgbClr val="FBE29E"/>
                </a:solidFill>
                <a:latin typeface="+mn-lt"/>
                <a:ea typeface="+mn-ea"/>
                <a:cs typeface="+mn-ea"/>
                <a:sym typeface="+mn-lt"/>
              </a:rPr>
              <a:t>this is a sample text. insert your desired text here. Again. this is a dummy text.</a:t>
            </a:r>
            <a:endParaRPr lang="zh-CN" altLang="en-US" sz="1065">
              <a:solidFill>
                <a:srgbClr val="FBE29E"/>
              </a:solidFill>
              <a:latin typeface="+mn-lt"/>
              <a:ea typeface="+mn-ea"/>
              <a:cs typeface="+mn-ea"/>
              <a:sym typeface="+mn-lt"/>
            </a:endParaRPr>
          </a:p>
        </p:txBody>
      </p:sp>
      <p:sp>
        <p:nvSpPr>
          <p:cNvPr id="72" name="文本框 66"/>
          <p:cNvSpPr txBox="1">
            <a:spLocks noChangeArrowheads="1"/>
          </p:cNvSpPr>
          <p:nvPr/>
        </p:nvSpPr>
        <p:spPr bwMode="auto">
          <a:xfrm>
            <a:off x="6345691" y="3772523"/>
            <a:ext cx="2148416"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pPr>
            <a:r>
              <a:rPr lang="en-US" altLang="zh-CN" sz="1065">
                <a:solidFill>
                  <a:srgbClr val="FBE29E"/>
                </a:solidFill>
                <a:latin typeface="+mn-lt"/>
                <a:ea typeface="+mn-ea"/>
                <a:cs typeface="+mn-ea"/>
                <a:sym typeface="+mn-lt"/>
              </a:rPr>
              <a:t>this is a sample text. insert your desired text here. Again. this is a dummy text.</a:t>
            </a:r>
            <a:endParaRPr lang="zh-CN" altLang="en-US" sz="1065">
              <a:solidFill>
                <a:srgbClr val="FBE29E"/>
              </a:solidFill>
              <a:latin typeface="+mn-lt"/>
              <a:ea typeface="+mn-ea"/>
              <a:cs typeface="+mn-ea"/>
              <a:sym typeface="+mn-lt"/>
            </a:endParaRPr>
          </a:p>
        </p:txBody>
      </p:sp>
      <p:sp>
        <p:nvSpPr>
          <p:cNvPr id="73" name="文本框 66"/>
          <p:cNvSpPr txBox="1">
            <a:spLocks noChangeArrowheads="1"/>
          </p:cNvSpPr>
          <p:nvPr/>
        </p:nvSpPr>
        <p:spPr bwMode="auto">
          <a:xfrm>
            <a:off x="9110059" y="4295338"/>
            <a:ext cx="2508249"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065" b="1">
                <a:solidFill>
                  <a:srgbClr val="FBE29E"/>
                </a:solidFill>
                <a:latin typeface="+mn-lt"/>
                <a:ea typeface="+mn-ea"/>
                <a:cs typeface="+mn-ea"/>
                <a:sym typeface="+mn-lt"/>
              </a:rPr>
              <a:t>Please Add Your Title Here</a:t>
            </a:r>
            <a:endParaRPr lang="zh-CN" altLang="en-US" sz="1065" b="1">
              <a:solidFill>
                <a:srgbClr val="FBE29E"/>
              </a:solidFill>
              <a:latin typeface="+mn-lt"/>
              <a:ea typeface="+mn-ea"/>
              <a:cs typeface="+mn-ea"/>
              <a:sym typeface="+mn-lt"/>
            </a:endParaRPr>
          </a:p>
        </p:txBody>
      </p:sp>
      <p:sp>
        <p:nvSpPr>
          <p:cNvPr id="74" name="文本框 66"/>
          <p:cNvSpPr txBox="1">
            <a:spLocks noChangeArrowheads="1"/>
          </p:cNvSpPr>
          <p:nvPr/>
        </p:nvSpPr>
        <p:spPr bwMode="auto">
          <a:xfrm>
            <a:off x="9088891" y="3353423"/>
            <a:ext cx="2148416"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pPr>
            <a:r>
              <a:rPr lang="en-US" altLang="zh-CN" sz="1065">
                <a:solidFill>
                  <a:srgbClr val="FBE29E"/>
                </a:solidFill>
                <a:latin typeface="+mn-lt"/>
                <a:ea typeface="+mn-ea"/>
                <a:cs typeface="+mn-ea"/>
                <a:sym typeface="+mn-lt"/>
              </a:rPr>
              <a:t>this is a sample text. insert your desired text here. Again. this is a dummy text.</a:t>
            </a:r>
            <a:endParaRPr lang="zh-CN" altLang="en-US" sz="1065">
              <a:solidFill>
                <a:srgbClr val="FBE29E"/>
              </a:solidFill>
              <a:latin typeface="+mn-lt"/>
              <a:ea typeface="+mn-ea"/>
              <a:cs typeface="+mn-ea"/>
              <a:sym typeface="+mn-lt"/>
            </a:endParaRPr>
          </a:p>
        </p:txBody>
      </p:sp>
      <p:pic>
        <p:nvPicPr>
          <p:cNvPr id="75" name="图片 74"/>
          <p:cNvPicPr>
            <a:picLocks noChangeAspect="1"/>
          </p:cNvPicPr>
          <p:nvPr/>
        </p:nvPicPr>
        <p:blipFill>
          <a:blip r:embed="rId6" cstate="screen">
            <a:grayscl/>
          </a:blip>
          <a:srcRect/>
          <a:stretch>
            <a:fillRect/>
          </a:stretch>
        </p:blipFill>
        <p:spPr>
          <a:xfrm>
            <a:off x="1143888" y="2720105"/>
            <a:ext cx="1428021" cy="1428021"/>
          </a:xfrm>
          <a:custGeom>
            <a:avLst/>
            <a:gdLst>
              <a:gd name="connsiteX0" fmla="*/ 441525 w 883050"/>
              <a:gd name="connsiteY0" fmla="*/ 0 h 883050"/>
              <a:gd name="connsiteX1" fmla="*/ 883050 w 883050"/>
              <a:gd name="connsiteY1" fmla="*/ 441525 h 883050"/>
              <a:gd name="connsiteX2" fmla="*/ 441525 w 883050"/>
              <a:gd name="connsiteY2" fmla="*/ 883050 h 883050"/>
              <a:gd name="connsiteX3" fmla="*/ 0 w 883050"/>
              <a:gd name="connsiteY3" fmla="*/ 441525 h 883050"/>
              <a:gd name="connsiteX4" fmla="*/ 441525 w 883050"/>
              <a:gd name="connsiteY4" fmla="*/ 0 h 88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50" h="883050">
                <a:moveTo>
                  <a:pt x="441525" y="0"/>
                </a:moveTo>
                <a:cubicBezTo>
                  <a:pt x="685373" y="0"/>
                  <a:pt x="883050" y="197677"/>
                  <a:pt x="883050" y="441525"/>
                </a:cubicBezTo>
                <a:cubicBezTo>
                  <a:pt x="883050" y="685373"/>
                  <a:pt x="685373" y="883050"/>
                  <a:pt x="441525" y="883050"/>
                </a:cubicBezTo>
                <a:cubicBezTo>
                  <a:pt x="197677" y="883050"/>
                  <a:pt x="0" y="685373"/>
                  <a:pt x="0" y="441525"/>
                </a:cubicBezTo>
                <a:cubicBezTo>
                  <a:pt x="0" y="197677"/>
                  <a:pt x="197677" y="0"/>
                  <a:pt x="441525" y="0"/>
                </a:cubicBezTo>
                <a:close/>
              </a:path>
            </a:pathLst>
          </a:custGeom>
        </p:spPr>
      </p:pic>
      <p:pic>
        <p:nvPicPr>
          <p:cNvPr id="76" name="图片 75"/>
          <p:cNvPicPr>
            <a:picLocks noChangeAspect="1"/>
          </p:cNvPicPr>
          <p:nvPr/>
        </p:nvPicPr>
        <p:blipFill>
          <a:blip r:embed="rId7" cstate="screen">
            <a:grayscl/>
          </a:blip>
          <a:srcRect/>
          <a:stretch>
            <a:fillRect/>
          </a:stretch>
        </p:blipFill>
        <p:spPr>
          <a:xfrm>
            <a:off x="9272257" y="1500829"/>
            <a:ext cx="1428021" cy="1428021"/>
          </a:xfrm>
          <a:custGeom>
            <a:avLst/>
            <a:gdLst>
              <a:gd name="connsiteX0" fmla="*/ 441525 w 883050"/>
              <a:gd name="connsiteY0" fmla="*/ 0 h 883050"/>
              <a:gd name="connsiteX1" fmla="*/ 883050 w 883050"/>
              <a:gd name="connsiteY1" fmla="*/ 441525 h 883050"/>
              <a:gd name="connsiteX2" fmla="*/ 441525 w 883050"/>
              <a:gd name="connsiteY2" fmla="*/ 883050 h 883050"/>
              <a:gd name="connsiteX3" fmla="*/ 0 w 883050"/>
              <a:gd name="connsiteY3" fmla="*/ 441525 h 883050"/>
              <a:gd name="connsiteX4" fmla="*/ 441525 w 883050"/>
              <a:gd name="connsiteY4" fmla="*/ 0 h 88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50" h="883050">
                <a:moveTo>
                  <a:pt x="441525" y="0"/>
                </a:moveTo>
                <a:cubicBezTo>
                  <a:pt x="685373" y="0"/>
                  <a:pt x="883050" y="197677"/>
                  <a:pt x="883050" y="441525"/>
                </a:cubicBezTo>
                <a:cubicBezTo>
                  <a:pt x="883050" y="685373"/>
                  <a:pt x="685373" y="883050"/>
                  <a:pt x="441525" y="883050"/>
                </a:cubicBezTo>
                <a:cubicBezTo>
                  <a:pt x="197677" y="883050"/>
                  <a:pt x="0" y="685373"/>
                  <a:pt x="0" y="441525"/>
                </a:cubicBezTo>
                <a:cubicBezTo>
                  <a:pt x="0" y="197677"/>
                  <a:pt x="197677" y="0"/>
                  <a:pt x="441525" y="0"/>
                </a:cubicBezTo>
                <a:close/>
              </a:path>
            </a:pathLst>
          </a:custGeom>
        </p:spPr>
      </p:pic>
      <p:pic>
        <p:nvPicPr>
          <p:cNvPr id="77" name="图片 76"/>
          <p:cNvPicPr>
            <a:picLocks noChangeAspect="1"/>
          </p:cNvPicPr>
          <p:nvPr/>
        </p:nvPicPr>
        <p:blipFill>
          <a:blip r:embed="rId8" cstate="screen">
            <a:grayscl/>
          </a:blip>
          <a:srcRect/>
          <a:stretch>
            <a:fillRect/>
          </a:stretch>
        </p:blipFill>
        <p:spPr>
          <a:xfrm>
            <a:off x="6517502" y="1929894"/>
            <a:ext cx="1428021" cy="1428021"/>
          </a:xfrm>
          <a:custGeom>
            <a:avLst/>
            <a:gdLst>
              <a:gd name="connsiteX0" fmla="*/ 441525 w 883050"/>
              <a:gd name="connsiteY0" fmla="*/ 0 h 883050"/>
              <a:gd name="connsiteX1" fmla="*/ 883050 w 883050"/>
              <a:gd name="connsiteY1" fmla="*/ 441525 h 883050"/>
              <a:gd name="connsiteX2" fmla="*/ 441525 w 883050"/>
              <a:gd name="connsiteY2" fmla="*/ 883050 h 883050"/>
              <a:gd name="connsiteX3" fmla="*/ 0 w 883050"/>
              <a:gd name="connsiteY3" fmla="*/ 441525 h 883050"/>
              <a:gd name="connsiteX4" fmla="*/ 441525 w 883050"/>
              <a:gd name="connsiteY4" fmla="*/ 0 h 88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50" h="883050">
                <a:moveTo>
                  <a:pt x="441525" y="0"/>
                </a:moveTo>
                <a:cubicBezTo>
                  <a:pt x="685373" y="0"/>
                  <a:pt x="883050" y="197677"/>
                  <a:pt x="883050" y="441525"/>
                </a:cubicBezTo>
                <a:cubicBezTo>
                  <a:pt x="883050" y="685373"/>
                  <a:pt x="685373" y="883050"/>
                  <a:pt x="441525" y="883050"/>
                </a:cubicBezTo>
                <a:cubicBezTo>
                  <a:pt x="197677" y="883050"/>
                  <a:pt x="0" y="685373"/>
                  <a:pt x="0" y="441525"/>
                </a:cubicBezTo>
                <a:cubicBezTo>
                  <a:pt x="0" y="197677"/>
                  <a:pt x="197677" y="0"/>
                  <a:pt x="441525" y="0"/>
                </a:cubicBezTo>
                <a:close/>
              </a:path>
            </a:pathLst>
          </a:custGeom>
        </p:spPr>
      </p:pic>
      <p:pic>
        <p:nvPicPr>
          <p:cNvPr id="78" name="图片 77"/>
          <p:cNvPicPr>
            <a:picLocks noChangeAspect="1"/>
          </p:cNvPicPr>
          <p:nvPr/>
        </p:nvPicPr>
        <p:blipFill>
          <a:blip r:embed="rId9" cstate="screen">
            <a:grayscl/>
          </a:blip>
          <a:srcRect/>
          <a:stretch>
            <a:fillRect/>
          </a:stretch>
        </p:blipFill>
        <p:spPr>
          <a:xfrm>
            <a:off x="3818568" y="2322589"/>
            <a:ext cx="1428021" cy="1428021"/>
          </a:xfrm>
          <a:custGeom>
            <a:avLst/>
            <a:gdLst>
              <a:gd name="connsiteX0" fmla="*/ 441515 w 883050"/>
              <a:gd name="connsiteY0" fmla="*/ 0 h 883049"/>
              <a:gd name="connsiteX1" fmla="*/ 441535 w 883050"/>
              <a:gd name="connsiteY1" fmla="*/ 0 h 883049"/>
              <a:gd name="connsiteX2" fmla="*/ 530508 w 883050"/>
              <a:gd name="connsiteY2" fmla="*/ 8969 h 883049"/>
              <a:gd name="connsiteX3" fmla="*/ 883050 w 883050"/>
              <a:gd name="connsiteY3" fmla="*/ 441524 h 883049"/>
              <a:gd name="connsiteX4" fmla="*/ 441525 w 883050"/>
              <a:gd name="connsiteY4" fmla="*/ 883049 h 883049"/>
              <a:gd name="connsiteX5" fmla="*/ 0 w 883050"/>
              <a:gd name="connsiteY5" fmla="*/ 441524 h 883049"/>
              <a:gd name="connsiteX6" fmla="*/ 352542 w 883050"/>
              <a:gd name="connsiteY6" fmla="*/ 8969 h 88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50" h="883049">
                <a:moveTo>
                  <a:pt x="441515" y="0"/>
                </a:moveTo>
                <a:lnTo>
                  <a:pt x="441535" y="0"/>
                </a:lnTo>
                <a:lnTo>
                  <a:pt x="530508" y="8969"/>
                </a:lnTo>
                <a:cubicBezTo>
                  <a:pt x="731704" y="50140"/>
                  <a:pt x="883050" y="228157"/>
                  <a:pt x="883050" y="441524"/>
                </a:cubicBezTo>
                <a:cubicBezTo>
                  <a:pt x="883050" y="685372"/>
                  <a:pt x="685373" y="883049"/>
                  <a:pt x="441525" y="883049"/>
                </a:cubicBezTo>
                <a:cubicBezTo>
                  <a:pt x="197677" y="883049"/>
                  <a:pt x="0" y="685372"/>
                  <a:pt x="0" y="441524"/>
                </a:cubicBezTo>
                <a:cubicBezTo>
                  <a:pt x="0" y="228157"/>
                  <a:pt x="151347" y="50140"/>
                  <a:pt x="352542" y="8969"/>
                </a:cubicBezTo>
                <a:close/>
              </a:path>
            </a:pathLst>
          </a:custGeom>
        </p:spPr>
      </p:pic>
      <p:sp>
        <p:nvSpPr>
          <p:cNvPr id="79" name="文本框 13"/>
          <p:cNvSpPr txBox="1">
            <a:spLocks noChangeArrowheads="1"/>
          </p:cNvSpPr>
          <p:nvPr/>
        </p:nvSpPr>
        <p:spPr bwMode="auto">
          <a:xfrm>
            <a:off x="1776412" y="2580571"/>
            <a:ext cx="887551" cy="297454"/>
          </a:xfrm>
          <a:prstGeom prst="rect">
            <a:avLst/>
          </a:prstGeom>
          <a:gradFill>
            <a:gsLst>
              <a:gs pos="952">
                <a:srgbClr val="FBE29E"/>
              </a:gs>
              <a:gs pos="100000">
                <a:srgbClr val="B38633"/>
              </a:gs>
            </a:gsLst>
            <a:lin ang="10800000" scaled="1"/>
          </a:gradFill>
          <a:ln>
            <a:noFill/>
          </a:ln>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a:solidFill>
                  <a:schemeClr val="bg1"/>
                </a:solidFill>
                <a:latin typeface="+mn-lt"/>
                <a:ea typeface="+mn-ea"/>
                <a:cs typeface="+mn-ea"/>
                <a:sym typeface="+mn-lt"/>
              </a:rPr>
              <a:t>Your Text</a:t>
            </a:r>
            <a:endParaRPr lang="zh-CN" altLang="en-US" sz="1335">
              <a:solidFill>
                <a:schemeClr val="bg1"/>
              </a:solidFill>
              <a:latin typeface="+mn-lt"/>
              <a:ea typeface="+mn-ea"/>
              <a:cs typeface="+mn-ea"/>
              <a:sym typeface="+mn-lt"/>
            </a:endParaRPr>
          </a:p>
        </p:txBody>
      </p:sp>
      <p:sp>
        <p:nvSpPr>
          <p:cNvPr id="80" name="文本框 13"/>
          <p:cNvSpPr txBox="1">
            <a:spLocks noChangeArrowheads="1"/>
          </p:cNvSpPr>
          <p:nvPr/>
        </p:nvSpPr>
        <p:spPr bwMode="auto">
          <a:xfrm>
            <a:off x="4430712" y="2186871"/>
            <a:ext cx="887551" cy="297454"/>
          </a:xfrm>
          <a:prstGeom prst="rect">
            <a:avLst/>
          </a:prstGeom>
          <a:gradFill>
            <a:gsLst>
              <a:gs pos="952">
                <a:srgbClr val="FBE29E"/>
              </a:gs>
              <a:gs pos="100000">
                <a:srgbClr val="B38633"/>
              </a:gs>
            </a:gsLst>
            <a:lin ang="10800000" scaled="1"/>
          </a:gradFill>
          <a:ln>
            <a:noFill/>
          </a:ln>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a:solidFill>
                  <a:schemeClr val="bg1"/>
                </a:solidFill>
                <a:latin typeface="+mn-lt"/>
                <a:ea typeface="+mn-ea"/>
                <a:cs typeface="+mn-ea"/>
                <a:sym typeface="+mn-lt"/>
              </a:rPr>
              <a:t>Your Text</a:t>
            </a:r>
            <a:endParaRPr lang="zh-CN" altLang="en-US" sz="1335">
              <a:solidFill>
                <a:schemeClr val="bg1"/>
              </a:solidFill>
              <a:latin typeface="+mn-lt"/>
              <a:ea typeface="+mn-ea"/>
              <a:cs typeface="+mn-ea"/>
              <a:sym typeface="+mn-lt"/>
            </a:endParaRPr>
          </a:p>
        </p:txBody>
      </p:sp>
      <p:sp>
        <p:nvSpPr>
          <p:cNvPr id="81" name="文本框 13"/>
          <p:cNvSpPr txBox="1">
            <a:spLocks noChangeArrowheads="1"/>
          </p:cNvSpPr>
          <p:nvPr/>
        </p:nvSpPr>
        <p:spPr bwMode="auto">
          <a:xfrm>
            <a:off x="7184496" y="1805871"/>
            <a:ext cx="887551" cy="297454"/>
          </a:xfrm>
          <a:prstGeom prst="rect">
            <a:avLst/>
          </a:prstGeom>
          <a:gradFill>
            <a:gsLst>
              <a:gs pos="952">
                <a:srgbClr val="FBE29E"/>
              </a:gs>
              <a:gs pos="100000">
                <a:srgbClr val="B38633"/>
              </a:gs>
            </a:gsLst>
            <a:lin ang="10800000" scaled="1"/>
          </a:gradFill>
          <a:ln>
            <a:noFill/>
          </a:ln>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a:solidFill>
                  <a:schemeClr val="bg1"/>
                </a:solidFill>
                <a:latin typeface="+mn-lt"/>
                <a:ea typeface="+mn-ea"/>
                <a:cs typeface="+mn-ea"/>
                <a:sym typeface="+mn-lt"/>
              </a:rPr>
              <a:t>Your Text</a:t>
            </a:r>
            <a:endParaRPr lang="zh-CN" altLang="en-US" sz="1335">
              <a:solidFill>
                <a:schemeClr val="bg1"/>
              </a:solidFill>
              <a:latin typeface="+mn-lt"/>
              <a:ea typeface="+mn-ea"/>
              <a:cs typeface="+mn-ea"/>
              <a:sym typeface="+mn-lt"/>
            </a:endParaRPr>
          </a:p>
        </p:txBody>
      </p:sp>
      <p:sp>
        <p:nvSpPr>
          <p:cNvPr id="82" name="文本框 13"/>
          <p:cNvSpPr txBox="1">
            <a:spLocks noChangeArrowheads="1"/>
          </p:cNvSpPr>
          <p:nvPr/>
        </p:nvSpPr>
        <p:spPr bwMode="auto">
          <a:xfrm>
            <a:off x="9936163" y="1361371"/>
            <a:ext cx="887551" cy="297454"/>
          </a:xfrm>
          <a:prstGeom prst="rect">
            <a:avLst/>
          </a:prstGeom>
          <a:gradFill>
            <a:gsLst>
              <a:gs pos="952">
                <a:srgbClr val="FBE29E"/>
              </a:gs>
              <a:gs pos="100000">
                <a:srgbClr val="B38633"/>
              </a:gs>
            </a:gsLst>
            <a:lin ang="10800000" scaled="1"/>
          </a:gradFill>
          <a:ln>
            <a:noFill/>
          </a:ln>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a:solidFill>
                  <a:schemeClr val="bg1"/>
                </a:solidFill>
                <a:latin typeface="+mn-lt"/>
                <a:ea typeface="+mn-ea"/>
                <a:cs typeface="+mn-ea"/>
                <a:sym typeface="+mn-lt"/>
              </a:rPr>
              <a:t>Your Text</a:t>
            </a:r>
            <a:endParaRPr lang="zh-CN" altLang="en-US" sz="1335">
              <a:solidFill>
                <a:schemeClr val="bg1"/>
              </a:solidFill>
              <a:latin typeface="+mn-lt"/>
              <a:ea typeface="+mn-ea"/>
              <a:cs typeface="+mn-ea"/>
              <a:sym typeface="+mn-lt"/>
            </a:endParaRPr>
          </a:p>
        </p:txBody>
      </p:sp>
      <p:grpSp>
        <p:nvGrpSpPr>
          <p:cNvPr id="83" name="组合 82"/>
          <p:cNvGrpSpPr/>
          <p:nvPr/>
        </p:nvGrpSpPr>
        <p:grpSpPr bwMode="auto">
          <a:xfrm>
            <a:off x="840240" y="5815101"/>
            <a:ext cx="3031067" cy="523959"/>
            <a:chOff x="670125" y="4305300"/>
            <a:chExt cx="2273100" cy="393249"/>
          </a:xfrm>
        </p:grpSpPr>
        <p:sp>
          <p:nvSpPr>
            <p:cNvPr id="84" name="矩形: 圆角 83"/>
            <p:cNvSpPr/>
            <p:nvPr/>
          </p:nvSpPr>
          <p:spPr>
            <a:xfrm>
              <a:off x="724095" y="4305300"/>
              <a:ext cx="2219130" cy="46071"/>
            </a:xfrm>
            <a:prstGeom prst="roundRect">
              <a:avLst>
                <a:gd name="adj" fmla="val 50000"/>
              </a:avLst>
            </a:prstGeom>
            <a:gradFill>
              <a:gsLst>
                <a:gs pos="952">
                  <a:srgbClr val="FBE29E"/>
                </a:gs>
                <a:gs pos="100000">
                  <a:srgbClr val="B3863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zh-CN" altLang="en-US" sz="1735" dirty="0">
                <a:solidFill>
                  <a:srgbClr val="FBE29E"/>
                </a:solidFill>
                <a:cs typeface="+mn-ea"/>
                <a:sym typeface="+mn-lt"/>
              </a:endParaRPr>
            </a:p>
          </p:txBody>
        </p:sp>
        <p:sp>
          <p:nvSpPr>
            <p:cNvPr id="85" name="文本框 13"/>
            <p:cNvSpPr txBox="1">
              <a:spLocks noChangeArrowheads="1"/>
            </p:cNvSpPr>
            <p:nvPr/>
          </p:nvSpPr>
          <p:spPr bwMode="auto">
            <a:xfrm>
              <a:off x="670125" y="4475300"/>
              <a:ext cx="422194" cy="22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2017</a:t>
              </a:r>
              <a:endParaRPr lang="zh-CN" altLang="en-US" sz="1335" dirty="0">
                <a:solidFill>
                  <a:srgbClr val="FBE29E"/>
                </a:solidFill>
                <a:latin typeface="+mn-lt"/>
                <a:ea typeface="+mn-ea"/>
                <a:cs typeface="+mn-ea"/>
                <a:sym typeface="+mn-lt"/>
              </a:endParaRPr>
            </a:p>
          </p:txBody>
        </p:sp>
      </p:grpSp>
      <p:grpSp>
        <p:nvGrpSpPr>
          <p:cNvPr id="86" name="组合 85"/>
          <p:cNvGrpSpPr/>
          <p:nvPr/>
        </p:nvGrpSpPr>
        <p:grpSpPr bwMode="auto">
          <a:xfrm>
            <a:off x="3426808" y="5484910"/>
            <a:ext cx="2959100" cy="460490"/>
            <a:chOff x="2609850" y="4057650"/>
            <a:chExt cx="2219325" cy="345645"/>
          </a:xfrm>
        </p:grpSpPr>
        <p:sp>
          <p:nvSpPr>
            <p:cNvPr id="87" name="矩形: 圆角 86"/>
            <p:cNvSpPr/>
            <p:nvPr/>
          </p:nvSpPr>
          <p:spPr>
            <a:xfrm>
              <a:off x="2609850" y="4057650"/>
              <a:ext cx="2219325" cy="46075"/>
            </a:xfrm>
            <a:prstGeom prst="roundRect">
              <a:avLst>
                <a:gd name="adj" fmla="val 50000"/>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zh-CN" altLang="en-US" sz="1735">
                <a:solidFill>
                  <a:srgbClr val="FBE29E"/>
                </a:solidFill>
                <a:cs typeface="+mn-ea"/>
                <a:sym typeface="+mn-lt"/>
              </a:endParaRPr>
            </a:p>
          </p:txBody>
        </p:sp>
        <p:sp>
          <p:nvSpPr>
            <p:cNvPr id="88" name="文本框 13"/>
            <p:cNvSpPr txBox="1">
              <a:spLocks noChangeArrowheads="1"/>
            </p:cNvSpPr>
            <p:nvPr/>
          </p:nvSpPr>
          <p:spPr bwMode="auto">
            <a:xfrm>
              <a:off x="3038337" y="4180025"/>
              <a:ext cx="422231" cy="22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2018</a:t>
              </a:r>
              <a:endParaRPr lang="zh-CN" altLang="en-US" sz="1335" dirty="0">
                <a:solidFill>
                  <a:srgbClr val="FBE29E"/>
                </a:solidFill>
                <a:latin typeface="+mn-lt"/>
                <a:ea typeface="+mn-ea"/>
                <a:cs typeface="+mn-ea"/>
                <a:sym typeface="+mn-lt"/>
              </a:endParaRPr>
            </a:p>
          </p:txBody>
        </p:sp>
      </p:grpSp>
      <p:grpSp>
        <p:nvGrpSpPr>
          <p:cNvPr id="89" name="组合 88"/>
          <p:cNvGrpSpPr/>
          <p:nvPr/>
        </p:nvGrpSpPr>
        <p:grpSpPr bwMode="auto">
          <a:xfrm>
            <a:off x="6157308" y="5154710"/>
            <a:ext cx="2959100" cy="485877"/>
            <a:chOff x="4657725" y="3810000"/>
            <a:chExt cx="2219325" cy="364686"/>
          </a:xfrm>
        </p:grpSpPr>
        <p:sp>
          <p:nvSpPr>
            <p:cNvPr id="90" name="矩形: 圆角 89"/>
            <p:cNvSpPr/>
            <p:nvPr/>
          </p:nvSpPr>
          <p:spPr>
            <a:xfrm>
              <a:off x="4657725" y="3810000"/>
              <a:ext cx="2219325" cy="46073"/>
            </a:xfrm>
            <a:prstGeom prst="roundRect">
              <a:avLst>
                <a:gd name="adj" fmla="val 50000"/>
              </a:avLst>
            </a:prstGeom>
            <a:gradFill>
              <a:gsLst>
                <a:gs pos="952">
                  <a:srgbClr val="FBE29E"/>
                </a:gs>
                <a:gs pos="100000">
                  <a:srgbClr val="B3863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zh-CN" altLang="en-US" sz="1735">
                <a:solidFill>
                  <a:srgbClr val="FBE29E"/>
                </a:solidFill>
                <a:cs typeface="+mn-ea"/>
                <a:sym typeface="+mn-lt"/>
              </a:endParaRPr>
            </a:p>
          </p:txBody>
        </p:sp>
        <p:sp>
          <p:nvSpPr>
            <p:cNvPr id="91" name="文本框 13"/>
            <p:cNvSpPr txBox="1">
              <a:spLocks noChangeArrowheads="1"/>
            </p:cNvSpPr>
            <p:nvPr/>
          </p:nvSpPr>
          <p:spPr bwMode="auto">
            <a:xfrm>
              <a:off x="4975425" y="3951425"/>
              <a:ext cx="436658" cy="22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202X</a:t>
              </a:r>
              <a:endParaRPr lang="zh-CN" altLang="en-US" sz="1335" dirty="0">
                <a:solidFill>
                  <a:srgbClr val="FBE29E"/>
                </a:solidFill>
                <a:latin typeface="+mn-lt"/>
                <a:ea typeface="+mn-ea"/>
                <a:cs typeface="+mn-ea"/>
                <a:sym typeface="+mn-lt"/>
              </a:endParaRPr>
            </a:p>
          </p:txBody>
        </p:sp>
      </p:grpSp>
      <p:grpSp>
        <p:nvGrpSpPr>
          <p:cNvPr id="92" name="组合 91"/>
          <p:cNvGrpSpPr/>
          <p:nvPr/>
        </p:nvGrpSpPr>
        <p:grpSpPr bwMode="auto">
          <a:xfrm>
            <a:off x="8831565" y="4793819"/>
            <a:ext cx="2959100" cy="476275"/>
            <a:chOff x="6663418" y="3539314"/>
            <a:chExt cx="2219325" cy="357472"/>
          </a:xfrm>
        </p:grpSpPr>
        <p:sp>
          <p:nvSpPr>
            <p:cNvPr id="93" name="矩形: 圆角 92"/>
            <p:cNvSpPr/>
            <p:nvPr/>
          </p:nvSpPr>
          <p:spPr>
            <a:xfrm>
              <a:off x="6663418" y="3539314"/>
              <a:ext cx="2219325" cy="46072"/>
            </a:xfrm>
            <a:prstGeom prst="roundRect">
              <a:avLst>
                <a:gd name="adj" fmla="val 50000"/>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94" name="文本框 13"/>
            <p:cNvSpPr txBox="1">
              <a:spLocks noChangeArrowheads="1"/>
            </p:cNvSpPr>
            <p:nvPr/>
          </p:nvSpPr>
          <p:spPr bwMode="auto">
            <a:xfrm>
              <a:off x="7032825" y="3713300"/>
              <a:ext cx="583376" cy="18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defTabSz="914400" eaLnBrk="0" fontAlgn="base" hangingPunct="0">
                <a:spcBef>
                  <a:spcPct val="0"/>
                </a:spcBef>
                <a:spcAft>
                  <a:spcPct val="0"/>
                </a:spcAft>
                <a:defRPr sz="1735">
                  <a:solidFill>
                    <a:srgbClr val="FBE29E"/>
                  </a:solidFill>
                  <a:latin typeface="Calibri" panose="020F0502020204030204"/>
                  <a:ea typeface="宋体" panose="02010600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latin typeface="+mn-lt"/>
                  <a:ea typeface="+mn-ea"/>
                  <a:cs typeface="+mn-ea"/>
                  <a:sym typeface="+mn-lt"/>
                </a:rPr>
                <a:t>202X</a:t>
              </a:r>
              <a:endParaRPr lang="zh-CN" altLang="en-US"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40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10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1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4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40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10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1000"/>
                                        <p:tgtEl>
                                          <p:spTgt spid="73"/>
                                        </p:tgtEl>
                                      </p:cBhvr>
                                    </p:animEffect>
                                    <p:anim calcmode="lin" valueType="num">
                                      <p:cBhvr>
                                        <p:cTn id="38" dur="1000" fill="hold"/>
                                        <p:tgtEl>
                                          <p:spTgt spid="73"/>
                                        </p:tgtEl>
                                        <p:attrNameLst>
                                          <p:attrName>ppt_x</p:attrName>
                                        </p:attrNameLst>
                                      </p:cBhvr>
                                      <p:tavLst>
                                        <p:tav tm="0">
                                          <p:val>
                                            <p:strVal val="#ppt_x"/>
                                          </p:val>
                                        </p:tav>
                                        <p:tav tm="100000">
                                          <p:val>
                                            <p:strVal val="#ppt_x"/>
                                          </p:val>
                                        </p:tav>
                                      </p:tavLst>
                                    </p:anim>
                                    <p:anim calcmode="lin" valueType="num">
                                      <p:cBhvr>
                                        <p:cTn id="39" dur="1000" fill="hold"/>
                                        <p:tgtEl>
                                          <p:spTgt spid="7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40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190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1500" fill="hold"/>
                                        <p:tgtEl>
                                          <p:spTgt spid="83"/>
                                        </p:tgtEl>
                                        <p:attrNameLst>
                                          <p:attrName>ppt_x</p:attrName>
                                        </p:attrNameLst>
                                      </p:cBhvr>
                                      <p:tavLst>
                                        <p:tav tm="0">
                                          <p:val>
                                            <p:strVal val="1+#ppt_w/2"/>
                                          </p:val>
                                        </p:tav>
                                        <p:tav tm="100000">
                                          <p:val>
                                            <p:strVal val="#ppt_x"/>
                                          </p:val>
                                        </p:tav>
                                      </p:tavLst>
                                    </p:anim>
                                    <p:anim calcmode="lin" valueType="num">
                                      <p:cBhvr additive="base">
                                        <p:cTn id="48" dur="1500" fill="hold"/>
                                        <p:tgtEl>
                                          <p:spTgt spid="8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210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1+#ppt_w/2"/>
                                          </p:val>
                                        </p:tav>
                                        <p:tav tm="100000">
                                          <p:val>
                                            <p:strVal val="#ppt_x"/>
                                          </p:val>
                                        </p:tav>
                                      </p:tavLst>
                                    </p:anim>
                                    <p:anim calcmode="lin" valueType="num">
                                      <p:cBhvr additive="base">
                                        <p:cTn id="52" dur="1500" fill="hold"/>
                                        <p:tgtEl>
                                          <p:spTgt spid="8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2400"/>
                                  </p:stCondLst>
                                  <p:childTnLst>
                                    <p:set>
                                      <p:cBhvr>
                                        <p:cTn id="54" dur="1" fill="hold">
                                          <p:stCondLst>
                                            <p:cond delay="0"/>
                                          </p:stCondLst>
                                        </p:cTn>
                                        <p:tgtEl>
                                          <p:spTgt spid="89"/>
                                        </p:tgtEl>
                                        <p:attrNameLst>
                                          <p:attrName>style.visibility</p:attrName>
                                        </p:attrNameLst>
                                      </p:cBhvr>
                                      <p:to>
                                        <p:strVal val="visible"/>
                                      </p:to>
                                    </p:set>
                                    <p:anim calcmode="lin" valueType="num">
                                      <p:cBhvr additive="base">
                                        <p:cTn id="55" dur="1500" fill="hold"/>
                                        <p:tgtEl>
                                          <p:spTgt spid="89"/>
                                        </p:tgtEl>
                                        <p:attrNameLst>
                                          <p:attrName>ppt_x</p:attrName>
                                        </p:attrNameLst>
                                      </p:cBhvr>
                                      <p:tavLst>
                                        <p:tav tm="0">
                                          <p:val>
                                            <p:strVal val="1+#ppt_w/2"/>
                                          </p:val>
                                        </p:tav>
                                        <p:tav tm="100000">
                                          <p:val>
                                            <p:strVal val="#ppt_x"/>
                                          </p:val>
                                        </p:tav>
                                      </p:tavLst>
                                    </p:anim>
                                    <p:anim calcmode="lin" valueType="num">
                                      <p:cBhvr additive="base">
                                        <p:cTn id="56" dur="1500" fill="hold"/>
                                        <p:tgtEl>
                                          <p:spTgt spid="89"/>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2500"/>
                                  </p:stCondLst>
                                  <p:childTnLst>
                                    <p:set>
                                      <p:cBhvr>
                                        <p:cTn id="58" dur="1" fill="hold">
                                          <p:stCondLst>
                                            <p:cond delay="0"/>
                                          </p:stCondLst>
                                        </p:cTn>
                                        <p:tgtEl>
                                          <p:spTgt spid="92"/>
                                        </p:tgtEl>
                                        <p:attrNameLst>
                                          <p:attrName>style.visibility</p:attrName>
                                        </p:attrNameLst>
                                      </p:cBhvr>
                                      <p:to>
                                        <p:strVal val="visible"/>
                                      </p:to>
                                    </p:set>
                                    <p:anim calcmode="lin" valueType="num">
                                      <p:cBhvr additive="base">
                                        <p:cTn id="59" dur="1500" fill="hold"/>
                                        <p:tgtEl>
                                          <p:spTgt spid="92"/>
                                        </p:tgtEl>
                                        <p:attrNameLst>
                                          <p:attrName>ppt_x</p:attrName>
                                        </p:attrNameLst>
                                      </p:cBhvr>
                                      <p:tavLst>
                                        <p:tav tm="0">
                                          <p:val>
                                            <p:strVal val="1+#ppt_w/2"/>
                                          </p:val>
                                        </p:tav>
                                        <p:tav tm="100000">
                                          <p:val>
                                            <p:strVal val="#ppt_x"/>
                                          </p:val>
                                        </p:tav>
                                      </p:tavLst>
                                    </p:anim>
                                    <p:anim calcmode="lin" valueType="num">
                                      <p:cBhvr additive="base">
                                        <p:cTn id="60" dur="1500" fill="hold"/>
                                        <p:tgtEl>
                                          <p:spTgt spid="92"/>
                                        </p:tgtEl>
                                        <p:attrNameLst>
                                          <p:attrName>ppt_y</p:attrName>
                                        </p:attrNameLst>
                                      </p:cBhvr>
                                      <p:tavLst>
                                        <p:tav tm="0">
                                          <p:val>
                                            <p:strVal val="#ppt_y"/>
                                          </p:val>
                                        </p:tav>
                                        <p:tav tm="100000">
                                          <p:val>
                                            <p:strVal val="#ppt_y"/>
                                          </p:val>
                                        </p:tav>
                                      </p:tavLst>
                                    </p:anim>
                                  </p:childTnLst>
                                </p:cTn>
                              </p:par>
                              <p:par>
                                <p:cTn id="61" presetID="42" presetClass="entr" presetSubtype="0" fill="hold" nodeType="withEffect">
                                  <p:stCondLst>
                                    <p:cond delay="260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1000"/>
                                        <p:tgtEl>
                                          <p:spTgt spid="75"/>
                                        </p:tgtEl>
                                      </p:cBhvr>
                                    </p:animEffect>
                                    <p:anim calcmode="lin" valueType="num">
                                      <p:cBhvr>
                                        <p:cTn id="64" dur="1000" fill="hold"/>
                                        <p:tgtEl>
                                          <p:spTgt spid="75"/>
                                        </p:tgtEl>
                                        <p:attrNameLst>
                                          <p:attrName>ppt_x</p:attrName>
                                        </p:attrNameLst>
                                      </p:cBhvr>
                                      <p:tavLst>
                                        <p:tav tm="0">
                                          <p:val>
                                            <p:strVal val="#ppt_x"/>
                                          </p:val>
                                        </p:tav>
                                        <p:tav tm="100000">
                                          <p:val>
                                            <p:strVal val="#ppt_x"/>
                                          </p:val>
                                        </p:tav>
                                      </p:tavLst>
                                    </p:anim>
                                    <p:anim calcmode="lin" valueType="num">
                                      <p:cBhvr>
                                        <p:cTn id="65" dur="1000" fill="hold"/>
                                        <p:tgtEl>
                                          <p:spTgt spid="7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280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1000"/>
                                        <p:tgtEl>
                                          <p:spTgt spid="78"/>
                                        </p:tgtEl>
                                      </p:cBhvr>
                                    </p:animEffect>
                                    <p:anim calcmode="lin" valueType="num">
                                      <p:cBhvr>
                                        <p:cTn id="69" dur="1000" fill="hold"/>
                                        <p:tgtEl>
                                          <p:spTgt spid="78"/>
                                        </p:tgtEl>
                                        <p:attrNameLst>
                                          <p:attrName>ppt_x</p:attrName>
                                        </p:attrNameLst>
                                      </p:cBhvr>
                                      <p:tavLst>
                                        <p:tav tm="0">
                                          <p:val>
                                            <p:strVal val="#ppt_x"/>
                                          </p:val>
                                        </p:tav>
                                        <p:tav tm="100000">
                                          <p:val>
                                            <p:strVal val="#ppt_x"/>
                                          </p:val>
                                        </p:tav>
                                      </p:tavLst>
                                    </p:anim>
                                    <p:anim calcmode="lin" valueType="num">
                                      <p:cBhvr>
                                        <p:cTn id="70" dur="1000" fill="hold"/>
                                        <p:tgtEl>
                                          <p:spTgt spid="7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310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1000"/>
                                        <p:tgtEl>
                                          <p:spTgt spid="77"/>
                                        </p:tgtEl>
                                      </p:cBhvr>
                                    </p:animEffect>
                                    <p:anim calcmode="lin" valueType="num">
                                      <p:cBhvr>
                                        <p:cTn id="74" dur="1000" fill="hold"/>
                                        <p:tgtEl>
                                          <p:spTgt spid="77"/>
                                        </p:tgtEl>
                                        <p:attrNameLst>
                                          <p:attrName>ppt_x</p:attrName>
                                        </p:attrNameLst>
                                      </p:cBhvr>
                                      <p:tavLst>
                                        <p:tav tm="0">
                                          <p:val>
                                            <p:strVal val="#ppt_x"/>
                                          </p:val>
                                        </p:tav>
                                        <p:tav tm="100000">
                                          <p:val>
                                            <p:strVal val="#ppt_x"/>
                                          </p:val>
                                        </p:tav>
                                      </p:tavLst>
                                    </p:anim>
                                    <p:anim calcmode="lin" valueType="num">
                                      <p:cBhvr>
                                        <p:cTn id="75" dur="1000" fill="hold"/>
                                        <p:tgtEl>
                                          <p:spTgt spid="7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350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par>
                                <p:cTn id="81" presetID="52" presetClass="entr" presetSubtype="0" fill="hold" grpId="0" nodeType="withEffect">
                                  <p:stCondLst>
                                    <p:cond delay="3500"/>
                                  </p:stCondLst>
                                  <p:childTnLst>
                                    <p:set>
                                      <p:cBhvr>
                                        <p:cTn id="82" dur="1" fill="hold">
                                          <p:stCondLst>
                                            <p:cond delay="0"/>
                                          </p:stCondLst>
                                        </p:cTn>
                                        <p:tgtEl>
                                          <p:spTgt spid="79"/>
                                        </p:tgtEl>
                                        <p:attrNameLst>
                                          <p:attrName>style.visibility</p:attrName>
                                        </p:attrNameLst>
                                      </p:cBhvr>
                                      <p:to>
                                        <p:strVal val="visible"/>
                                      </p:to>
                                    </p:set>
                                    <p:animScale>
                                      <p:cBhvr>
                                        <p:cTn id="83"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79"/>
                                        </p:tgtEl>
                                        <p:attrNameLst>
                                          <p:attrName>ppt_x</p:attrName>
                                          <p:attrName>ppt_y</p:attrName>
                                        </p:attrNameLst>
                                      </p:cBhvr>
                                    </p:animMotion>
                                    <p:animEffect transition="in" filter="fade">
                                      <p:cBhvr>
                                        <p:cTn id="85" dur="1000"/>
                                        <p:tgtEl>
                                          <p:spTgt spid="79"/>
                                        </p:tgtEl>
                                      </p:cBhvr>
                                    </p:animEffect>
                                  </p:childTnLst>
                                </p:cTn>
                              </p:par>
                              <p:par>
                                <p:cTn id="86" presetID="52" presetClass="entr" presetSubtype="0" fill="hold" grpId="0" nodeType="withEffect">
                                  <p:stCondLst>
                                    <p:cond delay="3700"/>
                                  </p:stCondLst>
                                  <p:childTnLst>
                                    <p:set>
                                      <p:cBhvr>
                                        <p:cTn id="87" dur="1" fill="hold">
                                          <p:stCondLst>
                                            <p:cond delay="0"/>
                                          </p:stCondLst>
                                        </p:cTn>
                                        <p:tgtEl>
                                          <p:spTgt spid="80"/>
                                        </p:tgtEl>
                                        <p:attrNameLst>
                                          <p:attrName>style.visibility</p:attrName>
                                        </p:attrNameLst>
                                      </p:cBhvr>
                                      <p:to>
                                        <p:strVal val="visible"/>
                                      </p:to>
                                    </p:set>
                                    <p:animScale>
                                      <p:cBhvr>
                                        <p:cTn id="88" dur="1000" decel="50000" fill="hold">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80"/>
                                        </p:tgtEl>
                                        <p:attrNameLst>
                                          <p:attrName>ppt_x</p:attrName>
                                          <p:attrName>ppt_y</p:attrName>
                                        </p:attrNameLst>
                                      </p:cBhvr>
                                    </p:animMotion>
                                    <p:animEffect transition="in" filter="fade">
                                      <p:cBhvr>
                                        <p:cTn id="90" dur="1000"/>
                                        <p:tgtEl>
                                          <p:spTgt spid="80"/>
                                        </p:tgtEl>
                                      </p:cBhvr>
                                    </p:animEffect>
                                  </p:childTnLst>
                                </p:cTn>
                              </p:par>
                              <p:par>
                                <p:cTn id="91" presetID="52" presetClass="entr" presetSubtype="0" fill="hold" grpId="0" nodeType="withEffect">
                                  <p:stCondLst>
                                    <p:cond delay="3900"/>
                                  </p:stCondLst>
                                  <p:childTnLst>
                                    <p:set>
                                      <p:cBhvr>
                                        <p:cTn id="92" dur="1" fill="hold">
                                          <p:stCondLst>
                                            <p:cond delay="0"/>
                                          </p:stCondLst>
                                        </p:cTn>
                                        <p:tgtEl>
                                          <p:spTgt spid="81"/>
                                        </p:tgtEl>
                                        <p:attrNameLst>
                                          <p:attrName>style.visibility</p:attrName>
                                        </p:attrNameLst>
                                      </p:cBhvr>
                                      <p:to>
                                        <p:strVal val="visible"/>
                                      </p:to>
                                    </p:set>
                                    <p:animScale>
                                      <p:cBhvr>
                                        <p:cTn id="93" dur="1000" decel="50000" fill="hold">
                                          <p:stCondLst>
                                            <p:cond delay="0"/>
                                          </p:stCondLst>
                                        </p:cTn>
                                        <p:tgtEl>
                                          <p:spTgt spid="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81"/>
                                        </p:tgtEl>
                                        <p:attrNameLst>
                                          <p:attrName>ppt_x</p:attrName>
                                          <p:attrName>ppt_y</p:attrName>
                                        </p:attrNameLst>
                                      </p:cBhvr>
                                    </p:animMotion>
                                    <p:animEffect transition="in" filter="fade">
                                      <p:cBhvr>
                                        <p:cTn id="95" dur="1000"/>
                                        <p:tgtEl>
                                          <p:spTgt spid="81"/>
                                        </p:tgtEl>
                                      </p:cBhvr>
                                    </p:animEffect>
                                  </p:childTnLst>
                                </p:cTn>
                              </p:par>
                              <p:par>
                                <p:cTn id="96" presetID="52" presetClass="entr" presetSubtype="0" fill="hold" grpId="0" nodeType="withEffect">
                                  <p:stCondLst>
                                    <p:cond delay="4100"/>
                                  </p:stCondLst>
                                  <p:childTnLst>
                                    <p:set>
                                      <p:cBhvr>
                                        <p:cTn id="97" dur="1" fill="hold">
                                          <p:stCondLst>
                                            <p:cond delay="0"/>
                                          </p:stCondLst>
                                        </p:cTn>
                                        <p:tgtEl>
                                          <p:spTgt spid="82"/>
                                        </p:tgtEl>
                                        <p:attrNameLst>
                                          <p:attrName>style.visibility</p:attrName>
                                        </p:attrNameLst>
                                      </p:cBhvr>
                                      <p:to>
                                        <p:strVal val="visible"/>
                                      </p:to>
                                    </p:set>
                                    <p:animScale>
                                      <p:cBhvr>
                                        <p:cTn id="98"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82"/>
                                        </p:tgtEl>
                                        <p:attrNameLst>
                                          <p:attrName>ppt_x</p:attrName>
                                          <p:attrName>ppt_y</p:attrName>
                                        </p:attrNameLst>
                                      </p:cBhvr>
                                    </p:animMotion>
                                    <p:animEffect transition="in" filter="fade">
                                      <p:cBhvr>
                                        <p:cTn id="100"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9" grpId="0" animBg="1"/>
      <p:bldP spid="80" grpId="0" animBg="1"/>
      <p:bldP spid="81" grpId="0" animBg="1"/>
      <p:bldP spid="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02</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全年成功项目展示</a:t>
            </a:r>
          </a:p>
        </p:txBody>
      </p:sp>
      <p:pic>
        <p:nvPicPr>
          <p:cNvPr id="76" name="图片 75"/>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7200"/>
                    </a14:imgEffect>
                  </a14:imgLayer>
                </a14:imgProps>
              </a:ext>
            </a:extLst>
          </a:blip>
          <a:srcRect/>
          <a:stretch>
            <a:fillRect/>
          </a:stretch>
        </p:blipFill>
        <p:spPr>
          <a:xfrm>
            <a:off x="0" y="2674190"/>
            <a:ext cx="12192000" cy="4350176"/>
          </a:xfrm>
          <a:prstGeom prst="rect">
            <a:avLst/>
          </a:prstGeom>
        </p:spPr>
      </p:pic>
      <p:sp>
        <p:nvSpPr>
          <p:cNvPr id="93" name="椭圆 92"/>
          <p:cNvSpPr/>
          <p:nvPr/>
        </p:nvSpPr>
        <p:spPr>
          <a:xfrm>
            <a:off x="1802454" y="2253012"/>
            <a:ext cx="228597" cy="228597"/>
          </a:xfrm>
          <a:prstGeom prst="ellipse">
            <a:avLst/>
          </a:prstGeom>
          <a:noFill/>
          <a:ln w="9525" cap="flat">
            <a:gradFill flip="none" rotWithShape="1">
              <a:gsLst>
                <a:gs pos="0">
                  <a:schemeClr val="bg1"/>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94" name="椭圆 93"/>
          <p:cNvSpPr/>
          <p:nvPr/>
        </p:nvSpPr>
        <p:spPr>
          <a:xfrm>
            <a:off x="1729428" y="2178998"/>
            <a:ext cx="374648" cy="374648"/>
          </a:xfrm>
          <a:prstGeom prst="ellipse">
            <a:avLst/>
          </a:prstGeom>
          <a:noFill/>
          <a:ln w="9525" cap="flat">
            <a:gradFill flip="none" rotWithShape="1">
              <a:gsLst>
                <a:gs pos="0">
                  <a:schemeClr val="bg1"/>
                </a:gs>
                <a:gs pos="100000">
                  <a:srgbClr val="040000"/>
                </a:gs>
              </a:gsLst>
              <a:lin ang="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95" name="任意多边形 4"/>
          <p:cNvSpPr/>
          <p:nvPr/>
        </p:nvSpPr>
        <p:spPr>
          <a:xfrm>
            <a:off x="1920240" y="2350766"/>
            <a:ext cx="0" cy="2275840"/>
          </a:xfrm>
          <a:custGeom>
            <a:avLst/>
            <a:gdLst>
              <a:gd name="connsiteX0" fmla="*/ 0 w 0"/>
              <a:gd name="connsiteY0" fmla="*/ 0 h 1706880"/>
              <a:gd name="connsiteX1" fmla="*/ 0 w 0"/>
              <a:gd name="connsiteY1" fmla="*/ 1706880 h 1706880"/>
            </a:gdLst>
            <a:ahLst/>
            <a:cxnLst>
              <a:cxn ang="0">
                <a:pos x="connsiteX0" y="connsiteY0"/>
              </a:cxn>
              <a:cxn ang="0">
                <a:pos x="connsiteX1" y="connsiteY1"/>
              </a:cxn>
            </a:cxnLst>
            <a:rect l="l" t="t" r="r" b="b"/>
            <a:pathLst>
              <a:path h="1706880">
                <a:moveTo>
                  <a:pt x="0" y="0"/>
                </a:moveTo>
                <a:lnTo>
                  <a:pt x="0" y="1706880"/>
                </a:lnTo>
              </a:path>
            </a:pathLst>
          </a:custGeom>
          <a:noFill/>
          <a:ln w="9525" cap="flat">
            <a:gradFill flip="none" rotWithShape="1">
              <a:gsLst>
                <a:gs pos="0">
                  <a:schemeClr val="bg1">
                    <a:alpha val="0"/>
                  </a:schemeClr>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grpSp>
        <p:nvGrpSpPr>
          <p:cNvPr id="96" name="组合 95"/>
          <p:cNvGrpSpPr/>
          <p:nvPr/>
        </p:nvGrpSpPr>
        <p:grpSpPr>
          <a:xfrm>
            <a:off x="9806941" y="1848689"/>
            <a:ext cx="1928283" cy="997605"/>
            <a:chOff x="6792754" y="2553333"/>
            <a:chExt cx="1446212" cy="748204"/>
          </a:xfrm>
        </p:grpSpPr>
        <p:sp>
          <p:nvSpPr>
            <p:cNvPr id="97"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98" name="文本框 13"/>
            <p:cNvSpPr txBox="1">
              <a:spLocks noChangeArrowheads="1"/>
            </p:cNvSpPr>
            <p:nvPr/>
          </p:nvSpPr>
          <p:spPr bwMode="auto">
            <a:xfrm>
              <a:off x="6792754" y="2553333"/>
              <a:ext cx="1446212" cy="4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65" dirty="0">
                  <a:solidFill>
                    <a:srgbClr val="FBE29E"/>
                  </a:solidFill>
                  <a:latin typeface="+mn-lt"/>
                  <a:ea typeface="+mn-ea"/>
                  <a:cs typeface="+mn-ea"/>
                  <a:sym typeface="+mn-lt"/>
                </a:rPr>
                <a:t>Click To</a:t>
              </a:r>
            </a:p>
            <a:p>
              <a:pPr defTabSz="914400" fontAlgn="base">
                <a:spcBef>
                  <a:spcPct val="0"/>
                </a:spcBef>
                <a:spcAft>
                  <a:spcPct val="0"/>
                </a:spcAft>
              </a:pPr>
              <a:r>
                <a:rPr lang="en-US" altLang="zh-CN" sz="1600" b="1" dirty="0">
                  <a:solidFill>
                    <a:srgbClr val="FBE29E"/>
                  </a:solidFill>
                  <a:latin typeface="+mn-lt"/>
                  <a:ea typeface="+mn-ea"/>
                  <a:cs typeface="+mn-ea"/>
                  <a:sym typeface="+mn-lt"/>
                </a:rPr>
                <a:t>Add Title Here</a:t>
              </a:r>
              <a:endParaRPr lang="zh-CN" altLang="en-US" sz="1600" b="1" dirty="0">
                <a:solidFill>
                  <a:srgbClr val="FBE29E"/>
                </a:solidFill>
                <a:latin typeface="+mn-lt"/>
                <a:ea typeface="+mn-ea"/>
                <a:cs typeface="+mn-ea"/>
                <a:sym typeface="+mn-lt"/>
              </a:endParaRPr>
            </a:p>
          </p:txBody>
        </p:sp>
      </p:grpSp>
      <p:grpSp>
        <p:nvGrpSpPr>
          <p:cNvPr id="99" name="组合 98"/>
          <p:cNvGrpSpPr/>
          <p:nvPr/>
        </p:nvGrpSpPr>
        <p:grpSpPr>
          <a:xfrm>
            <a:off x="6797041" y="2128092"/>
            <a:ext cx="1928283" cy="874495"/>
            <a:chOff x="6792754" y="2553333"/>
            <a:chExt cx="1446212" cy="655871"/>
          </a:xfrm>
        </p:grpSpPr>
        <p:sp>
          <p:nvSpPr>
            <p:cNvPr id="100" name="文本框 66"/>
            <p:cNvSpPr txBox="1">
              <a:spLocks noChangeArrowheads="1"/>
            </p:cNvSpPr>
            <p:nvPr/>
          </p:nvSpPr>
          <p:spPr bwMode="auto">
            <a:xfrm>
              <a:off x="6808630" y="2955288"/>
              <a:ext cx="12509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t>
              </a:r>
              <a:endParaRPr lang="zh-CN" altLang="en-US" sz="800" dirty="0">
                <a:solidFill>
                  <a:srgbClr val="FBE29E"/>
                </a:solidFill>
                <a:latin typeface="+mn-lt"/>
                <a:ea typeface="+mn-ea"/>
                <a:cs typeface="+mn-ea"/>
                <a:sym typeface="+mn-lt"/>
              </a:endParaRPr>
            </a:p>
          </p:txBody>
        </p:sp>
        <p:sp>
          <p:nvSpPr>
            <p:cNvPr id="101" name="文本框 13"/>
            <p:cNvSpPr txBox="1">
              <a:spLocks noChangeArrowheads="1"/>
            </p:cNvSpPr>
            <p:nvPr/>
          </p:nvSpPr>
          <p:spPr bwMode="auto">
            <a:xfrm>
              <a:off x="6792754" y="2553333"/>
              <a:ext cx="1446212" cy="4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65" dirty="0">
                  <a:solidFill>
                    <a:srgbClr val="FBE29E"/>
                  </a:solidFill>
                  <a:latin typeface="+mn-lt"/>
                  <a:ea typeface="+mn-ea"/>
                  <a:cs typeface="+mn-ea"/>
                  <a:sym typeface="+mn-lt"/>
                </a:rPr>
                <a:t>Click To</a:t>
              </a:r>
            </a:p>
            <a:p>
              <a:pPr defTabSz="914400" fontAlgn="base">
                <a:spcBef>
                  <a:spcPct val="0"/>
                </a:spcBef>
                <a:spcAft>
                  <a:spcPct val="0"/>
                </a:spcAft>
              </a:pPr>
              <a:r>
                <a:rPr lang="en-US" altLang="zh-CN" sz="1600" b="1" dirty="0">
                  <a:solidFill>
                    <a:srgbClr val="FBE29E"/>
                  </a:solidFill>
                  <a:latin typeface="+mn-lt"/>
                  <a:ea typeface="+mn-ea"/>
                  <a:cs typeface="+mn-ea"/>
                  <a:sym typeface="+mn-lt"/>
                </a:rPr>
                <a:t>Add Title Here</a:t>
              </a:r>
              <a:endParaRPr lang="zh-CN" altLang="en-US" sz="1600" b="1" dirty="0">
                <a:solidFill>
                  <a:srgbClr val="FBE29E"/>
                </a:solidFill>
                <a:latin typeface="+mn-lt"/>
                <a:ea typeface="+mn-ea"/>
                <a:cs typeface="+mn-ea"/>
                <a:sym typeface="+mn-lt"/>
              </a:endParaRPr>
            </a:p>
          </p:txBody>
        </p:sp>
      </p:grpSp>
      <p:grpSp>
        <p:nvGrpSpPr>
          <p:cNvPr id="102" name="组合 101"/>
          <p:cNvGrpSpPr/>
          <p:nvPr/>
        </p:nvGrpSpPr>
        <p:grpSpPr>
          <a:xfrm>
            <a:off x="2082801" y="2107769"/>
            <a:ext cx="1928283" cy="997605"/>
            <a:chOff x="6792754" y="2553333"/>
            <a:chExt cx="1446212" cy="748204"/>
          </a:xfrm>
        </p:grpSpPr>
        <p:sp>
          <p:nvSpPr>
            <p:cNvPr id="103"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104" name="文本框 13"/>
            <p:cNvSpPr txBox="1">
              <a:spLocks noChangeArrowheads="1"/>
            </p:cNvSpPr>
            <p:nvPr/>
          </p:nvSpPr>
          <p:spPr bwMode="auto">
            <a:xfrm>
              <a:off x="6792754" y="2553333"/>
              <a:ext cx="1446212" cy="4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65" dirty="0">
                  <a:solidFill>
                    <a:srgbClr val="FBE29E"/>
                  </a:solidFill>
                  <a:latin typeface="+mn-lt"/>
                  <a:ea typeface="+mn-ea"/>
                  <a:cs typeface="+mn-ea"/>
                  <a:sym typeface="+mn-lt"/>
                </a:rPr>
                <a:t>Click To</a:t>
              </a:r>
            </a:p>
            <a:p>
              <a:pPr defTabSz="914400" fontAlgn="base">
                <a:spcBef>
                  <a:spcPct val="0"/>
                </a:spcBef>
                <a:spcAft>
                  <a:spcPct val="0"/>
                </a:spcAft>
              </a:pPr>
              <a:r>
                <a:rPr lang="en-US" altLang="zh-CN" sz="1600" b="1" dirty="0">
                  <a:solidFill>
                    <a:srgbClr val="FBE29E"/>
                  </a:solidFill>
                  <a:latin typeface="+mn-lt"/>
                  <a:ea typeface="+mn-ea"/>
                  <a:cs typeface="+mn-ea"/>
                  <a:sym typeface="+mn-lt"/>
                </a:rPr>
                <a:t>Add Title Here</a:t>
              </a:r>
              <a:endParaRPr lang="zh-CN" altLang="en-US" sz="1600" b="1" dirty="0">
                <a:solidFill>
                  <a:srgbClr val="FBE29E"/>
                </a:solidFill>
                <a:latin typeface="+mn-lt"/>
                <a:ea typeface="+mn-ea"/>
                <a:cs typeface="+mn-ea"/>
                <a:sym typeface="+mn-lt"/>
              </a:endParaRPr>
            </a:p>
          </p:txBody>
        </p:sp>
      </p:grpSp>
      <p:sp>
        <p:nvSpPr>
          <p:cNvPr id="105" name="椭圆 104"/>
          <p:cNvSpPr/>
          <p:nvPr/>
        </p:nvSpPr>
        <p:spPr>
          <a:xfrm>
            <a:off x="1357004" y="4344557"/>
            <a:ext cx="1119496" cy="1119496"/>
          </a:xfrm>
          <a:prstGeom prst="ellipse">
            <a:avLst/>
          </a:prstGeom>
          <a:solidFill>
            <a:srgbClr val="FBE2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06" name="椭圆 105"/>
          <p:cNvSpPr/>
          <p:nvPr/>
        </p:nvSpPr>
        <p:spPr>
          <a:xfrm>
            <a:off x="1674827" y="4639643"/>
            <a:ext cx="483851" cy="483851"/>
          </a:xfrm>
          <a:prstGeom prst="ellipse">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07" name="椭圆 106"/>
          <p:cNvSpPr/>
          <p:nvPr/>
        </p:nvSpPr>
        <p:spPr>
          <a:xfrm>
            <a:off x="1830082" y="4794897"/>
            <a:ext cx="173341" cy="173341"/>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08" name="椭圆 107"/>
          <p:cNvSpPr/>
          <p:nvPr/>
        </p:nvSpPr>
        <p:spPr>
          <a:xfrm>
            <a:off x="4164654" y="1935512"/>
            <a:ext cx="228597" cy="228597"/>
          </a:xfrm>
          <a:prstGeom prst="ellipse">
            <a:avLst/>
          </a:prstGeom>
          <a:noFill/>
          <a:ln w="9525" cap="flat">
            <a:gradFill flip="none" rotWithShape="1">
              <a:gsLst>
                <a:gs pos="0">
                  <a:schemeClr val="bg1"/>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09" name="椭圆 108"/>
          <p:cNvSpPr/>
          <p:nvPr/>
        </p:nvSpPr>
        <p:spPr>
          <a:xfrm>
            <a:off x="4091628" y="1861498"/>
            <a:ext cx="374648" cy="374648"/>
          </a:xfrm>
          <a:prstGeom prst="ellipse">
            <a:avLst/>
          </a:prstGeom>
          <a:noFill/>
          <a:ln w="9525" cap="flat">
            <a:gradFill flip="none" rotWithShape="1">
              <a:gsLst>
                <a:gs pos="0">
                  <a:schemeClr val="bg1"/>
                </a:gs>
                <a:gs pos="100000">
                  <a:srgbClr val="040000"/>
                </a:gs>
              </a:gsLst>
              <a:lin ang="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0" name="任意多边形 79"/>
          <p:cNvSpPr/>
          <p:nvPr/>
        </p:nvSpPr>
        <p:spPr>
          <a:xfrm>
            <a:off x="4282440" y="2033266"/>
            <a:ext cx="0" cy="2275840"/>
          </a:xfrm>
          <a:custGeom>
            <a:avLst/>
            <a:gdLst>
              <a:gd name="connsiteX0" fmla="*/ 0 w 0"/>
              <a:gd name="connsiteY0" fmla="*/ 0 h 1706880"/>
              <a:gd name="connsiteX1" fmla="*/ 0 w 0"/>
              <a:gd name="connsiteY1" fmla="*/ 1706880 h 1706880"/>
            </a:gdLst>
            <a:ahLst/>
            <a:cxnLst>
              <a:cxn ang="0">
                <a:pos x="connsiteX0" y="connsiteY0"/>
              </a:cxn>
              <a:cxn ang="0">
                <a:pos x="connsiteX1" y="connsiteY1"/>
              </a:cxn>
            </a:cxnLst>
            <a:rect l="l" t="t" r="r" b="b"/>
            <a:pathLst>
              <a:path h="1706880">
                <a:moveTo>
                  <a:pt x="0" y="0"/>
                </a:moveTo>
                <a:lnTo>
                  <a:pt x="0" y="1706880"/>
                </a:lnTo>
              </a:path>
            </a:pathLst>
          </a:custGeom>
          <a:noFill/>
          <a:ln w="9525" cap="flat">
            <a:gradFill flip="none" rotWithShape="1">
              <a:gsLst>
                <a:gs pos="0">
                  <a:schemeClr val="bg1">
                    <a:alpha val="0"/>
                  </a:schemeClr>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grpSp>
        <p:nvGrpSpPr>
          <p:cNvPr id="111" name="组合 110"/>
          <p:cNvGrpSpPr/>
          <p:nvPr/>
        </p:nvGrpSpPr>
        <p:grpSpPr>
          <a:xfrm>
            <a:off x="4495801" y="1802969"/>
            <a:ext cx="1928283" cy="997605"/>
            <a:chOff x="6792754" y="2553333"/>
            <a:chExt cx="1446212" cy="748204"/>
          </a:xfrm>
        </p:grpSpPr>
        <p:sp>
          <p:nvSpPr>
            <p:cNvPr id="112"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113" name="文本框 13"/>
            <p:cNvSpPr txBox="1">
              <a:spLocks noChangeArrowheads="1"/>
            </p:cNvSpPr>
            <p:nvPr/>
          </p:nvSpPr>
          <p:spPr bwMode="auto">
            <a:xfrm>
              <a:off x="6792754" y="2553333"/>
              <a:ext cx="1446212" cy="4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65" dirty="0">
                  <a:solidFill>
                    <a:srgbClr val="FBE29E"/>
                  </a:solidFill>
                  <a:latin typeface="+mn-lt"/>
                  <a:ea typeface="+mn-ea"/>
                  <a:cs typeface="+mn-ea"/>
                  <a:sym typeface="+mn-lt"/>
                </a:rPr>
                <a:t>Click To</a:t>
              </a:r>
            </a:p>
            <a:p>
              <a:pPr defTabSz="914400" fontAlgn="base">
                <a:spcBef>
                  <a:spcPct val="0"/>
                </a:spcBef>
                <a:spcAft>
                  <a:spcPct val="0"/>
                </a:spcAft>
              </a:pPr>
              <a:r>
                <a:rPr lang="en-US" altLang="zh-CN" sz="1600" b="1" dirty="0">
                  <a:solidFill>
                    <a:srgbClr val="FBE29E"/>
                  </a:solidFill>
                  <a:latin typeface="+mn-lt"/>
                  <a:ea typeface="+mn-ea"/>
                  <a:cs typeface="+mn-ea"/>
                  <a:sym typeface="+mn-lt"/>
                </a:rPr>
                <a:t>Add Title Here</a:t>
              </a:r>
              <a:endParaRPr lang="zh-CN" altLang="en-US" sz="1600" b="1" dirty="0">
                <a:solidFill>
                  <a:srgbClr val="FBE29E"/>
                </a:solidFill>
                <a:latin typeface="+mn-lt"/>
                <a:ea typeface="+mn-ea"/>
                <a:cs typeface="+mn-ea"/>
                <a:sym typeface="+mn-lt"/>
              </a:endParaRPr>
            </a:p>
          </p:txBody>
        </p:sp>
      </p:grpSp>
      <p:sp>
        <p:nvSpPr>
          <p:cNvPr id="114" name="椭圆 113"/>
          <p:cNvSpPr/>
          <p:nvPr/>
        </p:nvSpPr>
        <p:spPr>
          <a:xfrm>
            <a:off x="3630304" y="3519057"/>
            <a:ext cx="1348096" cy="1348096"/>
          </a:xfrm>
          <a:prstGeom prst="ellipse">
            <a:avLst/>
          </a:prstGeom>
          <a:solidFill>
            <a:srgbClr val="FBE2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5" name="椭圆 114"/>
          <p:cNvSpPr/>
          <p:nvPr/>
        </p:nvSpPr>
        <p:spPr>
          <a:xfrm>
            <a:off x="4013026" y="3879042"/>
            <a:ext cx="582653" cy="582653"/>
          </a:xfrm>
          <a:prstGeom prst="ellipse">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6" name="椭圆 115"/>
          <p:cNvSpPr/>
          <p:nvPr/>
        </p:nvSpPr>
        <p:spPr>
          <a:xfrm>
            <a:off x="4199983" y="4065998"/>
            <a:ext cx="208739" cy="208739"/>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7" name="椭圆 116"/>
          <p:cNvSpPr/>
          <p:nvPr/>
        </p:nvSpPr>
        <p:spPr>
          <a:xfrm>
            <a:off x="6121291" y="4473343"/>
            <a:ext cx="861923" cy="861923"/>
          </a:xfrm>
          <a:prstGeom prst="ellipse">
            <a:avLst/>
          </a:prstGeom>
          <a:solidFill>
            <a:srgbClr val="FBE2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8" name="椭圆 117"/>
          <p:cNvSpPr/>
          <p:nvPr/>
        </p:nvSpPr>
        <p:spPr>
          <a:xfrm>
            <a:off x="6365990" y="4695306"/>
            <a:ext cx="372525" cy="372525"/>
          </a:xfrm>
          <a:prstGeom prst="ellipse">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19" name="椭圆 118"/>
          <p:cNvSpPr/>
          <p:nvPr/>
        </p:nvSpPr>
        <p:spPr>
          <a:xfrm>
            <a:off x="6485523" y="4814838"/>
            <a:ext cx="133459" cy="133459"/>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0" name="椭圆 119"/>
          <p:cNvSpPr/>
          <p:nvPr/>
        </p:nvSpPr>
        <p:spPr>
          <a:xfrm>
            <a:off x="6425254" y="2278412"/>
            <a:ext cx="228597" cy="228597"/>
          </a:xfrm>
          <a:prstGeom prst="ellipse">
            <a:avLst/>
          </a:prstGeom>
          <a:noFill/>
          <a:ln w="9525" cap="flat">
            <a:gradFill flip="none" rotWithShape="1">
              <a:gsLst>
                <a:gs pos="0">
                  <a:schemeClr val="bg1"/>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1" name="椭圆 120"/>
          <p:cNvSpPr/>
          <p:nvPr/>
        </p:nvSpPr>
        <p:spPr>
          <a:xfrm>
            <a:off x="6352228" y="2204398"/>
            <a:ext cx="374648" cy="374648"/>
          </a:xfrm>
          <a:prstGeom prst="ellipse">
            <a:avLst/>
          </a:prstGeom>
          <a:noFill/>
          <a:ln w="9525" cap="flat">
            <a:gradFill flip="none" rotWithShape="1">
              <a:gsLst>
                <a:gs pos="0">
                  <a:schemeClr val="bg1"/>
                </a:gs>
                <a:gs pos="100000">
                  <a:srgbClr val="040000"/>
                </a:gs>
              </a:gsLst>
              <a:lin ang="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2" name="任意多边形 100"/>
          <p:cNvSpPr/>
          <p:nvPr/>
        </p:nvSpPr>
        <p:spPr>
          <a:xfrm>
            <a:off x="6543040" y="2376166"/>
            <a:ext cx="0" cy="2275840"/>
          </a:xfrm>
          <a:custGeom>
            <a:avLst/>
            <a:gdLst>
              <a:gd name="connsiteX0" fmla="*/ 0 w 0"/>
              <a:gd name="connsiteY0" fmla="*/ 0 h 1706880"/>
              <a:gd name="connsiteX1" fmla="*/ 0 w 0"/>
              <a:gd name="connsiteY1" fmla="*/ 1706880 h 1706880"/>
            </a:gdLst>
            <a:ahLst/>
            <a:cxnLst>
              <a:cxn ang="0">
                <a:pos x="connsiteX0" y="connsiteY0"/>
              </a:cxn>
              <a:cxn ang="0">
                <a:pos x="connsiteX1" y="connsiteY1"/>
              </a:cxn>
            </a:cxnLst>
            <a:rect l="l" t="t" r="r" b="b"/>
            <a:pathLst>
              <a:path h="1706880">
                <a:moveTo>
                  <a:pt x="0" y="0"/>
                </a:moveTo>
                <a:lnTo>
                  <a:pt x="0" y="1706880"/>
                </a:lnTo>
              </a:path>
            </a:pathLst>
          </a:custGeom>
          <a:noFill/>
          <a:ln w="9525" cap="flat">
            <a:gradFill flip="none" rotWithShape="1">
              <a:gsLst>
                <a:gs pos="0">
                  <a:schemeClr val="bg1">
                    <a:alpha val="0"/>
                  </a:schemeClr>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3" name="椭圆 122"/>
          <p:cNvSpPr/>
          <p:nvPr/>
        </p:nvSpPr>
        <p:spPr>
          <a:xfrm>
            <a:off x="8862704" y="3861957"/>
            <a:ext cx="1246496" cy="1246496"/>
          </a:xfrm>
          <a:prstGeom prst="ellipse">
            <a:avLst/>
          </a:prstGeom>
          <a:solidFill>
            <a:srgbClr val="FBE2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4" name="椭圆 123"/>
          <p:cNvSpPr/>
          <p:nvPr/>
        </p:nvSpPr>
        <p:spPr>
          <a:xfrm>
            <a:off x="9216583" y="4193099"/>
            <a:ext cx="538739" cy="538739"/>
          </a:xfrm>
          <a:prstGeom prst="ellipse">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5" name="椭圆 124"/>
          <p:cNvSpPr/>
          <p:nvPr/>
        </p:nvSpPr>
        <p:spPr>
          <a:xfrm>
            <a:off x="9389450" y="4365965"/>
            <a:ext cx="193005" cy="193005"/>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6" name="椭圆 125"/>
          <p:cNvSpPr/>
          <p:nvPr/>
        </p:nvSpPr>
        <p:spPr>
          <a:xfrm>
            <a:off x="9358954" y="2024412"/>
            <a:ext cx="228597" cy="228597"/>
          </a:xfrm>
          <a:prstGeom prst="ellipse">
            <a:avLst/>
          </a:prstGeom>
          <a:noFill/>
          <a:ln w="9525" cap="flat">
            <a:gradFill flip="none" rotWithShape="1">
              <a:gsLst>
                <a:gs pos="0">
                  <a:schemeClr val="bg1"/>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7" name="椭圆 126"/>
          <p:cNvSpPr/>
          <p:nvPr/>
        </p:nvSpPr>
        <p:spPr>
          <a:xfrm>
            <a:off x="9285928" y="1950398"/>
            <a:ext cx="374648" cy="374648"/>
          </a:xfrm>
          <a:prstGeom prst="ellipse">
            <a:avLst/>
          </a:prstGeom>
          <a:noFill/>
          <a:ln w="9525" cap="flat">
            <a:gradFill flip="none" rotWithShape="1">
              <a:gsLst>
                <a:gs pos="0">
                  <a:schemeClr val="bg1"/>
                </a:gs>
                <a:gs pos="100000">
                  <a:srgbClr val="040000"/>
                </a:gs>
              </a:gsLst>
              <a:lin ang="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28" name="任意多边形 106"/>
          <p:cNvSpPr/>
          <p:nvPr/>
        </p:nvSpPr>
        <p:spPr>
          <a:xfrm>
            <a:off x="9476740" y="2122166"/>
            <a:ext cx="0" cy="2275840"/>
          </a:xfrm>
          <a:custGeom>
            <a:avLst/>
            <a:gdLst>
              <a:gd name="connsiteX0" fmla="*/ 0 w 0"/>
              <a:gd name="connsiteY0" fmla="*/ 0 h 1706880"/>
              <a:gd name="connsiteX1" fmla="*/ 0 w 0"/>
              <a:gd name="connsiteY1" fmla="*/ 1706880 h 1706880"/>
            </a:gdLst>
            <a:ahLst/>
            <a:cxnLst>
              <a:cxn ang="0">
                <a:pos x="connsiteX0" y="connsiteY0"/>
              </a:cxn>
              <a:cxn ang="0">
                <a:pos x="connsiteX1" y="connsiteY1"/>
              </a:cxn>
            </a:cxnLst>
            <a:rect l="l" t="t" r="r" b="b"/>
            <a:pathLst>
              <a:path h="1706880">
                <a:moveTo>
                  <a:pt x="0" y="0"/>
                </a:moveTo>
                <a:lnTo>
                  <a:pt x="0" y="1706880"/>
                </a:lnTo>
              </a:path>
            </a:pathLst>
          </a:custGeom>
          <a:noFill/>
          <a:ln w="9525" cap="flat">
            <a:gradFill flip="none" rotWithShape="1">
              <a:gsLst>
                <a:gs pos="0">
                  <a:schemeClr val="bg1">
                    <a:alpha val="0"/>
                  </a:schemeClr>
                </a:gs>
                <a:gs pos="100000">
                  <a:srgbClr val="040000"/>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00"/>
                                      </p:stCondLst>
                                      <p:childTnLst>
                                        <p:set>
                                          <p:cBhvr>
                                            <p:cTn id="6" dur="1" fill="hold">
                                              <p:stCondLst>
                                                <p:cond delay="0"/>
                                              </p:stCondLst>
                                            </p:cTn>
                                            <p:tgtEl>
                                              <p:spTgt spid="76"/>
                                            </p:tgtEl>
                                            <p:attrNameLst>
                                              <p:attrName>style.visibility</p:attrName>
                                            </p:attrNameLst>
                                          </p:cBhvr>
                                          <p:to>
                                            <p:strVal val="visible"/>
                                          </p:to>
                                        </p:set>
                                        <p:anim calcmode="lin" valueType="num">
                                          <p:cBhvr>
                                            <p:cTn id="7" dur="2000" fill="hold"/>
                                            <p:tgtEl>
                                              <p:spTgt spid="76"/>
                                            </p:tgtEl>
                                            <p:attrNameLst>
                                              <p:attrName>ppt_w</p:attrName>
                                            </p:attrNameLst>
                                          </p:cBhvr>
                                          <p:tavLst>
                                            <p:tav tm="0">
                                              <p:val>
                                                <p:strVal val="4*#ppt_w"/>
                                              </p:val>
                                            </p:tav>
                                            <p:tav tm="100000">
                                              <p:val>
                                                <p:strVal val="#ppt_w"/>
                                              </p:val>
                                            </p:tav>
                                          </p:tavLst>
                                        </p:anim>
                                        <p:anim calcmode="lin" valueType="num">
                                          <p:cBhvr>
                                            <p:cTn id="8" dur="2000" fill="hold"/>
                                            <p:tgtEl>
                                              <p:spTgt spid="76"/>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105"/>
                                            </p:tgtEl>
                                            <p:attrNameLst>
                                              <p:attrName>style.visibility</p:attrName>
                                            </p:attrNameLst>
                                          </p:cBhvr>
                                          <p:to>
                                            <p:strVal val="visible"/>
                                          </p:to>
                                        </p:set>
                                        <p:anim calcmode="lin" valueType="num">
                                          <p:cBhvr>
                                            <p:cTn id="11" dur="1250" fill="hold"/>
                                            <p:tgtEl>
                                              <p:spTgt spid="105"/>
                                            </p:tgtEl>
                                            <p:attrNameLst>
                                              <p:attrName>ppt_w</p:attrName>
                                            </p:attrNameLst>
                                          </p:cBhvr>
                                          <p:tavLst>
                                            <p:tav tm="0">
                                              <p:val>
                                                <p:fltVal val="0"/>
                                              </p:val>
                                            </p:tav>
                                            <p:tav tm="100000">
                                              <p:val>
                                                <p:strVal val="#ppt_w"/>
                                              </p:val>
                                            </p:tav>
                                          </p:tavLst>
                                        </p:anim>
                                        <p:anim calcmode="lin" valueType="num">
                                          <p:cBhvr>
                                            <p:cTn id="12" dur="1250" fill="hold"/>
                                            <p:tgtEl>
                                              <p:spTgt spid="105"/>
                                            </p:tgtEl>
                                            <p:attrNameLst>
                                              <p:attrName>ppt_h</p:attrName>
                                            </p:attrNameLst>
                                          </p:cBhvr>
                                          <p:tavLst>
                                            <p:tav tm="0">
                                              <p:val>
                                                <p:fltVal val="0"/>
                                              </p:val>
                                            </p:tav>
                                            <p:tav tm="100000">
                                              <p:val>
                                                <p:strVal val="#ppt_h"/>
                                              </p:val>
                                            </p:tav>
                                          </p:tavLst>
                                        </p:anim>
                                        <p:animEffect transition="in" filter="fade">
                                          <p:cBhvr>
                                            <p:cTn id="13" dur="1250"/>
                                            <p:tgtEl>
                                              <p:spTgt spid="105"/>
                                            </p:tgtEl>
                                          </p:cBhvr>
                                        </p:animEffect>
                                      </p:childTnLst>
                                    </p:cTn>
                                  </p:par>
                                  <p:par>
                                    <p:cTn id="14" presetID="6" presetClass="emph" presetSubtype="0" autoRev="1" fill="hold" grpId="1" nodeType="withEffect">
                                      <p:stCondLst>
                                        <p:cond delay="1500"/>
                                      </p:stCondLst>
                                      <p:childTnLst>
                                        <p:animScale>
                                          <p:cBhvr>
                                            <p:cTn id="15" dur="1250" fill="hold"/>
                                            <p:tgtEl>
                                              <p:spTgt spid="105"/>
                                            </p:tgtEl>
                                          </p:cBhvr>
                                          <p:by x="150000" y="150000"/>
                                        </p:animScale>
                                      </p:childTnLst>
                                    </p:cTn>
                                  </p:par>
                                  <p:par>
                                    <p:cTn id="16" presetID="53" presetClass="entr" presetSubtype="16" fill="hold" grpId="0" nodeType="withEffect">
                                      <p:stCondLst>
                                        <p:cond delay="1650"/>
                                      </p:stCondLst>
                                      <p:childTnLst>
                                        <p:set>
                                          <p:cBhvr>
                                            <p:cTn id="17" dur="1" fill="hold">
                                              <p:stCondLst>
                                                <p:cond delay="0"/>
                                              </p:stCondLst>
                                            </p:cTn>
                                            <p:tgtEl>
                                              <p:spTgt spid="106"/>
                                            </p:tgtEl>
                                            <p:attrNameLst>
                                              <p:attrName>style.visibility</p:attrName>
                                            </p:attrNameLst>
                                          </p:cBhvr>
                                          <p:to>
                                            <p:strVal val="visible"/>
                                          </p:to>
                                        </p:set>
                                        <p:anim calcmode="lin" valueType="num">
                                          <p:cBhvr>
                                            <p:cTn id="18" dur="1250" fill="hold"/>
                                            <p:tgtEl>
                                              <p:spTgt spid="106"/>
                                            </p:tgtEl>
                                            <p:attrNameLst>
                                              <p:attrName>ppt_w</p:attrName>
                                            </p:attrNameLst>
                                          </p:cBhvr>
                                          <p:tavLst>
                                            <p:tav tm="0">
                                              <p:val>
                                                <p:fltVal val="0"/>
                                              </p:val>
                                            </p:tav>
                                            <p:tav tm="100000">
                                              <p:val>
                                                <p:strVal val="#ppt_w"/>
                                              </p:val>
                                            </p:tav>
                                          </p:tavLst>
                                        </p:anim>
                                        <p:anim calcmode="lin" valueType="num">
                                          <p:cBhvr>
                                            <p:cTn id="19" dur="1250" fill="hold"/>
                                            <p:tgtEl>
                                              <p:spTgt spid="106"/>
                                            </p:tgtEl>
                                            <p:attrNameLst>
                                              <p:attrName>ppt_h</p:attrName>
                                            </p:attrNameLst>
                                          </p:cBhvr>
                                          <p:tavLst>
                                            <p:tav tm="0">
                                              <p:val>
                                                <p:fltVal val="0"/>
                                              </p:val>
                                            </p:tav>
                                            <p:tav tm="100000">
                                              <p:val>
                                                <p:strVal val="#ppt_h"/>
                                              </p:val>
                                            </p:tav>
                                          </p:tavLst>
                                        </p:anim>
                                        <p:animEffect transition="in" filter="fade">
                                          <p:cBhvr>
                                            <p:cTn id="20" dur="1250"/>
                                            <p:tgtEl>
                                              <p:spTgt spid="106"/>
                                            </p:tgtEl>
                                          </p:cBhvr>
                                        </p:animEffect>
                                      </p:childTnLst>
                                    </p:cTn>
                                  </p:par>
                                  <p:par>
                                    <p:cTn id="21" presetID="6" presetClass="emph" presetSubtype="0" autoRev="1" fill="hold" grpId="1" nodeType="withEffect">
                                      <p:stCondLst>
                                        <p:cond delay="1650"/>
                                      </p:stCondLst>
                                      <p:childTnLst>
                                        <p:animScale>
                                          <p:cBhvr>
                                            <p:cTn id="22" dur="1250" fill="hold"/>
                                            <p:tgtEl>
                                              <p:spTgt spid="106"/>
                                            </p:tgtEl>
                                          </p:cBhvr>
                                          <p:by x="150000" y="150000"/>
                                        </p:animScale>
                                      </p:childTnLst>
                                    </p:cTn>
                                  </p:par>
                                  <p:par>
                                    <p:cTn id="23" presetID="53" presetClass="entr" presetSubtype="16" fill="hold" grpId="0" nodeType="withEffect">
                                      <p:stCondLst>
                                        <p:cond delay="1900"/>
                                      </p:stCondLst>
                                      <p:childTnLst>
                                        <p:set>
                                          <p:cBhvr>
                                            <p:cTn id="24" dur="1" fill="hold">
                                              <p:stCondLst>
                                                <p:cond delay="0"/>
                                              </p:stCondLst>
                                            </p:cTn>
                                            <p:tgtEl>
                                              <p:spTgt spid="107"/>
                                            </p:tgtEl>
                                            <p:attrNameLst>
                                              <p:attrName>style.visibility</p:attrName>
                                            </p:attrNameLst>
                                          </p:cBhvr>
                                          <p:to>
                                            <p:strVal val="visible"/>
                                          </p:to>
                                        </p:set>
                                        <p:anim calcmode="lin" valueType="num">
                                          <p:cBhvr>
                                            <p:cTn id="25" dur="1250" fill="hold"/>
                                            <p:tgtEl>
                                              <p:spTgt spid="107"/>
                                            </p:tgtEl>
                                            <p:attrNameLst>
                                              <p:attrName>ppt_w</p:attrName>
                                            </p:attrNameLst>
                                          </p:cBhvr>
                                          <p:tavLst>
                                            <p:tav tm="0">
                                              <p:val>
                                                <p:fltVal val="0"/>
                                              </p:val>
                                            </p:tav>
                                            <p:tav tm="100000">
                                              <p:val>
                                                <p:strVal val="#ppt_w"/>
                                              </p:val>
                                            </p:tav>
                                          </p:tavLst>
                                        </p:anim>
                                        <p:anim calcmode="lin" valueType="num">
                                          <p:cBhvr>
                                            <p:cTn id="26" dur="1250" fill="hold"/>
                                            <p:tgtEl>
                                              <p:spTgt spid="107"/>
                                            </p:tgtEl>
                                            <p:attrNameLst>
                                              <p:attrName>ppt_h</p:attrName>
                                            </p:attrNameLst>
                                          </p:cBhvr>
                                          <p:tavLst>
                                            <p:tav tm="0">
                                              <p:val>
                                                <p:fltVal val="0"/>
                                              </p:val>
                                            </p:tav>
                                            <p:tav tm="100000">
                                              <p:val>
                                                <p:strVal val="#ppt_h"/>
                                              </p:val>
                                            </p:tav>
                                          </p:tavLst>
                                        </p:anim>
                                        <p:animEffect transition="in" filter="fade">
                                          <p:cBhvr>
                                            <p:cTn id="27" dur="1250"/>
                                            <p:tgtEl>
                                              <p:spTgt spid="107"/>
                                            </p:tgtEl>
                                          </p:cBhvr>
                                        </p:animEffect>
                                      </p:childTnLst>
                                    </p:cTn>
                                  </p:par>
                                  <p:par>
                                    <p:cTn id="28" presetID="6" presetClass="emph" presetSubtype="0" autoRev="1" fill="hold" grpId="1" nodeType="withEffect">
                                      <p:stCondLst>
                                        <p:cond delay="1900"/>
                                      </p:stCondLst>
                                      <p:childTnLst>
                                        <p:animScale>
                                          <p:cBhvr>
                                            <p:cTn id="29" dur="1250" fill="hold"/>
                                            <p:tgtEl>
                                              <p:spTgt spid="107"/>
                                            </p:tgtEl>
                                          </p:cBhvr>
                                          <p:by x="150000" y="150000"/>
                                        </p:animScale>
                                      </p:childTnLst>
                                    </p:cTn>
                                  </p:par>
                                  <p:par>
                                    <p:cTn id="30" presetID="42" presetClass="entr" presetSubtype="0" fill="hold" grpId="0" nodeType="withEffect">
                                      <p:stCondLst>
                                        <p:cond delay="340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1000"/>
                                            <p:tgtEl>
                                              <p:spTgt spid="95"/>
                                            </p:tgtEl>
                                          </p:cBhvr>
                                        </p:animEffect>
                                        <p:anim calcmode="lin" valueType="num">
                                          <p:cBhvr>
                                            <p:cTn id="33" dur="1000" fill="hold"/>
                                            <p:tgtEl>
                                              <p:spTgt spid="95"/>
                                            </p:tgtEl>
                                            <p:attrNameLst>
                                              <p:attrName>ppt_x</p:attrName>
                                            </p:attrNameLst>
                                          </p:cBhvr>
                                          <p:tavLst>
                                            <p:tav tm="0">
                                              <p:val>
                                                <p:strVal val="#ppt_x"/>
                                              </p:val>
                                            </p:tav>
                                            <p:tav tm="100000">
                                              <p:val>
                                                <p:strVal val="#ppt_x"/>
                                              </p:val>
                                            </p:tav>
                                          </p:tavLst>
                                        </p:anim>
                                        <p:anim calcmode="lin" valueType="num">
                                          <p:cBhvr>
                                            <p:cTn id="34" dur="1000" fill="hold"/>
                                            <p:tgtEl>
                                              <p:spTgt spid="95"/>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3750"/>
                                      </p:stCondLst>
                                      <p:childTnLst>
                                        <p:set>
                                          <p:cBhvr>
                                            <p:cTn id="36" dur="1" fill="hold">
                                              <p:stCondLst>
                                                <p:cond delay="0"/>
                                              </p:stCondLst>
                                            </p:cTn>
                                            <p:tgtEl>
                                              <p:spTgt spid="93"/>
                                            </p:tgtEl>
                                            <p:attrNameLst>
                                              <p:attrName>style.visibility</p:attrName>
                                            </p:attrNameLst>
                                          </p:cBhvr>
                                          <p:to>
                                            <p:strVal val="visible"/>
                                          </p:to>
                                        </p:set>
                                        <p:animEffect transition="in" filter="wheel(1)">
                                          <p:cBhvr>
                                            <p:cTn id="37" dur="1500"/>
                                            <p:tgtEl>
                                              <p:spTgt spid="93"/>
                                            </p:tgtEl>
                                          </p:cBhvr>
                                        </p:animEffect>
                                      </p:childTnLst>
                                    </p:cTn>
                                  </p:par>
                                  <p:par>
                                    <p:cTn id="38" presetID="21" presetClass="entr" presetSubtype="1" fill="hold" grpId="0" nodeType="withEffect">
                                      <p:stCondLst>
                                        <p:cond delay="4000"/>
                                      </p:stCondLst>
                                      <p:childTnLst>
                                        <p:set>
                                          <p:cBhvr>
                                            <p:cTn id="39" dur="1" fill="hold">
                                              <p:stCondLst>
                                                <p:cond delay="0"/>
                                              </p:stCondLst>
                                            </p:cTn>
                                            <p:tgtEl>
                                              <p:spTgt spid="94"/>
                                            </p:tgtEl>
                                            <p:attrNameLst>
                                              <p:attrName>style.visibility</p:attrName>
                                            </p:attrNameLst>
                                          </p:cBhvr>
                                          <p:to>
                                            <p:strVal val="visible"/>
                                          </p:to>
                                        </p:set>
                                        <p:animEffect transition="in" filter="wheel(1)">
                                          <p:cBhvr>
                                            <p:cTn id="40" dur="1500"/>
                                            <p:tgtEl>
                                              <p:spTgt spid="94"/>
                                            </p:tgtEl>
                                          </p:cBhvr>
                                        </p:animEffect>
                                      </p:childTnLst>
                                    </p:cTn>
                                  </p:par>
                                  <p:par>
                                    <p:cTn id="41" presetID="2" presetClass="entr" presetSubtype="8" fill="hold" nodeType="withEffect" p14:presetBounceEnd="46000">
                                      <p:stCondLst>
                                        <p:cond delay="4800"/>
                                      </p:stCondLst>
                                      <p:childTnLst>
                                        <p:set>
                                          <p:cBhvr>
                                            <p:cTn id="42" dur="1" fill="hold">
                                              <p:stCondLst>
                                                <p:cond delay="0"/>
                                              </p:stCondLst>
                                            </p:cTn>
                                            <p:tgtEl>
                                              <p:spTgt spid="102"/>
                                            </p:tgtEl>
                                            <p:attrNameLst>
                                              <p:attrName>style.visibility</p:attrName>
                                            </p:attrNameLst>
                                          </p:cBhvr>
                                          <p:to>
                                            <p:strVal val="visible"/>
                                          </p:to>
                                        </p:set>
                                        <p:anim calcmode="lin" valueType="num" p14:bounceEnd="46000">
                                          <p:cBhvr additive="base">
                                            <p:cTn id="43" dur="1000" fill="hold"/>
                                            <p:tgtEl>
                                              <p:spTgt spid="102"/>
                                            </p:tgtEl>
                                            <p:attrNameLst>
                                              <p:attrName>ppt_x</p:attrName>
                                            </p:attrNameLst>
                                          </p:cBhvr>
                                          <p:tavLst>
                                            <p:tav tm="0">
                                              <p:val>
                                                <p:strVal val="0-#ppt_w/2"/>
                                              </p:val>
                                            </p:tav>
                                            <p:tav tm="100000">
                                              <p:val>
                                                <p:strVal val="#ppt_x"/>
                                              </p:val>
                                            </p:tav>
                                          </p:tavLst>
                                        </p:anim>
                                        <p:anim calcmode="lin" valueType="num" p14:bounceEnd="46000">
                                          <p:cBhvr additive="base">
                                            <p:cTn id="44" dur="1000" fill="hold"/>
                                            <p:tgtEl>
                                              <p:spTgt spid="102"/>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2900"/>
                                      </p:stCondLst>
                                      <p:childTnLst>
                                        <p:set>
                                          <p:cBhvr>
                                            <p:cTn id="46" dur="1" fill="hold">
                                              <p:stCondLst>
                                                <p:cond delay="0"/>
                                              </p:stCondLst>
                                            </p:cTn>
                                            <p:tgtEl>
                                              <p:spTgt spid="114"/>
                                            </p:tgtEl>
                                            <p:attrNameLst>
                                              <p:attrName>style.visibility</p:attrName>
                                            </p:attrNameLst>
                                          </p:cBhvr>
                                          <p:to>
                                            <p:strVal val="visible"/>
                                          </p:to>
                                        </p:set>
                                        <p:anim calcmode="lin" valueType="num">
                                          <p:cBhvr>
                                            <p:cTn id="47" dur="1250" fill="hold"/>
                                            <p:tgtEl>
                                              <p:spTgt spid="114"/>
                                            </p:tgtEl>
                                            <p:attrNameLst>
                                              <p:attrName>ppt_w</p:attrName>
                                            </p:attrNameLst>
                                          </p:cBhvr>
                                          <p:tavLst>
                                            <p:tav tm="0">
                                              <p:val>
                                                <p:fltVal val="0"/>
                                              </p:val>
                                            </p:tav>
                                            <p:tav tm="100000">
                                              <p:val>
                                                <p:strVal val="#ppt_w"/>
                                              </p:val>
                                            </p:tav>
                                          </p:tavLst>
                                        </p:anim>
                                        <p:anim calcmode="lin" valueType="num">
                                          <p:cBhvr>
                                            <p:cTn id="48" dur="1250" fill="hold"/>
                                            <p:tgtEl>
                                              <p:spTgt spid="114"/>
                                            </p:tgtEl>
                                            <p:attrNameLst>
                                              <p:attrName>ppt_h</p:attrName>
                                            </p:attrNameLst>
                                          </p:cBhvr>
                                          <p:tavLst>
                                            <p:tav tm="0">
                                              <p:val>
                                                <p:fltVal val="0"/>
                                              </p:val>
                                            </p:tav>
                                            <p:tav tm="100000">
                                              <p:val>
                                                <p:strVal val="#ppt_h"/>
                                              </p:val>
                                            </p:tav>
                                          </p:tavLst>
                                        </p:anim>
                                        <p:animEffect transition="in" filter="fade">
                                          <p:cBhvr>
                                            <p:cTn id="49" dur="1250"/>
                                            <p:tgtEl>
                                              <p:spTgt spid="114"/>
                                            </p:tgtEl>
                                          </p:cBhvr>
                                        </p:animEffect>
                                      </p:childTnLst>
                                    </p:cTn>
                                  </p:par>
                                  <p:par>
                                    <p:cTn id="50" presetID="6" presetClass="emph" presetSubtype="0" autoRev="1" fill="hold" grpId="1" nodeType="withEffect">
                                      <p:stCondLst>
                                        <p:cond delay="2900"/>
                                      </p:stCondLst>
                                      <p:childTnLst>
                                        <p:animScale>
                                          <p:cBhvr>
                                            <p:cTn id="51" dur="1250" fill="hold"/>
                                            <p:tgtEl>
                                              <p:spTgt spid="114"/>
                                            </p:tgtEl>
                                          </p:cBhvr>
                                          <p:by x="150000" y="150000"/>
                                        </p:animScale>
                                      </p:childTnLst>
                                    </p:cTn>
                                  </p:par>
                                  <p:par>
                                    <p:cTn id="52" presetID="53" presetClass="entr" presetSubtype="16" fill="hold" grpId="0" nodeType="withEffect">
                                      <p:stCondLst>
                                        <p:cond delay="305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1250" fill="hold"/>
                                            <p:tgtEl>
                                              <p:spTgt spid="115"/>
                                            </p:tgtEl>
                                            <p:attrNameLst>
                                              <p:attrName>ppt_w</p:attrName>
                                            </p:attrNameLst>
                                          </p:cBhvr>
                                          <p:tavLst>
                                            <p:tav tm="0">
                                              <p:val>
                                                <p:fltVal val="0"/>
                                              </p:val>
                                            </p:tav>
                                            <p:tav tm="100000">
                                              <p:val>
                                                <p:strVal val="#ppt_w"/>
                                              </p:val>
                                            </p:tav>
                                          </p:tavLst>
                                        </p:anim>
                                        <p:anim calcmode="lin" valueType="num">
                                          <p:cBhvr>
                                            <p:cTn id="55" dur="1250" fill="hold"/>
                                            <p:tgtEl>
                                              <p:spTgt spid="115"/>
                                            </p:tgtEl>
                                            <p:attrNameLst>
                                              <p:attrName>ppt_h</p:attrName>
                                            </p:attrNameLst>
                                          </p:cBhvr>
                                          <p:tavLst>
                                            <p:tav tm="0">
                                              <p:val>
                                                <p:fltVal val="0"/>
                                              </p:val>
                                            </p:tav>
                                            <p:tav tm="100000">
                                              <p:val>
                                                <p:strVal val="#ppt_h"/>
                                              </p:val>
                                            </p:tav>
                                          </p:tavLst>
                                        </p:anim>
                                        <p:animEffect transition="in" filter="fade">
                                          <p:cBhvr>
                                            <p:cTn id="56" dur="1250"/>
                                            <p:tgtEl>
                                              <p:spTgt spid="115"/>
                                            </p:tgtEl>
                                          </p:cBhvr>
                                        </p:animEffect>
                                      </p:childTnLst>
                                    </p:cTn>
                                  </p:par>
                                  <p:par>
                                    <p:cTn id="57" presetID="6" presetClass="emph" presetSubtype="0" autoRev="1" fill="hold" grpId="1" nodeType="withEffect">
                                      <p:stCondLst>
                                        <p:cond delay="3050"/>
                                      </p:stCondLst>
                                      <p:childTnLst>
                                        <p:animScale>
                                          <p:cBhvr>
                                            <p:cTn id="58" dur="1250" fill="hold"/>
                                            <p:tgtEl>
                                              <p:spTgt spid="115"/>
                                            </p:tgtEl>
                                          </p:cBhvr>
                                          <p:by x="150000" y="150000"/>
                                        </p:animScale>
                                      </p:childTnLst>
                                    </p:cTn>
                                  </p:par>
                                  <p:par>
                                    <p:cTn id="59" presetID="53" presetClass="entr" presetSubtype="16" fill="hold" grpId="0" nodeType="withEffect">
                                      <p:stCondLst>
                                        <p:cond delay="3300"/>
                                      </p:stCondLst>
                                      <p:childTnLst>
                                        <p:set>
                                          <p:cBhvr>
                                            <p:cTn id="60" dur="1" fill="hold">
                                              <p:stCondLst>
                                                <p:cond delay="0"/>
                                              </p:stCondLst>
                                            </p:cTn>
                                            <p:tgtEl>
                                              <p:spTgt spid="116"/>
                                            </p:tgtEl>
                                            <p:attrNameLst>
                                              <p:attrName>style.visibility</p:attrName>
                                            </p:attrNameLst>
                                          </p:cBhvr>
                                          <p:to>
                                            <p:strVal val="visible"/>
                                          </p:to>
                                        </p:set>
                                        <p:anim calcmode="lin" valueType="num">
                                          <p:cBhvr>
                                            <p:cTn id="61" dur="1250" fill="hold"/>
                                            <p:tgtEl>
                                              <p:spTgt spid="116"/>
                                            </p:tgtEl>
                                            <p:attrNameLst>
                                              <p:attrName>ppt_w</p:attrName>
                                            </p:attrNameLst>
                                          </p:cBhvr>
                                          <p:tavLst>
                                            <p:tav tm="0">
                                              <p:val>
                                                <p:fltVal val="0"/>
                                              </p:val>
                                            </p:tav>
                                            <p:tav tm="100000">
                                              <p:val>
                                                <p:strVal val="#ppt_w"/>
                                              </p:val>
                                            </p:tav>
                                          </p:tavLst>
                                        </p:anim>
                                        <p:anim calcmode="lin" valueType="num">
                                          <p:cBhvr>
                                            <p:cTn id="62" dur="1250" fill="hold"/>
                                            <p:tgtEl>
                                              <p:spTgt spid="116"/>
                                            </p:tgtEl>
                                            <p:attrNameLst>
                                              <p:attrName>ppt_h</p:attrName>
                                            </p:attrNameLst>
                                          </p:cBhvr>
                                          <p:tavLst>
                                            <p:tav tm="0">
                                              <p:val>
                                                <p:fltVal val="0"/>
                                              </p:val>
                                            </p:tav>
                                            <p:tav tm="100000">
                                              <p:val>
                                                <p:strVal val="#ppt_h"/>
                                              </p:val>
                                            </p:tav>
                                          </p:tavLst>
                                        </p:anim>
                                        <p:animEffect transition="in" filter="fade">
                                          <p:cBhvr>
                                            <p:cTn id="63" dur="1250"/>
                                            <p:tgtEl>
                                              <p:spTgt spid="116"/>
                                            </p:tgtEl>
                                          </p:cBhvr>
                                        </p:animEffect>
                                      </p:childTnLst>
                                    </p:cTn>
                                  </p:par>
                                  <p:par>
                                    <p:cTn id="64" presetID="6" presetClass="emph" presetSubtype="0" autoRev="1" fill="hold" grpId="1" nodeType="withEffect">
                                      <p:stCondLst>
                                        <p:cond delay="3300"/>
                                      </p:stCondLst>
                                      <p:childTnLst>
                                        <p:animScale>
                                          <p:cBhvr>
                                            <p:cTn id="65" dur="1250" fill="hold"/>
                                            <p:tgtEl>
                                              <p:spTgt spid="116"/>
                                            </p:tgtEl>
                                          </p:cBhvr>
                                          <p:by x="150000" y="150000"/>
                                        </p:animScale>
                                      </p:childTnLst>
                                    </p:cTn>
                                  </p:par>
                                  <p:par>
                                    <p:cTn id="66" presetID="42" presetClass="entr" presetSubtype="0" fill="hold" grpId="0" nodeType="withEffect">
                                      <p:stCondLst>
                                        <p:cond delay="4800"/>
                                      </p:stCondLst>
                                      <p:childTnLst>
                                        <p:set>
                                          <p:cBhvr>
                                            <p:cTn id="67" dur="1" fill="hold">
                                              <p:stCondLst>
                                                <p:cond delay="0"/>
                                              </p:stCondLst>
                                            </p:cTn>
                                            <p:tgtEl>
                                              <p:spTgt spid="110"/>
                                            </p:tgtEl>
                                            <p:attrNameLst>
                                              <p:attrName>style.visibility</p:attrName>
                                            </p:attrNameLst>
                                          </p:cBhvr>
                                          <p:to>
                                            <p:strVal val="visible"/>
                                          </p:to>
                                        </p:set>
                                        <p:animEffect transition="in" filter="fade">
                                          <p:cBhvr>
                                            <p:cTn id="68" dur="1000"/>
                                            <p:tgtEl>
                                              <p:spTgt spid="110"/>
                                            </p:tgtEl>
                                          </p:cBhvr>
                                        </p:animEffect>
                                        <p:anim calcmode="lin" valueType="num">
                                          <p:cBhvr>
                                            <p:cTn id="69" dur="1000" fill="hold"/>
                                            <p:tgtEl>
                                              <p:spTgt spid="110"/>
                                            </p:tgtEl>
                                            <p:attrNameLst>
                                              <p:attrName>ppt_x</p:attrName>
                                            </p:attrNameLst>
                                          </p:cBhvr>
                                          <p:tavLst>
                                            <p:tav tm="0">
                                              <p:val>
                                                <p:strVal val="#ppt_x"/>
                                              </p:val>
                                            </p:tav>
                                            <p:tav tm="100000">
                                              <p:val>
                                                <p:strVal val="#ppt_x"/>
                                              </p:val>
                                            </p:tav>
                                          </p:tavLst>
                                        </p:anim>
                                        <p:anim calcmode="lin" valueType="num">
                                          <p:cBhvr>
                                            <p:cTn id="70" dur="1000" fill="hold"/>
                                            <p:tgtEl>
                                              <p:spTgt spid="110"/>
                                            </p:tgtEl>
                                            <p:attrNameLst>
                                              <p:attrName>ppt_y</p:attrName>
                                            </p:attrNameLst>
                                          </p:cBhvr>
                                          <p:tavLst>
                                            <p:tav tm="0">
                                              <p:val>
                                                <p:strVal val="#ppt_y+.1"/>
                                              </p:val>
                                            </p:tav>
                                            <p:tav tm="100000">
                                              <p:val>
                                                <p:strVal val="#ppt_y"/>
                                              </p:val>
                                            </p:tav>
                                          </p:tavLst>
                                        </p:anim>
                                      </p:childTnLst>
                                    </p:cTn>
                                  </p:par>
                                  <p:par>
                                    <p:cTn id="71" presetID="21" presetClass="entr" presetSubtype="1" fill="hold" grpId="0" nodeType="withEffect">
                                      <p:stCondLst>
                                        <p:cond delay="5150"/>
                                      </p:stCondLst>
                                      <p:childTnLst>
                                        <p:set>
                                          <p:cBhvr>
                                            <p:cTn id="72" dur="1" fill="hold">
                                              <p:stCondLst>
                                                <p:cond delay="0"/>
                                              </p:stCondLst>
                                            </p:cTn>
                                            <p:tgtEl>
                                              <p:spTgt spid="108"/>
                                            </p:tgtEl>
                                            <p:attrNameLst>
                                              <p:attrName>style.visibility</p:attrName>
                                            </p:attrNameLst>
                                          </p:cBhvr>
                                          <p:to>
                                            <p:strVal val="visible"/>
                                          </p:to>
                                        </p:set>
                                        <p:animEffect transition="in" filter="wheel(1)">
                                          <p:cBhvr>
                                            <p:cTn id="73" dur="1500"/>
                                            <p:tgtEl>
                                              <p:spTgt spid="108"/>
                                            </p:tgtEl>
                                          </p:cBhvr>
                                        </p:animEffect>
                                      </p:childTnLst>
                                    </p:cTn>
                                  </p:par>
                                  <p:par>
                                    <p:cTn id="74" presetID="21" presetClass="entr" presetSubtype="1" fill="hold" grpId="0" nodeType="withEffect">
                                      <p:stCondLst>
                                        <p:cond delay="5400"/>
                                      </p:stCondLst>
                                      <p:childTnLst>
                                        <p:set>
                                          <p:cBhvr>
                                            <p:cTn id="75" dur="1" fill="hold">
                                              <p:stCondLst>
                                                <p:cond delay="0"/>
                                              </p:stCondLst>
                                            </p:cTn>
                                            <p:tgtEl>
                                              <p:spTgt spid="109"/>
                                            </p:tgtEl>
                                            <p:attrNameLst>
                                              <p:attrName>style.visibility</p:attrName>
                                            </p:attrNameLst>
                                          </p:cBhvr>
                                          <p:to>
                                            <p:strVal val="visible"/>
                                          </p:to>
                                        </p:set>
                                        <p:animEffect transition="in" filter="wheel(1)">
                                          <p:cBhvr>
                                            <p:cTn id="76" dur="1500"/>
                                            <p:tgtEl>
                                              <p:spTgt spid="109"/>
                                            </p:tgtEl>
                                          </p:cBhvr>
                                        </p:animEffect>
                                      </p:childTnLst>
                                    </p:cTn>
                                  </p:par>
                                  <p:par>
                                    <p:cTn id="77" presetID="2" presetClass="entr" presetSubtype="8" fill="hold" nodeType="withEffect" p14:presetBounceEnd="46000">
                                      <p:stCondLst>
                                        <p:cond delay="6200"/>
                                      </p:stCondLst>
                                      <p:childTnLst>
                                        <p:set>
                                          <p:cBhvr>
                                            <p:cTn id="78" dur="1" fill="hold">
                                              <p:stCondLst>
                                                <p:cond delay="0"/>
                                              </p:stCondLst>
                                            </p:cTn>
                                            <p:tgtEl>
                                              <p:spTgt spid="111"/>
                                            </p:tgtEl>
                                            <p:attrNameLst>
                                              <p:attrName>style.visibility</p:attrName>
                                            </p:attrNameLst>
                                          </p:cBhvr>
                                          <p:to>
                                            <p:strVal val="visible"/>
                                          </p:to>
                                        </p:set>
                                        <p:anim calcmode="lin" valueType="num" p14:bounceEnd="46000">
                                          <p:cBhvr additive="base">
                                            <p:cTn id="79" dur="1000" fill="hold"/>
                                            <p:tgtEl>
                                              <p:spTgt spid="111"/>
                                            </p:tgtEl>
                                            <p:attrNameLst>
                                              <p:attrName>ppt_x</p:attrName>
                                            </p:attrNameLst>
                                          </p:cBhvr>
                                          <p:tavLst>
                                            <p:tav tm="0">
                                              <p:val>
                                                <p:strVal val="0-#ppt_w/2"/>
                                              </p:val>
                                            </p:tav>
                                            <p:tav tm="100000">
                                              <p:val>
                                                <p:strVal val="#ppt_x"/>
                                              </p:val>
                                            </p:tav>
                                          </p:tavLst>
                                        </p:anim>
                                        <p:anim calcmode="lin" valueType="num" p14:bounceEnd="46000">
                                          <p:cBhvr additive="base">
                                            <p:cTn id="80" dur="1000" fill="hold"/>
                                            <p:tgtEl>
                                              <p:spTgt spid="111"/>
                                            </p:tgtEl>
                                            <p:attrNameLst>
                                              <p:attrName>ppt_y</p:attrName>
                                            </p:attrNameLst>
                                          </p:cBhvr>
                                          <p:tavLst>
                                            <p:tav tm="0">
                                              <p:val>
                                                <p:strVal val="#ppt_y"/>
                                              </p:val>
                                            </p:tav>
                                            <p:tav tm="100000">
                                              <p:val>
                                                <p:strVal val="#ppt_y"/>
                                              </p:val>
                                            </p:tav>
                                          </p:tavLst>
                                        </p:anim>
                                      </p:childTnLst>
                                    </p:cTn>
                                  </p:par>
                                  <p:par>
                                    <p:cTn id="81" presetID="53" presetClass="entr" presetSubtype="16" fill="hold" grpId="0" nodeType="withEffect">
                                      <p:stCondLst>
                                        <p:cond delay="4800"/>
                                      </p:stCondLst>
                                      <p:childTnLst>
                                        <p:set>
                                          <p:cBhvr>
                                            <p:cTn id="82" dur="1" fill="hold">
                                              <p:stCondLst>
                                                <p:cond delay="0"/>
                                              </p:stCondLst>
                                            </p:cTn>
                                            <p:tgtEl>
                                              <p:spTgt spid="117"/>
                                            </p:tgtEl>
                                            <p:attrNameLst>
                                              <p:attrName>style.visibility</p:attrName>
                                            </p:attrNameLst>
                                          </p:cBhvr>
                                          <p:to>
                                            <p:strVal val="visible"/>
                                          </p:to>
                                        </p:set>
                                        <p:anim calcmode="lin" valueType="num">
                                          <p:cBhvr>
                                            <p:cTn id="83" dur="1250" fill="hold"/>
                                            <p:tgtEl>
                                              <p:spTgt spid="117"/>
                                            </p:tgtEl>
                                            <p:attrNameLst>
                                              <p:attrName>ppt_w</p:attrName>
                                            </p:attrNameLst>
                                          </p:cBhvr>
                                          <p:tavLst>
                                            <p:tav tm="0">
                                              <p:val>
                                                <p:fltVal val="0"/>
                                              </p:val>
                                            </p:tav>
                                            <p:tav tm="100000">
                                              <p:val>
                                                <p:strVal val="#ppt_w"/>
                                              </p:val>
                                            </p:tav>
                                          </p:tavLst>
                                        </p:anim>
                                        <p:anim calcmode="lin" valueType="num">
                                          <p:cBhvr>
                                            <p:cTn id="84" dur="1250" fill="hold"/>
                                            <p:tgtEl>
                                              <p:spTgt spid="117"/>
                                            </p:tgtEl>
                                            <p:attrNameLst>
                                              <p:attrName>ppt_h</p:attrName>
                                            </p:attrNameLst>
                                          </p:cBhvr>
                                          <p:tavLst>
                                            <p:tav tm="0">
                                              <p:val>
                                                <p:fltVal val="0"/>
                                              </p:val>
                                            </p:tav>
                                            <p:tav tm="100000">
                                              <p:val>
                                                <p:strVal val="#ppt_h"/>
                                              </p:val>
                                            </p:tav>
                                          </p:tavLst>
                                        </p:anim>
                                        <p:animEffect transition="in" filter="fade">
                                          <p:cBhvr>
                                            <p:cTn id="85" dur="1250"/>
                                            <p:tgtEl>
                                              <p:spTgt spid="117"/>
                                            </p:tgtEl>
                                          </p:cBhvr>
                                        </p:animEffect>
                                      </p:childTnLst>
                                    </p:cTn>
                                  </p:par>
                                  <p:par>
                                    <p:cTn id="86" presetID="6" presetClass="emph" presetSubtype="0" autoRev="1" fill="hold" grpId="1" nodeType="withEffect">
                                      <p:stCondLst>
                                        <p:cond delay="4800"/>
                                      </p:stCondLst>
                                      <p:childTnLst>
                                        <p:animScale>
                                          <p:cBhvr>
                                            <p:cTn id="87" dur="1250" fill="hold"/>
                                            <p:tgtEl>
                                              <p:spTgt spid="117"/>
                                            </p:tgtEl>
                                          </p:cBhvr>
                                          <p:by x="150000" y="150000"/>
                                        </p:animScale>
                                      </p:childTnLst>
                                    </p:cTn>
                                  </p:par>
                                  <p:par>
                                    <p:cTn id="88" presetID="53" presetClass="entr" presetSubtype="16" fill="hold" grpId="0" nodeType="withEffect">
                                      <p:stCondLst>
                                        <p:cond delay="4950"/>
                                      </p:stCondLst>
                                      <p:childTnLst>
                                        <p:set>
                                          <p:cBhvr>
                                            <p:cTn id="89" dur="1" fill="hold">
                                              <p:stCondLst>
                                                <p:cond delay="0"/>
                                              </p:stCondLst>
                                            </p:cTn>
                                            <p:tgtEl>
                                              <p:spTgt spid="118"/>
                                            </p:tgtEl>
                                            <p:attrNameLst>
                                              <p:attrName>style.visibility</p:attrName>
                                            </p:attrNameLst>
                                          </p:cBhvr>
                                          <p:to>
                                            <p:strVal val="visible"/>
                                          </p:to>
                                        </p:set>
                                        <p:anim calcmode="lin" valueType="num">
                                          <p:cBhvr>
                                            <p:cTn id="90" dur="1250" fill="hold"/>
                                            <p:tgtEl>
                                              <p:spTgt spid="118"/>
                                            </p:tgtEl>
                                            <p:attrNameLst>
                                              <p:attrName>ppt_w</p:attrName>
                                            </p:attrNameLst>
                                          </p:cBhvr>
                                          <p:tavLst>
                                            <p:tav tm="0">
                                              <p:val>
                                                <p:fltVal val="0"/>
                                              </p:val>
                                            </p:tav>
                                            <p:tav tm="100000">
                                              <p:val>
                                                <p:strVal val="#ppt_w"/>
                                              </p:val>
                                            </p:tav>
                                          </p:tavLst>
                                        </p:anim>
                                        <p:anim calcmode="lin" valueType="num">
                                          <p:cBhvr>
                                            <p:cTn id="91" dur="1250" fill="hold"/>
                                            <p:tgtEl>
                                              <p:spTgt spid="118"/>
                                            </p:tgtEl>
                                            <p:attrNameLst>
                                              <p:attrName>ppt_h</p:attrName>
                                            </p:attrNameLst>
                                          </p:cBhvr>
                                          <p:tavLst>
                                            <p:tav tm="0">
                                              <p:val>
                                                <p:fltVal val="0"/>
                                              </p:val>
                                            </p:tav>
                                            <p:tav tm="100000">
                                              <p:val>
                                                <p:strVal val="#ppt_h"/>
                                              </p:val>
                                            </p:tav>
                                          </p:tavLst>
                                        </p:anim>
                                        <p:animEffect transition="in" filter="fade">
                                          <p:cBhvr>
                                            <p:cTn id="92" dur="1250"/>
                                            <p:tgtEl>
                                              <p:spTgt spid="118"/>
                                            </p:tgtEl>
                                          </p:cBhvr>
                                        </p:animEffect>
                                      </p:childTnLst>
                                    </p:cTn>
                                  </p:par>
                                  <p:par>
                                    <p:cTn id="93" presetID="6" presetClass="emph" presetSubtype="0" autoRev="1" fill="hold" grpId="1" nodeType="withEffect">
                                      <p:stCondLst>
                                        <p:cond delay="4950"/>
                                      </p:stCondLst>
                                      <p:childTnLst>
                                        <p:animScale>
                                          <p:cBhvr>
                                            <p:cTn id="94" dur="1250" fill="hold"/>
                                            <p:tgtEl>
                                              <p:spTgt spid="118"/>
                                            </p:tgtEl>
                                          </p:cBhvr>
                                          <p:by x="150000" y="150000"/>
                                        </p:animScale>
                                      </p:childTnLst>
                                    </p:cTn>
                                  </p:par>
                                  <p:par>
                                    <p:cTn id="95" presetID="53" presetClass="entr" presetSubtype="16" fill="hold" grpId="0" nodeType="withEffect">
                                      <p:stCondLst>
                                        <p:cond delay="5200"/>
                                      </p:stCondLst>
                                      <p:childTnLst>
                                        <p:set>
                                          <p:cBhvr>
                                            <p:cTn id="96" dur="1" fill="hold">
                                              <p:stCondLst>
                                                <p:cond delay="0"/>
                                              </p:stCondLst>
                                            </p:cTn>
                                            <p:tgtEl>
                                              <p:spTgt spid="119"/>
                                            </p:tgtEl>
                                            <p:attrNameLst>
                                              <p:attrName>style.visibility</p:attrName>
                                            </p:attrNameLst>
                                          </p:cBhvr>
                                          <p:to>
                                            <p:strVal val="visible"/>
                                          </p:to>
                                        </p:set>
                                        <p:anim calcmode="lin" valueType="num">
                                          <p:cBhvr>
                                            <p:cTn id="97" dur="1250" fill="hold"/>
                                            <p:tgtEl>
                                              <p:spTgt spid="119"/>
                                            </p:tgtEl>
                                            <p:attrNameLst>
                                              <p:attrName>ppt_w</p:attrName>
                                            </p:attrNameLst>
                                          </p:cBhvr>
                                          <p:tavLst>
                                            <p:tav tm="0">
                                              <p:val>
                                                <p:fltVal val="0"/>
                                              </p:val>
                                            </p:tav>
                                            <p:tav tm="100000">
                                              <p:val>
                                                <p:strVal val="#ppt_w"/>
                                              </p:val>
                                            </p:tav>
                                          </p:tavLst>
                                        </p:anim>
                                        <p:anim calcmode="lin" valueType="num">
                                          <p:cBhvr>
                                            <p:cTn id="98" dur="1250" fill="hold"/>
                                            <p:tgtEl>
                                              <p:spTgt spid="119"/>
                                            </p:tgtEl>
                                            <p:attrNameLst>
                                              <p:attrName>ppt_h</p:attrName>
                                            </p:attrNameLst>
                                          </p:cBhvr>
                                          <p:tavLst>
                                            <p:tav tm="0">
                                              <p:val>
                                                <p:fltVal val="0"/>
                                              </p:val>
                                            </p:tav>
                                            <p:tav tm="100000">
                                              <p:val>
                                                <p:strVal val="#ppt_h"/>
                                              </p:val>
                                            </p:tav>
                                          </p:tavLst>
                                        </p:anim>
                                        <p:animEffect transition="in" filter="fade">
                                          <p:cBhvr>
                                            <p:cTn id="99" dur="1250"/>
                                            <p:tgtEl>
                                              <p:spTgt spid="119"/>
                                            </p:tgtEl>
                                          </p:cBhvr>
                                        </p:animEffect>
                                      </p:childTnLst>
                                    </p:cTn>
                                  </p:par>
                                  <p:par>
                                    <p:cTn id="100" presetID="6" presetClass="emph" presetSubtype="0" autoRev="1" fill="hold" grpId="1" nodeType="withEffect">
                                      <p:stCondLst>
                                        <p:cond delay="5200"/>
                                      </p:stCondLst>
                                      <p:childTnLst>
                                        <p:animScale>
                                          <p:cBhvr>
                                            <p:cTn id="101" dur="1250" fill="hold"/>
                                            <p:tgtEl>
                                              <p:spTgt spid="119"/>
                                            </p:tgtEl>
                                          </p:cBhvr>
                                          <p:by x="150000" y="150000"/>
                                        </p:animScale>
                                      </p:childTnLst>
                                    </p:cTn>
                                  </p:par>
                                  <p:par>
                                    <p:cTn id="102" presetID="42" presetClass="entr" presetSubtype="0" fill="hold" grpId="0" nodeType="withEffect">
                                      <p:stCondLst>
                                        <p:cond delay="6800"/>
                                      </p:stCondLst>
                                      <p:childTnLst>
                                        <p:set>
                                          <p:cBhvr>
                                            <p:cTn id="103" dur="1" fill="hold">
                                              <p:stCondLst>
                                                <p:cond delay="0"/>
                                              </p:stCondLst>
                                            </p:cTn>
                                            <p:tgtEl>
                                              <p:spTgt spid="122"/>
                                            </p:tgtEl>
                                            <p:attrNameLst>
                                              <p:attrName>style.visibility</p:attrName>
                                            </p:attrNameLst>
                                          </p:cBhvr>
                                          <p:to>
                                            <p:strVal val="visible"/>
                                          </p:to>
                                        </p:set>
                                        <p:animEffect transition="in" filter="fade">
                                          <p:cBhvr>
                                            <p:cTn id="104" dur="1000"/>
                                            <p:tgtEl>
                                              <p:spTgt spid="122"/>
                                            </p:tgtEl>
                                          </p:cBhvr>
                                        </p:animEffect>
                                        <p:anim calcmode="lin" valueType="num">
                                          <p:cBhvr>
                                            <p:cTn id="105" dur="1000" fill="hold"/>
                                            <p:tgtEl>
                                              <p:spTgt spid="122"/>
                                            </p:tgtEl>
                                            <p:attrNameLst>
                                              <p:attrName>ppt_x</p:attrName>
                                            </p:attrNameLst>
                                          </p:cBhvr>
                                          <p:tavLst>
                                            <p:tav tm="0">
                                              <p:val>
                                                <p:strVal val="#ppt_x"/>
                                              </p:val>
                                            </p:tav>
                                            <p:tav tm="100000">
                                              <p:val>
                                                <p:strVal val="#ppt_x"/>
                                              </p:val>
                                            </p:tav>
                                          </p:tavLst>
                                        </p:anim>
                                        <p:anim calcmode="lin" valueType="num">
                                          <p:cBhvr>
                                            <p:cTn id="106" dur="1000" fill="hold"/>
                                            <p:tgtEl>
                                              <p:spTgt spid="122"/>
                                            </p:tgtEl>
                                            <p:attrNameLst>
                                              <p:attrName>ppt_y</p:attrName>
                                            </p:attrNameLst>
                                          </p:cBhvr>
                                          <p:tavLst>
                                            <p:tav tm="0">
                                              <p:val>
                                                <p:strVal val="#ppt_y+.1"/>
                                              </p:val>
                                            </p:tav>
                                            <p:tav tm="100000">
                                              <p:val>
                                                <p:strVal val="#ppt_y"/>
                                              </p:val>
                                            </p:tav>
                                          </p:tavLst>
                                        </p:anim>
                                      </p:childTnLst>
                                    </p:cTn>
                                  </p:par>
                                  <p:par>
                                    <p:cTn id="107" presetID="21" presetClass="entr" presetSubtype="1" fill="hold" grpId="0" nodeType="withEffect">
                                      <p:stCondLst>
                                        <p:cond delay="7200"/>
                                      </p:stCondLst>
                                      <p:childTnLst>
                                        <p:set>
                                          <p:cBhvr>
                                            <p:cTn id="108" dur="1" fill="hold">
                                              <p:stCondLst>
                                                <p:cond delay="0"/>
                                              </p:stCondLst>
                                            </p:cTn>
                                            <p:tgtEl>
                                              <p:spTgt spid="120"/>
                                            </p:tgtEl>
                                            <p:attrNameLst>
                                              <p:attrName>style.visibility</p:attrName>
                                            </p:attrNameLst>
                                          </p:cBhvr>
                                          <p:to>
                                            <p:strVal val="visible"/>
                                          </p:to>
                                        </p:set>
                                        <p:animEffect transition="in" filter="wheel(1)">
                                          <p:cBhvr>
                                            <p:cTn id="109" dur="1500"/>
                                            <p:tgtEl>
                                              <p:spTgt spid="120"/>
                                            </p:tgtEl>
                                          </p:cBhvr>
                                        </p:animEffect>
                                      </p:childTnLst>
                                    </p:cTn>
                                  </p:par>
                                  <p:par>
                                    <p:cTn id="110" presetID="21" presetClass="entr" presetSubtype="1" fill="hold" grpId="0" nodeType="withEffect">
                                      <p:stCondLst>
                                        <p:cond delay="7450"/>
                                      </p:stCondLst>
                                      <p:childTnLst>
                                        <p:set>
                                          <p:cBhvr>
                                            <p:cTn id="111" dur="1" fill="hold">
                                              <p:stCondLst>
                                                <p:cond delay="0"/>
                                              </p:stCondLst>
                                            </p:cTn>
                                            <p:tgtEl>
                                              <p:spTgt spid="121"/>
                                            </p:tgtEl>
                                            <p:attrNameLst>
                                              <p:attrName>style.visibility</p:attrName>
                                            </p:attrNameLst>
                                          </p:cBhvr>
                                          <p:to>
                                            <p:strVal val="visible"/>
                                          </p:to>
                                        </p:set>
                                        <p:animEffect transition="in" filter="wheel(1)">
                                          <p:cBhvr>
                                            <p:cTn id="112" dur="1500"/>
                                            <p:tgtEl>
                                              <p:spTgt spid="121"/>
                                            </p:tgtEl>
                                          </p:cBhvr>
                                        </p:animEffect>
                                      </p:childTnLst>
                                    </p:cTn>
                                  </p:par>
                                  <p:par>
                                    <p:cTn id="113" presetID="2" presetClass="entr" presetSubtype="2" fill="hold" nodeType="withEffect" p14:presetBounceEnd="46000">
                                      <p:stCondLst>
                                        <p:cond delay="8100"/>
                                      </p:stCondLst>
                                      <p:childTnLst>
                                        <p:set>
                                          <p:cBhvr>
                                            <p:cTn id="114" dur="1" fill="hold">
                                              <p:stCondLst>
                                                <p:cond delay="0"/>
                                              </p:stCondLst>
                                            </p:cTn>
                                            <p:tgtEl>
                                              <p:spTgt spid="99"/>
                                            </p:tgtEl>
                                            <p:attrNameLst>
                                              <p:attrName>style.visibility</p:attrName>
                                            </p:attrNameLst>
                                          </p:cBhvr>
                                          <p:to>
                                            <p:strVal val="visible"/>
                                          </p:to>
                                        </p:set>
                                        <p:anim calcmode="lin" valueType="num" p14:bounceEnd="46000">
                                          <p:cBhvr additive="base">
                                            <p:cTn id="115" dur="1000" fill="hold"/>
                                            <p:tgtEl>
                                              <p:spTgt spid="99"/>
                                            </p:tgtEl>
                                            <p:attrNameLst>
                                              <p:attrName>ppt_x</p:attrName>
                                            </p:attrNameLst>
                                          </p:cBhvr>
                                          <p:tavLst>
                                            <p:tav tm="0">
                                              <p:val>
                                                <p:strVal val="1+#ppt_w/2"/>
                                              </p:val>
                                            </p:tav>
                                            <p:tav tm="100000">
                                              <p:val>
                                                <p:strVal val="#ppt_x"/>
                                              </p:val>
                                            </p:tav>
                                          </p:tavLst>
                                        </p:anim>
                                        <p:anim calcmode="lin" valueType="num" p14:bounceEnd="46000">
                                          <p:cBhvr additive="base">
                                            <p:cTn id="116" dur="1000" fill="hold"/>
                                            <p:tgtEl>
                                              <p:spTgt spid="99"/>
                                            </p:tgtEl>
                                            <p:attrNameLst>
                                              <p:attrName>ppt_y</p:attrName>
                                            </p:attrNameLst>
                                          </p:cBhvr>
                                          <p:tavLst>
                                            <p:tav tm="0">
                                              <p:val>
                                                <p:strVal val="#ppt_y"/>
                                              </p:val>
                                            </p:tav>
                                            <p:tav tm="100000">
                                              <p:val>
                                                <p:strVal val="#ppt_y"/>
                                              </p:val>
                                            </p:tav>
                                          </p:tavLst>
                                        </p:anim>
                                      </p:childTnLst>
                                    </p:cTn>
                                  </p:par>
                                  <p:par>
                                    <p:cTn id="117" presetID="53" presetClass="entr" presetSubtype="16" fill="hold" grpId="0" nodeType="withEffect">
                                      <p:stCondLst>
                                        <p:cond delay="6000"/>
                                      </p:stCondLst>
                                      <p:childTnLst>
                                        <p:set>
                                          <p:cBhvr>
                                            <p:cTn id="118" dur="1" fill="hold">
                                              <p:stCondLst>
                                                <p:cond delay="0"/>
                                              </p:stCondLst>
                                            </p:cTn>
                                            <p:tgtEl>
                                              <p:spTgt spid="123"/>
                                            </p:tgtEl>
                                            <p:attrNameLst>
                                              <p:attrName>style.visibility</p:attrName>
                                            </p:attrNameLst>
                                          </p:cBhvr>
                                          <p:to>
                                            <p:strVal val="visible"/>
                                          </p:to>
                                        </p:set>
                                        <p:anim calcmode="lin" valueType="num">
                                          <p:cBhvr>
                                            <p:cTn id="119" dur="1250" fill="hold"/>
                                            <p:tgtEl>
                                              <p:spTgt spid="123"/>
                                            </p:tgtEl>
                                            <p:attrNameLst>
                                              <p:attrName>ppt_w</p:attrName>
                                            </p:attrNameLst>
                                          </p:cBhvr>
                                          <p:tavLst>
                                            <p:tav tm="0">
                                              <p:val>
                                                <p:fltVal val="0"/>
                                              </p:val>
                                            </p:tav>
                                            <p:tav tm="100000">
                                              <p:val>
                                                <p:strVal val="#ppt_w"/>
                                              </p:val>
                                            </p:tav>
                                          </p:tavLst>
                                        </p:anim>
                                        <p:anim calcmode="lin" valueType="num">
                                          <p:cBhvr>
                                            <p:cTn id="120" dur="1250" fill="hold"/>
                                            <p:tgtEl>
                                              <p:spTgt spid="123"/>
                                            </p:tgtEl>
                                            <p:attrNameLst>
                                              <p:attrName>ppt_h</p:attrName>
                                            </p:attrNameLst>
                                          </p:cBhvr>
                                          <p:tavLst>
                                            <p:tav tm="0">
                                              <p:val>
                                                <p:fltVal val="0"/>
                                              </p:val>
                                            </p:tav>
                                            <p:tav tm="100000">
                                              <p:val>
                                                <p:strVal val="#ppt_h"/>
                                              </p:val>
                                            </p:tav>
                                          </p:tavLst>
                                        </p:anim>
                                        <p:animEffect transition="in" filter="fade">
                                          <p:cBhvr>
                                            <p:cTn id="121" dur="1250"/>
                                            <p:tgtEl>
                                              <p:spTgt spid="123"/>
                                            </p:tgtEl>
                                          </p:cBhvr>
                                        </p:animEffect>
                                      </p:childTnLst>
                                    </p:cTn>
                                  </p:par>
                                  <p:par>
                                    <p:cTn id="122" presetID="6" presetClass="emph" presetSubtype="0" autoRev="1" fill="hold" grpId="1" nodeType="withEffect">
                                      <p:stCondLst>
                                        <p:cond delay="6000"/>
                                      </p:stCondLst>
                                      <p:childTnLst>
                                        <p:animScale>
                                          <p:cBhvr>
                                            <p:cTn id="123" dur="1250" fill="hold"/>
                                            <p:tgtEl>
                                              <p:spTgt spid="123"/>
                                            </p:tgtEl>
                                          </p:cBhvr>
                                          <p:by x="150000" y="150000"/>
                                        </p:animScale>
                                      </p:childTnLst>
                                    </p:cTn>
                                  </p:par>
                                  <p:par>
                                    <p:cTn id="124" presetID="53" presetClass="entr" presetSubtype="16" fill="hold" grpId="0" nodeType="withEffect">
                                      <p:stCondLst>
                                        <p:cond delay="6150"/>
                                      </p:stCondLst>
                                      <p:childTnLst>
                                        <p:set>
                                          <p:cBhvr>
                                            <p:cTn id="125" dur="1" fill="hold">
                                              <p:stCondLst>
                                                <p:cond delay="0"/>
                                              </p:stCondLst>
                                            </p:cTn>
                                            <p:tgtEl>
                                              <p:spTgt spid="124"/>
                                            </p:tgtEl>
                                            <p:attrNameLst>
                                              <p:attrName>style.visibility</p:attrName>
                                            </p:attrNameLst>
                                          </p:cBhvr>
                                          <p:to>
                                            <p:strVal val="visible"/>
                                          </p:to>
                                        </p:set>
                                        <p:anim calcmode="lin" valueType="num">
                                          <p:cBhvr>
                                            <p:cTn id="126" dur="1250" fill="hold"/>
                                            <p:tgtEl>
                                              <p:spTgt spid="124"/>
                                            </p:tgtEl>
                                            <p:attrNameLst>
                                              <p:attrName>ppt_w</p:attrName>
                                            </p:attrNameLst>
                                          </p:cBhvr>
                                          <p:tavLst>
                                            <p:tav tm="0">
                                              <p:val>
                                                <p:fltVal val="0"/>
                                              </p:val>
                                            </p:tav>
                                            <p:tav tm="100000">
                                              <p:val>
                                                <p:strVal val="#ppt_w"/>
                                              </p:val>
                                            </p:tav>
                                          </p:tavLst>
                                        </p:anim>
                                        <p:anim calcmode="lin" valueType="num">
                                          <p:cBhvr>
                                            <p:cTn id="127" dur="1250" fill="hold"/>
                                            <p:tgtEl>
                                              <p:spTgt spid="124"/>
                                            </p:tgtEl>
                                            <p:attrNameLst>
                                              <p:attrName>ppt_h</p:attrName>
                                            </p:attrNameLst>
                                          </p:cBhvr>
                                          <p:tavLst>
                                            <p:tav tm="0">
                                              <p:val>
                                                <p:fltVal val="0"/>
                                              </p:val>
                                            </p:tav>
                                            <p:tav tm="100000">
                                              <p:val>
                                                <p:strVal val="#ppt_h"/>
                                              </p:val>
                                            </p:tav>
                                          </p:tavLst>
                                        </p:anim>
                                        <p:animEffect transition="in" filter="fade">
                                          <p:cBhvr>
                                            <p:cTn id="128" dur="1250"/>
                                            <p:tgtEl>
                                              <p:spTgt spid="124"/>
                                            </p:tgtEl>
                                          </p:cBhvr>
                                        </p:animEffect>
                                      </p:childTnLst>
                                    </p:cTn>
                                  </p:par>
                                  <p:par>
                                    <p:cTn id="129" presetID="6" presetClass="emph" presetSubtype="0" autoRev="1" fill="hold" grpId="1" nodeType="withEffect">
                                      <p:stCondLst>
                                        <p:cond delay="6150"/>
                                      </p:stCondLst>
                                      <p:childTnLst>
                                        <p:animScale>
                                          <p:cBhvr>
                                            <p:cTn id="130" dur="1250" fill="hold"/>
                                            <p:tgtEl>
                                              <p:spTgt spid="124"/>
                                            </p:tgtEl>
                                          </p:cBhvr>
                                          <p:by x="150000" y="150000"/>
                                        </p:animScale>
                                      </p:childTnLst>
                                    </p:cTn>
                                  </p:par>
                                  <p:par>
                                    <p:cTn id="131" presetID="53" presetClass="entr" presetSubtype="16" fill="hold" grpId="0" nodeType="withEffect">
                                      <p:stCondLst>
                                        <p:cond delay="6400"/>
                                      </p:stCondLst>
                                      <p:childTnLst>
                                        <p:set>
                                          <p:cBhvr>
                                            <p:cTn id="132" dur="1" fill="hold">
                                              <p:stCondLst>
                                                <p:cond delay="0"/>
                                              </p:stCondLst>
                                            </p:cTn>
                                            <p:tgtEl>
                                              <p:spTgt spid="125"/>
                                            </p:tgtEl>
                                            <p:attrNameLst>
                                              <p:attrName>style.visibility</p:attrName>
                                            </p:attrNameLst>
                                          </p:cBhvr>
                                          <p:to>
                                            <p:strVal val="visible"/>
                                          </p:to>
                                        </p:set>
                                        <p:anim calcmode="lin" valueType="num">
                                          <p:cBhvr>
                                            <p:cTn id="133" dur="1250" fill="hold"/>
                                            <p:tgtEl>
                                              <p:spTgt spid="125"/>
                                            </p:tgtEl>
                                            <p:attrNameLst>
                                              <p:attrName>ppt_w</p:attrName>
                                            </p:attrNameLst>
                                          </p:cBhvr>
                                          <p:tavLst>
                                            <p:tav tm="0">
                                              <p:val>
                                                <p:fltVal val="0"/>
                                              </p:val>
                                            </p:tav>
                                            <p:tav tm="100000">
                                              <p:val>
                                                <p:strVal val="#ppt_w"/>
                                              </p:val>
                                            </p:tav>
                                          </p:tavLst>
                                        </p:anim>
                                        <p:anim calcmode="lin" valueType="num">
                                          <p:cBhvr>
                                            <p:cTn id="134" dur="1250" fill="hold"/>
                                            <p:tgtEl>
                                              <p:spTgt spid="125"/>
                                            </p:tgtEl>
                                            <p:attrNameLst>
                                              <p:attrName>ppt_h</p:attrName>
                                            </p:attrNameLst>
                                          </p:cBhvr>
                                          <p:tavLst>
                                            <p:tav tm="0">
                                              <p:val>
                                                <p:fltVal val="0"/>
                                              </p:val>
                                            </p:tav>
                                            <p:tav tm="100000">
                                              <p:val>
                                                <p:strVal val="#ppt_h"/>
                                              </p:val>
                                            </p:tav>
                                          </p:tavLst>
                                        </p:anim>
                                        <p:animEffect transition="in" filter="fade">
                                          <p:cBhvr>
                                            <p:cTn id="135" dur="1250"/>
                                            <p:tgtEl>
                                              <p:spTgt spid="125"/>
                                            </p:tgtEl>
                                          </p:cBhvr>
                                        </p:animEffect>
                                      </p:childTnLst>
                                    </p:cTn>
                                  </p:par>
                                  <p:par>
                                    <p:cTn id="136" presetID="6" presetClass="emph" presetSubtype="0" autoRev="1" fill="hold" grpId="1" nodeType="withEffect">
                                      <p:stCondLst>
                                        <p:cond delay="6400"/>
                                      </p:stCondLst>
                                      <p:childTnLst>
                                        <p:animScale>
                                          <p:cBhvr>
                                            <p:cTn id="137" dur="1250" fill="hold"/>
                                            <p:tgtEl>
                                              <p:spTgt spid="125"/>
                                            </p:tgtEl>
                                          </p:cBhvr>
                                          <p:by x="150000" y="150000"/>
                                        </p:animScale>
                                      </p:childTnLst>
                                    </p:cTn>
                                  </p:par>
                                  <p:par>
                                    <p:cTn id="138" presetID="42" presetClass="entr" presetSubtype="0" fill="hold" grpId="0" nodeType="withEffect">
                                      <p:stCondLst>
                                        <p:cond delay="8000"/>
                                      </p:stCondLst>
                                      <p:childTnLst>
                                        <p:set>
                                          <p:cBhvr>
                                            <p:cTn id="139" dur="1" fill="hold">
                                              <p:stCondLst>
                                                <p:cond delay="0"/>
                                              </p:stCondLst>
                                            </p:cTn>
                                            <p:tgtEl>
                                              <p:spTgt spid="128"/>
                                            </p:tgtEl>
                                            <p:attrNameLst>
                                              <p:attrName>style.visibility</p:attrName>
                                            </p:attrNameLst>
                                          </p:cBhvr>
                                          <p:to>
                                            <p:strVal val="visible"/>
                                          </p:to>
                                        </p:set>
                                        <p:animEffect transition="in" filter="fade">
                                          <p:cBhvr>
                                            <p:cTn id="140" dur="1000"/>
                                            <p:tgtEl>
                                              <p:spTgt spid="128"/>
                                            </p:tgtEl>
                                          </p:cBhvr>
                                        </p:animEffect>
                                        <p:anim calcmode="lin" valueType="num">
                                          <p:cBhvr>
                                            <p:cTn id="141" dur="1000" fill="hold"/>
                                            <p:tgtEl>
                                              <p:spTgt spid="128"/>
                                            </p:tgtEl>
                                            <p:attrNameLst>
                                              <p:attrName>ppt_x</p:attrName>
                                            </p:attrNameLst>
                                          </p:cBhvr>
                                          <p:tavLst>
                                            <p:tav tm="0">
                                              <p:val>
                                                <p:strVal val="#ppt_x"/>
                                              </p:val>
                                            </p:tav>
                                            <p:tav tm="100000">
                                              <p:val>
                                                <p:strVal val="#ppt_x"/>
                                              </p:val>
                                            </p:tav>
                                          </p:tavLst>
                                        </p:anim>
                                        <p:anim calcmode="lin" valueType="num">
                                          <p:cBhvr>
                                            <p:cTn id="142" dur="1000" fill="hold"/>
                                            <p:tgtEl>
                                              <p:spTgt spid="128"/>
                                            </p:tgtEl>
                                            <p:attrNameLst>
                                              <p:attrName>ppt_y</p:attrName>
                                            </p:attrNameLst>
                                          </p:cBhvr>
                                          <p:tavLst>
                                            <p:tav tm="0">
                                              <p:val>
                                                <p:strVal val="#ppt_y+.1"/>
                                              </p:val>
                                            </p:tav>
                                            <p:tav tm="100000">
                                              <p:val>
                                                <p:strVal val="#ppt_y"/>
                                              </p:val>
                                            </p:tav>
                                          </p:tavLst>
                                        </p:anim>
                                      </p:childTnLst>
                                    </p:cTn>
                                  </p:par>
                                  <p:par>
                                    <p:cTn id="143" presetID="21" presetClass="entr" presetSubtype="1" fill="hold" grpId="0" nodeType="withEffect">
                                      <p:stCondLst>
                                        <p:cond delay="8400"/>
                                      </p:stCondLst>
                                      <p:childTnLst>
                                        <p:set>
                                          <p:cBhvr>
                                            <p:cTn id="144" dur="1" fill="hold">
                                              <p:stCondLst>
                                                <p:cond delay="0"/>
                                              </p:stCondLst>
                                            </p:cTn>
                                            <p:tgtEl>
                                              <p:spTgt spid="126"/>
                                            </p:tgtEl>
                                            <p:attrNameLst>
                                              <p:attrName>style.visibility</p:attrName>
                                            </p:attrNameLst>
                                          </p:cBhvr>
                                          <p:to>
                                            <p:strVal val="visible"/>
                                          </p:to>
                                        </p:set>
                                        <p:animEffect transition="in" filter="wheel(1)">
                                          <p:cBhvr>
                                            <p:cTn id="145" dur="1500"/>
                                            <p:tgtEl>
                                              <p:spTgt spid="126"/>
                                            </p:tgtEl>
                                          </p:cBhvr>
                                        </p:animEffect>
                                      </p:childTnLst>
                                    </p:cTn>
                                  </p:par>
                                  <p:par>
                                    <p:cTn id="146" presetID="21" presetClass="entr" presetSubtype="1" fill="hold" grpId="0" nodeType="withEffect">
                                      <p:stCondLst>
                                        <p:cond delay="8650"/>
                                      </p:stCondLst>
                                      <p:childTnLst>
                                        <p:set>
                                          <p:cBhvr>
                                            <p:cTn id="147" dur="1" fill="hold">
                                              <p:stCondLst>
                                                <p:cond delay="0"/>
                                              </p:stCondLst>
                                            </p:cTn>
                                            <p:tgtEl>
                                              <p:spTgt spid="127"/>
                                            </p:tgtEl>
                                            <p:attrNameLst>
                                              <p:attrName>style.visibility</p:attrName>
                                            </p:attrNameLst>
                                          </p:cBhvr>
                                          <p:to>
                                            <p:strVal val="visible"/>
                                          </p:to>
                                        </p:set>
                                        <p:animEffect transition="in" filter="wheel(1)">
                                          <p:cBhvr>
                                            <p:cTn id="148" dur="1500"/>
                                            <p:tgtEl>
                                              <p:spTgt spid="127"/>
                                            </p:tgtEl>
                                          </p:cBhvr>
                                        </p:animEffect>
                                      </p:childTnLst>
                                    </p:cTn>
                                  </p:par>
                                  <p:par>
                                    <p:cTn id="149" presetID="2" presetClass="entr" presetSubtype="2" fill="hold" nodeType="withEffect" p14:presetBounceEnd="46000">
                                      <p:stCondLst>
                                        <p:cond delay="9300"/>
                                      </p:stCondLst>
                                      <p:childTnLst>
                                        <p:set>
                                          <p:cBhvr>
                                            <p:cTn id="150" dur="1" fill="hold">
                                              <p:stCondLst>
                                                <p:cond delay="0"/>
                                              </p:stCondLst>
                                            </p:cTn>
                                            <p:tgtEl>
                                              <p:spTgt spid="96"/>
                                            </p:tgtEl>
                                            <p:attrNameLst>
                                              <p:attrName>style.visibility</p:attrName>
                                            </p:attrNameLst>
                                          </p:cBhvr>
                                          <p:to>
                                            <p:strVal val="visible"/>
                                          </p:to>
                                        </p:set>
                                        <p:anim calcmode="lin" valueType="num" p14:bounceEnd="46000">
                                          <p:cBhvr additive="base">
                                            <p:cTn id="151" dur="1000" fill="hold"/>
                                            <p:tgtEl>
                                              <p:spTgt spid="96"/>
                                            </p:tgtEl>
                                            <p:attrNameLst>
                                              <p:attrName>ppt_x</p:attrName>
                                            </p:attrNameLst>
                                          </p:cBhvr>
                                          <p:tavLst>
                                            <p:tav tm="0">
                                              <p:val>
                                                <p:strVal val="1+#ppt_w/2"/>
                                              </p:val>
                                            </p:tav>
                                            <p:tav tm="100000">
                                              <p:val>
                                                <p:strVal val="#ppt_x"/>
                                              </p:val>
                                            </p:tav>
                                          </p:tavLst>
                                        </p:anim>
                                        <p:anim calcmode="lin" valueType="num" p14:bounceEnd="46000">
                                          <p:cBhvr additive="base">
                                            <p:cTn id="152"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105" grpId="0" animBg="1"/>
          <p:bldP spid="105" grpId="1" animBg="1"/>
          <p:bldP spid="106" grpId="0" animBg="1"/>
          <p:bldP spid="106" grpId="1" animBg="1"/>
          <p:bldP spid="107" grpId="0" animBg="1"/>
          <p:bldP spid="107" grpId="1" animBg="1"/>
          <p:bldP spid="108" grpId="0" animBg="1"/>
          <p:bldP spid="109" grpId="0" animBg="1"/>
          <p:bldP spid="110" grpId="0"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1" grpId="0" animBg="1"/>
          <p:bldP spid="122" grpId="0" animBg="1"/>
          <p:bldP spid="123" grpId="0" animBg="1"/>
          <p:bldP spid="123" grpId="1" animBg="1"/>
          <p:bldP spid="124" grpId="0" animBg="1"/>
          <p:bldP spid="124" grpId="1" animBg="1"/>
          <p:bldP spid="125" grpId="0" animBg="1"/>
          <p:bldP spid="125" grpId="1" animBg="1"/>
          <p:bldP spid="126" grpId="0" animBg="1"/>
          <p:bldP spid="127" grpId="0" animBg="1"/>
          <p:bldP spid="1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00"/>
                                      </p:stCondLst>
                                      <p:childTnLst>
                                        <p:set>
                                          <p:cBhvr>
                                            <p:cTn id="6" dur="1" fill="hold">
                                              <p:stCondLst>
                                                <p:cond delay="0"/>
                                              </p:stCondLst>
                                            </p:cTn>
                                            <p:tgtEl>
                                              <p:spTgt spid="76"/>
                                            </p:tgtEl>
                                            <p:attrNameLst>
                                              <p:attrName>style.visibility</p:attrName>
                                            </p:attrNameLst>
                                          </p:cBhvr>
                                          <p:to>
                                            <p:strVal val="visible"/>
                                          </p:to>
                                        </p:set>
                                        <p:anim calcmode="lin" valueType="num">
                                          <p:cBhvr>
                                            <p:cTn id="7" dur="2000" fill="hold"/>
                                            <p:tgtEl>
                                              <p:spTgt spid="76"/>
                                            </p:tgtEl>
                                            <p:attrNameLst>
                                              <p:attrName>ppt_w</p:attrName>
                                            </p:attrNameLst>
                                          </p:cBhvr>
                                          <p:tavLst>
                                            <p:tav tm="0">
                                              <p:val>
                                                <p:strVal val="4*#ppt_w"/>
                                              </p:val>
                                            </p:tav>
                                            <p:tav tm="100000">
                                              <p:val>
                                                <p:strVal val="#ppt_w"/>
                                              </p:val>
                                            </p:tav>
                                          </p:tavLst>
                                        </p:anim>
                                        <p:anim calcmode="lin" valueType="num">
                                          <p:cBhvr>
                                            <p:cTn id="8" dur="2000" fill="hold"/>
                                            <p:tgtEl>
                                              <p:spTgt spid="76"/>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1500"/>
                                      </p:stCondLst>
                                      <p:childTnLst>
                                        <p:set>
                                          <p:cBhvr>
                                            <p:cTn id="10" dur="1" fill="hold">
                                              <p:stCondLst>
                                                <p:cond delay="0"/>
                                              </p:stCondLst>
                                            </p:cTn>
                                            <p:tgtEl>
                                              <p:spTgt spid="105"/>
                                            </p:tgtEl>
                                            <p:attrNameLst>
                                              <p:attrName>style.visibility</p:attrName>
                                            </p:attrNameLst>
                                          </p:cBhvr>
                                          <p:to>
                                            <p:strVal val="visible"/>
                                          </p:to>
                                        </p:set>
                                        <p:anim calcmode="lin" valueType="num">
                                          <p:cBhvr>
                                            <p:cTn id="11" dur="1250" fill="hold"/>
                                            <p:tgtEl>
                                              <p:spTgt spid="105"/>
                                            </p:tgtEl>
                                            <p:attrNameLst>
                                              <p:attrName>ppt_w</p:attrName>
                                            </p:attrNameLst>
                                          </p:cBhvr>
                                          <p:tavLst>
                                            <p:tav tm="0">
                                              <p:val>
                                                <p:fltVal val="0"/>
                                              </p:val>
                                            </p:tav>
                                            <p:tav tm="100000">
                                              <p:val>
                                                <p:strVal val="#ppt_w"/>
                                              </p:val>
                                            </p:tav>
                                          </p:tavLst>
                                        </p:anim>
                                        <p:anim calcmode="lin" valueType="num">
                                          <p:cBhvr>
                                            <p:cTn id="12" dur="1250" fill="hold"/>
                                            <p:tgtEl>
                                              <p:spTgt spid="105"/>
                                            </p:tgtEl>
                                            <p:attrNameLst>
                                              <p:attrName>ppt_h</p:attrName>
                                            </p:attrNameLst>
                                          </p:cBhvr>
                                          <p:tavLst>
                                            <p:tav tm="0">
                                              <p:val>
                                                <p:fltVal val="0"/>
                                              </p:val>
                                            </p:tav>
                                            <p:tav tm="100000">
                                              <p:val>
                                                <p:strVal val="#ppt_h"/>
                                              </p:val>
                                            </p:tav>
                                          </p:tavLst>
                                        </p:anim>
                                        <p:animEffect transition="in" filter="fade">
                                          <p:cBhvr>
                                            <p:cTn id="13" dur="1250"/>
                                            <p:tgtEl>
                                              <p:spTgt spid="105"/>
                                            </p:tgtEl>
                                          </p:cBhvr>
                                        </p:animEffect>
                                      </p:childTnLst>
                                    </p:cTn>
                                  </p:par>
                                  <p:par>
                                    <p:cTn id="14" presetID="6" presetClass="emph" presetSubtype="0" autoRev="1" fill="hold" grpId="1" nodeType="withEffect">
                                      <p:stCondLst>
                                        <p:cond delay="1500"/>
                                      </p:stCondLst>
                                      <p:childTnLst>
                                        <p:animScale>
                                          <p:cBhvr>
                                            <p:cTn id="15" dur="1250" fill="hold"/>
                                            <p:tgtEl>
                                              <p:spTgt spid="105"/>
                                            </p:tgtEl>
                                          </p:cBhvr>
                                          <p:by x="150000" y="150000"/>
                                        </p:animScale>
                                      </p:childTnLst>
                                    </p:cTn>
                                  </p:par>
                                  <p:par>
                                    <p:cTn id="16" presetID="53" presetClass="entr" presetSubtype="16" fill="hold" grpId="0" nodeType="withEffect">
                                      <p:stCondLst>
                                        <p:cond delay="1650"/>
                                      </p:stCondLst>
                                      <p:childTnLst>
                                        <p:set>
                                          <p:cBhvr>
                                            <p:cTn id="17" dur="1" fill="hold">
                                              <p:stCondLst>
                                                <p:cond delay="0"/>
                                              </p:stCondLst>
                                            </p:cTn>
                                            <p:tgtEl>
                                              <p:spTgt spid="106"/>
                                            </p:tgtEl>
                                            <p:attrNameLst>
                                              <p:attrName>style.visibility</p:attrName>
                                            </p:attrNameLst>
                                          </p:cBhvr>
                                          <p:to>
                                            <p:strVal val="visible"/>
                                          </p:to>
                                        </p:set>
                                        <p:anim calcmode="lin" valueType="num">
                                          <p:cBhvr>
                                            <p:cTn id="18" dur="1250" fill="hold"/>
                                            <p:tgtEl>
                                              <p:spTgt spid="106"/>
                                            </p:tgtEl>
                                            <p:attrNameLst>
                                              <p:attrName>ppt_w</p:attrName>
                                            </p:attrNameLst>
                                          </p:cBhvr>
                                          <p:tavLst>
                                            <p:tav tm="0">
                                              <p:val>
                                                <p:fltVal val="0"/>
                                              </p:val>
                                            </p:tav>
                                            <p:tav tm="100000">
                                              <p:val>
                                                <p:strVal val="#ppt_w"/>
                                              </p:val>
                                            </p:tav>
                                          </p:tavLst>
                                        </p:anim>
                                        <p:anim calcmode="lin" valueType="num">
                                          <p:cBhvr>
                                            <p:cTn id="19" dur="1250" fill="hold"/>
                                            <p:tgtEl>
                                              <p:spTgt spid="106"/>
                                            </p:tgtEl>
                                            <p:attrNameLst>
                                              <p:attrName>ppt_h</p:attrName>
                                            </p:attrNameLst>
                                          </p:cBhvr>
                                          <p:tavLst>
                                            <p:tav tm="0">
                                              <p:val>
                                                <p:fltVal val="0"/>
                                              </p:val>
                                            </p:tav>
                                            <p:tav tm="100000">
                                              <p:val>
                                                <p:strVal val="#ppt_h"/>
                                              </p:val>
                                            </p:tav>
                                          </p:tavLst>
                                        </p:anim>
                                        <p:animEffect transition="in" filter="fade">
                                          <p:cBhvr>
                                            <p:cTn id="20" dur="1250"/>
                                            <p:tgtEl>
                                              <p:spTgt spid="106"/>
                                            </p:tgtEl>
                                          </p:cBhvr>
                                        </p:animEffect>
                                      </p:childTnLst>
                                    </p:cTn>
                                  </p:par>
                                  <p:par>
                                    <p:cTn id="21" presetID="6" presetClass="emph" presetSubtype="0" autoRev="1" fill="hold" grpId="1" nodeType="withEffect">
                                      <p:stCondLst>
                                        <p:cond delay="1650"/>
                                      </p:stCondLst>
                                      <p:childTnLst>
                                        <p:animScale>
                                          <p:cBhvr>
                                            <p:cTn id="22" dur="1250" fill="hold"/>
                                            <p:tgtEl>
                                              <p:spTgt spid="106"/>
                                            </p:tgtEl>
                                          </p:cBhvr>
                                          <p:by x="150000" y="150000"/>
                                        </p:animScale>
                                      </p:childTnLst>
                                    </p:cTn>
                                  </p:par>
                                  <p:par>
                                    <p:cTn id="23" presetID="53" presetClass="entr" presetSubtype="16" fill="hold" grpId="0" nodeType="withEffect">
                                      <p:stCondLst>
                                        <p:cond delay="1900"/>
                                      </p:stCondLst>
                                      <p:childTnLst>
                                        <p:set>
                                          <p:cBhvr>
                                            <p:cTn id="24" dur="1" fill="hold">
                                              <p:stCondLst>
                                                <p:cond delay="0"/>
                                              </p:stCondLst>
                                            </p:cTn>
                                            <p:tgtEl>
                                              <p:spTgt spid="107"/>
                                            </p:tgtEl>
                                            <p:attrNameLst>
                                              <p:attrName>style.visibility</p:attrName>
                                            </p:attrNameLst>
                                          </p:cBhvr>
                                          <p:to>
                                            <p:strVal val="visible"/>
                                          </p:to>
                                        </p:set>
                                        <p:anim calcmode="lin" valueType="num">
                                          <p:cBhvr>
                                            <p:cTn id="25" dur="1250" fill="hold"/>
                                            <p:tgtEl>
                                              <p:spTgt spid="107"/>
                                            </p:tgtEl>
                                            <p:attrNameLst>
                                              <p:attrName>ppt_w</p:attrName>
                                            </p:attrNameLst>
                                          </p:cBhvr>
                                          <p:tavLst>
                                            <p:tav tm="0">
                                              <p:val>
                                                <p:fltVal val="0"/>
                                              </p:val>
                                            </p:tav>
                                            <p:tav tm="100000">
                                              <p:val>
                                                <p:strVal val="#ppt_w"/>
                                              </p:val>
                                            </p:tav>
                                          </p:tavLst>
                                        </p:anim>
                                        <p:anim calcmode="lin" valueType="num">
                                          <p:cBhvr>
                                            <p:cTn id="26" dur="1250" fill="hold"/>
                                            <p:tgtEl>
                                              <p:spTgt spid="107"/>
                                            </p:tgtEl>
                                            <p:attrNameLst>
                                              <p:attrName>ppt_h</p:attrName>
                                            </p:attrNameLst>
                                          </p:cBhvr>
                                          <p:tavLst>
                                            <p:tav tm="0">
                                              <p:val>
                                                <p:fltVal val="0"/>
                                              </p:val>
                                            </p:tav>
                                            <p:tav tm="100000">
                                              <p:val>
                                                <p:strVal val="#ppt_h"/>
                                              </p:val>
                                            </p:tav>
                                          </p:tavLst>
                                        </p:anim>
                                        <p:animEffect transition="in" filter="fade">
                                          <p:cBhvr>
                                            <p:cTn id="27" dur="1250"/>
                                            <p:tgtEl>
                                              <p:spTgt spid="107"/>
                                            </p:tgtEl>
                                          </p:cBhvr>
                                        </p:animEffect>
                                      </p:childTnLst>
                                    </p:cTn>
                                  </p:par>
                                  <p:par>
                                    <p:cTn id="28" presetID="6" presetClass="emph" presetSubtype="0" autoRev="1" fill="hold" grpId="1" nodeType="withEffect">
                                      <p:stCondLst>
                                        <p:cond delay="1900"/>
                                      </p:stCondLst>
                                      <p:childTnLst>
                                        <p:animScale>
                                          <p:cBhvr>
                                            <p:cTn id="29" dur="1250" fill="hold"/>
                                            <p:tgtEl>
                                              <p:spTgt spid="107"/>
                                            </p:tgtEl>
                                          </p:cBhvr>
                                          <p:by x="150000" y="150000"/>
                                        </p:animScale>
                                      </p:childTnLst>
                                    </p:cTn>
                                  </p:par>
                                  <p:par>
                                    <p:cTn id="30" presetID="42" presetClass="entr" presetSubtype="0" fill="hold" grpId="0" nodeType="withEffect">
                                      <p:stCondLst>
                                        <p:cond delay="340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1000"/>
                                            <p:tgtEl>
                                              <p:spTgt spid="95"/>
                                            </p:tgtEl>
                                          </p:cBhvr>
                                        </p:animEffect>
                                        <p:anim calcmode="lin" valueType="num">
                                          <p:cBhvr>
                                            <p:cTn id="33" dur="1000" fill="hold"/>
                                            <p:tgtEl>
                                              <p:spTgt spid="95"/>
                                            </p:tgtEl>
                                            <p:attrNameLst>
                                              <p:attrName>ppt_x</p:attrName>
                                            </p:attrNameLst>
                                          </p:cBhvr>
                                          <p:tavLst>
                                            <p:tav tm="0">
                                              <p:val>
                                                <p:strVal val="#ppt_x"/>
                                              </p:val>
                                            </p:tav>
                                            <p:tav tm="100000">
                                              <p:val>
                                                <p:strVal val="#ppt_x"/>
                                              </p:val>
                                            </p:tav>
                                          </p:tavLst>
                                        </p:anim>
                                        <p:anim calcmode="lin" valueType="num">
                                          <p:cBhvr>
                                            <p:cTn id="34" dur="1000" fill="hold"/>
                                            <p:tgtEl>
                                              <p:spTgt spid="95"/>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3750"/>
                                      </p:stCondLst>
                                      <p:childTnLst>
                                        <p:set>
                                          <p:cBhvr>
                                            <p:cTn id="36" dur="1" fill="hold">
                                              <p:stCondLst>
                                                <p:cond delay="0"/>
                                              </p:stCondLst>
                                            </p:cTn>
                                            <p:tgtEl>
                                              <p:spTgt spid="93"/>
                                            </p:tgtEl>
                                            <p:attrNameLst>
                                              <p:attrName>style.visibility</p:attrName>
                                            </p:attrNameLst>
                                          </p:cBhvr>
                                          <p:to>
                                            <p:strVal val="visible"/>
                                          </p:to>
                                        </p:set>
                                        <p:animEffect transition="in" filter="wheel(1)">
                                          <p:cBhvr>
                                            <p:cTn id="37" dur="1500"/>
                                            <p:tgtEl>
                                              <p:spTgt spid="93"/>
                                            </p:tgtEl>
                                          </p:cBhvr>
                                        </p:animEffect>
                                      </p:childTnLst>
                                    </p:cTn>
                                  </p:par>
                                  <p:par>
                                    <p:cTn id="38" presetID="21" presetClass="entr" presetSubtype="1" fill="hold" grpId="0" nodeType="withEffect">
                                      <p:stCondLst>
                                        <p:cond delay="4000"/>
                                      </p:stCondLst>
                                      <p:childTnLst>
                                        <p:set>
                                          <p:cBhvr>
                                            <p:cTn id="39" dur="1" fill="hold">
                                              <p:stCondLst>
                                                <p:cond delay="0"/>
                                              </p:stCondLst>
                                            </p:cTn>
                                            <p:tgtEl>
                                              <p:spTgt spid="94"/>
                                            </p:tgtEl>
                                            <p:attrNameLst>
                                              <p:attrName>style.visibility</p:attrName>
                                            </p:attrNameLst>
                                          </p:cBhvr>
                                          <p:to>
                                            <p:strVal val="visible"/>
                                          </p:to>
                                        </p:set>
                                        <p:animEffect transition="in" filter="wheel(1)">
                                          <p:cBhvr>
                                            <p:cTn id="40" dur="1500"/>
                                            <p:tgtEl>
                                              <p:spTgt spid="94"/>
                                            </p:tgtEl>
                                          </p:cBhvr>
                                        </p:animEffect>
                                      </p:childTnLst>
                                    </p:cTn>
                                  </p:par>
                                  <p:par>
                                    <p:cTn id="41" presetID="2" presetClass="entr" presetSubtype="8" fill="hold" nodeType="withEffect">
                                      <p:stCondLst>
                                        <p:cond delay="480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1000" fill="hold"/>
                                            <p:tgtEl>
                                              <p:spTgt spid="102"/>
                                            </p:tgtEl>
                                            <p:attrNameLst>
                                              <p:attrName>ppt_x</p:attrName>
                                            </p:attrNameLst>
                                          </p:cBhvr>
                                          <p:tavLst>
                                            <p:tav tm="0">
                                              <p:val>
                                                <p:strVal val="0-#ppt_w/2"/>
                                              </p:val>
                                            </p:tav>
                                            <p:tav tm="100000">
                                              <p:val>
                                                <p:strVal val="#ppt_x"/>
                                              </p:val>
                                            </p:tav>
                                          </p:tavLst>
                                        </p:anim>
                                        <p:anim calcmode="lin" valueType="num">
                                          <p:cBhvr additive="base">
                                            <p:cTn id="44" dur="1000" fill="hold"/>
                                            <p:tgtEl>
                                              <p:spTgt spid="102"/>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2900"/>
                                      </p:stCondLst>
                                      <p:childTnLst>
                                        <p:set>
                                          <p:cBhvr>
                                            <p:cTn id="46" dur="1" fill="hold">
                                              <p:stCondLst>
                                                <p:cond delay="0"/>
                                              </p:stCondLst>
                                            </p:cTn>
                                            <p:tgtEl>
                                              <p:spTgt spid="114"/>
                                            </p:tgtEl>
                                            <p:attrNameLst>
                                              <p:attrName>style.visibility</p:attrName>
                                            </p:attrNameLst>
                                          </p:cBhvr>
                                          <p:to>
                                            <p:strVal val="visible"/>
                                          </p:to>
                                        </p:set>
                                        <p:anim calcmode="lin" valueType="num">
                                          <p:cBhvr>
                                            <p:cTn id="47" dur="1250" fill="hold"/>
                                            <p:tgtEl>
                                              <p:spTgt spid="114"/>
                                            </p:tgtEl>
                                            <p:attrNameLst>
                                              <p:attrName>ppt_w</p:attrName>
                                            </p:attrNameLst>
                                          </p:cBhvr>
                                          <p:tavLst>
                                            <p:tav tm="0">
                                              <p:val>
                                                <p:fltVal val="0"/>
                                              </p:val>
                                            </p:tav>
                                            <p:tav tm="100000">
                                              <p:val>
                                                <p:strVal val="#ppt_w"/>
                                              </p:val>
                                            </p:tav>
                                          </p:tavLst>
                                        </p:anim>
                                        <p:anim calcmode="lin" valueType="num">
                                          <p:cBhvr>
                                            <p:cTn id="48" dur="1250" fill="hold"/>
                                            <p:tgtEl>
                                              <p:spTgt spid="114"/>
                                            </p:tgtEl>
                                            <p:attrNameLst>
                                              <p:attrName>ppt_h</p:attrName>
                                            </p:attrNameLst>
                                          </p:cBhvr>
                                          <p:tavLst>
                                            <p:tav tm="0">
                                              <p:val>
                                                <p:fltVal val="0"/>
                                              </p:val>
                                            </p:tav>
                                            <p:tav tm="100000">
                                              <p:val>
                                                <p:strVal val="#ppt_h"/>
                                              </p:val>
                                            </p:tav>
                                          </p:tavLst>
                                        </p:anim>
                                        <p:animEffect transition="in" filter="fade">
                                          <p:cBhvr>
                                            <p:cTn id="49" dur="1250"/>
                                            <p:tgtEl>
                                              <p:spTgt spid="114"/>
                                            </p:tgtEl>
                                          </p:cBhvr>
                                        </p:animEffect>
                                      </p:childTnLst>
                                    </p:cTn>
                                  </p:par>
                                  <p:par>
                                    <p:cTn id="50" presetID="6" presetClass="emph" presetSubtype="0" autoRev="1" fill="hold" grpId="1" nodeType="withEffect">
                                      <p:stCondLst>
                                        <p:cond delay="2900"/>
                                      </p:stCondLst>
                                      <p:childTnLst>
                                        <p:animScale>
                                          <p:cBhvr>
                                            <p:cTn id="51" dur="1250" fill="hold"/>
                                            <p:tgtEl>
                                              <p:spTgt spid="114"/>
                                            </p:tgtEl>
                                          </p:cBhvr>
                                          <p:by x="150000" y="150000"/>
                                        </p:animScale>
                                      </p:childTnLst>
                                    </p:cTn>
                                  </p:par>
                                  <p:par>
                                    <p:cTn id="52" presetID="53" presetClass="entr" presetSubtype="16" fill="hold" grpId="0" nodeType="withEffect">
                                      <p:stCondLst>
                                        <p:cond delay="305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1250" fill="hold"/>
                                            <p:tgtEl>
                                              <p:spTgt spid="115"/>
                                            </p:tgtEl>
                                            <p:attrNameLst>
                                              <p:attrName>ppt_w</p:attrName>
                                            </p:attrNameLst>
                                          </p:cBhvr>
                                          <p:tavLst>
                                            <p:tav tm="0">
                                              <p:val>
                                                <p:fltVal val="0"/>
                                              </p:val>
                                            </p:tav>
                                            <p:tav tm="100000">
                                              <p:val>
                                                <p:strVal val="#ppt_w"/>
                                              </p:val>
                                            </p:tav>
                                          </p:tavLst>
                                        </p:anim>
                                        <p:anim calcmode="lin" valueType="num">
                                          <p:cBhvr>
                                            <p:cTn id="55" dur="1250" fill="hold"/>
                                            <p:tgtEl>
                                              <p:spTgt spid="115"/>
                                            </p:tgtEl>
                                            <p:attrNameLst>
                                              <p:attrName>ppt_h</p:attrName>
                                            </p:attrNameLst>
                                          </p:cBhvr>
                                          <p:tavLst>
                                            <p:tav tm="0">
                                              <p:val>
                                                <p:fltVal val="0"/>
                                              </p:val>
                                            </p:tav>
                                            <p:tav tm="100000">
                                              <p:val>
                                                <p:strVal val="#ppt_h"/>
                                              </p:val>
                                            </p:tav>
                                          </p:tavLst>
                                        </p:anim>
                                        <p:animEffect transition="in" filter="fade">
                                          <p:cBhvr>
                                            <p:cTn id="56" dur="1250"/>
                                            <p:tgtEl>
                                              <p:spTgt spid="115"/>
                                            </p:tgtEl>
                                          </p:cBhvr>
                                        </p:animEffect>
                                      </p:childTnLst>
                                    </p:cTn>
                                  </p:par>
                                  <p:par>
                                    <p:cTn id="57" presetID="6" presetClass="emph" presetSubtype="0" autoRev="1" fill="hold" grpId="1" nodeType="withEffect">
                                      <p:stCondLst>
                                        <p:cond delay="3050"/>
                                      </p:stCondLst>
                                      <p:childTnLst>
                                        <p:animScale>
                                          <p:cBhvr>
                                            <p:cTn id="58" dur="1250" fill="hold"/>
                                            <p:tgtEl>
                                              <p:spTgt spid="115"/>
                                            </p:tgtEl>
                                          </p:cBhvr>
                                          <p:by x="150000" y="150000"/>
                                        </p:animScale>
                                      </p:childTnLst>
                                    </p:cTn>
                                  </p:par>
                                  <p:par>
                                    <p:cTn id="59" presetID="53" presetClass="entr" presetSubtype="16" fill="hold" grpId="0" nodeType="withEffect">
                                      <p:stCondLst>
                                        <p:cond delay="3300"/>
                                      </p:stCondLst>
                                      <p:childTnLst>
                                        <p:set>
                                          <p:cBhvr>
                                            <p:cTn id="60" dur="1" fill="hold">
                                              <p:stCondLst>
                                                <p:cond delay="0"/>
                                              </p:stCondLst>
                                            </p:cTn>
                                            <p:tgtEl>
                                              <p:spTgt spid="116"/>
                                            </p:tgtEl>
                                            <p:attrNameLst>
                                              <p:attrName>style.visibility</p:attrName>
                                            </p:attrNameLst>
                                          </p:cBhvr>
                                          <p:to>
                                            <p:strVal val="visible"/>
                                          </p:to>
                                        </p:set>
                                        <p:anim calcmode="lin" valueType="num">
                                          <p:cBhvr>
                                            <p:cTn id="61" dur="1250" fill="hold"/>
                                            <p:tgtEl>
                                              <p:spTgt spid="116"/>
                                            </p:tgtEl>
                                            <p:attrNameLst>
                                              <p:attrName>ppt_w</p:attrName>
                                            </p:attrNameLst>
                                          </p:cBhvr>
                                          <p:tavLst>
                                            <p:tav tm="0">
                                              <p:val>
                                                <p:fltVal val="0"/>
                                              </p:val>
                                            </p:tav>
                                            <p:tav tm="100000">
                                              <p:val>
                                                <p:strVal val="#ppt_w"/>
                                              </p:val>
                                            </p:tav>
                                          </p:tavLst>
                                        </p:anim>
                                        <p:anim calcmode="lin" valueType="num">
                                          <p:cBhvr>
                                            <p:cTn id="62" dur="1250" fill="hold"/>
                                            <p:tgtEl>
                                              <p:spTgt spid="116"/>
                                            </p:tgtEl>
                                            <p:attrNameLst>
                                              <p:attrName>ppt_h</p:attrName>
                                            </p:attrNameLst>
                                          </p:cBhvr>
                                          <p:tavLst>
                                            <p:tav tm="0">
                                              <p:val>
                                                <p:fltVal val="0"/>
                                              </p:val>
                                            </p:tav>
                                            <p:tav tm="100000">
                                              <p:val>
                                                <p:strVal val="#ppt_h"/>
                                              </p:val>
                                            </p:tav>
                                          </p:tavLst>
                                        </p:anim>
                                        <p:animEffect transition="in" filter="fade">
                                          <p:cBhvr>
                                            <p:cTn id="63" dur="1250"/>
                                            <p:tgtEl>
                                              <p:spTgt spid="116"/>
                                            </p:tgtEl>
                                          </p:cBhvr>
                                        </p:animEffect>
                                      </p:childTnLst>
                                    </p:cTn>
                                  </p:par>
                                  <p:par>
                                    <p:cTn id="64" presetID="6" presetClass="emph" presetSubtype="0" autoRev="1" fill="hold" grpId="1" nodeType="withEffect">
                                      <p:stCondLst>
                                        <p:cond delay="3300"/>
                                      </p:stCondLst>
                                      <p:childTnLst>
                                        <p:animScale>
                                          <p:cBhvr>
                                            <p:cTn id="65" dur="1250" fill="hold"/>
                                            <p:tgtEl>
                                              <p:spTgt spid="116"/>
                                            </p:tgtEl>
                                          </p:cBhvr>
                                          <p:by x="150000" y="150000"/>
                                        </p:animScale>
                                      </p:childTnLst>
                                    </p:cTn>
                                  </p:par>
                                  <p:par>
                                    <p:cTn id="66" presetID="42" presetClass="entr" presetSubtype="0" fill="hold" grpId="0" nodeType="withEffect">
                                      <p:stCondLst>
                                        <p:cond delay="4800"/>
                                      </p:stCondLst>
                                      <p:childTnLst>
                                        <p:set>
                                          <p:cBhvr>
                                            <p:cTn id="67" dur="1" fill="hold">
                                              <p:stCondLst>
                                                <p:cond delay="0"/>
                                              </p:stCondLst>
                                            </p:cTn>
                                            <p:tgtEl>
                                              <p:spTgt spid="110"/>
                                            </p:tgtEl>
                                            <p:attrNameLst>
                                              <p:attrName>style.visibility</p:attrName>
                                            </p:attrNameLst>
                                          </p:cBhvr>
                                          <p:to>
                                            <p:strVal val="visible"/>
                                          </p:to>
                                        </p:set>
                                        <p:animEffect transition="in" filter="fade">
                                          <p:cBhvr>
                                            <p:cTn id="68" dur="1000"/>
                                            <p:tgtEl>
                                              <p:spTgt spid="110"/>
                                            </p:tgtEl>
                                          </p:cBhvr>
                                        </p:animEffect>
                                        <p:anim calcmode="lin" valueType="num">
                                          <p:cBhvr>
                                            <p:cTn id="69" dur="1000" fill="hold"/>
                                            <p:tgtEl>
                                              <p:spTgt spid="110"/>
                                            </p:tgtEl>
                                            <p:attrNameLst>
                                              <p:attrName>ppt_x</p:attrName>
                                            </p:attrNameLst>
                                          </p:cBhvr>
                                          <p:tavLst>
                                            <p:tav tm="0">
                                              <p:val>
                                                <p:strVal val="#ppt_x"/>
                                              </p:val>
                                            </p:tav>
                                            <p:tav tm="100000">
                                              <p:val>
                                                <p:strVal val="#ppt_x"/>
                                              </p:val>
                                            </p:tav>
                                          </p:tavLst>
                                        </p:anim>
                                        <p:anim calcmode="lin" valueType="num">
                                          <p:cBhvr>
                                            <p:cTn id="70" dur="1000" fill="hold"/>
                                            <p:tgtEl>
                                              <p:spTgt spid="110"/>
                                            </p:tgtEl>
                                            <p:attrNameLst>
                                              <p:attrName>ppt_y</p:attrName>
                                            </p:attrNameLst>
                                          </p:cBhvr>
                                          <p:tavLst>
                                            <p:tav tm="0">
                                              <p:val>
                                                <p:strVal val="#ppt_y+.1"/>
                                              </p:val>
                                            </p:tav>
                                            <p:tav tm="100000">
                                              <p:val>
                                                <p:strVal val="#ppt_y"/>
                                              </p:val>
                                            </p:tav>
                                          </p:tavLst>
                                        </p:anim>
                                      </p:childTnLst>
                                    </p:cTn>
                                  </p:par>
                                  <p:par>
                                    <p:cTn id="71" presetID="21" presetClass="entr" presetSubtype="1" fill="hold" grpId="0" nodeType="withEffect">
                                      <p:stCondLst>
                                        <p:cond delay="5150"/>
                                      </p:stCondLst>
                                      <p:childTnLst>
                                        <p:set>
                                          <p:cBhvr>
                                            <p:cTn id="72" dur="1" fill="hold">
                                              <p:stCondLst>
                                                <p:cond delay="0"/>
                                              </p:stCondLst>
                                            </p:cTn>
                                            <p:tgtEl>
                                              <p:spTgt spid="108"/>
                                            </p:tgtEl>
                                            <p:attrNameLst>
                                              <p:attrName>style.visibility</p:attrName>
                                            </p:attrNameLst>
                                          </p:cBhvr>
                                          <p:to>
                                            <p:strVal val="visible"/>
                                          </p:to>
                                        </p:set>
                                        <p:animEffect transition="in" filter="wheel(1)">
                                          <p:cBhvr>
                                            <p:cTn id="73" dur="1500"/>
                                            <p:tgtEl>
                                              <p:spTgt spid="108"/>
                                            </p:tgtEl>
                                          </p:cBhvr>
                                        </p:animEffect>
                                      </p:childTnLst>
                                    </p:cTn>
                                  </p:par>
                                  <p:par>
                                    <p:cTn id="74" presetID="21" presetClass="entr" presetSubtype="1" fill="hold" grpId="0" nodeType="withEffect">
                                      <p:stCondLst>
                                        <p:cond delay="5400"/>
                                      </p:stCondLst>
                                      <p:childTnLst>
                                        <p:set>
                                          <p:cBhvr>
                                            <p:cTn id="75" dur="1" fill="hold">
                                              <p:stCondLst>
                                                <p:cond delay="0"/>
                                              </p:stCondLst>
                                            </p:cTn>
                                            <p:tgtEl>
                                              <p:spTgt spid="109"/>
                                            </p:tgtEl>
                                            <p:attrNameLst>
                                              <p:attrName>style.visibility</p:attrName>
                                            </p:attrNameLst>
                                          </p:cBhvr>
                                          <p:to>
                                            <p:strVal val="visible"/>
                                          </p:to>
                                        </p:set>
                                        <p:animEffect transition="in" filter="wheel(1)">
                                          <p:cBhvr>
                                            <p:cTn id="76" dur="1500"/>
                                            <p:tgtEl>
                                              <p:spTgt spid="109"/>
                                            </p:tgtEl>
                                          </p:cBhvr>
                                        </p:animEffect>
                                      </p:childTnLst>
                                    </p:cTn>
                                  </p:par>
                                  <p:par>
                                    <p:cTn id="77" presetID="2" presetClass="entr" presetSubtype="8" fill="hold" nodeType="withEffect">
                                      <p:stCondLst>
                                        <p:cond delay="620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1000" fill="hold"/>
                                            <p:tgtEl>
                                              <p:spTgt spid="111"/>
                                            </p:tgtEl>
                                            <p:attrNameLst>
                                              <p:attrName>ppt_x</p:attrName>
                                            </p:attrNameLst>
                                          </p:cBhvr>
                                          <p:tavLst>
                                            <p:tav tm="0">
                                              <p:val>
                                                <p:strVal val="0-#ppt_w/2"/>
                                              </p:val>
                                            </p:tav>
                                            <p:tav tm="100000">
                                              <p:val>
                                                <p:strVal val="#ppt_x"/>
                                              </p:val>
                                            </p:tav>
                                          </p:tavLst>
                                        </p:anim>
                                        <p:anim calcmode="lin" valueType="num">
                                          <p:cBhvr additive="base">
                                            <p:cTn id="80" dur="1000" fill="hold"/>
                                            <p:tgtEl>
                                              <p:spTgt spid="111"/>
                                            </p:tgtEl>
                                            <p:attrNameLst>
                                              <p:attrName>ppt_y</p:attrName>
                                            </p:attrNameLst>
                                          </p:cBhvr>
                                          <p:tavLst>
                                            <p:tav tm="0">
                                              <p:val>
                                                <p:strVal val="#ppt_y"/>
                                              </p:val>
                                            </p:tav>
                                            <p:tav tm="100000">
                                              <p:val>
                                                <p:strVal val="#ppt_y"/>
                                              </p:val>
                                            </p:tav>
                                          </p:tavLst>
                                        </p:anim>
                                      </p:childTnLst>
                                    </p:cTn>
                                  </p:par>
                                  <p:par>
                                    <p:cTn id="81" presetID="53" presetClass="entr" presetSubtype="16" fill="hold" grpId="0" nodeType="withEffect">
                                      <p:stCondLst>
                                        <p:cond delay="4800"/>
                                      </p:stCondLst>
                                      <p:childTnLst>
                                        <p:set>
                                          <p:cBhvr>
                                            <p:cTn id="82" dur="1" fill="hold">
                                              <p:stCondLst>
                                                <p:cond delay="0"/>
                                              </p:stCondLst>
                                            </p:cTn>
                                            <p:tgtEl>
                                              <p:spTgt spid="117"/>
                                            </p:tgtEl>
                                            <p:attrNameLst>
                                              <p:attrName>style.visibility</p:attrName>
                                            </p:attrNameLst>
                                          </p:cBhvr>
                                          <p:to>
                                            <p:strVal val="visible"/>
                                          </p:to>
                                        </p:set>
                                        <p:anim calcmode="lin" valueType="num">
                                          <p:cBhvr>
                                            <p:cTn id="83" dur="1250" fill="hold"/>
                                            <p:tgtEl>
                                              <p:spTgt spid="117"/>
                                            </p:tgtEl>
                                            <p:attrNameLst>
                                              <p:attrName>ppt_w</p:attrName>
                                            </p:attrNameLst>
                                          </p:cBhvr>
                                          <p:tavLst>
                                            <p:tav tm="0">
                                              <p:val>
                                                <p:fltVal val="0"/>
                                              </p:val>
                                            </p:tav>
                                            <p:tav tm="100000">
                                              <p:val>
                                                <p:strVal val="#ppt_w"/>
                                              </p:val>
                                            </p:tav>
                                          </p:tavLst>
                                        </p:anim>
                                        <p:anim calcmode="lin" valueType="num">
                                          <p:cBhvr>
                                            <p:cTn id="84" dur="1250" fill="hold"/>
                                            <p:tgtEl>
                                              <p:spTgt spid="117"/>
                                            </p:tgtEl>
                                            <p:attrNameLst>
                                              <p:attrName>ppt_h</p:attrName>
                                            </p:attrNameLst>
                                          </p:cBhvr>
                                          <p:tavLst>
                                            <p:tav tm="0">
                                              <p:val>
                                                <p:fltVal val="0"/>
                                              </p:val>
                                            </p:tav>
                                            <p:tav tm="100000">
                                              <p:val>
                                                <p:strVal val="#ppt_h"/>
                                              </p:val>
                                            </p:tav>
                                          </p:tavLst>
                                        </p:anim>
                                        <p:animEffect transition="in" filter="fade">
                                          <p:cBhvr>
                                            <p:cTn id="85" dur="1250"/>
                                            <p:tgtEl>
                                              <p:spTgt spid="117"/>
                                            </p:tgtEl>
                                          </p:cBhvr>
                                        </p:animEffect>
                                      </p:childTnLst>
                                    </p:cTn>
                                  </p:par>
                                  <p:par>
                                    <p:cTn id="86" presetID="6" presetClass="emph" presetSubtype="0" autoRev="1" fill="hold" grpId="1" nodeType="withEffect">
                                      <p:stCondLst>
                                        <p:cond delay="4800"/>
                                      </p:stCondLst>
                                      <p:childTnLst>
                                        <p:animScale>
                                          <p:cBhvr>
                                            <p:cTn id="87" dur="1250" fill="hold"/>
                                            <p:tgtEl>
                                              <p:spTgt spid="117"/>
                                            </p:tgtEl>
                                          </p:cBhvr>
                                          <p:by x="150000" y="150000"/>
                                        </p:animScale>
                                      </p:childTnLst>
                                    </p:cTn>
                                  </p:par>
                                  <p:par>
                                    <p:cTn id="88" presetID="53" presetClass="entr" presetSubtype="16" fill="hold" grpId="0" nodeType="withEffect">
                                      <p:stCondLst>
                                        <p:cond delay="4950"/>
                                      </p:stCondLst>
                                      <p:childTnLst>
                                        <p:set>
                                          <p:cBhvr>
                                            <p:cTn id="89" dur="1" fill="hold">
                                              <p:stCondLst>
                                                <p:cond delay="0"/>
                                              </p:stCondLst>
                                            </p:cTn>
                                            <p:tgtEl>
                                              <p:spTgt spid="118"/>
                                            </p:tgtEl>
                                            <p:attrNameLst>
                                              <p:attrName>style.visibility</p:attrName>
                                            </p:attrNameLst>
                                          </p:cBhvr>
                                          <p:to>
                                            <p:strVal val="visible"/>
                                          </p:to>
                                        </p:set>
                                        <p:anim calcmode="lin" valueType="num">
                                          <p:cBhvr>
                                            <p:cTn id="90" dur="1250" fill="hold"/>
                                            <p:tgtEl>
                                              <p:spTgt spid="118"/>
                                            </p:tgtEl>
                                            <p:attrNameLst>
                                              <p:attrName>ppt_w</p:attrName>
                                            </p:attrNameLst>
                                          </p:cBhvr>
                                          <p:tavLst>
                                            <p:tav tm="0">
                                              <p:val>
                                                <p:fltVal val="0"/>
                                              </p:val>
                                            </p:tav>
                                            <p:tav tm="100000">
                                              <p:val>
                                                <p:strVal val="#ppt_w"/>
                                              </p:val>
                                            </p:tav>
                                          </p:tavLst>
                                        </p:anim>
                                        <p:anim calcmode="lin" valueType="num">
                                          <p:cBhvr>
                                            <p:cTn id="91" dur="1250" fill="hold"/>
                                            <p:tgtEl>
                                              <p:spTgt spid="118"/>
                                            </p:tgtEl>
                                            <p:attrNameLst>
                                              <p:attrName>ppt_h</p:attrName>
                                            </p:attrNameLst>
                                          </p:cBhvr>
                                          <p:tavLst>
                                            <p:tav tm="0">
                                              <p:val>
                                                <p:fltVal val="0"/>
                                              </p:val>
                                            </p:tav>
                                            <p:tav tm="100000">
                                              <p:val>
                                                <p:strVal val="#ppt_h"/>
                                              </p:val>
                                            </p:tav>
                                          </p:tavLst>
                                        </p:anim>
                                        <p:animEffect transition="in" filter="fade">
                                          <p:cBhvr>
                                            <p:cTn id="92" dur="1250"/>
                                            <p:tgtEl>
                                              <p:spTgt spid="118"/>
                                            </p:tgtEl>
                                          </p:cBhvr>
                                        </p:animEffect>
                                      </p:childTnLst>
                                    </p:cTn>
                                  </p:par>
                                  <p:par>
                                    <p:cTn id="93" presetID="6" presetClass="emph" presetSubtype="0" autoRev="1" fill="hold" grpId="1" nodeType="withEffect">
                                      <p:stCondLst>
                                        <p:cond delay="4950"/>
                                      </p:stCondLst>
                                      <p:childTnLst>
                                        <p:animScale>
                                          <p:cBhvr>
                                            <p:cTn id="94" dur="1250" fill="hold"/>
                                            <p:tgtEl>
                                              <p:spTgt spid="118"/>
                                            </p:tgtEl>
                                          </p:cBhvr>
                                          <p:by x="150000" y="150000"/>
                                        </p:animScale>
                                      </p:childTnLst>
                                    </p:cTn>
                                  </p:par>
                                  <p:par>
                                    <p:cTn id="95" presetID="53" presetClass="entr" presetSubtype="16" fill="hold" grpId="0" nodeType="withEffect">
                                      <p:stCondLst>
                                        <p:cond delay="5200"/>
                                      </p:stCondLst>
                                      <p:childTnLst>
                                        <p:set>
                                          <p:cBhvr>
                                            <p:cTn id="96" dur="1" fill="hold">
                                              <p:stCondLst>
                                                <p:cond delay="0"/>
                                              </p:stCondLst>
                                            </p:cTn>
                                            <p:tgtEl>
                                              <p:spTgt spid="119"/>
                                            </p:tgtEl>
                                            <p:attrNameLst>
                                              <p:attrName>style.visibility</p:attrName>
                                            </p:attrNameLst>
                                          </p:cBhvr>
                                          <p:to>
                                            <p:strVal val="visible"/>
                                          </p:to>
                                        </p:set>
                                        <p:anim calcmode="lin" valueType="num">
                                          <p:cBhvr>
                                            <p:cTn id="97" dur="1250" fill="hold"/>
                                            <p:tgtEl>
                                              <p:spTgt spid="119"/>
                                            </p:tgtEl>
                                            <p:attrNameLst>
                                              <p:attrName>ppt_w</p:attrName>
                                            </p:attrNameLst>
                                          </p:cBhvr>
                                          <p:tavLst>
                                            <p:tav tm="0">
                                              <p:val>
                                                <p:fltVal val="0"/>
                                              </p:val>
                                            </p:tav>
                                            <p:tav tm="100000">
                                              <p:val>
                                                <p:strVal val="#ppt_w"/>
                                              </p:val>
                                            </p:tav>
                                          </p:tavLst>
                                        </p:anim>
                                        <p:anim calcmode="lin" valueType="num">
                                          <p:cBhvr>
                                            <p:cTn id="98" dur="1250" fill="hold"/>
                                            <p:tgtEl>
                                              <p:spTgt spid="119"/>
                                            </p:tgtEl>
                                            <p:attrNameLst>
                                              <p:attrName>ppt_h</p:attrName>
                                            </p:attrNameLst>
                                          </p:cBhvr>
                                          <p:tavLst>
                                            <p:tav tm="0">
                                              <p:val>
                                                <p:fltVal val="0"/>
                                              </p:val>
                                            </p:tav>
                                            <p:tav tm="100000">
                                              <p:val>
                                                <p:strVal val="#ppt_h"/>
                                              </p:val>
                                            </p:tav>
                                          </p:tavLst>
                                        </p:anim>
                                        <p:animEffect transition="in" filter="fade">
                                          <p:cBhvr>
                                            <p:cTn id="99" dur="1250"/>
                                            <p:tgtEl>
                                              <p:spTgt spid="119"/>
                                            </p:tgtEl>
                                          </p:cBhvr>
                                        </p:animEffect>
                                      </p:childTnLst>
                                    </p:cTn>
                                  </p:par>
                                  <p:par>
                                    <p:cTn id="100" presetID="6" presetClass="emph" presetSubtype="0" autoRev="1" fill="hold" grpId="1" nodeType="withEffect">
                                      <p:stCondLst>
                                        <p:cond delay="5200"/>
                                      </p:stCondLst>
                                      <p:childTnLst>
                                        <p:animScale>
                                          <p:cBhvr>
                                            <p:cTn id="101" dur="1250" fill="hold"/>
                                            <p:tgtEl>
                                              <p:spTgt spid="119"/>
                                            </p:tgtEl>
                                          </p:cBhvr>
                                          <p:by x="150000" y="150000"/>
                                        </p:animScale>
                                      </p:childTnLst>
                                    </p:cTn>
                                  </p:par>
                                  <p:par>
                                    <p:cTn id="102" presetID="42" presetClass="entr" presetSubtype="0" fill="hold" grpId="0" nodeType="withEffect">
                                      <p:stCondLst>
                                        <p:cond delay="6800"/>
                                      </p:stCondLst>
                                      <p:childTnLst>
                                        <p:set>
                                          <p:cBhvr>
                                            <p:cTn id="103" dur="1" fill="hold">
                                              <p:stCondLst>
                                                <p:cond delay="0"/>
                                              </p:stCondLst>
                                            </p:cTn>
                                            <p:tgtEl>
                                              <p:spTgt spid="122"/>
                                            </p:tgtEl>
                                            <p:attrNameLst>
                                              <p:attrName>style.visibility</p:attrName>
                                            </p:attrNameLst>
                                          </p:cBhvr>
                                          <p:to>
                                            <p:strVal val="visible"/>
                                          </p:to>
                                        </p:set>
                                        <p:animEffect transition="in" filter="fade">
                                          <p:cBhvr>
                                            <p:cTn id="104" dur="1000"/>
                                            <p:tgtEl>
                                              <p:spTgt spid="122"/>
                                            </p:tgtEl>
                                          </p:cBhvr>
                                        </p:animEffect>
                                        <p:anim calcmode="lin" valueType="num">
                                          <p:cBhvr>
                                            <p:cTn id="105" dur="1000" fill="hold"/>
                                            <p:tgtEl>
                                              <p:spTgt spid="122"/>
                                            </p:tgtEl>
                                            <p:attrNameLst>
                                              <p:attrName>ppt_x</p:attrName>
                                            </p:attrNameLst>
                                          </p:cBhvr>
                                          <p:tavLst>
                                            <p:tav tm="0">
                                              <p:val>
                                                <p:strVal val="#ppt_x"/>
                                              </p:val>
                                            </p:tav>
                                            <p:tav tm="100000">
                                              <p:val>
                                                <p:strVal val="#ppt_x"/>
                                              </p:val>
                                            </p:tav>
                                          </p:tavLst>
                                        </p:anim>
                                        <p:anim calcmode="lin" valueType="num">
                                          <p:cBhvr>
                                            <p:cTn id="106" dur="1000" fill="hold"/>
                                            <p:tgtEl>
                                              <p:spTgt spid="122"/>
                                            </p:tgtEl>
                                            <p:attrNameLst>
                                              <p:attrName>ppt_y</p:attrName>
                                            </p:attrNameLst>
                                          </p:cBhvr>
                                          <p:tavLst>
                                            <p:tav tm="0">
                                              <p:val>
                                                <p:strVal val="#ppt_y+.1"/>
                                              </p:val>
                                            </p:tav>
                                            <p:tav tm="100000">
                                              <p:val>
                                                <p:strVal val="#ppt_y"/>
                                              </p:val>
                                            </p:tav>
                                          </p:tavLst>
                                        </p:anim>
                                      </p:childTnLst>
                                    </p:cTn>
                                  </p:par>
                                  <p:par>
                                    <p:cTn id="107" presetID="21" presetClass="entr" presetSubtype="1" fill="hold" grpId="0" nodeType="withEffect">
                                      <p:stCondLst>
                                        <p:cond delay="7200"/>
                                      </p:stCondLst>
                                      <p:childTnLst>
                                        <p:set>
                                          <p:cBhvr>
                                            <p:cTn id="108" dur="1" fill="hold">
                                              <p:stCondLst>
                                                <p:cond delay="0"/>
                                              </p:stCondLst>
                                            </p:cTn>
                                            <p:tgtEl>
                                              <p:spTgt spid="120"/>
                                            </p:tgtEl>
                                            <p:attrNameLst>
                                              <p:attrName>style.visibility</p:attrName>
                                            </p:attrNameLst>
                                          </p:cBhvr>
                                          <p:to>
                                            <p:strVal val="visible"/>
                                          </p:to>
                                        </p:set>
                                        <p:animEffect transition="in" filter="wheel(1)">
                                          <p:cBhvr>
                                            <p:cTn id="109" dur="1500"/>
                                            <p:tgtEl>
                                              <p:spTgt spid="120"/>
                                            </p:tgtEl>
                                          </p:cBhvr>
                                        </p:animEffect>
                                      </p:childTnLst>
                                    </p:cTn>
                                  </p:par>
                                  <p:par>
                                    <p:cTn id="110" presetID="21" presetClass="entr" presetSubtype="1" fill="hold" grpId="0" nodeType="withEffect">
                                      <p:stCondLst>
                                        <p:cond delay="7450"/>
                                      </p:stCondLst>
                                      <p:childTnLst>
                                        <p:set>
                                          <p:cBhvr>
                                            <p:cTn id="111" dur="1" fill="hold">
                                              <p:stCondLst>
                                                <p:cond delay="0"/>
                                              </p:stCondLst>
                                            </p:cTn>
                                            <p:tgtEl>
                                              <p:spTgt spid="121"/>
                                            </p:tgtEl>
                                            <p:attrNameLst>
                                              <p:attrName>style.visibility</p:attrName>
                                            </p:attrNameLst>
                                          </p:cBhvr>
                                          <p:to>
                                            <p:strVal val="visible"/>
                                          </p:to>
                                        </p:set>
                                        <p:animEffect transition="in" filter="wheel(1)">
                                          <p:cBhvr>
                                            <p:cTn id="112" dur="1500"/>
                                            <p:tgtEl>
                                              <p:spTgt spid="121"/>
                                            </p:tgtEl>
                                          </p:cBhvr>
                                        </p:animEffect>
                                      </p:childTnLst>
                                    </p:cTn>
                                  </p:par>
                                  <p:par>
                                    <p:cTn id="113" presetID="2" presetClass="entr" presetSubtype="2" fill="hold" nodeType="withEffect">
                                      <p:stCondLst>
                                        <p:cond delay="8100"/>
                                      </p:stCondLst>
                                      <p:childTnLst>
                                        <p:set>
                                          <p:cBhvr>
                                            <p:cTn id="114" dur="1" fill="hold">
                                              <p:stCondLst>
                                                <p:cond delay="0"/>
                                              </p:stCondLst>
                                            </p:cTn>
                                            <p:tgtEl>
                                              <p:spTgt spid="99"/>
                                            </p:tgtEl>
                                            <p:attrNameLst>
                                              <p:attrName>style.visibility</p:attrName>
                                            </p:attrNameLst>
                                          </p:cBhvr>
                                          <p:to>
                                            <p:strVal val="visible"/>
                                          </p:to>
                                        </p:set>
                                        <p:anim calcmode="lin" valueType="num">
                                          <p:cBhvr additive="base">
                                            <p:cTn id="115" dur="1000" fill="hold"/>
                                            <p:tgtEl>
                                              <p:spTgt spid="99"/>
                                            </p:tgtEl>
                                            <p:attrNameLst>
                                              <p:attrName>ppt_x</p:attrName>
                                            </p:attrNameLst>
                                          </p:cBhvr>
                                          <p:tavLst>
                                            <p:tav tm="0">
                                              <p:val>
                                                <p:strVal val="1+#ppt_w/2"/>
                                              </p:val>
                                            </p:tav>
                                            <p:tav tm="100000">
                                              <p:val>
                                                <p:strVal val="#ppt_x"/>
                                              </p:val>
                                            </p:tav>
                                          </p:tavLst>
                                        </p:anim>
                                        <p:anim calcmode="lin" valueType="num">
                                          <p:cBhvr additive="base">
                                            <p:cTn id="116" dur="1000" fill="hold"/>
                                            <p:tgtEl>
                                              <p:spTgt spid="99"/>
                                            </p:tgtEl>
                                            <p:attrNameLst>
                                              <p:attrName>ppt_y</p:attrName>
                                            </p:attrNameLst>
                                          </p:cBhvr>
                                          <p:tavLst>
                                            <p:tav tm="0">
                                              <p:val>
                                                <p:strVal val="#ppt_y"/>
                                              </p:val>
                                            </p:tav>
                                            <p:tav tm="100000">
                                              <p:val>
                                                <p:strVal val="#ppt_y"/>
                                              </p:val>
                                            </p:tav>
                                          </p:tavLst>
                                        </p:anim>
                                      </p:childTnLst>
                                    </p:cTn>
                                  </p:par>
                                  <p:par>
                                    <p:cTn id="117" presetID="53" presetClass="entr" presetSubtype="16" fill="hold" grpId="0" nodeType="withEffect">
                                      <p:stCondLst>
                                        <p:cond delay="6000"/>
                                      </p:stCondLst>
                                      <p:childTnLst>
                                        <p:set>
                                          <p:cBhvr>
                                            <p:cTn id="118" dur="1" fill="hold">
                                              <p:stCondLst>
                                                <p:cond delay="0"/>
                                              </p:stCondLst>
                                            </p:cTn>
                                            <p:tgtEl>
                                              <p:spTgt spid="123"/>
                                            </p:tgtEl>
                                            <p:attrNameLst>
                                              <p:attrName>style.visibility</p:attrName>
                                            </p:attrNameLst>
                                          </p:cBhvr>
                                          <p:to>
                                            <p:strVal val="visible"/>
                                          </p:to>
                                        </p:set>
                                        <p:anim calcmode="lin" valueType="num">
                                          <p:cBhvr>
                                            <p:cTn id="119" dur="1250" fill="hold"/>
                                            <p:tgtEl>
                                              <p:spTgt spid="123"/>
                                            </p:tgtEl>
                                            <p:attrNameLst>
                                              <p:attrName>ppt_w</p:attrName>
                                            </p:attrNameLst>
                                          </p:cBhvr>
                                          <p:tavLst>
                                            <p:tav tm="0">
                                              <p:val>
                                                <p:fltVal val="0"/>
                                              </p:val>
                                            </p:tav>
                                            <p:tav tm="100000">
                                              <p:val>
                                                <p:strVal val="#ppt_w"/>
                                              </p:val>
                                            </p:tav>
                                          </p:tavLst>
                                        </p:anim>
                                        <p:anim calcmode="lin" valueType="num">
                                          <p:cBhvr>
                                            <p:cTn id="120" dur="1250" fill="hold"/>
                                            <p:tgtEl>
                                              <p:spTgt spid="123"/>
                                            </p:tgtEl>
                                            <p:attrNameLst>
                                              <p:attrName>ppt_h</p:attrName>
                                            </p:attrNameLst>
                                          </p:cBhvr>
                                          <p:tavLst>
                                            <p:tav tm="0">
                                              <p:val>
                                                <p:fltVal val="0"/>
                                              </p:val>
                                            </p:tav>
                                            <p:tav tm="100000">
                                              <p:val>
                                                <p:strVal val="#ppt_h"/>
                                              </p:val>
                                            </p:tav>
                                          </p:tavLst>
                                        </p:anim>
                                        <p:animEffect transition="in" filter="fade">
                                          <p:cBhvr>
                                            <p:cTn id="121" dur="1250"/>
                                            <p:tgtEl>
                                              <p:spTgt spid="123"/>
                                            </p:tgtEl>
                                          </p:cBhvr>
                                        </p:animEffect>
                                      </p:childTnLst>
                                    </p:cTn>
                                  </p:par>
                                  <p:par>
                                    <p:cTn id="122" presetID="6" presetClass="emph" presetSubtype="0" autoRev="1" fill="hold" grpId="1" nodeType="withEffect">
                                      <p:stCondLst>
                                        <p:cond delay="6000"/>
                                      </p:stCondLst>
                                      <p:childTnLst>
                                        <p:animScale>
                                          <p:cBhvr>
                                            <p:cTn id="123" dur="1250" fill="hold"/>
                                            <p:tgtEl>
                                              <p:spTgt spid="123"/>
                                            </p:tgtEl>
                                          </p:cBhvr>
                                          <p:by x="150000" y="150000"/>
                                        </p:animScale>
                                      </p:childTnLst>
                                    </p:cTn>
                                  </p:par>
                                  <p:par>
                                    <p:cTn id="124" presetID="53" presetClass="entr" presetSubtype="16" fill="hold" grpId="0" nodeType="withEffect">
                                      <p:stCondLst>
                                        <p:cond delay="6150"/>
                                      </p:stCondLst>
                                      <p:childTnLst>
                                        <p:set>
                                          <p:cBhvr>
                                            <p:cTn id="125" dur="1" fill="hold">
                                              <p:stCondLst>
                                                <p:cond delay="0"/>
                                              </p:stCondLst>
                                            </p:cTn>
                                            <p:tgtEl>
                                              <p:spTgt spid="124"/>
                                            </p:tgtEl>
                                            <p:attrNameLst>
                                              <p:attrName>style.visibility</p:attrName>
                                            </p:attrNameLst>
                                          </p:cBhvr>
                                          <p:to>
                                            <p:strVal val="visible"/>
                                          </p:to>
                                        </p:set>
                                        <p:anim calcmode="lin" valueType="num">
                                          <p:cBhvr>
                                            <p:cTn id="126" dur="1250" fill="hold"/>
                                            <p:tgtEl>
                                              <p:spTgt spid="124"/>
                                            </p:tgtEl>
                                            <p:attrNameLst>
                                              <p:attrName>ppt_w</p:attrName>
                                            </p:attrNameLst>
                                          </p:cBhvr>
                                          <p:tavLst>
                                            <p:tav tm="0">
                                              <p:val>
                                                <p:fltVal val="0"/>
                                              </p:val>
                                            </p:tav>
                                            <p:tav tm="100000">
                                              <p:val>
                                                <p:strVal val="#ppt_w"/>
                                              </p:val>
                                            </p:tav>
                                          </p:tavLst>
                                        </p:anim>
                                        <p:anim calcmode="lin" valueType="num">
                                          <p:cBhvr>
                                            <p:cTn id="127" dur="1250" fill="hold"/>
                                            <p:tgtEl>
                                              <p:spTgt spid="124"/>
                                            </p:tgtEl>
                                            <p:attrNameLst>
                                              <p:attrName>ppt_h</p:attrName>
                                            </p:attrNameLst>
                                          </p:cBhvr>
                                          <p:tavLst>
                                            <p:tav tm="0">
                                              <p:val>
                                                <p:fltVal val="0"/>
                                              </p:val>
                                            </p:tav>
                                            <p:tav tm="100000">
                                              <p:val>
                                                <p:strVal val="#ppt_h"/>
                                              </p:val>
                                            </p:tav>
                                          </p:tavLst>
                                        </p:anim>
                                        <p:animEffect transition="in" filter="fade">
                                          <p:cBhvr>
                                            <p:cTn id="128" dur="1250"/>
                                            <p:tgtEl>
                                              <p:spTgt spid="124"/>
                                            </p:tgtEl>
                                          </p:cBhvr>
                                        </p:animEffect>
                                      </p:childTnLst>
                                    </p:cTn>
                                  </p:par>
                                  <p:par>
                                    <p:cTn id="129" presetID="6" presetClass="emph" presetSubtype="0" autoRev="1" fill="hold" grpId="1" nodeType="withEffect">
                                      <p:stCondLst>
                                        <p:cond delay="6150"/>
                                      </p:stCondLst>
                                      <p:childTnLst>
                                        <p:animScale>
                                          <p:cBhvr>
                                            <p:cTn id="130" dur="1250" fill="hold"/>
                                            <p:tgtEl>
                                              <p:spTgt spid="124"/>
                                            </p:tgtEl>
                                          </p:cBhvr>
                                          <p:by x="150000" y="150000"/>
                                        </p:animScale>
                                      </p:childTnLst>
                                    </p:cTn>
                                  </p:par>
                                  <p:par>
                                    <p:cTn id="131" presetID="53" presetClass="entr" presetSubtype="16" fill="hold" grpId="0" nodeType="withEffect">
                                      <p:stCondLst>
                                        <p:cond delay="6400"/>
                                      </p:stCondLst>
                                      <p:childTnLst>
                                        <p:set>
                                          <p:cBhvr>
                                            <p:cTn id="132" dur="1" fill="hold">
                                              <p:stCondLst>
                                                <p:cond delay="0"/>
                                              </p:stCondLst>
                                            </p:cTn>
                                            <p:tgtEl>
                                              <p:spTgt spid="125"/>
                                            </p:tgtEl>
                                            <p:attrNameLst>
                                              <p:attrName>style.visibility</p:attrName>
                                            </p:attrNameLst>
                                          </p:cBhvr>
                                          <p:to>
                                            <p:strVal val="visible"/>
                                          </p:to>
                                        </p:set>
                                        <p:anim calcmode="lin" valueType="num">
                                          <p:cBhvr>
                                            <p:cTn id="133" dur="1250" fill="hold"/>
                                            <p:tgtEl>
                                              <p:spTgt spid="125"/>
                                            </p:tgtEl>
                                            <p:attrNameLst>
                                              <p:attrName>ppt_w</p:attrName>
                                            </p:attrNameLst>
                                          </p:cBhvr>
                                          <p:tavLst>
                                            <p:tav tm="0">
                                              <p:val>
                                                <p:fltVal val="0"/>
                                              </p:val>
                                            </p:tav>
                                            <p:tav tm="100000">
                                              <p:val>
                                                <p:strVal val="#ppt_w"/>
                                              </p:val>
                                            </p:tav>
                                          </p:tavLst>
                                        </p:anim>
                                        <p:anim calcmode="lin" valueType="num">
                                          <p:cBhvr>
                                            <p:cTn id="134" dur="1250" fill="hold"/>
                                            <p:tgtEl>
                                              <p:spTgt spid="125"/>
                                            </p:tgtEl>
                                            <p:attrNameLst>
                                              <p:attrName>ppt_h</p:attrName>
                                            </p:attrNameLst>
                                          </p:cBhvr>
                                          <p:tavLst>
                                            <p:tav tm="0">
                                              <p:val>
                                                <p:fltVal val="0"/>
                                              </p:val>
                                            </p:tav>
                                            <p:tav tm="100000">
                                              <p:val>
                                                <p:strVal val="#ppt_h"/>
                                              </p:val>
                                            </p:tav>
                                          </p:tavLst>
                                        </p:anim>
                                        <p:animEffect transition="in" filter="fade">
                                          <p:cBhvr>
                                            <p:cTn id="135" dur="1250"/>
                                            <p:tgtEl>
                                              <p:spTgt spid="125"/>
                                            </p:tgtEl>
                                          </p:cBhvr>
                                        </p:animEffect>
                                      </p:childTnLst>
                                    </p:cTn>
                                  </p:par>
                                  <p:par>
                                    <p:cTn id="136" presetID="6" presetClass="emph" presetSubtype="0" autoRev="1" fill="hold" grpId="1" nodeType="withEffect">
                                      <p:stCondLst>
                                        <p:cond delay="6400"/>
                                      </p:stCondLst>
                                      <p:childTnLst>
                                        <p:animScale>
                                          <p:cBhvr>
                                            <p:cTn id="137" dur="1250" fill="hold"/>
                                            <p:tgtEl>
                                              <p:spTgt spid="125"/>
                                            </p:tgtEl>
                                          </p:cBhvr>
                                          <p:by x="150000" y="150000"/>
                                        </p:animScale>
                                      </p:childTnLst>
                                    </p:cTn>
                                  </p:par>
                                  <p:par>
                                    <p:cTn id="138" presetID="42" presetClass="entr" presetSubtype="0" fill="hold" grpId="0" nodeType="withEffect">
                                      <p:stCondLst>
                                        <p:cond delay="8000"/>
                                      </p:stCondLst>
                                      <p:childTnLst>
                                        <p:set>
                                          <p:cBhvr>
                                            <p:cTn id="139" dur="1" fill="hold">
                                              <p:stCondLst>
                                                <p:cond delay="0"/>
                                              </p:stCondLst>
                                            </p:cTn>
                                            <p:tgtEl>
                                              <p:spTgt spid="128"/>
                                            </p:tgtEl>
                                            <p:attrNameLst>
                                              <p:attrName>style.visibility</p:attrName>
                                            </p:attrNameLst>
                                          </p:cBhvr>
                                          <p:to>
                                            <p:strVal val="visible"/>
                                          </p:to>
                                        </p:set>
                                        <p:animEffect transition="in" filter="fade">
                                          <p:cBhvr>
                                            <p:cTn id="140" dur="1000"/>
                                            <p:tgtEl>
                                              <p:spTgt spid="128"/>
                                            </p:tgtEl>
                                          </p:cBhvr>
                                        </p:animEffect>
                                        <p:anim calcmode="lin" valueType="num">
                                          <p:cBhvr>
                                            <p:cTn id="141" dur="1000" fill="hold"/>
                                            <p:tgtEl>
                                              <p:spTgt spid="128"/>
                                            </p:tgtEl>
                                            <p:attrNameLst>
                                              <p:attrName>ppt_x</p:attrName>
                                            </p:attrNameLst>
                                          </p:cBhvr>
                                          <p:tavLst>
                                            <p:tav tm="0">
                                              <p:val>
                                                <p:strVal val="#ppt_x"/>
                                              </p:val>
                                            </p:tav>
                                            <p:tav tm="100000">
                                              <p:val>
                                                <p:strVal val="#ppt_x"/>
                                              </p:val>
                                            </p:tav>
                                          </p:tavLst>
                                        </p:anim>
                                        <p:anim calcmode="lin" valueType="num">
                                          <p:cBhvr>
                                            <p:cTn id="142" dur="1000" fill="hold"/>
                                            <p:tgtEl>
                                              <p:spTgt spid="128"/>
                                            </p:tgtEl>
                                            <p:attrNameLst>
                                              <p:attrName>ppt_y</p:attrName>
                                            </p:attrNameLst>
                                          </p:cBhvr>
                                          <p:tavLst>
                                            <p:tav tm="0">
                                              <p:val>
                                                <p:strVal val="#ppt_y+.1"/>
                                              </p:val>
                                            </p:tav>
                                            <p:tav tm="100000">
                                              <p:val>
                                                <p:strVal val="#ppt_y"/>
                                              </p:val>
                                            </p:tav>
                                          </p:tavLst>
                                        </p:anim>
                                      </p:childTnLst>
                                    </p:cTn>
                                  </p:par>
                                  <p:par>
                                    <p:cTn id="143" presetID="21" presetClass="entr" presetSubtype="1" fill="hold" grpId="0" nodeType="withEffect">
                                      <p:stCondLst>
                                        <p:cond delay="8400"/>
                                      </p:stCondLst>
                                      <p:childTnLst>
                                        <p:set>
                                          <p:cBhvr>
                                            <p:cTn id="144" dur="1" fill="hold">
                                              <p:stCondLst>
                                                <p:cond delay="0"/>
                                              </p:stCondLst>
                                            </p:cTn>
                                            <p:tgtEl>
                                              <p:spTgt spid="126"/>
                                            </p:tgtEl>
                                            <p:attrNameLst>
                                              <p:attrName>style.visibility</p:attrName>
                                            </p:attrNameLst>
                                          </p:cBhvr>
                                          <p:to>
                                            <p:strVal val="visible"/>
                                          </p:to>
                                        </p:set>
                                        <p:animEffect transition="in" filter="wheel(1)">
                                          <p:cBhvr>
                                            <p:cTn id="145" dur="1500"/>
                                            <p:tgtEl>
                                              <p:spTgt spid="126"/>
                                            </p:tgtEl>
                                          </p:cBhvr>
                                        </p:animEffect>
                                      </p:childTnLst>
                                    </p:cTn>
                                  </p:par>
                                  <p:par>
                                    <p:cTn id="146" presetID="21" presetClass="entr" presetSubtype="1" fill="hold" grpId="0" nodeType="withEffect">
                                      <p:stCondLst>
                                        <p:cond delay="8650"/>
                                      </p:stCondLst>
                                      <p:childTnLst>
                                        <p:set>
                                          <p:cBhvr>
                                            <p:cTn id="147" dur="1" fill="hold">
                                              <p:stCondLst>
                                                <p:cond delay="0"/>
                                              </p:stCondLst>
                                            </p:cTn>
                                            <p:tgtEl>
                                              <p:spTgt spid="127"/>
                                            </p:tgtEl>
                                            <p:attrNameLst>
                                              <p:attrName>style.visibility</p:attrName>
                                            </p:attrNameLst>
                                          </p:cBhvr>
                                          <p:to>
                                            <p:strVal val="visible"/>
                                          </p:to>
                                        </p:set>
                                        <p:animEffect transition="in" filter="wheel(1)">
                                          <p:cBhvr>
                                            <p:cTn id="148" dur="1500"/>
                                            <p:tgtEl>
                                              <p:spTgt spid="127"/>
                                            </p:tgtEl>
                                          </p:cBhvr>
                                        </p:animEffect>
                                      </p:childTnLst>
                                    </p:cTn>
                                  </p:par>
                                  <p:par>
                                    <p:cTn id="149" presetID="2" presetClass="entr" presetSubtype="2" fill="hold" nodeType="withEffect">
                                      <p:stCondLst>
                                        <p:cond delay="9300"/>
                                      </p:stCondLst>
                                      <p:childTnLst>
                                        <p:set>
                                          <p:cBhvr>
                                            <p:cTn id="150" dur="1" fill="hold">
                                              <p:stCondLst>
                                                <p:cond delay="0"/>
                                              </p:stCondLst>
                                            </p:cTn>
                                            <p:tgtEl>
                                              <p:spTgt spid="96"/>
                                            </p:tgtEl>
                                            <p:attrNameLst>
                                              <p:attrName>style.visibility</p:attrName>
                                            </p:attrNameLst>
                                          </p:cBhvr>
                                          <p:to>
                                            <p:strVal val="visible"/>
                                          </p:to>
                                        </p:set>
                                        <p:anim calcmode="lin" valueType="num">
                                          <p:cBhvr additive="base">
                                            <p:cTn id="151" dur="1000" fill="hold"/>
                                            <p:tgtEl>
                                              <p:spTgt spid="96"/>
                                            </p:tgtEl>
                                            <p:attrNameLst>
                                              <p:attrName>ppt_x</p:attrName>
                                            </p:attrNameLst>
                                          </p:cBhvr>
                                          <p:tavLst>
                                            <p:tav tm="0">
                                              <p:val>
                                                <p:strVal val="1+#ppt_w/2"/>
                                              </p:val>
                                            </p:tav>
                                            <p:tav tm="100000">
                                              <p:val>
                                                <p:strVal val="#ppt_x"/>
                                              </p:val>
                                            </p:tav>
                                          </p:tavLst>
                                        </p:anim>
                                        <p:anim calcmode="lin" valueType="num">
                                          <p:cBhvr additive="base">
                                            <p:cTn id="152"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105" grpId="0" animBg="1"/>
          <p:bldP spid="105" grpId="1" animBg="1"/>
          <p:bldP spid="106" grpId="0" animBg="1"/>
          <p:bldP spid="106" grpId="1" animBg="1"/>
          <p:bldP spid="107" grpId="0" animBg="1"/>
          <p:bldP spid="107" grpId="1" animBg="1"/>
          <p:bldP spid="108" grpId="0" animBg="1"/>
          <p:bldP spid="109" grpId="0" animBg="1"/>
          <p:bldP spid="110" grpId="0"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1" grpId="0" animBg="1"/>
          <p:bldP spid="122" grpId="0" animBg="1"/>
          <p:bldP spid="123" grpId="0" animBg="1"/>
          <p:bldP spid="123" grpId="1" animBg="1"/>
          <p:bldP spid="124" grpId="0" animBg="1"/>
          <p:bldP spid="124" grpId="1" animBg="1"/>
          <p:bldP spid="125" grpId="0" animBg="1"/>
          <p:bldP spid="125" grpId="1" animBg="1"/>
          <p:bldP spid="126" grpId="0" animBg="1"/>
          <p:bldP spid="127" grpId="0" animBg="1"/>
          <p:bldP spid="128"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4" name="图片 3"/>
          <p:cNvPicPr>
            <a:picLocks noChangeAspect="1"/>
          </p:cNvPicPr>
          <p:nvPr/>
        </p:nvPicPr>
        <p:blipFill>
          <a:blip r:embed="rId4"/>
          <a:stretch>
            <a:fillRect/>
          </a:stretch>
        </p:blipFill>
        <p:spPr>
          <a:xfrm>
            <a:off x="857250" y="626459"/>
            <a:ext cx="10610849" cy="5381154"/>
          </a:xfrm>
          <a:prstGeom prst="rect">
            <a:avLst/>
          </a:prstGeom>
        </p:spPr>
      </p:pic>
      <p:sp>
        <p:nvSpPr>
          <p:cNvPr id="28" name="矩形 27"/>
          <p:cNvSpPr/>
          <p:nvPr/>
        </p:nvSpPr>
        <p:spPr>
          <a:xfrm>
            <a:off x="2200117" y="2272956"/>
            <a:ext cx="4968668"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ECDA80">
                    <a:alpha val="14000"/>
                  </a:srgbClr>
                </a:solidFill>
                <a:effectLst/>
                <a:uLnTx/>
                <a:uFillTx/>
                <a:cs typeface="+mn-ea"/>
                <a:sym typeface="+mn-lt"/>
              </a:rPr>
              <a:t>PART ONE</a:t>
            </a:r>
          </a:p>
        </p:txBody>
      </p:sp>
      <p:grpSp>
        <p:nvGrpSpPr>
          <p:cNvPr id="29" name="组合 28"/>
          <p:cNvGrpSpPr/>
          <p:nvPr/>
        </p:nvGrpSpPr>
        <p:grpSpPr>
          <a:xfrm rot="16200000">
            <a:off x="479173" y="2384175"/>
            <a:ext cx="2194159" cy="72000"/>
            <a:chOff x="8802908" y="2554152"/>
            <a:chExt cx="2194159" cy="72000"/>
          </a:xfrm>
        </p:grpSpPr>
        <p:cxnSp>
          <p:nvCxnSpPr>
            <p:cNvPr id="30" name="直接连接符 29"/>
            <p:cNvCxnSpPr/>
            <p:nvPr/>
          </p:nvCxnSpPr>
          <p:spPr>
            <a:xfrm rot="5400000" flipV="1">
              <a:off x="9892844" y="1496103"/>
              <a:ext cx="0" cy="2179871"/>
            </a:xfrm>
            <a:prstGeom prst="line">
              <a:avLst/>
            </a:prstGeom>
            <a:ln>
              <a:solidFill>
                <a:srgbClr val="ECDA80"/>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0781067" y="2554152"/>
              <a:ext cx="216000" cy="72000"/>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32" name="矩形 31"/>
          <p:cNvSpPr/>
          <p:nvPr/>
        </p:nvSpPr>
        <p:spPr>
          <a:xfrm>
            <a:off x="2200117" y="3598983"/>
            <a:ext cx="3850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It has survived not only five centuries, </a:t>
            </a:r>
            <a:endParaRPr kumimoji="0" lang="en-US" altLang="zh-CN" sz="12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but also the leap into electronic typesetting, remaining essentially unchanged</a:t>
            </a:r>
          </a:p>
        </p:txBody>
      </p:sp>
      <p:sp>
        <p:nvSpPr>
          <p:cNvPr id="33" name="矩形 32"/>
          <p:cNvSpPr/>
          <p:nvPr/>
        </p:nvSpPr>
        <p:spPr>
          <a:xfrm>
            <a:off x="1503376" y="1517317"/>
            <a:ext cx="346249" cy="1618114"/>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srgbClr val="ECDA80"/>
                </a:solidFill>
                <a:effectLst/>
                <a:uLnTx/>
                <a:uFillTx/>
                <a:cs typeface="+mn-ea"/>
                <a:sym typeface="+mn-lt"/>
              </a:rPr>
              <a:t>TEXT HERE</a:t>
            </a:r>
            <a:endParaRPr kumimoji="0" lang="en-US" altLang="zh-CN" sz="700" b="1" i="0" u="none" strike="noStrike" kern="1200" cap="none" spc="0" normalizeH="0" baseline="0" noProof="0" dirty="0">
              <a:ln>
                <a:noFill/>
              </a:ln>
              <a:solidFill>
                <a:srgbClr val="ECDA80"/>
              </a:solidFill>
              <a:effectLst/>
              <a:uLnTx/>
              <a:uFillTx/>
              <a:cs typeface="+mn-ea"/>
              <a:sym typeface="+mn-lt"/>
            </a:endParaRPr>
          </a:p>
        </p:txBody>
      </p:sp>
      <p:pic>
        <p:nvPicPr>
          <p:cNvPr id="21" name="图片 20"/>
          <p:cNvPicPr>
            <a:picLocks noChangeAspect="1"/>
          </p:cNvPicPr>
          <p:nvPr/>
        </p:nvPicPr>
        <p:blipFill rotWithShape="1">
          <a:blip r:embed="rId5" cstate="screen"/>
          <a:srcRect/>
          <a:stretch>
            <a:fillRect/>
          </a:stretch>
        </p:blipFill>
        <p:spPr>
          <a:xfrm>
            <a:off x="-4" y="4419600"/>
            <a:ext cx="12191999" cy="2435632"/>
          </a:xfrm>
          <a:prstGeom prst="rect">
            <a:avLst/>
          </a:prstGeom>
        </p:spPr>
      </p:pic>
      <p:pic>
        <p:nvPicPr>
          <p:cNvPr id="20" name="图片 19"/>
          <p:cNvPicPr>
            <a:picLocks noChangeAspect="1"/>
          </p:cNvPicPr>
          <p:nvPr/>
        </p:nvPicPr>
        <p:blipFill rotWithShape="1">
          <a:blip r:embed="rId6" cstate="screen"/>
          <a:srcRect/>
          <a:stretch>
            <a:fillRect/>
          </a:stretch>
        </p:blipFill>
        <p:spPr>
          <a:xfrm>
            <a:off x="-1" y="5469617"/>
            <a:ext cx="12192001" cy="1352550"/>
          </a:xfrm>
          <a:prstGeom prst="rect">
            <a:avLst/>
          </a:prstGeom>
        </p:spPr>
      </p:pic>
      <p:sp>
        <p:nvSpPr>
          <p:cNvPr id="27" name="矩形 26"/>
          <p:cNvSpPr/>
          <p:nvPr/>
        </p:nvSpPr>
        <p:spPr>
          <a:xfrm>
            <a:off x="7744843" y="1072397"/>
            <a:ext cx="3150131" cy="5522297"/>
          </a:xfrm>
          <a:prstGeom prst="rect">
            <a:avLst/>
          </a:prstGeom>
        </p:spPr>
        <p:txBody>
          <a:bodyPr wrap="square">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0000" b="1" i="0" u="none" strike="noStrike" kern="1200" cap="none" spc="0" normalizeH="0" baseline="0" noProof="0" dirty="0">
                <a:ln>
                  <a:gradFill>
                    <a:gsLst>
                      <a:gs pos="0">
                        <a:srgbClr val="FBE29E"/>
                      </a:gs>
                      <a:gs pos="100000">
                        <a:srgbClr val="B38633"/>
                      </a:gs>
                    </a:gsLst>
                    <a:lin ang="5400000" scaled="1"/>
                  </a:gradFill>
                </a:ln>
                <a:noFill/>
                <a:effectLst>
                  <a:glow rad="12700">
                    <a:srgbClr val="FBE29E"/>
                  </a:glow>
                </a:effectLst>
                <a:uLnTx/>
                <a:uFillTx/>
                <a:cs typeface="+mn-ea"/>
                <a:sym typeface="+mn-lt"/>
              </a:rPr>
              <a:t>3</a:t>
            </a:r>
          </a:p>
        </p:txBody>
      </p:sp>
      <p:pic>
        <p:nvPicPr>
          <p:cNvPr id="12" name="图片 11"/>
          <p:cNvPicPr>
            <a:picLocks noChangeAspect="1"/>
          </p:cNvPicPr>
          <p:nvPr/>
        </p:nvPicPr>
        <p:blipFill rotWithShape="1">
          <a:blip r:embed="rId7" cstate="screen"/>
          <a:srcRect/>
          <a:stretch>
            <a:fillRect/>
          </a:stretch>
        </p:blipFill>
        <p:spPr>
          <a:xfrm flipH="1">
            <a:off x="-3" y="4416831"/>
            <a:ext cx="12192002" cy="2438401"/>
          </a:xfrm>
          <a:prstGeom prst="rect">
            <a:avLst/>
          </a:prstGeom>
        </p:spPr>
      </p:pic>
      <p:sp>
        <p:nvSpPr>
          <p:cNvPr id="26" name="矩形 25"/>
          <p:cNvSpPr/>
          <p:nvPr/>
        </p:nvSpPr>
        <p:spPr>
          <a:xfrm>
            <a:off x="2200117" y="2148462"/>
            <a:ext cx="430517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ECDA80"/>
                </a:solidFill>
                <a:effectLst/>
                <a:uLnTx/>
                <a:uFillTx/>
                <a:cs typeface="+mn-ea"/>
                <a:sym typeface="+mn-lt"/>
              </a:rPr>
              <a:t>202X</a:t>
            </a:r>
            <a:r>
              <a:rPr kumimoji="0" lang="zh-CN" altLang="en-US" sz="4000" b="0" i="0" u="none" strike="noStrike" kern="1200" cap="none" spc="0" normalizeH="0" baseline="0" noProof="0" dirty="0">
                <a:ln>
                  <a:noFill/>
                </a:ln>
                <a:solidFill>
                  <a:srgbClr val="ECDA80"/>
                </a:solidFill>
                <a:effectLst/>
                <a:uLnTx/>
                <a:uFillTx/>
                <a:cs typeface="+mn-ea"/>
                <a:sym typeface="+mn-lt"/>
              </a:rPr>
              <a:t>年度</a:t>
            </a:r>
            <a:endParaRPr kumimoji="0" lang="en-US" altLang="zh-CN" sz="4000" b="0" i="0" u="none" strike="noStrike" kern="1200" cap="none" spc="0" normalizeH="0" baseline="0" noProof="0" dirty="0">
              <a:ln>
                <a:noFill/>
              </a:ln>
              <a:solidFill>
                <a:srgbClr val="ECDA80"/>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ECDA80"/>
                </a:solidFill>
                <a:effectLst/>
                <a:uLnTx/>
                <a:uFillTx/>
                <a:cs typeface="+mn-ea"/>
                <a:sym typeface="+mn-lt"/>
              </a:rPr>
              <a:t>全年销售亮点概述</a:t>
            </a:r>
            <a:endParaRPr kumimoji="0" lang="en-US" altLang="zh-CN" sz="4000" b="0" i="0" u="none" strike="noStrike" kern="1200" cap="none" spc="0" normalizeH="0" baseline="0" noProof="0" dirty="0">
              <a:ln>
                <a:noFill/>
              </a:ln>
              <a:solidFill>
                <a:srgbClr val="ECDA80"/>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par>
                                <p:cTn id="13" presetID="12" presetClass="entr" presetSubtype="1" fill="hold" grpId="0" nodeType="withEffect">
                                  <p:stCondLst>
                                    <p:cond delay="0"/>
                                  </p:stCondLst>
                                  <p:iterate type="lt">
                                    <p:tmPct val="10000"/>
                                  </p:iterate>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00"/>
                                        <p:tgtEl>
                                          <p:spTgt spid="32"/>
                                        </p:tgtEl>
                                        <p:attrNameLst>
                                          <p:attrName>ppt_y</p:attrName>
                                        </p:attrNameLst>
                                      </p:cBhvr>
                                      <p:tavLst>
                                        <p:tav tm="0">
                                          <p:val>
                                            <p:strVal val="#ppt_y-#ppt_h*1.125000"/>
                                          </p:val>
                                        </p:tav>
                                        <p:tav tm="100000">
                                          <p:val>
                                            <p:strVal val="#ppt_y"/>
                                          </p:val>
                                        </p:tav>
                                      </p:tavLst>
                                    </p:anim>
                                    <p:animEffect transition="in" filter="wipe(down)">
                                      <p:cBhvr>
                                        <p:cTn id="16" dur="200"/>
                                        <p:tgtEl>
                                          <p:spTgt spid="32"/>
                                        </p:tgtEl>
                                      </p:cBhvr>
                                    </p:animEffect>
                                  </p:childTnLst>
                                </p:cTn>
                              </p:par>
                            </p:childTnLst>
                          </p:cTn>
                        </p:par>
                        <p:par>
                          <p:cTn id="17" fill="hold">
                            <p:stCondLst>
                              <p:cond delay="2559"/>
                            </p:stCondLst>
                            <p:childTnLst>
                              <p:par>
                                <p:cTn id="18" presetID="2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03</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全年销售亮点概述</a:t>
            </a:r>
          </a:p>
        </p:txBody>
      </p:sp>
      <p:grpSp>
        <p:nvGrpSpPr>
          <p:cNvPr id="50" name="组合 49"/>
          <p:cNvGrpSpPr/>
          <p:nvPr/>
        </p:nvGrpSpPr>
        <p:grpSpPr>
          <a:xfrm>
            <a:off x="6627912" y="5095381"/>
            <a:ext cx="1928283" cy="982342"/>
            <a:chOff x="6792755" y="2564780"/>
            <a:chExt cx="1446212" cy="736757"/>
          </a:xfrm>
        </p:grpSpPr>
        <p:sp>
          <p:nvSpPr>
            <p:cNvPr id="51"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52" name="文本框 13"/>
            <p:cNvSpPr txBox="1">
              <a:spLocks noChangeArrowheads="1"/>
            </p:cNvSpPr>
            <p:nvPr/>
          </p:nvSpPr>
          <p:spPr bwMode="auto">
            <a:xfrm>
              <a:off x="6792755" y="2564780"/>
              <a:ext cx="1446212"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00" dirty="0">
                  <a:solidFill>
                    <a:srgbClr val="FBE29E"/>
                  </a:solidFill>
                  <a:latin typeface="+mn-lt"/>
                  <a:ea typeface="+mn-ea"/>
                  <a:cs typeface="+mn-ea"/>
                  <a:sym typeface="+mn-lt"/>
                </a:rPr>
                <a:t>Click To</a:t>
              </a:r>
            </a:p>
            <a:p>
              <a:pPr defTabSz="914400" fontAlgn="base">
                <a:spcBef>
                  <a:spcPct val="0"/>
                </a:spcBef>
                <a:spcAft>
                  <a:spcPct val="0"/>
                </a:spcAft>
              </a:pPr>
              <a:r>
                <a:rPr lang="en-US" altLang="zh-CN" sz="1465" b="1" dirty="0">
                  <a:solidFill>
                    <a:srgbClr val="FBE29E"/>
                  </a:solidFill>
                  <a:latin typeface="+mn-lt"/>
                  <a:ea typeface="+mn-ea"/>
                  <a:cs typeface="+mn-ea"/>
                  <a:sym typeface="+mn-lt"/>
                </a:rPr>
                <a:t>Add Title Here</a:t>
              </a:r>
              <a:endParaRPr lang="zh-CN" altLang="en-US" sz="1465" b="1" dirty="0">
                <a:solidFill>
                  <a:srgbClr val="FBE29E"/>
                </a:solidFill>
                <a:latin typeface="+mn-lt"/>
                <a:ea typeface="+mn-ea"/>
                <a:cs typeface="+mn-ea"/>
                <a:sym typeface="+mn-lt"/>
              </a:endParaRPr>
            </a:p>
          </p:txBody>
        </p:sp>
      </p:grpSp>
      <p:grpSp>
        <p:nvGrpSpPr>
          <p:cNvPr id="53" name="组合 52"/>
          <p:cNvGrpSpPr/>
          <p:nvPr/>
        </p:nvGrpSpPr>
        <p:grpSpPr>
          <a:xfrm>
            <a:off x="4154239" y="5122178"/>
            <a:ext cx="1928283" cy="982342"/>
            <a:chOff x="6792755" y="2564780"/>
            <a:chExt cx="1446212" cy="736757"/>
          </a:xfrm>
        </p:grpSpPr>
        <p:sp>
          <p:nvSpPr>
            <p:cNvPr id="54"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55" name="文本框 13"/>
            <p:cNvSpPr txBox="1">
              <a:spLocks noChangeArrowheads="1"/>
            </p:cNvSpPr>
            <p:nvPr/>
          </p:nvSpPr>
          <p:spPr bwMode="auto">
            <a:xfrm>
              <a:off x="6792755" y="2564780"/>
              <a:ext cx="1446212"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00" dirty="0">
                  <a:solidFill>
                    <a:srgbClr val="FBE29E"/>
                  </a:solidFill>
                  <a:latin typeface="+mn-lt"/>
                  <a:ea typeface="+mn-ea"/>
                  <a:cs typeface="+mn-ea"/>
                  <a:sym typeface="+mn-lt"/>
                </a:rPr>
                <a:t>Click To</a:t>
              </a:r>
            </a:p>
            <a:p>
              <a:pPr defTabSz="914400" fontAlgn="base">
                <a:spcBef>
                  <a:spcPct val="0"/>
                </a:spcBef>
                <a:spcAft>
                  <a:spcPct val="0"/>
                </a:spcAft>
              </a:pPr>
              <a:r>
                <a:rPr lang="en-US" altLang="zh-CN" sz="1465" b="1" dirty="0">
                  <a:solidFill>
                    <a:srgbClr val="FBE29E"/>
                  </a:solidFill>
                  <a:latin typeface="+mn-lt"/>
                  <a:ea typeface="+mn-ea"/>
                  <a:cs typeface="+mn-ea"/>
                  <a:sym typeface="+mn-lt"/>
                </a:rPr>
                <a:t>Add Title Here</a:t>
              </a:r>
              <a:endParaRPr lang="zh-CN" altLang="en-US" sz="1465" b="1" dirty="0">
                <a:solidFill>
                  <a:srgbClr val="FBE29E"/>
                </a:solidFill>
                <a:latin typeface="+mn-lt"/>
                <a:ea typeface="+mn-ea"/>
                <a:cs typeface="+mn-ea"/>
                <a:sym typeface="+mn-lt"/>
              </a:endParaRPr>
            </a:p>
          </p:txBody>
        </p:sp>
      </p:grpSp>
      <p:grpSp>
        <p:nvGrpSpPr>
          <p:cNvPr id="56" name="组合 55"/>
          <p:cNvGrpSpPr/>
          <p:nvPr/>
        </p:nvGrpSpPr>
        <p:grpSpPr>
          <a:xfrm>
            <a:off x="1807565" y="5095381"/>
            <a:ext cx="1928283" cy="982342"/>
            <a:chOff x="6792755" y="2564780"/>
            <a:chExt cx="1446212" cy="736757"/>
          </a:xfrm>
        </p:grpSpPr>
        <p:sp>
          <p:nvSpPr>
            <p:cNvPr id="57"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58" name="文本框 13"/>
            <p:cNvSpPr txBox="1">
              <a:spLocks noChangeArrowheads="1"/>
            </p:cNvSpPr>
            <p:nvPr/>
          </p:nvSpPr>
          <p:spPr bwMode="auto">
            <a:xfrm>
              <a:off x="6792755" y="2564780"/>
              <a:ext cx="1446212"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00" dirty="0">
                  <a:solidFill>
                    <a:srgbClr val="FBE29E"/>
                  </a:solidFill>
                  <a:latin typeface="+mn-lt"/>
                  <a:ea typeface="+mn-ea"/>
                  <a:cs typeface="+mn-ea"/>
                  <a:sym typeface="+mn-lt"/>
                </a:rPr>
                <a:t>Click To</a:t>
              </a:r>
            </a:p>
            <a:p>
              <a:pPr defTabSz="914400" fontAlgn="base">
                <a:spcBef>
                  <a:spcPct val="0"/>
                </a:spcBef>
                <a:spcAft>
                  <a:spcPct val="0"/>
                </a:spcAft>
              </a:pPr>
              <a:r>
                <a:rPr lang="en-US" altLang="zh-CN" sz="1465" b="1" dirty="0">
                  <a:solidFill>
                    <a:srgbClr val="FBE29E"/>
                  </a:solidFill>
                  <a:latin typeface="+mn-lt"/>
                  <a:ea typeface="+mn-ea"/>
                  <a:cs typeface="+mn-ea"/>
                  <a:sym typeface="+mn-lt"/>
                </a:rPr>
                <a:t>Add Title Here</a:t>
              </a:r>
              <a:endParaRPr lang="zh-CN" altLang="en-US" sz="1465" b="1" dirty="0">
                <a:solidFill>
                  <a:srgbClr val="FBE29E"/>
                </a:solidFill>
                <a:latin typeface="+mn-lt"/>
                <a:ea typeface="+mn-ea"/>
                <a:cs typeface="+mn-ea"/>
                <a:sym typeface="+mn-lt"/>
              </a:endParaRPr>
            </a:p>
          </p:txBody>
        </p:sp>
      </p:grpSp>
      <p:grpSp>
        <p:nvGrpSpPr>
          <p:cNvPr id="75" name="组合 74"/>
          <p:cNvGrpSpPr/>
          <p:nvPr/>
        </p:nvGrpSpPr>
        <p:grpSpPr>
          <a:xfrm>
            <a:off x="1674844" y="2685490"/>
            <a:ext cx="1524000" cy="1524000"/>
            <a:chOff x="1348740" y="1877973"/>
            <a:chExt cx="1143000" cy="1143000"/>
          </a:xfrm>
        </p:grpSpPr>
        <p:sp>
          <p:nvSpPr>
            <p:cNvPr id="76" name="Freeform 21"/>
            <p:cNvSpPr>
              <a:spLocks noEditPoints="1"/>
            </p:cNvSpPr>
            <p:nvPr/>
          </p:nvSpPr>
          <p:spPr bwMode="auto">
            <a:xfrm>
              <a:off x="1723073" y="2290762"/>
              <a:ext cx="419100" cy="301625"/>
            </a:xfrm>
            <a:custGeom>
              <a:avLst/>
              <a:gdLst>
                <a:gd name="T0" fmla="*/ 111 w 139"/>
                <a:gd name="T1" fmla="*/ 37 h 100"/>
                <a:gd name="T2" fmla="*/ 102 w 139"/>
                <a:gd name="T3" fmla="*/ 46 h 100"/>
                <a:gd name="T4" fmla="*/ 105 w 139"/>
                <a:gd name="T5" fmla="*/ 54 h 100"/>
                <a:gd name="T6" fmla="*/ 88 w 139"/>
                <a:gd name="T7" fmla="*/ 81 h 100"/>
                <a:gd name="T8" fmla="*/ 90 w 139"/>
                <a:gd name="T9" fmla="*/ 82 h 100"/>
                <a:gd name="T10" fmla="*/ 101 w 139"/>
                <a:gd name="T11" fmla="*/ 72 h 100"/>
                <a:gd name="T12" fmla="*/ 96 w 139"/>
                <a:gd name="T13" fmla="*/ 100 h 100"/>
                <a:gd name="T14" fmla="*/ 105 w 139"/>
                <a:gd name="T15" fmla="*/ 100 h 100"/>
                <a:gd name="T16" fmla="*/ 111 w 139"/>
                <a:gd name="T17" fmla="*/ 88 h 100"/>
                <a:gd name="T18" fmla="*/ 118 w 139"/>
                <a:gd name="T19" fmla="*/ 100 h 100"/>
                <a:gd name="T20" fmla="*/ 127 w 139"/>
                <a:gd name="T21" fmla="*/ 100 h 100"/>
                <a:gd name="T22" fmla="*/ 122 w 139"/>
                <a:gd name="T23" fmla="*/ 72 h 100"/>
                <a:gd name="T24" fmla="*/ 133 w 139"/>
                <a:gd name="T25" fmla="*/ 82 h 100"/>
                <a:gd name="T26" fmla="*/ 135 w 139"/>
                <a:gd name="T27" fmla="*/ 81 h 100"/>
                <a:gd name="T28" fmla="*/ 118 w 139"/>
                <a:gd name="T29" fmla="*/ 54 h 100"/>
                <a:gd name="T30" fmla="*/ 121 w 139"/>
                <a:gd name="T31" fmla="*/ 46 h 100"/>
                <a:gd name="T32" fmla="*/ 111 w 139"/>
                <a:gd name="T33" fmla="*/ 37 h 100"/>
                <a:gd name="T34" fmla="*/ 43 w 139"/>
                <a:gd name="T35" fmla="*/ 0 h 100"/>
                <a:gd name="T36" fmla="*/ 27 w 139"/>
                <a:gd name="T37" fmla="*/ 15 h 100"/>
                <a:gd name="T38" fmla="*/ 33 w 139"/>
                <a:gd name="T39" fmla="*/ 27 h 100"/>
                <a:gd name="T40" fmla="*/ 5 w 139"/>
                <a:gd name="T41" fmla="*/ 70 h 100"/>
                <a:gd name="T42" fmla="*/ 9 w 139"/>
                <a:gd name="T43" fmla="*/ 71 h 100"/>
                <a:gd name="T44" fmla="*/ 26 w 139"/>
                <a:gd name="T45" fmla="*/ 56 h 100"/>
                <a:gd name="T46" fmla="*/ 18 w 139"/>
                <a:gd name="T47" fmla="*/ 100 h 100"/>
                <a:gd name="T48" fmla="*/ 32 w 139"/>
                <a:gd name="T49" fmla="*/ 100 h 100"/>
                <a:gd name="T50" fmla="*/ 43 w 139"/>
                <a:gd name="T51" fmla="*/ 82 h 100"/>
                <a:gd name="T52" fmla="*/ 53 w 139"/>
                <a:gd name="T53" fmla="*/ 100 h 100"/>
                <a:gd name="T54" fmla="*/ 68 w 139"/>
                <a:gd name="T55" fmla="*/ 100 h 100"/>
                <a:gd name="T56" fmla="*/ 60 w 139"/>
                <a:gd name="T57" fmla="*/ 56 h 100"/>
                <a:gd name="T58" fmla="*/ 77 w 139"/>
                <a:gd name="T59" fmla="*/ 71 h 100"/>
                <a:gd name="T60" fmla="*/ 80 w 139"/>
                <a:gd name="T61" fmla="*/ 70 h 100"/>
                <a:gd name="T62" fmla="*/ 53 w 139"/>
                <a:gd name="T63" fmla="*/ 27 h 100"/>
                <a:gd name="T64" fmla="*/ 58 w 139"/>
                <a:gd name="T65" fmla="*/ 15 h 100"/>
                <a:gd name="T66" fmla="*/ 43 w 139"/>
                <a:gd name="T6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00">
                  <a:moveTo>
                    <a:pt x="111" y="37"/>
                  </a:moveTo>
                  <a:cubicBezTo>
                    <a:pt x="106" y="37"/>
                    <a:pt x="102" y="41"/>
                    <a:pt x="102" y="46"/>
                  </a:cubicBezTo>
                  <a:cubicBezTo>
                    <a:pt x="102" y="49"/>
                    <a:pt x="103" y="52"/>
                    <a:pt x="105" y="54"/>
                  </a:cubicBezTo>
                  <a:cubicBezTo>
                    <a:pt x="95" y="57"/>
                    <a:pt x="84" y="78"/>
                    <a:pt x="88" y="81"/>
                  </a:cubicBezTo>
                  <a:cubicBezTo>
                    <a:pt x="88" y="82"/>
                    <a:pt x="89" y="82"/>
                    <a:pt x="90" y="82"/>
                  </a:cubicBezTo>
                  <a:cubicBezTo>
                    <a:pt x="93" y="82"/>
                    <a:pt x="97" y="77"/>
                    <a:pt x="101" y="72"/>
                  </a:cubicBezTo>
                  <a:cubicBezTo>
                    <a:pt x="98" y="81"/>
                    <a:pt x="97" y="91"/>
                    <a:pt x="96" y="100"/>
                  </a:cubicBezTo>
                  <a:cubicBezTo>
                    <a:pt x="105" y="100"/>
                    <a:pt x="105" y="100"/>
                    <a:pt x="105" y="100"/>
                  </a:cubicBezTo>
                  <a:cubicBezTo>
                    <a:pt x="105" y="95"/>
                    <a:pt x="108" y="88"/>
                    <a:pt x="111" y="88"/>
                  </a:cubicBezTo>
                  <a:cubicBezTo>
                    <a:pt x="115" y="88"/>
                    <a:pt x="118" y="95"/>
                    <a:pt x="118" y="100"/>
                  </a:cubicBezTo>
                  <a:cubicBezTo>
                    <a:pt x="127" y="100"/>
                    <a:pt x="127" y="100"/>
                    <a:pt x="127" y="100"/>
                  </a:cubicBezTo>
                  <a:cubicBezTo>
                    <a:pt x="126" y="91"/>
                    <a:pt x="124" y="81"/>
                    <a:pt x="122" y="72"/>
                  </a:cubicBezTo>
                  <a:cubicBezTo>
                    <a:pt x="125" y="77"/>
                    <a:pt x="130" y="82"/>
                    <a:pt x="133" y="82"/>
                  </a:cubicBezTo>
                  <a:cubicBezTo>
                    <a:pt x="134" y="82"/>
                    <a:pt x="134" y="82"/>
                    <a:pt x="135" y="81"/>
                  </a:cubicBezTo>
                  <a:cubicBezTo>
                    <a:pt x="139" y="78"/>
                    <a:pt x="128" y="57"/>
                    <a:pt x="118" y="54"/>
                  </a:cubicBezTo>
                  <a:cubicBezTo>
                    <a:pt x="120" y="52"/>
                    <a:pt x="121" y="49"/>
                    <a:pt x="121" y="46"/>
                  </a:cubicBezTo>
                  <a:cubicBezTo>
                    <a:pt x="121" y="41"/>
                    <a:pt x="117" y="37"/>
                    <a:pt x="111" y="37"/>
                  </a:cubicBezTo>
                  <a:moveTo>
                    <a:pt x="43" y="0"/>
                  </a:moveTo>
                  <a:cubicBezTo>
                    <a:pt x="34" y="0"/>
                    <a:pt x="27" y="7"/>
                    <a:pt x="27" y="15"/>
                  </a:cubicBezTo>
                  <a:cubicBezTo>
                    <a:pt x="27" y="20"/>
                    <a:pt x="30" y="24"/>
                    <a:pt x="33" y="27"/>
                  </a:cubicBezTo>
                  <a:cubicBezTo>
                    <a:pt x="17" y="33"/>
                    <a:pt x="0" y="64"/>
                    <a:pt x="5" y="70"/>
                  </a:cubicBezTo>
                  <a:cubicBezTo>
                    <a:pt x="6" y="71"/>
                    <a:pt x="7" y="71"/>
                    <a:pt x="9" y="71"/>
                  </a:cubicBezTo>
                  <a:cubicBezTo>
                    <a:pt x="14" y="71"/>
                    <a:pt x="21" y="63"/>
                    <a:pt x="26" y="56"/>
                  </a:cubicBezTo>
                  <a:cubicBezTo>
                    <a:pt x="22" y="70"/>
                    <a:pt x="19" y="86"/>
                    <a:pt x="18" y="100"/>
                  </a:cubicBezTo>
                  <a:cubicBezTo>
                    <a:pt x="32" y="100"/>
                    <a:pt x="32" y="100"/>
                    <a:pt x="32" y="100"/>
                  </a:cubicBezTo>
                  <a:cubicBezTo>
                    <a:pt x="32" y="92"/>
                    <a:pt x="37" y="82"/>
                    <a:pt x="43" y="82"/>
                  </a:cubicBezTo>
                  <a:cubicBezTo>
                    <a:pt x="48" y="82"/>
                    <a:pt x="53" y="92"/>
                    <a:pt x="53" y="100"/>
                  </a:cubicBezTo>
                  <a:cubicBezTo>
                    <a:pt x="68" y="100"/>
                    <a:pt x="68" y="100"/>
                    <a:pt x="68" y="100"/>
                  </a:cubicBezTo>
                  <a:cubicBezTo>
                    <a:pt x="66" y="86"/>
                    <a:pt x="63" y="70"/>
                    <a:pt x="60" y="56"/>
                  </a:cubicBezTo>
                  <a:cubicBezTo>
                    <a:pt x="65" y="63"/>
                    <a:pt x="72" y="71"/>
                    <a:pt x="77" y="71"/>
                  </a:cubicBezTo>
                  <a:cubicBezTo>
                    <a:pt x="78" y="71"/>
                    <a:pt x="79" y="71"/>
                    <a:pt x="80" y="70"/>
                  </a:cubicBezTo>
                  <a:cubicBezTo>
                    <a:pt x="86" y="64"/>
                    <a:pt x="68" y="33"/>
                    <a:pt x="53" y="27"/>
                  </a:cubicBezTo>
                  <a:cubicBezTo>
                    <a:pt x="56" y="24"/>
                    <a:pt x="58" y="20"/>
                    <a:pt x="58" y="15"/>
                  </a:cubicBezTo>
                  <a:cubicBezTo>
                    <a:pt x="58" y="7"/>
                    <a:pt x="51" y="0"/>
                    <a:pt x="43" y="0"/>
                  </a:cubicBezTo>
                </a:path>
              </a:pathLst>
            </a:custGeom>
            <a:gradFill>
              <a:gsLst>
                <a:gs pos="952">
                  <a:srgbClr val="FBE29E"/>
                </a:gs>
                <a:gs pos="100000">
                  <a:srgbClr val="B38633"/>
                </a:gs>
              </a:gsLst>
              <a:lin ang="10800000" scaled="1"/>
            </a:gradFill>
            <a:ln>
              <a:noFill/>
            </a:ln>
          </p:spPr>
          <p:txBody>
            <a:bodyPr/>
            <a:lstStyle/>
            <a:p>
              <a:pPr defTabSz="914400">
                <a:defRPr/>
              </a:pPr>
              <a:endParaRPr lang="zh-CN" altLang="en-US">
                <a:solidFill>
                  <a:srgbClr val="FBE29E"/>
                </a:solidFill>
                <a:cs typeface="+mn-ea"/>
                <a:sym typeface="+mn-lt"/>
              </a:endParaRPr>
            </a:p>
          </p:txBody>
        </p:sp>
        <p:sp>
          <p:nvSpPr>
            <p:cNvPr id="77" name="椭圆 76"/>
            <p:cNvSpPr/>
            <p:nvPr/>
          </p:nvSpPr>
          <p:spPr>
            <a:xfrm>
              <a:off x="1348740" y="1877973"/>
              <a:ext cx="1143000" cy="11430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grpSp>
      <p:grpSp>
        <p:nvGrpSpPr>
          <p:cNvPr id="78" name="组合 77"/>
          <p:cNvGrpSpPr/>
          <p:nvPr/>
        </p:nvGrpSpPr>
        <p:grpSpPr>
          <a:xfrm>
            <a:off x="4031964" y="2685490"/>
            <a:ext cx="1524000" cy="1524000"/>
            <a:chOff x="3162300" y="1877973"/>
            <a:chExt cx="1143000" cy="1143000"/>
          </a:xfrm>
        </p:grpSpPr>
        <p:sp>
          <p:nvSpPr>
            <p:cNvPr id="79" name="Freeform 17"/>
            <p:cNvSpPr>
              <a:spLocks noEditPoints="1"/>
            </p:cNvSpPr>
            <p:nvPr/>
          </p:nvSpPr>
          <p:spPr bwMode="auto">
            <a:xfrm>
              <a:off x="3576081" y="2247899"/>
              <a:ext cx="366713" cy="344488"/>
            </a:xfrm>
            <a:custGeom>
              <a:avLst/>
              <a:gdLst>
                <a:gd name="T0" fmla="*/ 182 w 194"/>
                <a:gd name="T1" fmla="*/ 95 h 182"/>
                <a:gd name="T2" fmla="*/ 139 w 194"/>
                <a:gd name="T3" fmla="*/ 95 h 182"/>
                <a:gd name="T4" fmla="*/ 139 w 194"/>
                <a:gd name="T5" fmla="*/ 170 h 182"/>
                <a:gd name="T6" fmla="*/ 119 w 194"/>
                <a:gd name="T7" fmla="*/ 170 h 182"/>
                <a:gd name="T8" fmla="*/ 119 w 194"/>
                <a:gd name="T9" fmla="*/ 113 h 182"/>
                <a:gd name="T10" fmla="*/ 77 w 194"/>
                <a:gd name="T11" fmla="*/ 113 h 182"/>
                <a:gd name="T12" fmla="*/ 77 w 194"/>
                <a:gd name="T13" fmla="*/ 170 h 182"/>
                <a:gd name="T14" fmla="*/ 56 w 194"/>
                <a:gd name="T15" fmla="*/ 170 h 182"/>
                <a:gd name="T16" fmla="*/ 56 w 194"/>
                <a:gd name="T17" fmla="*/ 128 h 182"/>
                <a:gd name="T18" fmla="*/ 14 w 194"/>
                <a:gd name="T19" fmla="*/ 128 h 182"/>
                <a:gd name="T20" fmla="*/ 14 w 194"/>
                <a:gd name="T21" fmla="*/ 170 h 182"/>
                <a:gd name="T22" fmla="*/ 0 w 194"/>
                <a:gd name="T23" fmla="*/ 170 h 182"/>
                <a:gd name="T24" fmla="*/ 0 w 194"/>
                <a:gd name="T25" fmla="*/ 182 h 182"/>
                <a:gd name="T26" fmla="*/ 194 w 194"/>
                <a:gd name="T27" fmla="*/ 182 h 182"/>
                <a:gd name="T28" fmla="*/ 194 w 194"/>
                <a:gd name="T29" fmla="*/ 170 h 182"/>
                <a:gd name="T30" fmla="*/ 182 w 194"/>
                <a:gd name="T31" fmla="*/ 170 h 182"/>
                <a:gd name="T32" fmla="*/ 182 w 194"/>
                <a:gd name="T33" fmla="*/ 95 h 182"/>
                <a:gd name="T34" fmla="*/ 178 w 194"/>
                <a:gd name="T35" fmla="*/ 0 h 182"/>
                <a:gd name="T36" fmla="*/ 137 w 194"/>
                <a:gd name="T37" fmla="*/ 14 h 182"/>
                <a:gd name="T38" fmla="*/ 149 w 194"/>
                <a:gd name="T39" fmla="*/ 26 h 182"/>
                <a:gd name="T40" fmla="*/ 95 w 194"/>
                <a:gd name="T41" fmla="*/ 93 h 182"/>
                <a:gd name="T42" fmla="*/ 69 w 194"/>
                <a:gd name="T43" fmla="*/ 65 h 182"/>
                <a:gd name="T44" fmla="*/ 64 w 194"/>
                <a:gd name="T45" fmla="*/ 61 h 182"/>
                <a:gd name="T46" fmla="*/ 62 w 194"/>
                <a:gd name="T47" fmla="*/ 65 h 182"/>
                <a:gd name="T48" fmla="*/ 28 w 194"/>
                <a:gd name="T49" fmla="*/ 109 h 182"/>
                <a:gd name="T50" fmla="*/ 36 w 194"/>
                <a:gd name="T51" fmla="*/ 115 h 182"/>
                <a:gd name="T52" fmla="*/ 64 w 194"/>
                <a:gd name="T53" fmla="*/ 75 h 182"/>
                <a:gd name="T54" fmla="*/ 93 w 194"/>
                <a:gd name="T55" fmla="*/ 101 h 182"/>
                <a:gd name="T56" fmla="*/ 97 w 194"/>
                <a:gd name="T57" fmla="*/ 105 h 182"/>
                <a:gd name="T58" fmla="*/ 99 w 194"/>
                <a:gd name="T59" fmla="*/ 101 h 182"/>
                <a:gd name="T60" fmla="*/ 157 w 194"/>
                <a:gd name="T61" fmla="*/ 30 h 182"/>
                <a:gd name="T62" fmla="*/ 172 w 194"/>
                <a:gd name="T63" fmla="*/ 43 h 182"/>
                <a:gd name="T64" fmla="*/ 178 w 194"/>
                <a:gd name="T6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4" h="182">
                  <a:moveTo>
                    <a:pt x="182" y="95"/>
                  </a:moveTo>
                  <a:lnTo>
                    <a:pt x="139" y="95"/>
                  </a:lnTo>
                  <a:lnTo>
                    <a:pt x="139" y="170"/>
                  </a:lnTo>
                  <a:lnTo>
                    <a:pt x="119" y="170"/>
                  </a:lnTo>
                  <a:lnTo>
                    <a:pt x="119" y="113"/>
                  </a:lnTo>
                  <a:lnTo>
                    <a:pt x="77" y="113"/>
                  </a:lnTo>
                  <a:lnTo>
                    <a:pt x="77" y="170"/>
                  </a:lnTo>
                  <a:lnTo>
                    <a:pt x="56" y="170"/>
                  </a:lnTo>
                  <a:lnTo>
                    <a:pt x="56" y="128"/>
                  </a:lnTo>
                  <a:lnTo>
                    <a:pt x="14" y="128"/>
                  </a:lnTo>
                  <a:lnTo>
                    <a:pt x="14" y="170"/>
                  </a:lnTo>
                  <a:lnTo>
                    <a:pt x="0" y="170"/>
                  </a:lnTo>
                  <a:lnTo>
                    <a:pt x="0" y="182"/>
                  </a:lnTo>
                  <a:lnTo>
                    <a:pt x="194" y="182"/>
                  </a:lnTo>
                  <a:lnTo>
                    <a:pt x="194" y="170"/>
                  </a:lnTo>
                  <a:lnTo>
                    <a:pt x="182" y="170"/>
                  </a:lnTo>
                  <a:lnTo>
                    <a:pt x="182" y="95"/>
                  </a:lnTo>
                  <a:close/>
                  <a:moveTo>
                    <a:pt x="178" y="0"/>
                  </a:moveTo>
                  <a:lnTo>
                    <a:pt x="137" y="14"/>
                  </a:lnTo>
                  <a:lnTo>
                    <a:pt x="149" y="26"/>
                  </a:lnTo>
                  <a:lnTo>
                    <a:pt x="95" y="93"/>
                  </a:lnTo>
                  <a:lnTo>
                    <a:pt x="69" y="65"/>
                  </a:lnTo>
                  <a:lnTo>
                    <a:pt x="64" y="61"/>
                  </a:lnTo>
                  <a:lnTo>
                    <a:pt x="62" y="65"/>
                  </a:lnTo>
                  <a:lnTo>
                    <a:pt x="28" y="109"/>
                  </a:lnTo>
                  <a:lnTo>
                    <a:pt x="36" y="115"/>
                  </a:lnTo>
                  <a:lnTo>
                    <a:pt x="64" y="75"/>
                  </a:lnTo>
                  <a:lnTo>
                    <a:pt x="93" y="101"/>
                  </a:lnTo>
                  <a:lnTo>
                    <a:pt x="97" y="105"/>
                  </a:lnTo>
                  <a:lnTo>
                    <a:pt x="99" y="101"/>
                  </a:lnTo>
                  <a:lnTo>
                    <a:pt x="157" y="30"/>
                  </a:lnTo>
                  <a:lnTo>
                    <a:pt x="172" y="43"/>
                  </a:lnTo>
                  <a:lnTo>
                    <a:pt x="178" y="0"/>
                  </a:lnTo>
                  <a:close/>
                </a:path>
              </a:pathLst>
            </a:custGeom>
            <a:gradFill>
              <a:gsLst>
                <a:gs pos="952">
                  <a:srgbClr val="FBE29E"/>
                </a:gs>
                <a:gs pos="100000">
                  <a:srgbClr val="B38633"/>
                </a:gs>
              </a:gsLst>
              <a:lin ang="10800000" scaled="1"/>
            </a:gradFill>
            <a:ln>
              <a:noFill/>
            </a:ln>
          </p:spPr>
          <p:txBody>
            <a:bodyPr/>
            <a:lstStyle/>
            <a:p>
              <a:pPr defTabSz="914400">
                <a:defRPr/>
              </a:pPr>
              <a:endParaRPr lang="zh-CN" altLang="en-US" dirty="0">
                <a:solidFill>
                  <a:srgbClr val="FBE29E"/>
                </a:solidFill>
                <a:cs typeface="+mn-ea"/>
                <a:sym typeface="+mn-lt"/>
              </a:endParaRPr>
            </a:p>
          </p:txBody>
        </p:sp>
        <p:sp>
          <p:nvSpPr>
            <p:cNvPr id="80" name="椭圆 79"/>
            <p:cNvSpPr/>
            <p:nvPr/>
          </p:nvSpPr>
          <p:spPr>
            <a:xfrm>
              <a:off x="3162300" y="1877973"/>
              <a:ext cx="1143000" cy="11430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grpSp>
      <p:grpSp>
        <p:nvGrpSpPr>
          <p:cNvPr id="81" name="组合 80"/>
          <p:cNvGrpSpPr/>
          <p:nvPr/>
        </p:nvGrpSpPr>
        <p:grpSpPr>
          <a:xfrm>
            <a:off x="6389084" y="2685490"/>
            <a:ext cx="1524000" cy="1524000"/>
            <a:chOff x="4945380" y="1877973"/>
            <a:chExt cx="1143000" cy="1143000"/>
          </a:xfrm>
        </p:grpSpPr>
        <p:sp>
          <p:nvSpPr>
            <p:cNvPr id="82" name="Freeform 14"/>
            <p:cNvSpPr>
              <a:spLocks noEditPoints="1"/>
            </p:cNvSpPr>
            <p:nvPr/>
          </p:nvSpPr>
          <p:spPr bwMode="auto">
            <a:xfrm>
              <a:off x="5376702" y="2241866"/>
              <a:ext cx="273050" cy="333375"/>
            </a:xfrm>
            <a:custGeom>
              <a:avLst/>
              <a:gdLst>
                <a:gd name="T0" fmla="*/ 28 w 170"/>
                <a:gd name="T1" fmla="*/ 173 h 208"/>
                <a:gd name="T2" fmla="*/ 52 w 170"/>
                <a:gd name="T3" fmla="*/ 182 h 208"/>
                <a:gd name="T4" fmla="*/ 81 w 170"/>
                <a:gd name="T5" fmla="*/ 173 h 208"/>
                <a:gd name="T6" fmla="*/ 58 w 170"/>
                <a:gd name="T7" fmla="*/ 182 h 208"/>
                <a:gd name="T8" fmla="*/ 81 w 170"/>
                <a:gd name="T9" fmla="*/ 173 h 208"/>
                <a:gd name="T10" fmla="*/ 91 w 170"/>
                <a:gd name="T11" fmla="*/ 173 h 208"/>
                <a:gd name="T12" fmla="*/ 137 w 170"/>
                <a:gd name="T13" fmla="*/ 182 h 208"/>
                <a:gd name="T14" fmla="*/ 117 w 170"/>
                <a:gd name="T15" fmla="*/ 155 h 208"/>
                <a:gd name="T16" fmla="*/ 46 w 170"/>
                <a:gd name="T17" fmla="*/ 163 h 208"/>
                <a:gd name="T18" fmla="*/ 117 w 170"/>
                <a:gd name="T19" fmla="*/ 155 h 208"/>
                <a:gd name="T20" fmla="*/ 28 w 170"/>
                <a:gd name="T21" fmla="*/ 137 h 208"/>
                <a:gd name="T22" fmla="*/ 77 w 170"/>
                <a:gd name="T23" fmla="*/ 145 h 208"/>
                <a:gd name="T24" fmla="*/ 137 w 170"/>
                <a:gd name="T25" fmla="*/ 137 h 208"/>
                <a:gd name="T26" fmla="*/ 91 w 170"/>
                <a:gd name="T27" fmla="*/ 145 h 208"/>
                <a:gd name="T28" fmla="*/ 137 w 170"/>
                <a:gd name="T29" fmla="*/ 137 h 208"/>
                <a:gd name="T30" fmla="*/ 28 w 170"/>
                <a:gd name="T31" fmla="*/ 119 h 208"/>
                <a:gd name="T32" fmla="*/ 34 w 170"/>
                <a:gd name="T33" fmla="*/ 125 h 208"/>
                <a:gd name="T34" fmla="*/ 54 w 170"/>
                <a:gd name="T35" fmla="*/ 119 h 208"/>
                <a:gd name="T36" fmla="*/ 44 w 170"/>
                <a:gd name="T37" fmla="*/ 125 h 208"/>
                <a:gd name="T38" fmla="*/ 54 w 170"/>
                <a:gd name="T39" fmla="*/ 119 h 208"/>
                <a:gd name="T40" fmla="*/ 64 w 170"/>
                <a:gd name="T41" fmla="*/ 119 h 208"/>
                <a:gd name="T42" fmla="*/ 129 w 170"/>
                <a:gd name="T43" fmla="*/ 125 h 208"/>
                <a:gd name="T44" fmla="*/ 111 w 170"/>
                <a:gd name="T45" fmla="*/ 99 h 208"/>
                <a:gd name="T46" fmla="*/ 44 w 170"/>
                <a:gd name="T47" fmla="*/ 107 h 208"/>
                <a:gd name="T48" fmla="*/ 111 w 170"/>
                <a:gd name="T49" fmla="*/ 99 h 208"/>
                <a:gd name="T50" fmla="*/ 125 w 170"/>
                <a:gd name="T51" fmla="*/ 99 h 208"/>
                <a:gd name="T52" fmla="*/ 137 w 170"/>
                <a:gd name="T53" fmla="*/ 107 h 208"/>
                <a:gd name="T54" fmla="*/ 50 w 170"/>
                <a:gd name="T55" fmla="*/ 80 h 208"/>
                <a:gd name="T56" fmla="*/ 28 w 170"/>
                <a:gd name="T57" fmla="*/ 86 h 208"/>
                <a:gd name="T58" fmla="*/ 50 w 170"/>
                <a:gd name="T59" fmla="*/ 80 h 208"/>
                <a:gd name="T60" fmla="*/ 64 w 170"/>
                <a:gd name="T61" fmla="*/ 80 h 208"/>
                <a:gd name="T62" fmla="*/ 137 w 170"/>
                <a:gd name="T63" fmla="*/ 86 h 208"/>
                <a:gd name="T64" fmla="*/ 18 w 170"/>
                <a:gd name="T65" fmla="*/ 54 h 208"/>
                <a:gd name="T66" fmla="*/ 56 w 170"/>
                <a:gd name="T67" fmla="*/ 54 h 208"/>
                <a:gd name="T68" fmla="*/ 10 w 170"/>
                <a:gd name="T69" fmla="*/ 198 h 208"/>
                <a:gd name="T70" fmla="*/ 66 w 170"/>
                <a:gd name="T71" fmla="*/ 64 h 208"/>
                <a:gd name="T72" fmla="*/ 157 w 170"/>
                <a:gd name="T73" fmla="*/ 10 h 208"/>
                <a:gd name="T74" fmla="*/ 10 w 170"/>
                <a:gd name="T75" fmla="*/ 198 h 208"/>
                <a:gd name="T76" fmla="*/ 58 w 170"/>
                <a:gd name="T77" fmla="*/ 0 h 208"/>
                <a:gd name="T78" fmla="*/ 2 w 170"/>
                <a:gd name="T79" fmla="*/ 56 h 208"/>
                <a:gd name="T80" fmla="*/ 0 w 170"/>
                <a:gd name="T81" fmla="*/ 208 h 208"/>
                <a:gd name="T82" fmla="*/ 170 w 170"/>
                <a:gd name="T8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208">
                  <a:moveTo>
                    <a:pt x="52" y="173"/>
                  </a:moveTo>
                  <a:lnTo>
                    <a:pt x="28" y="173"/>
                  </a:lnTo>
                  <a:lnTo>
                    <a:pt x="28" y="182"/>
                  </a:lnTo>
                  <a:lnTo>
                    <a:pt x="52" y="182"/>
                  </a:lnTo>
                  <a:lnTo>
                    <a:pt x="52" y="173"/>
                  </a:lnTo>
                  <a:close/>
                  <a:moveTo>
                    <a:pt x="81" y="173"/>
                  </a:moveTo>
                  <a:lnTo>
                    <a:pt x="58" y="173"/>
                  </a:lnTo>
                  <a:lnTo>
                    <a:pt x="58" y="182"/>
                  </a:lnTo>
                  <a:lnTo>
                    <a:pt x="81" y="182"/>
                  </a:lnTo>
                  <a:lnTo>
                    <a:pt x="81" y="173"/>
                  </a:lnTo>
                  <a:close/>
                  <a:moveTo>
                    <a:pt x="137" y="173"/>
                  </a:moveTo>
                  <a:lnTo>
                    <a:pt x="91" y="173"/>
                  </a:lnTo>
                  <a:lnTo>
                    <a:pt x="91" y="182"/>
                  </a:lnTo>
                  <a:lnTo>
                    <a:pt x="137" y="182"/>
                  </a:lnTo>
                  <a:lnTo>
                    <a:pt x="137" y="173"/>
                  </a:lnTo>
                  <a:close/>
                  <a:moveTo>
                    <a:pt x="117" y="155"/>
                  </a:moveTo>
                  <a:lnTo>
                    <a:pt x="46" y="155"/>
                  </a:lnTo>
                  <a:lnTo>
                    <a:pt x="46" y="163"/>
                  </a:lnTo>
                  <a:lnTo>
                    <a:pt x="117" y="163"/>
                  </a:lnTo>
                  <a:lnTo>
                    <a:pt x="117" y="155"/>
                  </a:lnTo>
                  <a:close/>
                  <a:moveTo>
                    <a:pt x="77" y="137"/>
                  </a:moveTo>
                  <a:lnTo>
                    <a:pt x="28" y="137"/>
                  </a:lnTo>
                  <a:lnTo>
                    <a:pt x="28" y="145"/>
                  </a:lnTo>
                  <a:lnTo>
                    <a:pt x="77" y="145"/>
                  </a:lnTo>
                  <a:lnTo>
                    <a:pt x="77" y="137"/>
                  </a:lnTo>
                  <a:close/>
                  <a:moveTo>
                    <a:pt x="137" y="137"/>
                  </a:moveTo>
                  <a:lnTo>
                    <a:pt x="91" y="137"/>
                  </a:lnTo>
                  <a:lnTo>
                    <a:pt x="91" y="145"/>
                  </a:lnTo>
                  <a:lnTo>
                    <a:pt x="137" y="145"/>
                  </a:lnTo>
                  <a:lnTo>
                    <a:pt x="137" y="137"/>
                  </a:lnTo>
                  <a:close/>
                  <a:moveTo>
                    <a:pt x="34" y="119"/>
                  </a:moveTo>
                  <a:lnTo>
                    <a:pt x="28" y="119"/>
                  </a:lnTo>
                  <a:lnTo>
                    <a:pt x="28" y="125"/>
                  </a:lnTo>
                  <a:lnTo>
                    <a:pt x="34" y="125"/>
                  </a:lnTo>
                  <a:lnTo>
                    <a:pt x="34" y="119"/>
                  </a:lnTo>
                  <a:close/>
                  <a:moveTo>
                    <a:pt x="54" y="119"/>
                  </a:moveTo>
                  <a:lnTo>
                    <a:pt x="44" y="119"/>
                  </a:lnTo>
                  <a:lnTo>
                    <a:pt x="44" y="125"/>
                  </a:lnTo>
                  <a:lnTo>
                    <a:pt x="54" y="125"/>
                  </a:lnTo>
                  <a:lnTo>
                    <a:pt x="54" y="119"/>
                  </a:lnTo>
                  <a:close/>
                  <a:moveTo>
                    <a:pt x="129" y="119"/>
                  </a:moveTo>
                  <a:lnTo>
                    <a:pt x="64" y="119"/>
                  </a:lnTo>
                  <a:lnTo>
                    <a:pt x="64" y="125"/>
                  </a:lnTo>
                  <a:lnTo>
                    <a:pt x="129" y="125"/>
                  </a:lnTo>
                  <a:lnTo>
                    <a:pt x="129" y="119"/>
                  </a:lnTo>
                  <a:close/>
                  <a:moveTo>
                    <a:pt x="111" y="99"/>
                  </a:moveTo>
                  <a:lnTo>
                    <a:pt x="44" y="99"/>
                  </a:lnTo>
                  <a:lnTo>
                    <a:pt x="44" y="107"/>
                  </a:lnTo>
                  <a:lnTo>
                    <a:pt x="111" y="107"/>
                  </a:lnTo>
                  <a:lnTo>
                    <a:pt x="111" y="99"/>
                  </a:lnTo>
                  <a:close/>
                  <a:moveTo>
                    <a:pt x="137" y="99"/>
                  </a:moveTo>
                  <a:lnTo>
                    <a:pt x="125" y="99"/>
                  </a:lnTo>
                  <a:lnTo>
                    <a:pt x="125" y="107"/>
                  </a:lnTo>
                  <a:lnTo>
                    <a:pt x="137" y="107"/>
                  </a:lnTo>
                  <a:lnTo>
                    <a:pt x="137" y="99"/>
                  </a:lnTo>
                  <a:close/>
                  <a:moveTo>
                    <a:pt x="50" y="80"/>
                  </a:moveTo>
                  <a:lnTo>
                    <a:pt x="28" y="80"/>
                  </a:lnTo>
                  <a:lnTo>
                    <a:pt x="28" y="86"/>
                  </a:lnTo>
                  <a:lnTo>
                    <a:pt x="50" y="86"/>
                  </a:lnTo>
                  <a:lnTo>
                    <a:pt x="50" y="80"/>
                  </a:lnTo>
                  <a:close/>
                  <a:moveTo>
                    <a:pt x="137" y="80"/>
                  </a:moveTo>
                  <a:lnTo>
                    <a:pt x="64" y="80"/>
                  </a:lnTo>
                  <a:lnTo>
                    <a:pt x="64" y="86"/>
                  </a:lnTo>
                  <a:lnTo>
                    <a:pt x="137" y="86"/>
                  </a:lnTo>
                  <a:lnTo>
                    <a:pt x="137" y="80"/>
                  </a:lnTo>
                  <a:close/>
                  <a:moveTo>
                    <a:pt x="18" y="54"/>
                  </a:moveTo>
                  <a:lnTo>
                    <a:pt x="56" y="18"/>
                  </a:lnTo>
                  <a:lnTo>
                    <a:pt x="56" y="54"/>
                  </a:lnTo>
                  <a:lnTo>
                    <a:pt x="18" y="54"/>
                  </a:lnTo>
                  <a:close/>
                  <a:moveTo>
                    <a:pt x="10" y="198"/>
                  </a:moveTo>
                  <a:lnTo>
                    <a:pt x="10" y="64"/>
                  </a:lnTo>
                  <a:lnTo>
                    <a:pt x="66" y="64"/>
                  </a:lnTo>
                  <a:lnTo>
                    <a:pt x="66" y="10"/>
                  </a:lnTo>
                  <a:lnTo>
                    <a:pt x="157" y="10"/>
                  </a:lnTo>
                  <a:lnTo>
                    <a:pt x="157" y="198"/>
                  </a:lnTo>
                  <a:lnTo>
                    <a:pt x="10" y="198"/>
                  </a:lnTo>
                  <a:close/>
                  <a:moveTo>
                    <a:pt x="170" y="0"/>
                  </a:moveTo>
                  <a:lnTo>
                    <a:pt x="58" y="0"/>
                  </a:lnTo>
                  <a:lnTo>
                    <a:pt x="56" y="2"/>
                  </a:lnTo>
                  <a:lnTo>
                    <a:pt x="2" y="56"/>
                  </a:lnTo>
                  <a:lnTo>
                    <a:pt x="0" y="58"/>
                  </a:lnTo>
                  <a:lnTo>
                    <a:pt x="0" y="208"/>
                  </a:lnTo>
                  <a:lnTo>
                    <a:pt x="170" y="208"/>
                  </a:lnTo>
                  <a:lnTo>
                    <a:pt x="170" y="0"/>
                  </a:lnTo>
                  <a:close/>
                </a:path>
              </a:pathLst>
            </a:custGeom>
            <a:gradFill>
              <a:gsLst>
                <a:gs pos="952">
                  <a:srgbClr val="FBE29E"/>
                </a:gs>
                <a:gs pos="100000">
                  <a:srgbClr val="B38633"/>
                </a:gs>
              </a:gsLst>
              <a:lin ang="10800000" scaled="1"/>
            </a:gradFill>
            <a:ln>
              <a:noFill/>
            </a:ln>
          </p:spPr>
          <p:txBody>
            <a:bodyPr/>
            <a:lstStyle/>
            <a:p>
              <a:pPr defTabSz="914400">
                <a:defRPr/>
              </a:pPr>
              <a:endParaRPr lang="zh-CN" altLang="en-US">
                <a:solidFill>
                  <a:srgbClr val="FBE29E"/>
                </a:solidFill>
                <a:cs typeface="+mn-ea"/>
                <a:sym typeface="+mn-lt"/>
              </a:endParaRPr>
            </a:p>
          </p:txBody>
        </p:sp>
        <p:sp>
          <p:nvSpPr>
            <p:cNvPr id="83" name="椭圆 82"/>
            <p:cNvSpPr/>
            <p:nvPr/>
          </p:nvSpPr>
          <p:spPr>
            <a:xfrm>
              <a:off x="4945380" y="1877973"/>
              <a:ext cx="1143000" cy="11430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grpSp>
      <p:grpSp>
        <p:nvGrpSpPr>
          <p:cNvPr id="84" name="组合 83"/>
          <p:cNvGrpSpPr/>
          <p:nvPr/>
        </p:nvGrpSpPr>
        <p:grpSpPr>
          <a:xfrm>
            <a:off x="8746204" y="2685490"/>
            <a:ext cx="1524000" cy="1524000"/>
            <a:chOff x="6652260" y="1877973"/>
            <a:chExt cx="1143000" cy="1143000"/>
          </a:xfrm>
        </p:grpSpPr>
        <p:grpSp>
          <p:nvGrpSpPr>
            <p:cNvPr id="85" name="组合 84"/>
            <p:cNvGrpSpPr/>
            <p:nvPr/>
          </p:nvGrpSpPr>
          <p:grpSpPr bwMode="auto">
            <a:xfrm>
              <a:off x="7083660" y="2271962"/>
              <a:ext cx="336996" cy="339223"/>
              <a:chOff x="6441736" y="4806997"/>
              <a:chExt cx="301964" cy="304466"/>
            </a:xfrm>
            <a:solidFill>
              <a:schemeClr val="tx1"/>
            </a:solidFill>
          </p:grpSpPr>
          <p:sp>
            <p:nvSpPr>
              <p:cNvPr id="87" name="Freeform 21"/>
              <p:cNvSpPr>
                <a:spLocks noEditPoints="1"/>
              </p:cNvSpPr>
              <p:nvPr/>
            </p:nvSpPr>
            <p:spPr bwMode="auto">
              <a:xfrm>
                <a:off x="6441736" y="4806997"/>
                <a:ext cx="301964" cy="30446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291 h 318"/>
                  <a:gd name="T12" fmla="*/ 27 w 318"/>
                  <a:gd name="T13" fmla="*/ 159 h 318"/>
                  <a:gd name="T14" fmla="*/ 159 w 318"/>
                  <a:gd name="T15" fmla="*/ 28 h 318"/>
                  <a:gd name="T16" fmla="*/ 291 w 318"/>
                  <a:gd name="T17" fmla="*/ 159 h 318"/>
                  <a:gd name="T18" fmla="*/ 159 w 318"/>
                  <a:gd name="T19" fmla="*/ 29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7" y="318"/>
                      <a:pt x="318" y="247"/>
                      <a:pt x="318" y="159"/>
                    </a:cubicBezTo>
                    <a:cubicBezTo>
                      <a:pt x="318" y="72"/>
                      <a:pt x="247" y="0"/>
                      <a:pt x="159" y="0"/>
                    </a:cubicBezTo>
                    <a:close/>
                    <a:moveTo>
                      <a:pt x="159" y="291"/>
                    </a:moveTo>
                    <a:cubicBezTo>
                      <a:pt x="86" y="291"/>
                      <a:pt x="27" y="232"/>
                      <a:pt x="27" y="159"/>
                    </a:cubicBezTo>
                    <a:cubicBezTo>
                      <a:pt x="27" y="87"/>
                      <a:pt x="86" y="28"/>
                      <a:pt x="159" y="28"/>
                    </a:cubicBezTo>
                    <a:cubicBezTo>
                      <a:pt x="232" y="28"/>
                      <a:pt x="291" y="87"/>
                      <a:pt x="291" y="159"/>
                    </a:cubicBezTo>
                    <a:cubicBezTo>
                      <a:pt x="291" y="232"/>
                      <a:pt x="232" y="291"/>
                      <a:pt x="159" y="291"/>
                    </a:cubicBez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dirty="0">
                  <a:solidFill>
                    <a:srgbClr val="FBE29E"/>
                  </a:solidFill>
                  <a:cs typeface="+mn-ea"/>
                  <a:sym typeface="+mn-lt"/>
                </a:endParaRPr>
              </a:p>
            </p:txBody>
          </p:sp>
          <p:sp>
            <p:nvSpPr>
              <p:cNvPr id="88" name="Freeform 22"/>
              <p:cNvSpPr/>
              <p:nvPr/>
            </p:nvSpPr>
            <p:spPr bwMode="auto">
              <a:xfrm>
                <a:off x="6536830" y="4879568"/>
                <a:ext cx="125957" cy="96762"/>
              </a:xfrm>
              <a:custGeom>
                <a:avLst/>
                <a:gdLst>
                  <a:gd name="T0" fmla="*/ 129 w 133"/>
                  <a:gd name="T1" fmla="*/ 3 h 101"/>
                  <a:gd name="T2" fmla="*/ 118 w 133"/>
                  <a:gd name="T3" fmla="*/ 4 h 101"/>
                  <a:gd name="T4" fmla="*/ 57 w 133"/>
                  <a:gd name="T5" fmla="*/ 82 h 101"/>
                  <a:gd name="T6" fmla="*/ 13 w 133"/>
                  <a:gd name="T7" fmla="*/ 59 h 101"/>
                  <a:gd name="T8" fmla="*/ 2 w 133"/>
                  <a:gd name="T9" fmla="*/ 63 h 101"/>
                  <a:gd name="T10" fmla="*/ 6 w 133"/>
                  <a:gd name="T11" fmla="*/ 73 h 101"/>
                  <a:gd name="T12" fmla="*/ 54 w 133"/>
                  <a:gd name="T13" fmla="*/ 98 h 101"/>
                  <a:gd name="T14" fmla="*/ 54 w 133"/>
                  <a:gd name="T15" fmla="*/ 98 h 101"/>
                  <a:gd name="T16" fmla="*/ 65 w 133"/>
                  <a:gd name="T17" fmla="*/ 97 h 101"/>
                  <a:gd name="T18" fmla="*/ 130 w 133"/>
                  <a:gd name="T19" fmla="*/ 14 h 101"/>
                  <a:gd name="T20" fmla="*/ 129 w 133"/>
                  <a:gd name="T21"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01">
                    <a:moveTo>
                      <a:pt x="129" y="3"/>
                    </a:moveTo>
                    <a:cubicBezTo>
                      <a:pt x="126" y="0"/>
                      <a:pt x="121" y="1"/>
                      <a:pt x="118" y="4"/>
                    </a:cubicBezTo>
                    <a:cubicBezTo>
                      <a:pt x="57" y="82"/>
                      <a:pt x="57" y="82"/>
                      <a:pt x="57" y="82"/>
                    </a:cubicBezTo>
                    <a:cubicBezTo>
                      <a:pt x="13" y="59"/>
                      <a:pt x="13" y="59"/>
                      <a:pt x="13" y="59"/>
                    </a:cubicBezTo>
                    <a:cubicBezTo>
                      <a:pt x="9" y="57"/>
                      <a:pt x="4" y="59"/>
                      <a:pt x="2" y="63"/>
                    </a:cubicBezTo>
                    <a:cubicBezTo>
                      <a:pt x="0" y="66"/>
                      <a:pt x="2" y="71"/>
                      <a:pt x="6" y="73"/>
                    </a:cubicBezTo>
                    <a:cubicBezTo>
                      <a:pt x="54" y="98"/>
                      <a:pt x="54" y="98"/>
                      <a:pt x="54" y="98"/>
                    </a:cubicBezTo>
                    <a:cubicBezTo>
                      <a:pt x="54" y="98"/>
                      <a:pt x="54" y="98"/>
                      <a:pt x="54" y="98"/>
                    </a:cubicBezTo>
                    <a:cubicBezTo>
                      <a:pt x="57" y="101"/>
                      <a:pt x="62" y="100"/>
                      <a:pt x="65" y="97"/>
                    </a:cubicBezTo>
                    <a:cubicBezTo>
                      <a:pt x="130" y="14"/>
                      <a:pt x="130" y="14"/>
                      <a:pt x="130" y="14"/>
                    </a:cubicBezTo>
                    <a:cubicBezTo>
                      <a:pt x="133" y="10"/>
                      <a:pt x="133" y="6"/>
                      <a:pt x="129" y="3"/>
                    </a:cubicBez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srgbClr val="FBE29E"/>
                  </a:solidFill>
                  <a:cs typeface="+mn-ea"/>
                  <a:sym typeface="+mn-lt"/>
                </a:endParaRPr>
              </a:p>
            </p:txBody>
          </p:sp>
          <p:sp>
            <p:nvSpPr>
              <p:cNvPr id="89" name="Freeform 23"/>
              <p:cNvSpPr/>
              <p:nvPr/>
            </p:nvSpPr>
            <p:spPr bwMode="auto">
              <a:xfrm>
                <a:off x="6681138" y="4953808"/>
                <a:ext cx="26693" cy="15015"/>
              </a:xfrm>
              <a:custGeom>
                <a:avLst/>
                <a:gdLst>
                  <a:gd name="T0" fmla="*/ 7 w 28"/>
                  <a:gd name="T1" fmla="*/ 15 h 16"/>
                  <a:gd name="T2" fmla="*/ 0 w 28"/>
                  <a:gd name="T3" fmla="*/ 8 h 16"/>
                  <a:gd name="T4" fmla="*/ 8 w 28"/>
                  <a:gd name="T5" fmla="*/ 0 h 16"/>
                  <a:gd name="T6" fmla="*/ 21 w 28"/>
                  <a:gd name="T7" fmla="*/ 0 h 16"/>
                  <a:gd name="T8" fmla="*/ 28 w 28"/>
                  <a:gd name="T9" fmla="*/ 8 h 16"/>
                  <a:gd name="T10" fmla="*/ 21 w 28"/>
                  <a:gd name="T11" fmla="*/ 16 h 16"/>
                  <a:gd name="T12" fmla="*/ 7 w 28"/>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7" y="15"/>
                    </a:moveTo>
                    <a:cubicBezTo>
                      <a:pt x="3" y="15"/>
                      <a:pt x="0" y="12"/>
                      <a:pt x="0" y="8"/>
                    </a:cubicBezTo>
                    <a:cubicBezTo>
                      <a:pt x="0" y="3"/>
                      <a:pt x="3" y="0"/>
                      <a:pt x="8" y="0"/>
                    </a:cubicBezTo>
                    <a:cubicBezTo>
                      <a:pt x="21" y="0"/>
                      <a:pt x="21" y="0"/>
                      <a:pt x="21" y="0"/>
                    </a:cubicBezTo>
                    <a:cubicBezTo>
                      <a:pt x="25" y="0"/>
                      <a:pt x="28" y="4"/>
                      <a:pt x="28" y="8"/>
                    </a:cubicBezTo>
                    <a:cubicBezTo>
                      <a:pt x="28" y="12"/>
                      <a:pt x="25" y="16"/>
                      <a:pt x="21" y="16"/>
                    </a:cubicBezTo>
                    <a:lnTo>
                      <a:pt x="7" y="15"/>
                    </a:ln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srgbClr val="FBE29E"/>
                  </a:solidFill>
                  <a:cs typeface="+mn-ea"/>
                  <a:sym typeface="+mn-lt"/>
                </a:endParaRPr>
              </a:p>
            </p:txBody>
          </p:sp>
          <p:sp>
            <p:nvSpPr>
              <p:cNvPr id="90" name="Freeform 24"/>
              <p:cNvSpPr/>
              <p:nvPr/>
            </p:nvSpPr>
            <p:spPr bwMode="auto">
              <a:xfrm>
                <a:off x="6475102" y="4950471"/>
                <a:ext cx="27527" cy="15849"/>
              </a:xfrm>
              <a:custGeom>
                <a:avLst/>
                <a:gdLst>
                  <a:gd name="T0" fmla="*/ 8 w 29"/>
                  <a:gd name="T1" fmla="*/ 16 h 16"/>
                  <a:gd name="T2" fmla="*/ 0 w 29"/>
                  <a:gd name="T3" fmla="*/ 8 h 16"/>
                  <a:gd name="T4" fmla="*/ 8 w 29"/>
                  <a:gd name="T5" fmla="*/ 0 h 16"/>
                  <a:gd name="T6" fmla="*/ 21 w 29"/>
                  <a:gd name="T7" fmla="*/ 1 h 16"/>
                  <a:gd name="T8" fmla="*/ 29 w 29"/>
                  <a:gd name="T9" fmla="*/ 8 h 16"/>
                  <a:gd name="T10" fmla="*/ 21 w 29"/>
                  <a:gd name="T11" fmla="*/ 16 h 16"/>
                  <a:gd name="T12" fmla="*/ 8 w 2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8" y="16"/>
                    </a:moveTo>
                    <a:cubicBezTo>
                      <a:pt x="4" y="16"/>
                      <a:pt x="0" y="12"/>
                      <a:pt x="0" y="8"/>
                    </a:cubicBezTo>
                    <a:cubicBezTo>
                      <a:pt x="0" y="4"/>
                      <a:pt x="4" y="0"/>
                      <a:pt x="8" y="0"/>
                    </a:cubicBezTo>
                    <a:cubicBezTo>
                      <a:pt x="21" y="1"/>
                      <a:pt x="21" y="1"/>
                      <a:pt x="21" y="1"/>
                    </a:cubicBezTo>
                    <a:cubicBezTo>
                      <a:pt x="26" y="1"/>
                      <a:pt x="29" y="4"/>
                      <a:pt x="29" y="8"/>
                    </a:cubicBezTo>
                    <a:cubicBezTo>
                      <a:pt x="29" y="13"/>
                      <a:pt x="25" y="16"/>
                      <a:pt x="21" y="16"/>
                    </a:cubicBezTo>
                    <a:lnTo>
                      <a:pt x="8" y="16"/>
                    </a:ln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srgbClr val="FBE29E"/>
                  </a:solidFill>
                  <a:cs typeface="+mn-ea"/>
                  <a:sym typeface="+mn-lt"/>
                </a:endParaRPr>
              </a:p>
            </p:txBody>
          </p:sp>
          <p:sp>
            <p:nvSpPr>
              <p:cNvPr id="91" name="Freeform 25"/>
              <p:cNvSpPr/>
              <p:nvPr/>
            </p:nvSpPr>
            <p:spPr bwMode="auto">
              <a:xfrm>
                <a:off x="6582708" y="5049735"/>
                <a:ext cx="14180" cy="27527"/>
              </a:xfrm>
              <a:custGeom>
                <a:avLst/>
                <a:gdLst>
                  <a:gd name="T0" fmla="*/ 0 w 15"/>
                  <a:gd name="T1" fmla="*/ 8 h 29"/>
                  <a:gd name="T2" fmla="*/ 8 w 15"/>
                  <a:gd name="T3" fmla="*/ 0 h 29"/>
                  <a:gd name="T4" fmla="*/ 15 w 15"/>
                  <a:gd name="T5" fmla="*/ 8 h 29"/>
                  <a:gd name="T6" fmla="*/ 15 w 15"/>
                  <a:gd name="T7" fmla="*/ 21 h 29"/>
                  <a:gd name="T8" fmla="*/ 7 w 15"/>
                  <a:gd name="T9" fmla="*/ 29 h 29"/>
                  <a:gd name="T10" fmla="*/ 0 w 15"/>
                  <a:gd name="T11" fmla="*/ 21 h 29"/>
                  <a:gd name="T12" fmla="*/ 0 w 15"/>
                  <a:gd name="T13" fmla="*/ 8 h 29"/>
                </a:gdLst>
                <a:ahLst/>
                <a:cxnLst>
                  <a:cxn ang="0">
                    <a:pos x="T0" y="T1"/>
                  </a:cxn>
                  <a:cxn ang="0">
                    <a:pos x="T2" y="T3"/>
                  </a:cxn>
                  <a:cxn ang="0">
                    <a:pos x="T4" y="T5"/>
                  </a:cxn>
                  <a:cxn ang="0">
                    <a:pos x="T6" y="T7"/>
                  </a:cxn>
                  <a:cxn ang="0">
                    <a:pos x="T8" y="T9"/>
                  </a:cxn>
                  <a:cxn ang="0">
                    <a:pos x="T10" y="T11"/>
                  </a:cxn>
                  <a:cxn ang="0">
                    <a:pos x="T12" y="T13"/>
                  </a:cxn>
                </a:cxnLst>
                <a:rect l="0" t="0" r="r" b="b"/>
                <a:pathLst>
                  <a:path w="15" h="29">
                    <a:moveTo>
                      <a:pt x="0" y="8"/>
                    </a:moveTo>
                    <a:cubicBezTo>
                      <a:pt x="0" y="4"/>
                      <a:pt x="3" y="0"/>
                      <a:pt x="8" y="0"/>
                    </a:cubicBezTo>
                    <a:cubicBezTo>
                      <a:pt x="12" y="0"/>
                      <a:pt x="15" y="4"/>
                      <a:pt x="15" y="8"/>
                    </a:cubicBezTo>
                    <a:cubicBezTo>
                      <a:pt x="15" y="21"/>
                      <a:pt x="15" y="21"/>
                      <a:pt x="15" y="21"/>
                    </a:cubicBezTo>
                    <a:cubicBezTo>
                      <a:pt x="15" y="26"/>
                      <a:pt x="11" y="29"/>
                      <a:pt x="7" y="29"/>
                    </a:cubicBezTo>
                    <a:cubicBezTo>
                      <a:pt x="3" y="29"/>
                      <a:pt x="0" y="25"/>
                      <a:pt x="0" y="21"/>
                    </a:cubicBezTo>
                    <a:lnTo>
                      <a:pt x="0" y="8"/>
                    </a:ln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srgbClr val="FBE29E"/>
                  </a:solidFill>
                  <a:cs typeface="+mn-ea"/>
                  <a:sym typeface="+mn-lt"/>
                </a:endParaRPr>
              </a:p>
            </p:txBody>
          </p:sp>
          <p:sp>
            <p:nvSpPr>
              <p:cNvPr id="92" name="Freeform 26"/>
              <p:cNvSpPr/>
              <p:nvPr/>
            </p:nvSpPr>
            <p:spPr bwMode="auto">
              <a:xfrm>
                <a:off x="6585211" y="4842865"/>
                <a:ext cx="15015" cy="27527"/>
              </a:xfrm>
              <a:custGeom>
                <a:avLst/>
                <a:gdLst>
                  <a:gd name="T0" fmla="*/ 1 w 16"/>
                  <a:gd name="T1" fmla="*/ 7 h 29"/>
                  <a:gd name="T2" fmla="*/ 8 w 16"/>
                  <a:gd name="T3" fmla="*/ 0 h 29"/>
                  <a:gd name="T4" fmla="*/ 16 w 16"/>
                  <a:gd name="T5" fmla="*/ 8 h 29"/>
                  <a:gd name="T6" fmla="*/ 16 w 16"/>
                  <a:gd name="T7" fmla="*/ 21 h 29"/>
                  <a:gd name="T8" fmla="*/ 8 w 16"/>
                  <a:gd name="T9" fmla="*/ 29 h 29"/>
                  <a:gd name="T10" fmla="*/ 0 w 16"/>
                  <a:gd name="T11" fmla="*/ 21 h 29"/>
                  <a:gd name="T12" fmla="*/ 1 w 16"/>
                  <a:gd name="T13" fmla="*/ 7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1" y="7"/>
                    </a:moveTo>
                    <a:cubicBezTo>
                      <a:pt x="1" y="3"/>
                      <a:pt x="4" y="0"/>
                      <a:pt x="8" y="0"/>
                    </a:cubicBezTo>
                    <a:cubicBezTo>
                      <a:pt x="13" y="0"/>
                      <a:pt x="16" y="3"/>
                      <a:pt x="16" y="8"/>
                    </a:cubicBezTo>
                    <a:cubicBezTo>
                      <a:pt x="16" y="21"/>
                      <a:pt x="16" y="21"/>
                      <a:pt x="16" y="21"/>
                    </a:cubicBezTo>
                    <a:cubicBezTo>
                      <a:pt x="16" y="25"/>
                      <a:pt x="12" y="29"/>
                      <a:pt x="8" y="29"/>
                    </a:cubicBezTo>
                    <a:cubicBezTo>
                      <a:pt x="4" y="28"/>
                      <a:pt x="0" y="25"/>
                      <a:pt x="0" y="21"/>
                    </a:cubicBezTo>
                    <a:lnTo>
                      <a:pt x="1" y="7"/>
                    </a:lnTo>
                    <a:close/>
                  </a:path>
                </a:pathLst>
              </a:custGeom>
              <a:gradFill>
                <a:gsLst>
                  <a:gs pos="952">
                    <a:srgbClr val="FBE29E"/>
                  </a:gs>
                  <a:gs pos="100000">
                    <a:srgbClr val="B38633"/>
                  </a:gs>
                </a:gsLst>
                <a:lin ang="108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zh-CN" altLang="en-US">
                  <a:solidFill>
                    <a:srgbClr val="FBE29E"/>
                  </a:solidFill>
                  <a:cs typeface="+mn-ea"/>
                  <a:sym typeface="+mn-lt"/>
                </a:endParaRPr>
              </a:p>
            </p:txBody>
          </p:sp>
        </p:grpSp>
        <p:sp>
          <p:nvSpPr>
            <p:cNvPr id="86" name="椭圆 85"/>
            <p:cNvSpPr/>
            <p:nvPr/>
          </p:nvSpPr>
          <p:spPr>
            <a:xfrm>
              <a:off x="6652260" y="1877973"/>
              <a:ext cx="1143000" cy="11430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rgbClr val="FBE29E"/>
                </a:solidFill>
                <a:cs typeface="+mn-ea"/>
                <a:sym typeface="+mn-lt"/>
              </a:endParaRPr>
            </a:p>
          </p:txBody>
        </p:sp>
      </p:grpSp>
      <p:sp>
        <p:nvSpPr>
          <p:cNvPr id="93" name="任意多边形 49"/>
          <p:cNvSpPr/>
          <p:nvPr/>
        </p:nvSpPr>
        <p:spPr>
          <a:xfrm rot="19134075">
            <a:off x="918021" y="3641401"/>
            <a:ext cx="4387652" cy="934760"/>
          </a:xfrm>
          <a:custGeom>
            <a:avLst/>
            <a:gdLst>
              <a:gd name="connsiteX0" fmla="*/ 0 w 3324225"/>
              <a:gd name="connsiteY0" fmla="*/ 1819275 h 1819275"/>
              <a:gd name="connsiteX1" fmla="*/ 3324225 w 3324225"/>
              <a:gd name="connsiteY1" fmla="*/ 0 h 1819275"/>
            </a:gdLst>
            <a:ahLst/>
            <a:cxnLst>
              <a:cxn ang="0">
                <a:pos x="connsiteX0" y="connsiteY0"/>
              </a:cxn>
              <a:cxn ang="0">
                <a:pos x="connsiteX1" y="connsiteY1"/>
              </a:cxn>
            </a:cxnLst>
            <a:rect l="l" t="t" r="r" b="b"/>
            <a:pathLst>
              <a:path w="3324225" h="1819275">
                <a:moveTo>
                  <a:pt x="0" y="1819275"/>
                </a:moveTo>
                <a:lnTo>
                  <a:pt x="3324225"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94" name="任意多边形 57"/>
          <p:cNvSpPr/>
          <p:nvPr/>
        </p:nvSpPr>
        <p:spPr>
          <a:xfrm rot="19134075">
            <a:off x="5655123" y="3641401"/>
            <a:ext cx="4387652" cy="934760"/>
          </a:xfrm>
          <a:custGeom>
            <a:avLst/>
            <a:gdLst>
              <a:gd name="connsiteX0" fmla="*/ 0 w 3324225"/>
              <a:gd name="connsiteY0" fmla="*/ 1819275 h 1819275"/>
              <a:gd name="connsiteX1" fmla="*/ 3324225 w 3324225"/>
              <a:gd name="connsiteY1" fmla="*/ 0 h 1819275"/>
            </a:gdLst>
            <a:ahLst/>
            <a:cxnLst>
              <a:cxn ang="0">
                <a:pos x="connsiteX0" y="connsiteY0"/>
              </a:cxn>
              <a:cxn ang="0">
                <a:pos x="connsiteX1" y="connsiteY1"/>
              </a:cxn>
            </a:cxnLst>
            <a:rect l="l" t="t" r="r" b="b"/>
            <a:pathLst>
              <a:path w="3324225" h="1819275">
                <a:moveTo>
                  <a:pt x="0" y="1819275"/>
                </a:moveTo>
                <a:lnTo>
                  <a:pt x="3324225"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grpSp>
        <p:nvGrpSpPr>
          <p:cNvPr id="95" name="组合 94"/>
          <p:cNvGrpSpPr/>
          <p:nvPr/>
        </p:nvGrpSpPr>
        <p:grpSpPr>
          <a:xfrm>
            <a:off x="8969120" y="5095381"/>
            <a:ext cx="1928283" cy="982342"/>
            <a:chOff x="6792755" y="2564780"/>
            <a:chExt cx="1446212" cy="736757"/>
          </a:xfrm>
        </p:grpSpPr>
        <p:sp>
          <p:nvSpPr>
            <p:cNvPr id="96" name="文本框 66"/>
            <p:cNvSpPr txBox="1">
              <a:spLocks noChangeArrowheads="1"/>
            </p:cNvSpPr>
            <p:nvPr/>
          </p:nvSpPr>
          <p:spPr bwMode="auto">
            <a:xfrm>
              <a:off x="6808630" y="2955288"/>
              <a:ext cx="12509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97" name="文本框 13"/>
            <p:cNvSpPr txBox="1">
              <a:spLocks noChangeArrowheads="1"/>
            </p:cNvSpPr>
            <p:nvPr/>
          </p:nvSpPr>
          <p:spPr bwMode="auto">
            <a:xfrm>
              <a:off x="6792755" y="2564780"/>
              <a:ext cx="1446212"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400" dirty="0">
                  <a:solidFill>
                    <a:srgbClr val="FBE29E"/>
                  </a:solidFill>
                  <a:latin typeface="+mn-lt"/>
                  <a:ea typeface="+mn-ea"/>
                  <a:cs typeface="+mn-ea"/>
                  <a:sym typeface="+mn-lt"/>
                </a:rPr>
                <a:t>Click To</a:t>
              </a:r>
            </a:p>
            <a:p>
              <a:pPr defTabSz="914400" fontAlgn="base">
                <a:spcBef>
                  <a:spcPct val="0"/>
                </a:spcBef>
                <a:spcAft>
                  <a:spcPct val="0"/>
                </a:spcAft>
              </a:pPr>
              <a:r>
                <a:rPr lang="en-US" altLang="zh-CN" sz="1465" b="1" dirty="0">
                  <a:solidFill>
                    <a:srgbClr val="FBE29E"/>
                  </a:solidFill>
                  <a:latin typeface="+mn-lt"/>
                  <a:ea typeface="+mn-ea"/>
                  <a:cs typeface="+mn-ea"/>
                  <a:sym typeface="+mn-lt"/>
                </a:rPr>
                <a:t>Add Title Here</a:t>
              </a:r>
              <a:endParaRPr lang="zh-CN" altLang="en-US" sz="1465" b="1" dirty="0">
                <a:solidFill>
                  <a:srgbClr val="FBE29E"/>
                </a:solidFill>
                <a:latin typeface="+mn-lt"/>
                <a:ea typeface="+mn-ea"/>
                <a:cs typeface="+mn-ea"/>
                <a:sym typeface="+mn-lt"/>
              </a:endParaRPr>
            </a:p>
          </p:txBody>
        </p:sp>
      </p:grpSp>
      <p:sp>
        <p:nvSpPr>
          <p:cNvPr id="98" name="椭圆 97"/>
          <p:cNvSpPr/>
          <p:nvPr/>
        </p:nvSpPr>
        <p:spPr>
          <a:xfrm rot="5400000">
            <a:off x="1324431" y="2322955"/>
            <a:ext cx="2260597" cy="2260597"/>
          </a:xfrm>
          <a:prstGeom prst="ellipse">
            <a:avLst/>
          </a:prstGeom>
          <a:noFill/>
          <a:ln w="9525" cap="flat">
            <a:gradFill flip="none" rotWithShape="1">
              <a:gsLst>
                <a:gs pos="1481">
                  <a:srgbClr val="B38633"/>
                </a:gs>
                <a:gs pos="37000">
                  <a:schemeClr val="bg1">
                    <a:alpha val="0"/>
                  </a:schemeClr>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99" name="椭圆 98"/>
          <p:cNvSpPr/>
          <p:nvPr/>
        </p:nvSpPr>
        <p:spPr>
          <a:xfrm rot="5400000">
            <a:off x="8360231" y="2322955"/>
            <a:ext cx="2260597" cy="2260597"/>
          </a:xfrm>
          <a:prstGeom prst="ellipse">
            <a:avLst/>
          </a:prstGeom>
          <a:noFill/>
          <a:ln w="9525" cap="flat">
            <a:gradFill flip="none" rotWithShape="1">
              <a:gsLst>
                <a:gs pos="1481">
                  <a:srgbClr val="B38633"/>
                </a:gs>
                <a:gs pos="37000">
                  <a:schemeClr val="bg1">
                    <a:alpha val="0"/>
                  </a:schemeClr>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rgbClr val="FBE29E"/>
              </a:solidFill>
              <a:cs typeface="+mn-ea"/>
              <a:sym typeface="+mn-lt"/>
            </a:endParaRPr>
          </a:p>
        </p:txBody>
      </p:sp>
      <p:sp>
        <p:nvSpPr>
          <p:cNvPr id="100" name="文本框 9"/>
          <p:cNvSpPr txBox="1">
            <a:spLocks noChangeArrowheads="1"/>
          </p:cNvSpPr>
          <p:nvPr/>
        </p:nvSpPr>
        <p:spPr bwMode="auto">
          <a:xfrm>
            <a:off x="3247639" y="1920023"/>
            <a:ext cx="2038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Click To </a:t>
            </a: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sp>
        <p:nvSpPr>
          <p:cNvPr id="101" name="文本框 9"/>
          <p:cNvSpPr txBox="1">
            <a:spLocks noChangeArrowheads="1"/>
          </p:cNvSpPr>
          <p:nvPr/>
        </p:nvSpPr>
        <p:spPr bwMode="auto">
          <a:xfrm>
            <a:off x="7997439" y="1920023"/>
            <a:ext cx="2038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Click To </a:t>
            </a: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sp>
        <p:nvSpPr>
          <p:cNvPr id="102" name="文本框 9"/>
          <p:cNvSpPr txBox="1">
            <a:spLocks noChangeArrowheads="1"/>
          </p:cNvSpPr>
          <p:nvPr/>
        </p:nvSpPr>
        <p:spPr bwMode="auto">
          <a:xfrm>
            <a:off x="5009373" y="4492694"/>
            <a:ext cx="2038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335" dirty="0">
                <a:solidFill>
                  <a:srgbClr val="FBE29E"/>
                </a:solidFill>
                <a:latin typeface="+mn-lt"/>
                <a:ea typeface="+mn-ea"/>
                <a:cs typeface="+mn-ea"/>
                <a:sym typeface="+mn-lt"/>
              </a:rPr>
              <a:t>Click To </a:t>
            </a: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heel(1)">
                                      <p:cBhvr>
                                        <p:cTn id="7" dur="2000"/>
                                        <p:tgtEl>
                                          <p:spTgt spid="75"/>
                                        </p:tgtEl>
                                      </p:cBhvr>
                                    </p:animEffect>
                                  </p:childTnLst>
                                </p:cTn>
                              </p:par>
                              <p:par>
                                <p:cTn id="8" presetID="21" presetClass="entr" presetSubtype="1" fill="hold" nodeType="withEffect">
                                  <p:stCondLst>
                                    <p:cond delay="800"/>
                                  </p:stCondLst>
                                  <p:childTnLst>
                                    <p:set>
                                      <p:cBhvr>
                                        <p:cTn id="9" dur="1" fill="hold">
                                          <p:stCondLst>
                                            <p:cond delay="0"/>
                                          </p:stCondLst>
                                        </p:cTn>
                                        <p:tgtEl>
                                          <p:spTgt spid="78"/>
                                        </p:tgtEl>
                                        <p:attrNameLst>
                                          <p:attrName>style.visibility</p:attrName>
                                        </p:attrNameLst>
                                      </p:cBhvr>
                                      <p:to>
                                        <p:strVal val="visible"/>
                                      </p:to>
                                    </p:set>
                                    <p:animEffect transition="in" filter="wheel(1)">
                                      <p:cBhvr>
                                        <p:cTn id="10" dur="2000"/>
                                        <p:tgtEl>
                                          <p:spTgt spid="78"/>
                                        </p:tgtEl>
                                      </p:cBhvr>
                                    </p:animEffect>
                                  </p:childTnLst>
                                </p:cTn>
                              </p:par>
                              <p:par>
                                <p:cTn id="11" presetID="21" presetClass="entr" presetSubtype="1" fill="hold" nodeType="withEffect">
                                  <p:stCondLst>
                                    <p:cond delay="1300"/>
                                  </p:stCondLst>
                                  <p:childTnLst>
                                    <p:set>
                                      <p:cBhvr>
                                        <p:cTn id="12" dur="1" fill="hold">
                                          <p:stCondLst>
                                            <p:cond delay="0"/>
                                          </p:stCondLst>
                                        </p:cTn>
                                        <p:tgtEl>
                                          <p:spTgt spid="81"/>
                                        </p:tgtEl>
                                        <p:attrNameLst>
                                          <p:attrName>style.visibility</p:attrName>
                                        </p:attrNameLst>
                                      </p:cBhvr>
                                      <p:to>
                                        <p:strVal val="visible"/>
                                      </p:to>
                                    </p:set>
                                    <p:animEffect transition="in" filter="wheel(1)">
                                      <p:cBhvr>
                                        <p:cTn id="13" dur="2000"/>
                                        <p:tgtEl>
                                          <p:spTgt spid="81"/>
                                        </p:tgtEl>
                                      </p:cBhvr>
                                    </p:animEffect>
                                  </p:childTnLst>
                                </p:cTn>
                              </p:par>
                              <p:par>
                                <p:cTn id="14" presetID="21" presetClass="entr" presetSubtype="1" fill="hold" nodeType="withEffect">
                                  <p:stCondLst>
                                    <p:cond delay="1800"/>
                                  </p:stCondLst>
                                  <p:childTnLst>
                                    <p:set>
                                      <p:cBhvr>
                                        <p:cTn id="15" dur="1" fill="hold">
                                          <p:stCondLst>
                                            <p:cond delay="0"/>
                                          </p:stCondLst>
                                        </p:cTn>
                                        <p:tgtEl>
                                          <p:spTgt spid="84"/>
                                        </p:tgtEl>
                                        <p:attrNameLst>
                                          <p:attrName>style.visibility</p:attrName>
                                        </p:attrNameLst>
                                      </p:cBhvr>
                                      <p:to>
                                        <p:strVal val="visible"/>
                                      </p:to>
                                    </p:set>
                                    <p:animEffect transition="in" filter="wheel(1)">
                                      <p:cBhvr>
                                        <p:cTn id="16" dur="2000"/>
                                        <p:tgtEl>
                                          <p:spTgt spid="84"/>
                                        </p:tgtEl>
                                      </p:cBhvr>
                                    </p:animEffect>
                                  </p:childTnLst>
                                </p:cTn>
                              </p:par>
                              <p:par>
                                <p:cTn id="17" presetID="21" presetClass="entr" presetSubtype="1" fill="hold" grpId="0" nodeType="withEffect">
                                  <p:stCondLst>
                                    <p:cond delay="1900"/>
                                  </p:stCondLst>
                                  <p:childTnLst>
                                    <p:set>
                                      <p:cBhvr>
                                        <p:cTn id="18" dur="1" fill="hold">
                                          <p:stCondLst>
                                            <p:cond delay="0"/>
                                          </p:stCondLst>
                                        </p:cTn>
                                        <p:tgtEl>
                                          <p:spTgt spid="98"/>
                                        </p:tgtEl>
                                        <p:attrNameLst>
                                          <p:attrName>style.visibility</p:attrName>
                                        </p:attrNameLst>
                                      </p:cBhvr>
                                      <p:to>
                                        <p:strVal val="visible"/>
                                      </p:to>
                                    </p:set>
                                    <p:animEffect transition="in" filter="wheel(1)">
                                      <p:cBhvr>
                                        <p:cTn id="19" dur="2000"/>
                                        <p:tgtEl>
                                          <p:spTgt spid="98"/>
                                        </p:tgtEl>
                                      </p:cBhvr>
                                    </p:animEffect>
                                  </p:childTnLst>
                                </p:cTn>
                              </p:par>
                              <p:par>
                                <p:cTn id="20" presetID="21" presetClass="entr" presetSubtype="1" fill="hold" grpId="0" nodeType="withEffect">
                                  <p:stCondLst>
                                    <p:cond delay="2400"/>
                                  </p:stCondLst>
                                  <p:childTnLst>
                                    <p:set>
                                      <p:cBhvr>
                                        <p:cTn id="21" dur="1" fill="hold">
                                          <p:stCondLst>
                                            <p:cond delay="0"/>
                                          </p:stCondLst>
                                        </p:cTn>
                                        <p:tgtEl>
                                          <p:spTgt spid="99"/>
                                        </p:tgtEl>
                                        <p:attrNameLst>
                                          <p:attrName>style.visibility</p:attrName>
                                        </p:attrNameLst>
                                      </p:cBhvr>
                                      <p:to>
                                        <p:strVal val="visible"/>
                                      </p:to>
                                    </p:set>
                                    <p:animEffect transition="in" filter="wheel(1)">
                                      <p:cBhvr>
                                        <p:cTn id="22" dur="2000"/>
                                        <p:tgtEl>
                                          <p:spTgt spid="99"/>
                                        </p:tgtEl>
                                      </p:cBhvr>
                                    </p:animEffect>
                                  </p:childTnLst>
                                </p:cTn>
                              </p:par>
                              <p:par>
                                <p:cTn id="23" presetID="22" presetClass="entr" presetSubtype="4" fill="hold" grpId="0" nodeType="withEffect">
                                  <p:stCondLst>
                                    <p:cond delay="2700"/>
                                  </p:stCondLst>
                                  <p:childTnLst>
                                    <p:set>
                                      <p:cBhvr>
                                        <p:cTn id="24" dur="1" fill="hold">
                                          <p:stCondLst>
                                            <p:cond delay="0"/>
                                          </p:stCondLst>
                                        </p:cTn>
                                        <p:tgtEl>
                                          <p:spTgt spid="93"/>
                                        </p:tgtEl>
                                        <p:attrNameLst>
                                          <p:attrName>style.visibility</p:attrName>
                                        </p:attrNameLst>
                                      </p:cBhvr>
                                      <p:to>
                                        <p:strVal val="visible"/>
                                      </p:to>
                                    </p:set>
                                    <p:animEffect transition="in" filter="wipe(down)">
                                      <p:cBhvr>
                                        <p:cTn id="25" dur="1000"/>
                                        <p:tgtEl>
                                          <p:spTgt spid="93"/>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00"/>
                                        </p:tgtEl>
                                        <p:attrNameLst>
                                          <p:attrName>style.visibility</p:attrName>
                                        </p:attrNameLst>
                                      </p:cBhvr>
                                      <p:to>
                                        <p:strVal val="visible"/>
                                      </p:to>
                                    </p:set>
                                    <p:animEffect transition="in" filter="wipe(left)">
                                      <p:cBhvr>
                                        <p:cTn id="28" dur="750"/>
                                        <p:tgtEl>
                                          <p:spTgt spid="100"/>
                                        </p:tgtEl>
                                      </p:cBhvr>
                                    </p:animEffect>
                                  </p:childTnLst>
                                </p:cTn>
                              </p:par>
                              <p:par>
                                <p:cTn id="29" presetID="22" presetClass="entr" presetSubtype="8" fill="hold" grpId="0" nodeType="withEffect">
                                  <p:stCondLst>
                                    <p:cond delay="4700"/>
                                  </p:stCondLst>
                                  <p:childTnLst>
                                    <p:set>
                                      <p:cBhvr>
                                        <p:cTn id="30" dur="1" fill="hold">
                                          <p:stCondLst>
                                            <p:cond delay="0"/>
                                          </p:stCondLst>
                                        </p:cTn>
                                        <p:tgtEl>
                                          <p:spTgt spid="102"/>
                                        </p:tgtEl>
                                        <p:attrNameLst>
                                          <p:attrName>style.visibility</p:attrName>
                                        </p:attrNameLst>
                                      </p:cBhvr>
                                      <p:to>
                                        <p:strVal val="visible"/>
                                      </p:to>
                                    </p:set>
                                    <p:animEffect transition="in" filter="wipe(left)">
                                      <p:cBhvr>
                                        <p:cTn id="31" dur="750"/>
                                        <p:tgtEl>
                                          <p:spTgt spid="102"/>
                                        </p:tgtEl>
                                      </p:cBhvr>
                                    </p:animEffect>
                                  </p:childTnLst>
                                </p:cTn>
                              </p:par>
                              <p:par>
                                <p:cTn id="32" presetID="22" presetClass="entr" presetSubtype="4" fill="hold" grpId="0" nodeType="withEffect">
                                  <p:stCondLst>
                                    <p:cond delay="4900"/>
                                  </p:stCondLst>
                                  <p:childTnLst>
                                    <p:set>
                                      <p:cBhvr>
                                        <p:cTn id="33" dur="1" fill="hold">
                                          <p:stCondLst>
                                            <p:cond delay="0"/>
                                          </p:stCondLst>
                                        </p:cTn>
                                        <p:tgtEl>
                                          <p:spTgt spid="94"/>
                                        </p:tgtEl>
                                        <p:attrNameLst>
                                          <p:attrName>style.visibility</p:attrName>
                                        </p:attrNameLst>
                                      </p:cBhvr>
                                      <p:to>
                                        <p:strVal val="visible"/>
                                      </p:to>
                                    </p:set>
                                    <p:animEffect transition="in" filter="wipe(down)">
                                      <p:cBhvr>
                                        <p:cTn id="34" dur="1000"/>
                                        <p:tgtEl>
                                          <p:spTgt spid="94"/>
                                        </p:tgtEl>
                                      </p:cBhvr>
                                    </p:animEffect>
                                  </p:childTnLst>
                                </p:cTn>
                              </p:par>
                              <p:par>
                                <p:cTn id="35" presetID="22" presetClass="entr" presetSubtype="8" fill="hold" grpId="0" nodeType="withEffect">
                                  <p:stCondLst>
                                    <p:cond delay="5700"/>
                                  </p:stCondLst>
                                  <p:childTnLst>
                                    <p:set>
                                      <p:cBhvr>
                                        <p:cTn id="36" dur="1" fill="hold">
                                          <p:stCondLst>
                                            <p:cond delay="0"/>
                                          </p:stCondLst>
                                        </p:cTn>
                                        <p:tgtEl>
                                          <p:spTgt spid="101"/>
                                        </p:tgtEl>
                                        <p:attrNameLst>
                                          <p:attrName>style.visibility</p:attrName>
                                        </p:attrNameLst>
                                      </p:cBhvr>
                                      <p:to>
                                        <p:strVal val="visible"/>
                                      </p:to>
                                    </p:set>
                                    <p:animEffect transition="in" filter="wipe(left)">
                                      <p:cBhvr>
                                        <p:cTn id="37" dur="750"/>
                                        <p:tgtEl>
                                          <p:spTgt spid="101"/>
                                        </p:tgtEl>
                                      </p:cBhvr>
                                    </p:animEffect>
                                  </p:childTnLst>
                                </p:cTn>
                              </p:par>
                              <p:par>
                                <p:cTn id="38" presetID="42" presetClass="entr" presetSubtype="0" fill="hold" nodeType="withEffect">
                                  <p:stCondLst>
                                    <p:cond delay="370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anim calcmode="lin" valueType="num">
                                      <p:cBhvr>
                                        <p:cTn id="41" dur="1000" fill="hold"/>
                                        <p:tgtEl>
                                          <p:spTgt spid="56"/>
                                        </p:tgtEl>
                                        <p:attrNameLst>
                                          <p:attrName>ppt_x</p:attrName>
                                        </p:attrNameLst>
                                      </p:cBhvr>
                                      <p:tavLst>
                                        <p:tav tm="0">
                                          <p:val>
                                            <p:strVal val="#ppt_x"/>
                                          </p:val>
                                        </p:tav>
                                        <p:tav tm="100000">
                                          <p:val>
                                            <p:strVal val="#ppt_x"/>
                                          </p:val>
                                        </p:tav>
                                      </p:tavLst>
                                    </p:anim>
                                    <p:anim calcmode="lin" valueType="num">
                                      <p:cBhvr>
                                        <p:cTn id="42" dur="1000" fill="hold"/>
                                        <p:tgtEl>
                                          <p:spTgt spid="5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30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1000"/>
                                        <p:tgtEl>
                                          <p:spTgt spid="53"/>
                                        </p:tgtEl>
                                      </p:cBhvr>
                                    </p:animEffect>
                                    <p:anim calcmode="lin" valueType="num">
                                      <p:cBhvr>
                                        <p:cTn id="46" dur="1000" fill="hold"/>
                                        <p:tgtEl>
                                          <p:spTgt spid="53"/>
                                        </p:tgtEl>
                                        <p:attrNameLst>
                                          <p:attrName>ppt_x</p:attrName>
                                        </p:attrNameLst>
                                      </p:cBhvr>
                                      <p:tavLst>
                                        <p:tav tm="0">
                                          <p:val>
                                            <p:strVal val="#ppt_x"/>
                                          </p:val>
                                        </p:tav>
                                        <p:tav tm="100000">
                                          <p:val>
                                            <p:strVal val="#ppt_x"/>
                                          </p:val>
                                        </p:tav>
                                      </p:tavLst>
                                    </p:anim>
                                    <p:anim calcmode="lin" valueType="num">
                                      <p:cBhvr>
                                        <p:cTn id="47" dur="1000" fill="hold"/>
                                        <p:tgtEl>
                                          <p:spTgt spid="5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530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1000"/>
                                        <p:tgtEl>
                                          <p:spTgt spid="50"/>
                                        </p:tgtEl>
                                      </p:cBhvr>
                                    </p:animEffect>
                                    <p:anim calcmode="lin" valueType="num">
                                      <p:cBhvr>
                                        <p:cTn id="51" dur="1000" fill="hold"/>
                                        <p:tgtEl>
                                          <p:spTgt spid="50"/>
                                        </p:tgtEl>
                                        <p:attrNameLst>
                                          <p:attrName>ppt_x</p:attrName>
                                        </p:attrNameLst>
                                      </p:cBhvr>
                                      <p:tavLst>
                                        <p:tav tm="0">
                                          <p:val>
                                            <p:strVal val="#ppt_x"/>
                                          </p:val>
                                        </p:tav>
                                        <p:tav tm="100000">
                                          <p:val>
                                            <p:strVal val="#ppt_x"/>
                                          </p:val>
                                        </p:tav>
                                      </p:tavLst>
                                    </p:anim>
                                    <p:anim calcmode="lin" valueType="num">
                                      <p:cBhvr>
                                        <p:cTn id="52" dur="1000" fill="hold"/>
                                        <p:tgtEl>
                                          <p:spTgt spid="5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6000"/>
                                  </p:stCondLst>
                                  <p:childTnLst>
                                    <p:set>
                                      <p:cBhvr>
                                        <p:cTn id="54" dur="1" fill="hold">
                                          <p:stCondLst>
                                            <p:cond delay="0"/>
                                          </p:stCondLst>
                                        </p:cTn>
                                        <p:tgtEl>
                                          <p:spTgt spid="95"/>
                                        </p:tgtEl>
                                        <p:attrNameLst>
                                          <p:attrName>style.visibility</p:attrName>
                                        </p:attrNameLst>
                                      </p:cBhvr>
                                      <p:to>
                                        <p:strVal val="visible"/>
                                      </p:to>
                                    </p:set>
                                    <p:animEffect transition="in" filter="fade">
                                      <p:cBhvr>
                                        <p:cTn id="55" dur="1000"/>
                                        <p:tgtEl>
                                          <p:spTgt spid="95"/>
                                        </p:tgtEl>
                                      </p:cBhvr>
                                    </p:animEffect>
                                    <p:anim calcmode="lin" valueType="num">
                                      <p:cBhvr>
                                        <p:cTn id="56" dur="1000" fill="hold"/>
                                        <p:tgtEl>
                                          <p:spTgt spid="95"/>
                                        </p:tgtEl>
                                        <p:attrNameLst>
                                          <p:attrName>ppt_x</p:attrName>
                                        </p:attrNameLst>
                                      </p:cBhvr>
                                      <p:tavLst>
                                        <p:tav tm="0">
                                          <p:val>
                                            <p:strVal val="#ppt_x"/>
                                          </p:val>
                                        </p:tav>
                                        <p:tav tm="100000">
                                          <p:val>
                                            <p:strVal val="#ppt_x"/>
                                          </p:val>
                                        </p:tav>
                                      </p:tavLst>
                                    </p:anim>
                                    <p:anim calcmode="lin" valueType="num">
                                      <p:cBhvr>
                                        <p:cTn id="57"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8" grpId="0" animBg="1"/>
      <p:bldP spid="99" grpId="0" animBg="1"/>
      <p:bldP spid="100" grpId="0"/>
      <p:bldP spid="101" grpId="0"/>
      <p:bldP spid="1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03</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全年销售亮点概述</a:t>
            </a:r>
          </a:p>
        </p:txBody>
      </p:sp>
      <p:sp>
        <p:nvSpPr>
          <p:cNvPr id="8" name="椭圆 7"/>
          <p:cNvSpPr/>
          <p:nvPr/>
        </p:nvSpPr>
        <p:spPr>
          <a:xfrm>
            <a:off x="4747080" y="4443307"/>
            <a:ext cx="2325421" cy="604453"/>
          </a:xfrm>
          <a:prstGeom prst="ellipse">
            <a:avLst/>
          </a:prstGeom>
          <a:noFill/>
          <a:ln w="9525" cap="flat">
            <a:gradFill flip="none" rotWithShape="1">
              <a:gsLst>
                <a:gs pos="1481">
                  <a:srgbClr val="FBE29E"/>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rgbClr val="FBE29E"/>
              </a:solidFill>
              <a:cs typeface="+mn-ea"/>
              <a:sym typeface="+mn-lt"/>
            </a:endParaRPr>
          </a:p>
        </p:txBody>
      </p:sp>
      <p:sp>
        <p:nvSpPr>
          <p:cNvPr id="10" name="椭圆 9"/>
          <p:cNvSpPr/>
          <p:nvPr/>
        </p:nvSpPr>
        <p:spPr>
          <a:xfrm>
            <a:off x="4142008" y="4326637"/>
            <a:ext cx="3535565" cy="919011"/>
          </a:xfrm>
          <a:prstGeom prst="ellipse">
            <a:avLst/>
          </a:prstGeom>
          <a:noFill/>
          <a:ln w="9525" cap="flat">
            <a:gradFill flip="none" rotWithShape="1">
              <a:gsLst>
                <a:gs pos="1481">
                  <a:srgbClr val="FBE29E"/>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rgbClr val="FBE29E"/>
              </a:solidFill>
              <a:cs typeface="+mn-ea"/>
              <a:sym typeface="+mn-lt"/>
            </a:endParaRPr>
          </a:p>
        </p:txBody>
      </p:sp>
      <p:sp>
        <p:nvSpPr>
          <p:cNvPr id="11" name="椭圆 10"/>
          <p:cNvSpPr/>
          <p:nvPr/>
        </p:nvSpPr>
        <p:spPr>
          <a:xfrm>
            <a:off x="2909993" y="4174135"/>
            <a:ext cx="5999595" cy="1559493"/>
          </a:xfrm>
          <a:prstGeom prst="ellipse">
            <a:avLst/>
          </a:prstGeom>
          <a:noFill/>
          <a:ln w="9525" cap="flat">
            <a:gradFill flip="none" rotWithShape="1">
              <a:gsLst>
                <a:gs pos="1481">
                  <a:srgbClr val="FBE29E"/>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rgbClr val="FBE29E"/>
              </a:solidFill>
              <a:cs typeface="+mn-ea"/>
              <a:sym typeface="+mn-lt"/>
            </a:endParaRPr>
          </a:p>
        </p:txBody>
      </p:sp>
      <p:sp>
        <p:nvSpPr>
          <p:cNvPr id="12" name="椭圆 11"/>
          <p:cNvSpPr/>
          <p:nvPr/>
        </p:nvSpPr>
        <p:spPr>
          <a:xfrm>
            <a:off x="809528" y="3919922"/>
            <a:ext cx="10200525" cy="2651453"/>
          </a:xfrm>
          <a:prstGeom prst="ellipse">
            <a:avLst/>
          </a:prstGeom>
          <a:noFill/>
          <a:ln w="9525" cap="flat">
            <a:gradFill flip="none" rotWithShape="1">
              <a:gsLst>
                <a:gs pos="1481">
                  <a:srgbClr val="FBE29E"/>
                </a:gs>
                <a:gs pos="71000">
                  <a:schemeClr val="bg1">
                    <a:alpha val="0"/>
                  </a:schemeClr>
                </a:gs>
                <a:gs pos="100000">
                  <a:srgbClr val="B38633"/>
                </a:gs>
              </a:gsLst>
              <a:lin ang="16200000" scaled="1"/>
              <a:tileRect/>
            </a:gradFill>
            <a:prstDash val="solid"/>
            <a:miter lim="800000"/>
            <a:head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rgbClr val="FBE29E"/>
              </a:solidFill>
              <a:cs typeface="+mn-ea"/>
              <a:sym typeface="+mn-lt"/>
            </a:endParaRPr>
          </a:p>
        </p:txBody>
      </p:sp>
      <p:sp>
        <p:nvSpPr>
          <p:cNvPr id="20" name="文本框 19"/>
          <p:cNvSpPr txBox="1">
            <a:spLocks noChangeArrowheads="1"/>
          </p:cNvSpPr>
          <p:nvPr/>
        </p:nvSpPr>
        <p:spPr bwMode="auto">
          <a:xfrm rot="16200000">
            <a:off x="1957864" y="28686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sp>
        <p:nvSpPr>
          <p:cNvPr id="21" name="文本框 20"/>
          <p:cNvSpPr txBox="1">
            <a:spLocks noChangeArrowheads="1"/>
          </p:cNvSpPr>
          <p:nvPr/>
        </p:nvSpPr>
        <p:spPr bwMode="auto">
          <a:xfrm rot="16200000">
            <a:off x="6237764" y="52054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sp>
        <p:nvSpPr>
          <p:cNvPr id="22" name="文本框 21"/>
          <p:cNvSpPr txBox="1">
            <a:spLocks noChangeArrowheads="1"/>
          </p:cNvSpPr>
          <p:nvPr/>
        </p:nvSpPr>
        <p:spPr bwMode="auto">
          <a:xfrm rot="16200000">
            <a:off x="8066564" y="35036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sp>
        <p:nvSpPr>
          <p:cNvPr id="23" name="文本框 22"/>
          <p:cNvSpPr txBox="1">
            <a:spLocks noChangeArrowheads="1"/>
          </p:cNvSpPr>
          <p:nvPr/>
        </p:nvSpPr>
        <p:spPr bwMode="auto">
          <a:xfrm rot="16200000">
            <a:off x="9895364" y="41767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sp>
        <p:nvSpPr>
          <p:cNvPr id="24" name="文本框 23"/>
          <p:cNvSpPr txBox="1">
            <a:spLocks noChangeArrowheads="1"/>
          </p:cNvSpPr>
          <p:nvPr/>
        </p:nvSpPr>
        <p:spPr bwMode="auto">
          <a:xfrm rot="16200000">
            <a:off x="3062764" y="47228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sp>
        <p:nvSpPr>
          <p:cNvPr id="25" name="文本框 24"/>
          <p:cNvSpPr txBox="1">
            <a:spLocks noChangeArrowheads="1"/>
          </p:cNvSpPr>
          <p:nvPr/>
        </p:nvSpPr>
        <p:spPr bwMode="auto">
          <a:xfrm rot="16200000">
            <a:off x="5336064" y="2525787"/>
            <a:ext cx="157286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srgbClr val="FBE29E"/>
                </a:solidFill>
                <a:latin typeface="+mn-lt"/>
                <a:ea typeface="+mn-ea"/>
                <a:cs typeface="+mn-ea"/>
                <a:sym typeface="+mn-lt"/>
              </a:rPr>
              <a:t>Add your title here</a:t>
            </a:r>
            <a:endParaRPr lang="zh-CN" altLang="en-US" sz="1335" dirty="0">
              <a:solidFill>
                <a:srgbClr val="FBE29E"/>
              </a:solidFill>
              <a:latin typeface="+mn-lt"/>
              <a:ea typeface="+mn-ea"/>
              <a:cs typeface="+mn-ea"/>
              <a:sym typeface="+mn-lt"/>
            </a:endParaRPr>
          </a:p>
        </p:txBody>
      </p:sp>
      <p:grpSp>
        <p:nvGrpSpPr>
          <p:cNvPr id="26" name="组合 25"/>
          <p:cNvGrpSpPr/>
          <p:nvPr/>
        </p:nvGrpSpPr>
        <p:grpSpPr>
          <a:xfrm>
            <a:off x="735966" y="4598244"/>
            <a:ext cx="1938655" cy="996827"/>
            <a:chOff x="6718459" y="1595118"/>
            <a:chExt cx="1453991" cy="747620"/>
          </a:xfrm>
        </p:grpSpPr>
        <p:sp>
          <p:nvSpPr>
            <p:cNvPr id="27" name="文本框 66"/>
            <p:cNvSpPr txBox="1">
              <a:spLocks noChangeArrowheads="1"/>
            </p:cNvSpPr>
            <p:nvPr/>
          </p:nvSpPr>
          <p:spPr bwMode="auto">
            <a:xfrm>
              <a:off x="6745288" y="1996489"/>
              <a:ext cx="14271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a:t>
              </a:r>
              <a:endParaRPr lang="zh-CN" altLang="en-US" sz="800" dirty="0">
                <a:solidFill>
                  <a:srgbClr val="FBE29E"/>
                </a:solidFill>
                <a:latin typeface="+mn-lt"/>
                <a:ea typeface="+mn-ea"/>
                <a:cs typeface="+mn-ea"/>
                <a:sym typeface="+mn-lt"/>
              </a:endParaRPr>
            </a:p>
          </p:txBody>
        </p:sp>
        <p:sp>
          <p:nvSpPr>
            <p:cNvPr id="28" name="文本框 13"/>
            <p:cNvSpPr txBox="1">
              <a:spLocks noChangeArrowheads="1"/>
            </p:cNvSpPr>
            <p:nvPr/>
          </p:nvSpPr>
          <p:spPr bwMode="auto">
            <a:xfrm>
              <a:off x="6718459" y="1595118"/>
              <a:ext cx="1446212" cy="3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defTabSz="914400" fontAlgn="base">
                <a:spcBef>
                  <a:spcPct val="0"/>
                </a:spcBef>
                <a:spcAft>
                  <a:spcPct val="0"/>
                </a:spcAft>
              </a:pPr>
              <a:r>
                <a:rPr lang="en-US" altLang="zh-CN" sz="1335" dirty="0">
                  <a:solidFill>
                    <a:srgbClr val="FBE29E"/>
                  </a:solidFill>
                  <a:latin typeface="+mn-lt"/>
                  <a:ea typeface="+mn-ea"/>
                  <a:cs typeface="+mn-ea"/>
                  <a:sym typeface="+mn-lt"/>
                </a:rPr>
                <a:t>Click To</a:t>
              </a:r>
            </a:p>
            <a:p>
              <a:pPr algn="r" defTabSz="914400" fontAlgn="base">
                <a:spcBef>
                  <a:spcPct val="0"/>
                </a:spcBef>
                <a:spcAft>
                  <a:spcPct val="0"/>
                </a:spcAft>
              </a:pP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grpSp>
      <p:grpSp>
        <p:nvGrpSpPr>
          <p:cNvPr id="29" name="组合 28"/>
          <p:cNvGrpSpPr/>
          <p:nvPr/>
        </p:nvGrpSpPr>
        <p:grpSpPr>
          <a:xfrm>
            <a:off x="8673466" y="5360245"/>
            <a:ext cx="1938655" cy="958727"/>
            <a:chOff x="6718459" y="1623693"/>
            <a:chExt cx="1453991" cy="719045"/>
          </a:xfrm>
        </p:grpSpPr>
        <p:sp>
          <p:nvSpPr>
            <p:cNvPr id="30" name="文本框 66"/>
            <p:cNvSpPr txBox="1">
              <a:spLocks noChangeArrowheads="1"/>
            </p:cNvSpPr>
            <p:nvPr/>
          </p:nvSpPr>
          <p:spPr bwMode="auto">
            <a:xfrm>
              <a:off x="6745288" y="1996489"/>
              <a:ext cx="14271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 </a:t>
              </a:r>
              <a:endParaRPr lang="zh-CN" altLang="en-US" sz="800" dirty="0">
                <a:solidFill>
                  <a:srgbClr val="FBE29E"/>
                </a:solidFill>
                <a:latin typeface="+mn-lt"/>
                <a:ea typeface="+mn-ea"/>
                <a:cs typeface="+mn-ea"/>
                <a:sym typeface="+mn-lt"/>
              </a:endParaRPr>
            </a:p>
          </p:txBody>
        </p:sp>
        <p:sp>
          <p:nvSpPr>
            <p:cNvPr id="31" name="文本框 13"/>
            <p:cNvSpPr txBox="1">
              <a:spLocks noChangeArrowheads="1"/>
            </p:cNvSpPr>
            <p:nvPr/>
          </p:nvSpPr>
          <p:spPr bwMode="auto">
            <a:xfrm>
              <a:off x="6718459" y="1623693"/>
              <a:ext cx="1446212" cy="3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defTabSz="914400" fontAlgn="base">
                <a:spcBef>
                  <a:spcPct val="0"/>
                </a:spcBef>
                <a:spcAft>
                  <a:spcPct val="0"/>
                </a:spcAft>
              </a:pPr>
              <a:r>
                <a:rPr lang="en-US" altLang="zh-CN" sz="1335" dirty="0">
                  <a:solidFill>
                    <a:srgbClr val="FBE29E"/>
                  </a:solidFill>
                  <a:latin typeface="+mn-lt"/>
                  <a:ea typeface="+mn-ea"/>
                  <a:cs typeface="+mn-ea"/>
                  <a:sym typeface="+mn-lt"/>
                </a:rPr>
                <a:t>Click To</a:t>
              </a:r>
            </a:p>
            <a:p>
              <a:pPr algn="r" defTabSz="914400" fontAlgn="base">
                <a:spcBef>
                  <a:spcPct val="0"/>
                </a:spcBef>
                <a:spcAft>
                  <a:spcPct val="0"/>
                </a:spcAft>
              </a:pP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grpSp>
      <p:grpSp>
        <p:nvGrpSpPr>
          <p:cNvPr id="32" name="组合 31"/>
          <p:cNvGrpSpPr/>
          <p:nvPr/>
        </p:nvGrpSpPr>
        <p:grpSpPr>
          <a:xfrm>
            <a:off x="3961765" y="2388445"/>
            <a:ext cx="1928283" cy="958727"/>
            <a:chOff x="6737509" y="1623693"/>
            <a:chExt cx="1446212" cy="719045"/>
          </a:xfrm>
        </p:grpSpPr>
        <p:sp>
          <p:nvSpPr>
            <p:cNvPr id="33" name="文本框 66"/>
            <p:cNvSpPr txBox="1">
              <a:spLocks noChangeArrowheads="1"/>
            </p:cNvSpPr>
            <p:nvPr/>
          </p:nvSpPr>
          <p:spPr bwMode="auto">
            <a:xfrm>
              <a:off x="6745288" y="1996489"/>
              <a:ext cx="14271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 </a:t>
              </a:r>
              <a:endParaRPr lang="zh-CN" altLang="en-US" sz="800" dirty="0">
                <a:solidFill>
                  <a:srgbClr val="FBE29E"/>
                </a:solidFill>
                <a:latin typeface="+mn-lt"/>
                <a:ea typeface="+mn-ea"/>
                <a:cs typeface="+mn-ea"/>
                <a:sym typeface="+mn-lt"/>
              </a:endParaRPr>
            </a:p>
          </p:txBody>
        </p:sp>
        <p:sp>
          <p:nvSpPr>
            <p:cNvPr id="34" name="文本框 13"/>
            <p:cNvSpPr txBox="1">
              <a:spLocks noChangeArrowheads="1"/>
            </p:cNvSpPr>
            <p:nvPr/>
          </p:nvSpPr>
          <p:spPr bwMode="auto">
            <a:xfrm>
              <a:off x="6737509" y="1623693"/>
              <a:ext cx="1446212" cy="3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defTabSz="914400" fontAlgn="base">
                <a:spcBef>
                  <a:spcPct val="0"/>
                </a:spcBef>
                <a:spcAft>
                  <a:spcPct val="0"/>
                </a:spcAft>
              </a:pPr>
              <a:r>
                <a:rPr lang="en-US" altLang="zh-CN" sz="1335" dirty="0">
                  <a:solidFill>
                    <a:srgbClr val="FBE29E"/>
                  </a:solidFill>
                  <a:latin typeface="+mn-lt"/>
                  <a:ea typeface="+mn-ea"/>
                  <a:cs typeface="+mn-ea"/>
                  <a:sym typeface="+mn-lt"/>
                </a:rPr>
                <a:t>Click To</a:t>
              </a:r>
            </a:p>
            <a:p>
              <a:pPr algn="r" defTabSz="914400" fontAlgn="base">
                <a:spcBef>
                  <a:spcPct val="0"/>
                </a:spcBef>
                <a:spcAft>
                  <a:spcPct val="0"/>
                </a:spcAft>
              </a:pPr>
              <a:r>
                <a:rPr lang="en-US" altLang="zh-CN" sz="1400" b="1" dirty="0">
                  <a:solidFill>
                    <a:srgbClr val="FBE29E"/>
                  </a:solidFill>
                  <a:latin typeface="+mn-lt"/>
                  <a:ea typeface="+mn-ea"/>
                  <a:cs typeface="+mn-ea"/>
                  <a:sym typeface="+mn-lt"/>
                </a:rPr>
                <a:t>Add Title Here</a:t>
              </a:r>
              <a:endParaRPr lang="zh-CN" altLang="en-US" sz="1400" b="1" dirty="0">
                <a:solidFill>
                  <a:srgbClr val="FBE29E"/>
                </a:solidFill>
                <a:latin typeface="+mn-lt"/>
                <a:ea typeface="+mn-ea"/>
                <a:cs typeface="+mn-ea"/>
                <a:sym typeface="+mn-lt"/>
              </a:endParaRPr>
            </a:p>
          </p:txBody>
        </p:sp>
      </p:grpSp>
      <p:grpSp>
        <p:nvGrpSpPr>
          <p:cNvPr id="35" name="组合 34"/>
          <p:cNvGrpSpPr/>
          <p:nvPr/>
        </p:nvGrpSpPr>
        <p:grpSpPr>
          <a:xfrm>
            <a:off x="6728037" y="2896445"/>
            <a:ext cx="1930611" cy="1009527"/>
            <a:chOff x="6745288" y="1585593"/>
            <a:chExt cx="1447958" cy="757145"/>
          </a:xfrm>
        </p:grpSpPr>
        <p:sp>
          <p:nvSpPr>
            <p:cNvPr id="36" name="文本框 66"/>
            <p:cNvSpPr txBox="1">
              <a:spLocks noChangeArrowheads="1"/>
            </p:cNvSpPr>
            <p:nvPr/>
          </p:nvSpPr>
          <p:spPr bwMode="auto">
            <a:xfrm>
              <a:off x="6745288" y="1996489"/>
              <a:ext cx="14271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defTabSz="914400" fontAlgn="base">
                <a:spcBef>
                  <a:spcPct val="0"/>
                </a:spcBef>
                <a:spcAft>
                  <a:spcPct val="0"/>
                </a:spcAft>
              </a:pPr>
              <a:r>
                <a:rPr lang="en-US" altLang="zh-CN" sz="800" dirty="0">
                  <a:solidFill>
                    <a:srgbClr val="FBE29E"/>
                  </a:solidFill>
                  <a:latin typeface="+mn-lt"/>
                  <a:ea typeface="+mn-ea"/>
                  <a:cs typeface="+mn-ea"/>
                  <a:sym typeface="+mn-lt"/>
                </a:rPr>
                <a:t>this is a sample text. insert your desired text here. Again. this is a dummy text </a:t>
              </a:r>
              <a:endParaRPr lang="zh-CN" altLang="en-US" sz="800" dirty="0">
                <a:solidFill>
                  <a:srgbClr val="FBE29E"/>
                </a:solidFill>
                <a:latin typeface="+mn-lt"/>
                <a:ea typeface="+mn-ea"/>
                <a:cs typeface="+mn-ea"/>
                <a:sym typeface="+mn-lt"/>
              </a:endParaRPr>
            </a:p>
          </p:txBody>
        </p:sp>
        <p:sp>
          <p:nvSpPr>
            <p:cNvPr id="37" name="文本框 13"/>
            <p:cNvSpPr txBox="1">
              <a:spLocks noChangeArrowheads="1"/>
            </p:cNvSpPr>
            <p:nvPr/>
          </p:nvSpPr>
          <p:spPr bwMode="auto">
            <a:xfrm>
              <a:off x="6747034" y="1585593"/>
              <a:ext cx="1446212" cy="4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defTabSz="914400" fontAlgn="base">
                <a:spcBef>
                  <a:spcPct val="0"/>
                </a:spcBef>
                <a:spcAft>
                  <a:spcPct val="0"/>
                </a:spcAft>
              </a:pPr>
              <a:r>
                <a:rPr lang="en-US" altLang="zh-CN" sz="1465" dirty="0">
                  <a:solidFill>
                    <a:srgbClr val="FBE29E"/>
                  </a:solidFill>
                  <a:latin typeface="+mn-lt"/>
                  <a:ea typeface="+mn-ea"/>
                  <a:cs typeface="+mn-ea"/>
                  <a:sym typeface="+mn-lt"/>
                </a:rPr>
                <a:t>Click To</a:t>
              </a:r>
            </a:p>
            <a:p>
              <a:pPr algn="r" defTabSz="914400" fontAlgn="base">
                <a:spcBef>
                  <a:spcPct val="0"/>
                </a:spcBef>
                <a:spcAft>
                  <a:spcPct val="0"/>
                </a:spcAft>
              </a:pPr>
              <a:r>
                <a:rPr lang="en-US" altLang="zh-CN" sz="1600" b="1" dirty="0">
                  <a:solidFill>
                    <a:srgbClr val="FBE29E"/>
                  </a:solidFill>
                  <a:latin typeface="+mn-lt"/>
                  <a:ea typeface="+mn-ea"/>
                  <a:cs typeface="+mn-ea"/>
                  <a:sym typeface="+mn-lt"/>
                </a:rPr>
                <a:t>Add Title Here</a:t>
              </a:r>
              <a:endParaRPr lang="zh-CN" altLang="en-US" sz="1600" b="1" dirty="0">
                <a:solidFill>
                  <a:srgbClr val="FBE29E"/>
                </a:solidFill>
                <a:latin typeface="+mn-lt"/>
                <a:ea typeface="+mn-ea"/>
                <a:cs typeface="+mn-ea"/>
                <a:sym typeface="+mn-lt"/>
              </a:endParaRPr>
            </a:p>
          </p:txBody>
        </p:sp>
      </p:grpSp>
      <p:sp>
        <p:nvSpPr>
          <p:cNvPr id="38" name="任意多边形 84"/>
          <p:cNvSpPr/>
          <p:nvPr/>
        </p:nvSpPr>
        <p:spPr>
          <a:xfrm rot="10800000">
            <a:off x="8562342" y="1524000"/>
            <a:ext cx="60959" cy="3357033"/>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
        <p:nvSpPr>
          <p:cNvPr id="39" name="任意多边形 85"/>
          <p:cNvSpPr/>
          <p:nvPr/>
        </p:nvSpPr>
        <p:spPr>
          <a:xfrm rot="10800000">
            <a:off x="5803900" y="1404912"/>
            <a:ext cx="77734" cy="3298319"/>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82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
        <p:nvSpPr>
          <p:cNvPr id="40" name="任意多边形 86"/>
          <p:cNvSpPr/>
          <p:nvPr/>
        </p:nvSpPr>
        <p:spPr>
          <a:xfrm rot="10800000">
            <a:off x="6740429" y="1404911"/>
            <a:ext cx="135040" cy="4767287"/>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
        <p:nvSpPr>
          <p:cNvPr id="41" name="任意多边形 87"/>
          <p:cNvSpPr/>
          <p:nvPr/>
        </p:nvSpPr>
        <p:spPr>
          <a:xfrm rot="10800000">
            <a:off x="3492500" y="1523999"/>
            <a:ext cx="127001" cy="4178299"/>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
        <p:nvSpPr>
          <p:cNvPr id="42" name="任意多边形 88"/>
          <p:cNvSpPr/>
          <p:nvPr/>
        </p:nvSpPr>
        <p:spPr>
          <a:xfrm rot="10800000">
            <a:off x="10380093" y="1049960"/>
            <a:ext cx="45719" cy="4225319"/>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
        <p:nvSpPr>
          <p:cNvPr id="43" name="任意多边形 89"/>
          <p:cNvSpPr/>
          <p:nvPr/>
        </p:nvSpPr>
        <p:spPr>
          <a:xfrm rot="10800000">
            <a:off x="2487565" y="1523998"/>
            <a:ext cx="45719" cy="2925785"/>
          </a:xfrm>
          <a:custGeom>
            <a:avLst/>
            <a:gdLst>
              <a:gd name="connsiteX0" fmla="*/ 0 w 0"/>
              <a:gd name="connsiteY0" fmla="*/ 1857375 h 1857375"/>
              <a:gd name="connsiteX1" fmla="*/ 0 w 0"/>
              <a:gd name="connsiteY1" fmla="*/ 0 h 1857375"/>
            </a:gdLst>
            <a:ahLst/>
            <a:cxnLst>
              <a:cxn ang="0">
                <a:pos x="connsiteX0" y="connsiteY0"/>
              </a:cxn>
              <a:cxn ang="0">
                <a:pos x="connsiteX1" y="connsiteY1"/>
              </a:cxn>
            </a:cxnLst>
            <a:rect l="l" t="t" r="r" b="b"/>
            <a:pathLst>
              <a:path h="1857375">
                <a:moveTo>
                  <a:pt x="0" y="1857375"/>
                </a:moveTo>
                <a:lnTo>
                  <a:pt x="0" y="0"/>
                </a:lnTo>
              </a:path>
            </a:pathLst>
          </a:custGeom>
          <a:noFill/>
          <a:ln w="9525" cap="flat">
            <a:gradFill flip="none" rotWithShape="1">
              <a:gsLst>
                <a:gs pos="0">
                  <a:schemeClr val="bg1">
                    <a:alpha val="0"/>
                  </a:schemeClr>
                </a:gs>
                <a:gs pos="100000">
                  <a:srgbClr val="FBE29E"/>
                </a:gs>
              </a:gsLst>
              <a:lin ang="16200000" scaled="1"/>
              <a:tileRect/>
            </a:gradFill>
            <a:prstDash val="solid"/>
            <a:miter lim="800000"/>
            <a:headEnd type="none"/>
            <a:tailEnd type="oval"/>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prstClr val="black"/>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40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600"/>
                                  </p:stCondLst>
                                  <p:iterate type="lt">
                                    <p:tmPct val="10000"/>
                                  </p:iterate>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400"/>
                                  </p:stCondLst>
                                  <p:iterate type="lt">
                                    <p:tmPct val="10000"/>
                                  </p:iterate>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600"/>
                                  </p:stCondLst>
                                  <p:iterate type="lt">
                                    <p:tmPct val="10000"/>
                                  </p:iterate>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50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300"/>
                                  </p:stCondLst>
                                  <p:iterate type="lt">
                                    <p:tmPct val="10000"/>
                                  </p:iterate>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childTnLst>
                                </p:cTn>
                              </p:par>
                              <p:par>
                                <p:cTn id="29" presetID="22" presetClass="entr" presetSubtype="2" fill="hold" nodeType="withEffect">
                                  <p:stCondLst>
                                    <p:cond delay="210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1000"/>
                                        <p:tgtEl>
                                          <p:spTgt spid="32"/>
                                        </p:tgtEl>
                                      </p:cBhvr>
                                    </p:animEffect>
                                  </p:childTnLst>
                                </p:cTn>
                              </p:par>
                              <p:par>
                                <p:cTn id="32" presetID="22" presetClass="entr" presetSubtype="2" fill="hold" nodeType="withEffect">
                                  <p:stCondLst>
                                    <p:cond delay="2400"/>
                                  </p:stCondLst>
                                  <p:childTnLst>
                                    <p:set>
                                      <p:cBhvr>
                                        <p:cTn id="33" dur="1" fill="hold">
                                          <p:stCondLst>
                                            <p:cond delay="0"/>
                                          </p:stCondLst>
                                        </p:cTn>
                                        <p:tgtEl>
                                          <p:spTgt spid="35"/>
                                        </p:tgtEl>
                                        <p:attrNameLst>
                                          <p:attrName>style.visibility</p:attrName>
                                        </p:attrNameLst>
                                      </p:cBhvr>
                                      <p:to>
                                        <p:strVal val="visible"/>
                                      </p:to>
                                    </p:set>
                                    <p:animEffect transition="in" filter="wipe(right)">
                                      <p:cBhvr>
                                        <p:cTn id="34" dur="1000"/>
                                        <p:tgtEl>
                                          <p:spTgt spid="35"/>
                                        </p:tgtEl>
                                      </p:cBhvr>
                                    </p:animEffect>
                                  </p:childTnLst>
                                </p:cTn>
                              </p:par>
                              <p:par>
                                <p:cTn id="35" presetID="22" presetClass="entr" presetSubtype="2" fill="hold" nodeType="withEffect">
                                  <p:stCondLst>
                                    <p:cond delay="250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1000"/>
                                        <p:tgtEl>
                                          <p:spTgt spid="29"/>
                                        </p:tgtEl>
                                      </p:cBhvr>
                                    </p:animEffect>
                                  </p:childTnLst>
                                </p:cTn>
                              </p:par>
                              <p:par>
                                <p:cTn id="38" presetID="22" presetClass="entr" presetSubtype="2" fill="hold" nodeType="withEffect">
                                  <p:stCondLst>
                                    <p:cond delay="2800"/>
                                  </p:stCondLst>
                                  <p:childTnLst>
                                    <p:set>
                                      <p:cBhvr>
                                        <p:cTn id="39" dur="1" fill="hold">
                                          <p:stCondLst>
                                            <p:cond delay="0"/>
                                          </p:stCondLst>
                                        </p:cTn>
                                        <p:tgtEl>
                                          <p:spTgt spid="26"/>
                                        </p:tgtEl>
                                        <p:attrNameLst>
                                          <p:attrName>style.visibility</p:attrName>
                                        </p:attrNameLst>
                                      </p:cBhvr>
                                      <p:to>
                                        <p:strVal val="visible"/>
                                      </p:to>
                                    </p:set>
                                    <p:animEffect transition="in" filter="wipe(right)">
                                      <p:cBhvr>
                                        <p:cTn id="40" dur="1000"/>
                                        <p:tgtEl>
                                          <p:spTgt spid="26"/>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8"/>
                                        </p:tgtEl>
                                        <p:attrNameLst>
                                          <p:attrName>style.visibility</p:attrName>
                                        </p:attrNameLst>
                                      </p:cBhvr>
                                      <p:to>
                                        <p:strVal val="visible"/>
                                      </p:to>
                                    </p:set>
                                    <p:anim calcmode="lin" valueType="num">
                                      <p:cBhvr>
                                        <p:cTn id="43" dur="2750" fill="hold"/>
                                        <p:tgtEl>
                                          <p:spTgt spid="8"/>
                                        </p:tgtEl>
                                        <p:attrNameLst>
                                          <p:attrName>ppt_w</p:attrName>
                                        </p:attrNameLst>
                                      </p:cBhvr>
                                      <p:tavLst>
                                        <p:tav tm="0">
                                          <p:val>
                                            <p:fltVal val="0"/>
                                          </p:val>
                                        </p:tav>
                                        <p:tav tm="100000">
                                          <p:val>
                                            <p:strVal val="#ppt_w"/>
                                          </p:val>
                                        </p:tav>
                                      </p:tavLst>
                                    </p:anim>
                                    <p:anim calcmode="lin" valueType="num">
                                      <p:cBhvr>
                                        <p:cTn id="44" dur="2750" fill="hold"/>
                                        <p:tgtEl>
                                          <p:spTgt spid="8"/>
                                        </p:tgtEl>
                                        <p:attrNameLst>
                                          <p:attrName>ppt_h</p:attrName>
                                        </p:attrNameLst>
                                      </p:cBhvr>
                                      <p:tavLst>
                                        <p:tav tm="0">
                                          <p:val>
                                            <p:fltVal val="0"/>
                                          </p:val>
                                        </p:tav>
                                        <p:tav tm="100000">
                                          <p:val>
                                            <p:strVal val="#ppt_h"/>
                                          </p:val>
                                        </p:tav>
                                      </p:tavLst>
                                    </p:anim>
                                    <p:animEffect transition="in" filter="fade">
                                      <p:cBhvr>
                                        <p:cTn id="45" dur="2750"/>
                                        <p:tgtEl>
                                          <p:spTgt spid="8"/>
                                        </p:tgtEl>
                                      </p:cBhvr>
                                    </p:animEffect>
                                  </p:childTnLst>
                                </p:cTn>
                              </p:par>
                              <p:par>
                                <p:cTn id="46" presetID="53" presetClass="entr" presetSubtype="16" fill="hold" grpId="0" nodeType="withEffect">
                                  <p:stCondLst>
                                    <p:cond delay="800"/>
                                  </p:stCondLst>
                                  <p:childTnLst>
                                    <p:set>
                                      <p:cBhvr>
                                        <p:cTn id="47" dur="1" fill="hold">
                                          <p:stCondLst>
                                            <p:cond delay="0"/>
                                          </p:stCondLst>
                                        </p:cTn>
                                        <p:tgtEl>
                                          <p:spTgt spid="10"/>
                                        </p:tgtEl>
                                        <p:attrNameLst>
                                          <p:attrName>style.visibility</p:attrName>
                                        </p:attrNameLst>
                                      </p:cBhvr>
                                      <p:to>
                                        <p:strVal val="visible"/>
                                      </p:to>
                                    </p:set>
                                    <p:anim calcmode="lin" valueType="num">
                                      <p:cBhvr>
                                        <p:cTn id="48" dur="2750" fill="hold"/>
                                        <p:tgtEl>
                                          <p:spTgt spid="10"/>
                                        </p:tgtEl>
                                        <p:attrNameLst>
                                          <p:attrName>ppt_w</p:attrName>
                                        </p:attrNameLst>
                                      </p:cBhvr>
                                      <p:tavLst>
                                        <p:tav tm="0">
                                          <p:val>
                                            <p:fltVal val="0"/>
                                          </p:val>
                                        </p:tav>
                                        <p:tav tm="100000">
                                          <p:val>
                                            <p:strVal val="#ppt_w"/>
                                          </p:val>
                                        </p:tav>
                                      </p:tavLst>
                                    </p:anim>
                                    <p:anim calcmode="lin" valueType="num">
                                      <p:cBhvr>
                                        <p:cTn id="49" dur="2750" fill="hold"/>
                                        <p:tgtEl>
                                          <p:spTgt spid="10"/>
                                        </p:tgtEl>
                                        <p:attrNameLst>
                                          <p:attrName>ppt_h</p:attrName>
                                        </p:attrNameLst>
                                      </p:cBhvr>
                                      <p:tavLst>
                                        <p:tav tm="0">
                                          <p:val>
                                            <p:fltVal val="0"/>
                                          </p:val>
                                        </p:tav>
                                        <p:tav tm="100000">
                                          <p:val>
                                            <p:strVal val="#ppt_h"/>
                                          </p:val>
                                        </p:tav>
                                      </p:tavLst>
                                    </p:anim>
                                    <p:animEffect transition="in" filter="fade">
                                      <p:cBhvr>
                                        <p:cTn id="50" dur="2750"/>
                                        <p:tgtEl>
                                          <p:spTgt spid="10"/>
                                        </p:tgtEl>
                                      </p:cBhvr>
                                    </p:animEffect>
                                  </p:childTnLst>
                                </p:cTn>
                              </p:par>
                              <p:par>
                                <p:cTn id="51" presetID="53" presetClass="entr" presetSubtype="16" fill="hold" grpId="0" nodeType="withEffect">
                                  <p:stCondLst>
                                    <p:cond delay="1300"/>
                                  </p:stCondLst>
                                  <p:childTnLst>
                                    <p:set>
                                      <p:cBhvr>
                                        <p:cTn id="52" dur="1" fill="hold">
                                          <p:stCondLst>
                                            <p:cond delay="0"/>
                                          </p:stCondLst>
                                        </p:cTn>
                                        <p:tgtEl>
                                          <p:spTgt spid="11"/>
                                        </p:tgtEl>
                                        <p:attrNameLst>
                                          <p:attrName>style.visibility</p:attrName>
                                        </p:attrNameLst>
                                      </p:cBhvr>
                                      <p:to>
                                        <p:strVal val="visible"/>
                                      </p:to>
                                    </p:set>
                                    <p:anim calcmode="lin" valueType="num">
                                      <p:cBhvr>
                                        <p:cTn id="53" dur="2750" fill="hold"/>
                                        <p:tgtEl>
                                          <p:spTgt spid="11"/>
                                        </p:tgtEl>
                                        <p:attrNameLst>
                                          <p:attrName>ppt_w</p:attrName>
                                        </p:attrNameLst>
                                      </p:cBhvr>
                                      <p:tavLst>
                                        <p:tav tm="0">
                                          <p:val>
                                            <p:fltVal val="0"/>
                                          </p:val>
                                        </p:tav>
                                        <p:tav tm="100000">
                                          <p:val>
                                            <p:strVal val="#ppt_w"/>
                                          </p:val>
                                        </p:tav>
                                      </p:tavLst>
                                    </p:anim>
                                    <p:anim calcmode="lin" valueType="num">
                                      <p:cBhvr>
                                        <p:cTn id="54" dur="2750" fill="hold"/>
                                        <p:tgtEl>
                                          <p:spTgt spid="11"/>
                                        </p:tgtEl>
                                        <p:attrNameLst>
                                          <p:attrName>ppt_h</p:attrName>
                                        </p:attrNameLst>
                                      </p:cBhvr>
                                      <p:tavLst>
                                        <p:tav tm="0">
                                          <p:val>
                                            <p:fltVal val="0"/>
                                          </p:val>
                                        </p:tav>
                                        <p:tav tm="100000">
                                          <p:val>
                                            <p:strVal val="#ppt_h"/>
                                          </p:val>
                                        </p:tav>
                                      </p:tavLst>
                                    </p:anim>
                                    <p:animEffect transition="in" filter="fade">
                                      <p:cBhvr>
                                        <p:cTn id="55" dur="2750"/>
                                        <p:tgtEl>
                                          <p:spTgt spid="11"/>
                                        </p:tgtEl>
                                      </p:cBhvr>
                                    </p:animEffect>
                                  </p:childTnLst>
                                </p:cTn>
                              </p:par>
                              <p:par>
                                <p:cTn id="56" presetID="53" presetClass="entr" presetSubtype="16" fill="hold" grpId="0" nodeType="withEffect">
                                  <p:stCondLst>
                                    <p:cond delay="2000"/>
                                  </p:stCondLst>
                                  <p:childTnLst>
                                    <p:set>
                                      <p:cBhvr>
                                        <p:cTn id="57" dur="1" fill="hold">
                                          <p:stCondLst>
                                            <p:cond delay="0"/>
                                          </p:stCondLst>
                                        </p:cTn>
                                        <p:tgtEl>
                                          <p:spTgt spid="12"/>
                                        </p:tgtEl>
                                        <p:attrNameLst>
                                          <p:attrName>style.visibility</p:attrName>
                                        </p:attrNameLst>
                                      </p:cBhvr>
                                      <p:to>
                                        <p:strVal val="visible"/>
                                      </p:to>
                                    </p:set>
                                    <p:anim calcmode="lin" valueType="num">
                                      <p:cBhvr>
                                        <p:cTn id="58" dur="2750" fill="hold"/>
                                        <p:tgtEl>
                                          <p:spTgt spid="12"/>
                                        </p:tgtEl>
                                        <p:attrNameLst>
                                          <p:attrName>ppt_w</p:attrName>
                                        </p:attrNameLst>
                                      </p:cBhvr>
                                      <p:tavLst>
                                        <p:tav tm="0">
                                          <p:val>
                                            <p:fltVal val="0"/>
                                          </p:val>
                                        </p:tav>
                                        <p:tav tm="100000">
                                          <p:val>
                                            <p:strVal val="#ppt_w"/>
                                          </p:val>
                                        </p:tav>
                                      </p:tavLst>
                                    </p:anim>
                                    <p:anim calcmode="lin" valueType="num">
                                      <p:cBhvr>
                                        <p:cTn id="59" dur="2750" fill="hold"/>
                                        <p:tgtEl>
                                          <p:spTgt spid="12"/>
                                        </p:tgtEl>
                                        <p:attrNameLst>
                                          <p:attrName>ppt_h</p:attrName>
                                        </p:attrNameLst>
                                      </p:cBhvr>
                                      <p:tavLst>
                                        <p:tav tm="0">
                                          <p:val>
                                            <p:fltVal val="0"/>
                                          </p:val>
                                        </p:tav>
                                        <p:tav tm="100000">
                                          <p:val>
                                            <p:strVal val="#ppt_h"/>
                                          </p:val>
                                        </p:tav>
                                      </p:tavLst>
                                    </p:anim>
                                    <p:animEffect transition="in" filter="fade">
                                      <p:cBhvr>
                                        <p:cTn id="60" dur="2750"/>
                                        <p:tgtEl>
                                          <p:spTgt spid="12"/>
                                        </p:tgtEl>
                                      </p:cBhvr>
                                    </p:animEffect>
                                  </p:childTnLst>
                                </p:cTn>
                              </p:par>
                              <p:par>
                                <p:cTn id="61" presetID="47" presetClass="entr" presetSubtype="0" fill="hold" grpId="0" nodeType="withEffect">
                                  <p:stCondLst>
                                    <p:cond delay="90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70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anim calcmode="lin" valueType="num">
                                      <p:cBhvr>
                                        <p:cTn id="69" dur="1000" fill="hold"/>
                                        <p:tgtEl>
                                          <p:spTgt spid="41"/>
                                        </p:tgtEl>
                                        <p:attrNameLst>
                                          <p:attrName>ppt_x</p:attrName>
                                        </p:attrNameLst>
                                      </p:cBhvr>
                                      <p:tavLst>
                                        <p:tav tm="0">
                                          <p:val>
                                            <p:strVal val="#ppt_x"/>
                                          </p:val>
                                        </p:tav>
                                        <p:tav tm="100000">
                                          <p:val>
                                            <p:strVal val="#ppt_x"/>
                                          </p:val>
                                        </p:tav>
                                      </p:tavLst>
                                    </p:anim>
                                    <p:anim calcmode="lin" valueType="num">
                                      <p:cBhvr>
                                        <p:cTn id="70" dur="1000" fill="hold"/>
                                        <p:tgtEl>
                                          <p:spTgt spid="4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20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1000"/>
                                        <p:tgtEl>
                                          <p:spTgt spid="43"/>
                                        </p:tgtEl>
                                      </p:cBhvr>
                                    </p:animEffect>
                                    <p:anim calcmode="lin" valueType="num">
                                      <p:cBhvr>
                                        <p:cTn id="74" dur="1000" fill="hold"/>
                                        <p:tgtEl>
                                          <p:spTgt spid="43"/>
                                        </p:tgtEl>
                                        <p:attrNameLst>
                                          <p:attrName>ppt_x</p:attrName>
                                        </p:attrNameLst>
                                      </p:cBhvr>
                                      <p:tavLst>
                                        <p:tav tm="0">
                                          <p:val>
                                            <p:strVal val="#ppt_x"/>
                                          </p:val>
                                        </p:tav>
                                        <p:tav tm="100000">
                                          <p:val>
                                            <p:strVal val="#ppt_x"/>
                                          </p:val>
                                        </p:tav>
                                      </p:tavLst>
                                    </p:anim>
                                    <p:anim calcmode="lin" valueType="num">
                                      <p:cBhvr>
                                        <p:cTn id="75" dur="1000" fill="hold"/>
                                        <p:tgtEl>
                                          <p:spTgt spid="43"/>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80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1000"/>
                                        <p:tgtEl>
                                          <p:spTgt spid="40"/>
                                        </p:tgtEl>
                                      </p:cBhvr>
                                    </p:animEffect>
                                    <p:anim calcmode="lin" valueType="num">
                                      <p:cBhvr>
                                        <p:cTn id="79" dur="1000" fill="hold"/>
                                        <p:tgtEl>
                                          <p:spTgt spid="40"/>
                                        </p:tgtEl>
                                        <p:attrNameLst>
                                          <p:attrName>ppt_x</p:attrName>
                                        </p:attrNameLst>
                                      </p:cBhvr>
                                      <p:tavLst>
                                        <p:tav tm="0">
                                          <p:val>
                                            <p:strVal val="#ppt_x"/>
                                          </p:val>
                                        </p:tav>
                                        <p:tav tm="100000">
                                          <p:val>
                                            <p:strVal val="#ppt_x"/>
                                          </p:val>
                                        </p:tav>
                                      </p:tavLst>
                                    </p:anim>
                                    <p:anim calcmode="lin" valueType="num">
                                      <p:cBhvr>
                                        <p:cTn id="80" dur="1000" fill="hold"/>
                                        <p:tgtEl>
                                          <p:spTgt spid="40"/>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120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110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20" grpId="0"/>
      <p:bldP spid="21" grpId="0"/>
      <p:bldP spid="22" grpId="0"/>
      <p:bldP spid="23" grpId="0"/>
      <p:bldP spid="24" grpId="0"/>
      <p:bldP spid="25" grpId="0"/>
      <p:bldP spid="38" grpId="0" animBg="1"/>
      <p:bldP spid="39" grpId="0" animBg="1"/>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6"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17"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18"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03</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rPr>
              <a:t>全年销售亮点概述</a:t>
            </a:r>
          </a:p>
        </p:txBody>
      </p:sp>
      <p:sp>
        <p:nvSpPr>
          <p:cNvPr id="8" name="MH_Other_1"/>
          <p:cNvSpPr/>
          <p:nvPr>
            <p:custDataLst>
              <p:tags r:id="rId1"/>
            </p:custDataLst>
          </p:nvPr>
        </p:nvSpPr>
        <p:spPr>
          <a:xfrm>
            <a:off x="2250" y="5482961"/>
            <a:ext cx="12170700" cy="957879"/>
          </a:xfrm>
          <a:prstGeom prst="rect">
            <a:avLst/>
          </a:prstGeom>
          <a:solidFill>
            <a:srgbClr val="08111E"/>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cs typeface="+mn-ea"/>
              <a:sym typeface="+mn-lt"/>
            </a:endParaRPr>
          </a:p>
        </p:txBody>
      </p:sp>
      <p:sp>
        <p:nvSpPr>
          <p:cNvPr id="10" name="MH_Text_1"/>
          <p:cNvSpPr>
            <a:spLocks noChangeArrowheads="1"/>
          </p:cNvSpPr>
          <p:nvPr>
            <p:custDataLst>
              <p:tags r:id="rId2"/>
            </p:custDataLst>
          </p:nvPr>
        </p:nvSpPr>
        <p:spPr bwMode="auto">
          <a:xfrm>
            <a:off x="1103814" y="2349000"/>
            <a:ext cx="3214529" cy="4570780"/>
          </a:xfrm>
          <a:prstGeom prst="roundRect">
            <a:avLst>
              <a:gd name="adj" fmla="val 5634"/>
            </a:avLst>
          </a:prstGeom>
          <a:gradFill>
            <a:gsLst>
              <a:gs pos="0">
                <a:srgbClr val="FBE29E"/>
              </a:gs>
              <a:gs pos="100000">
                <a:srgbClr val="B38633"/>
              </a:gs>
            </a:gsLst>
            <a:lin ang="16200000" scaled="1"/>
          </a:gra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3D3D3D"/>
              </a:solidFill>
              <a:effectLst/>
              <a:uLnTx/>
              <a:uFillTx/>
              <a:latin typeface="+mn-lt"/>
              <a:ea typeface="+mn-ea"/>
              <a:cs typeface="+mn-ea"/>
              <a:sym typeface="+mn-lt"/>
            </a:endParaRPr>
          </a:p>
        </p:txBody>
      </p:sp>
      <p:sp>
        <p:nvSpPr>
          <p:cNvPr id="11" name="MH_Other_2"/>
          <p:cNvSpPr/>
          <p:nvPr>
            <p:custDataLst>
              <p:tags r:id="rId3"/>
            </p:custDataLst>
          </p:nvPr>
        </p:nvSpPr>
        <p:spPr>
          <a:xfrm>
            <a:off x="1458792"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12" name="MH_Other_3"/>
          <p:cNvSpPr/>
          <p:nvPr>
            <p:custDataLst>
              <p:tags r:id="rId4"/>
            </p:custDataLst>
          </p:nvPr>
        </p:nvSpPr>
        <p:spPr>
          <a:xfrm>
            <a:off x="3788692"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16" name="MH_SubTitle_1"/>
          <p:cNvSpPr/>
          <p:nvPr>
            <p:custDataLst>
              <p:tags r:id="rId5"/>
            </p:custDataLst>
          </p:nvPr>
        </p:nvSpPr>
        <p:spPr>
          <a:xfrm>
            <a:off x="1506684" y="5471692"/>
            <a:ext cx="2411602" cy="957879"/>
          </a:xfrm>
          <a:prstGeom prst="rect">
            <a:avLst/>
          </a:prstGeom>
          <a:solidFill>
            <a:srgbClr val="08111E"/>
          </a:solidFill>
          <a:ln w="25400" cap="flat" cmpd="sng" algn="ctr">
            <a:noFill/>
            <a:prstDash val="solid"/>
          </a:ln>
          <a:effectLst/>
        </p:spPr>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cs typeface="+mn-ea"/>
              <a:sym typeface="+mn-lt"/>
            </a:endParaRPr>
          </a:p>
        </p:txBody>
      </p:sp>
      <p:sp>
        <p:nvSpPr>
          <p:cNvPr id="17" name="MH_Text_2"/>
          <p:cNvSpPr>
            <a:spLocks noChangeArrowheads="1"/>
          </p:cNvSpPr>
          <p:nvPr>
            <p:custDataLst>
              <p:tags r:id="rId6"/>
            </p:custDataLst>
          </p:nvPr>
        </p:nvSpPr>
        <p:spPr bwMode="auto">
          <a:xfrm>
            <a:off x="4554993" y="2349000"/>
            <a:ext cx="3214531" cy="4570780"/>
          </a:xfrm>
          <a:prstGeom prst="roundRect">
            <a:avLst>
              <a:gd name="adj" fmla="val 5634"/>
            </a:avLst>
          </a:prstGeom>
          <a:gradFill>
            <a:gsLst>
              <a:gs pos="0">
                <a:srgbClr val="FBE29E"/>
              </a:gs>
              <a:gs pos="100000">
                <a:srgbClr val="B38633"/>
              </a:gs>
            </a:gsLst>
            <a:lin ang="16200000" scaled="1"/>
          </a:gra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3D3D3D"/>
              </a:solidFill>
              <a:effectLst/>
              <a:uLnTx/>
              <a:uFillTx/>
              <a:latin typeface="+mn-lt"/>
              <a:ea typeface="+mn-ea"/>
              <a:cs typeface="+mn-ea"/>
              <a:sym typeface="+mn-lt"/>
            </a:endParaRPr>
          </a:p>
        </p:txBody>
      </p:sp>
      <p:sp>
        <p:nvSpPr>
          <p:cNvPr id="19" name="MH_Other_4"/>
          <p:cNvSpPr/>
          <p:nvPr>
            <p:custDataLst>
              <p:tags r:id="rId7"/>
            </p:custDataLst>
          </p:nvPr>
        </p:nvSpPr>
        <p:spPr>
          <a:xfrm>
            <a:off x="4907156" y="5361817"/>
            <a:ext cx="166219"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20" name="MH_Other_5"/>
          <p:cNvSpPr/>
          <p:nvPr>
            <p:custDataLst>
              <p:tags r:id="rId8"/>
            </p:custDataLst>
          </p:nvPr>
        </p:nvSpPr>
        <p:spPr>
          <a:xfrm>
            <a:off x="7237057" y="5361817"/>
            <a:ext cx="166221"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21" name="MH_SubTitle_2"/>
          <p:cNvSpPr/>
          <p:nvPr>
            <p:custDataLst>
              <p:tags r:id="rId9"/>
            </p:custDataLst>
          </p:nvPr>
        </p:nvSpPr>
        <p:spPr>
          <a:xfrm>
            <a:off x="4957867" y="5471692"/>
            <a:ext cx="2411602" cy="957879"/>
          </a:xfrm>
          <a:prstGeom prst="rect">
            <a:avLst/>
          </a:prstGeom>
          <a:solidFill>
            <a:srgbClr val="08111E"/>
          </a:solidFill>
          <a:ln w="25400" cap="flat" cmpd="sng" algn="ctr">
            <a:noFill/>
            <a:prstDash val="solid"/>
          </a:ln>
          <a:effectLst/>
        </p:spPr>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cs typeface="+mn-ea"/>
              <a:sym typeface="+mn-lt"/>
            </a:endParaRPr>
          </a:p>
        </p:txBody>
      </p:sp>
      <p:sp>
        <p:nvSpPr>
          <p:cNvPr id="22" name="MH_Text_3"/>
          <p:cNvSpPr>
            <a:spLocks noChangeArrowheads="1"/>
          </p:cNvSpPr>
          <p:nvPr>
            <p:custDataLst>
              <p:tags r:id="rId10"/>
            </p:custDataLst>
          </p:nvPr>
        </p:nvSpPr>
        <p:spPr bwMode="auto">
          <a:xfrm>
            <a:off x="8003360" y="2349000"/>
            <a:ext cx="3217347" cy="4570780"/>
          </a:xfrm>
          <a:prstGeom prst="roundRect">
            <a:avLst>
              <a:gd name="adj" fmla="val 5634"/>
            </a:avLst>
          </a:prstGeom>
          <a:gradFill>
            <a:gsLst>
              <a:gs pos="0">
                <a:srgbClr val="FBE29E"/>
              </a:gs>
              <a:gs pos="100000">
                <a:srgbClr val="B38633"/>
              </a:gs>
            </a:gsLst>
            <a:lin ang="16200000" scaled="1"/>
          </a:gra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3D3D3D"/>
              </a:solidFill>
              <a:effectLst/>
              <a:uLnTx/>
              <a:uFillTx/>
              <a:latin typeface="+mn-lt"/>
              <a:ea typeface="+mn-ea"/>
              <a:cs typeface="+mn-ea"/>
              <a:sym typeface="+mn-lt"/>
            </a:endParaRPr>
          </a:p>
        </p:txBody>
      </p:sp>
      <p:sp>
        <p:nvSpPr>
          <p:cNvPr id="23" name="MH_Other_6"/>
          <p:cNvSpPr/>
          <p:nvPr>
            <p:custDataLst>
              <p:tags r:id="rId11"/>
            </p:custDataLst>
          </p:nvPr>
        </p:nvSpPr>
        <p:spPr>
          <a:xfrm>
            <a:off x="8358339"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24" name="MH_Other_7"/>
          <p:cNvSpPr/>
          <p:nvPr>
            <p:custDataLst>
              <p:tags r:id="rId12"/>
            </p:custDataLst>
          </p:nvPr>
        </p:nvSpPr>
        <p:spPr>
          <a:xfrm>
            <a:off x="10688240"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25" name="MH_SubTitle_3"/>
          <p:cNvSpPr/>
          <p:nvPr>
            <p:custDataLst>
              <p:tags r:id="rId13"/>
            </p:custDataLst>
          </p:nvPr>
        </p:nvSpPr>
        <p:spPr>
          <a:xfrm>
            <a:off x="8406232" y="5471692"/>
            <a:ext cx="2411602" cy="957879"/>
          </a:xfrm>
          <a:prstGeom prst="rect">
            <a:avLst/>
          </a:prstGeom>
          <a:solidFill>
            <a:srgbClr val="08111E"/>
          </a:solidFill>
          <a:ln w="25400" cap="flat" cmpd="sng" algn="ctr">
            <a:noFill/>
            <a:prstDash val="solid"/>
          </a:ln>
          <a:effectLst/>
        </p:spPr>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cs typeface="+mn-ea"/>
              <a:sym typeface="+mn-lt"/>
            </a:endParaRPr>
          </a:p>
        </p:txBody>
      </p:sp>
      <p:sp>
        <p:nvSpPr>
          <p:cNvPr id="26" name="文本框 25"/>
          <p:cNvSpPr txBox="1"/>
          <p:nvPr/>
        </p:nvSpPr>
        <p:spPr>
          <a:xfrm>
            <a:off x="2413337" y="5688562"/>
            <a:ext cx="90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600" normalizeH="0" baseline="0" noProof="0" dirty="0">
                <a:ln>
                  <a:noFill/>
                </a:ln>
                <a:solidFill>
                  <a:prstClr val="white">
                    <a:lumMod val="95000"/>
                  </a:prstClr>
                </a:solidFill>
                <a:effectLst/>
                <a:uLnTx/>
                <a:uFillTx/>
                <a:cs typeface="+mn-ea"/>
                <a:sym typeface="+mn-lt"/>
              </a:rPr>
              <a:t>01</a:t>
            </a:r>
            <a:endParaRPr kumimoji="0" lang="zh-CN" altLang="en-US" sz="3200" b="1" i="0" u="none" strike="noStrike" kern="1200" cap="none" spc="600" normalizeH="0" baseline="0" noProof="0" dirty="0">
              <a:ln>
                <a:noFill/>
              </a:ln>
              <a:solidFill>
                <a:prstClr val="white">
                  <a:lumMod val="95000"/>
                </a:prstClr>
              </a:solidFill>
              <a:effectLst/>
              <a:uLnTx/>
              <a:uFillTx/>
              <a:cs typeface="+mn-ea"/>
              <a:sym typeface="+mn-lt"/>
            </a:endParaRPr>
          </a:p>
        </p:txBody>
      </p:sp>
      <p:sp>
        <p:nvSpPr>
          <p:cNvPr id="27" name="文本框 26"/>
          <p:cNvSpPr txBox="1"/>
          <p:nvPr/>
        </p:nvSpPr>
        <p:spPr>
          <a:xfrm>
            <a:off x="5774440" y="5669512"/>
            <a:ext cx="90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600" normalizeH="0" baseline="0" noProof="0" dirty="0">
                <a:ln>
                  <a:noFill/>
                </a:ln>
                <a:solidFill>
                  <a:prstClr val="white">
                    <a:lumMod val="95000"/>
                  </a:prstClr>
                </a:solidFill>
                <a:effectLst/>
                <a:uLnTx/>
                <a:uFillTx/>
                <a:cs typeface="+mn-ea"/>
                <a:sym typeface="+mn-lt"/>
              </a:rPr>
              <a:t>02</a:t>
            </a:r>
            <a:endParaRPr kumimoji="0" lang="zh-CN" altLang="en-US" sz="3200" b="1" i="0" u="none" strike="noStrike" kern="1200" cap="none" spc="600" normalizeH="0" baseline="0" noProof="0" dirty="0">
              <a:ln>
                <a:noFill/>
              </a:ln>
              <a:solidFill>
                <a:prstClr val="white">
                  <a:lumMod val="95000"/>
                </a:prstClr>
              </a:solidFill>
              <a:effectLst/>
              <a:uLnTx/>
              <a:uFillTx/>
              <a:cs typeface="+mn-ea"/>
              <a:sym typeface="+mn-lt"/>
            </a:endParaRPr>
          </a:p>
        </p:txBody>
      </p:sp>
      <p:sp>
        <p:nvSpPr>
          <p:cNvPr id="28" name="文本框 27"/>
          <p:cNvSpPr txBox="1"/>
          <p:nvPr/>
        </p:nvSpPr>
        <p:spPr>
          <a:xfrm>
            <a:off x="9135543" y="5650462"/>
            <a:ext cx="90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600" normalizeH="0" baseline="0" noProof="0" dirty="0">
                <a:ln>
                  <a:noFill/>
                </a:ln>
                <a:solidFill>
                  <a:prstClr val="white">
                    <a:lumMod val="95000"/>
                  </a:prstClr>
                </a:solidFill>
                <a:effectLst/>
                <a:uLnTx/>
                <a:uFillTx/>
                <a:cs typeface="+mn-ea"/>
                <a:sym typeface="+mn-lt"/>
              </a:rPr>
              <a:t>03</a:t>
            </a:r>
            <a:endParaRPr kumimoji="0" lang="zh-CN" altLang="en-US" sz="3200" b="1" i="0" u="none" strike="noStrike" kern="1200" cap="none" spc="600" normalizeH="0" baseline="0" noProof="0" dirty="0">
              <a:ln>
                <a:noFill/>
              </a:ln>
              <a:solidFill>
                <a:prstClr val="white">
                  <a:lumMod val="95000"/>
                </a:prstClr>
              </a:solidFill>
              <a:effectLst/>
              <a:uLnTx/>
              <a:uFillTx/>
              <a:cs typeface="+mn-ea"/>
              <a:sym typeface="+mn-lt"/>
            </a:endParaRPr>
          </a:p>
        </p:txBody>
      </p:sp>
      <p:sp>
        <p:nvSpPr>
          <p:cNvPr id="29" name="矩形 28"/>
          <p:cNvSpPr/>
          <p:nvPr/>
        </p:nvSpPr>
        <p:spPr>
          <a:xfrm>
            <a:off x="1393625" y="3282129"/>
            <a:ext cx="2634905"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cs typeface="+mn-ea"/>
                <a:sym typeface="+mn-lt"/>
              </a:rPr>
              <a:t>Black and white, simple and elegant style, let business reporting came more fashionable ~ collocation magazine layout style, the overall simple fashion, generous layout, making work more colorful.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
        <p:nvSpPr>
          <p:cNvPr id="30" name="矩形 29"/>
          <p:cNvSpPr/>
          <p:nvPr/>
        </p:nvSpPr>
        <p:spPr>
          <a:xfrm>
            <a:off x="4843299" y="3282129"/>
            <a:ext cx="2634905"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cs typeface="+mn-ea"/>
                <a:sym typeface="+mn-lt"/>
              </a:rPr>
              <a:t>Black and white, simple and elegant style, let business reporting came more fashionable ~ collocation magazine layout style, the overall simple fashion, generous layout, making work more colorful.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
        <p:nvSpPr>
          <p:cNvPr id="31" name="矩形 30"/>
          <p:cNvSpPr/>
          <p:nvPr/>
        </p:nvSpPr>
        <p:spPr>
          <a:xfrm>
            <a:off x="8292972" y="3282129"/>
            <a:ext cx="2634905"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cs typeface="+mn-ea"/>
                <a:sym typeface="+mn-lt"/>
              </a:rPr>
              <a:t>Black and white, simple and elegant style, let business reporting came more fashionable ~ collocation magazine layout style, the overall simple fashion, generous layout, making work more colorful. </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sp>
        <p:nvSpPr>
          <p:cNvPr id="28" name="矩形 27"/>
          <p:cNvSpPr/>
          <p:nvPr/>
        </p:nvSpPr>
        <p:spPr>
          <a:xfrm>
            <a:off x="2200117" y="2234751"/>
            <a:ext cx="4968668"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ECDA80">
                    <a:alpha val="14000"/>
                  </a:srgbClr>
                </a:solidFill>
                <a:effectLst/>
                <a:uLnTx/>
                <a:uFillTx/>
                <a:cs typeface="+mn-ea"/>
                <a:sym typeface="+mn-lt"/>
              </a:rPr>
              <a:t>PART ONE</a:t>
            </a:r>
          </a:p>
        </p:txBody>
      </p:sp>
      <p:pic>
        <p:nvPicPr>
          <p:cNvPr id="4" name="图片 3"/>
          <p:cNvPicPr>
            <a:picLocks noChangeAspect="1"/>
          </p:cNvPicPr>
          <p:nvPr/>
        </p:nvPicPr>
        <p:blipFill>
          <a:blip r:embed="rId4"/>
          <a:stretch>
            <a:fillRect/>
          </a:stretch>
        </p:blipFill>
        <p:spPr>
          <a:xfrm>
            <a:off x="857250" y="626459"/>
            <a:ext cx="10610849" cy="5381154"/>
          </a:xfrm>
          <a:prstGeom prst="rect">
            <a:avLst/>
          </a:prstGeom>
        </p:spPr>
      </p:pic>
      <p:sp>
        <p:nvSpPr>
          <p:cNvPr id="26" name="矩形 25"/>
          <p:cNvSpPr/>
          <p:nvPr/>
        </p:nvSpPr>
        <p:spPr>
          <a:xfrm>
            <a:off x="2200117" y="2148462"/>
            <a:ext cx="430517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ECDA80"/>
                </a:solidFill>
                <a:effectLst/>
                <a:uLnTx/>
                <a:uFillTx/>
                <a:cs typeface="+mn-ea"/>
                <a:sym typeface="+mn-lt"/>
              </a:rPr>
              <a:t>202X</a:t>
            </a:r>
            <a:r>
              <a:rPr kumimoji="0" lang="zh-CN" altLang="en-US" sz="4000" b="0" i="0" u="none" strike="noStrike" kern="1200" cap="none" spc="0" normalizeH="0" baseline="0" noProof="0" dirty="0">
                <a:ln>
                  <a:noFill/>
                </a:ln>
                <a:solidFill>
                  <a:srgbClr val="ECDA80"/>
                </a:solidFill>
                <a:effectLst/>
                <a:uLnTx/>
                <a:uFillTx/>
                <a:cs typeface="+mn-ea"/>
                <a:sym typeface="+mn-lt"/>
              </a:rPr>
              <a:t>年度</a:t>
            </a:r>
            <a:endParaRPr kumimoji="0" lang="en-US" altLang="zh-CN" sz="4000" b="0" i="0" u="none" strike="noStrike" kern="1200" cap="none" spc="0" normalizeH="0" baseline="0" noProof="0" dirty="0">
              <a:ln>
                <a:noFill/>
              </a:ln>
              <a:solidFill>
                <a:srgbClr val="ECDA80"/>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ECDA80"/>
                </a:solidFill>
                <a:effectLst/>
                <a:uLnTx/>
                <a:uFillTx/>
                <a:cs typeface="+mn-ea"/>
                <a:sym typeface="+mn-lt"/>
              </a:rPr>
              <a:t>明年工作计划安排</a:t>
            </a:r>
            <a:endParaRPr kumimoji="0" lang="en-US" altLang="zh-CN" sz="4000" b="0" i="0" u="none" strike="noStrike" kern="1200" cap="none" spc="0" normalizeH="0" baseline="0" noProof="0" dirty="0">
              <a:ln>
                <a:noFill/>
              </a:ln>
              <a:solidFill>
                <a:srgbClr val="ECDA80"/>
              </a:solidFill>
              <a:effectLst/>
              <a:uLnTx/>
              <a:uFillTx/>
              <a:cs typeface="+mn-ea"/>
              <a:sym typeface="+mn-lt"/>
            </a:endParaRPr>
          </a:p>
        </p:txBody>
      </p:sp>
      <p:grpSp>
        <p:nvGrpSpPr>
          <p:cNvPr id="29" name="组合 28"/>
          <p:cNvGrpSpPr/>
          <p:nvPr/>
        </p:nvGrpSpPr>
        <p:grpSpPr>
          <a:xfrm rot="16200000">
            <a:off x="479173" y="2384175"/>
            <a:ext cx="2194159" cy="72000"/>
            <a:chOff x="8802908" y="2554152"/>
            <a:chExt cx="2194159" cy="72000"/>
          </a:xfrm>
        </p:grpSpPr>
        <p:cxnSp>
          <p:nvCxnSpPr>
            <p:cNvPr id="30" name="直接连接符 29"/>
            <p:cNvCxnSpPr/>
            <p:nvPr/>
          </p:nvCxnSpPr>
          <p:spPr>
            <a:xfrm rot="5400000" flipV="1">
              <a:off x="9892844" y="1496103"/>
              <a:ext cx="0" cy="2179871"/>
            </a:xfrm>
            <a:prstGeom prst="line">
              <a:avLst/>
            </a:prstGeom>
            <a:ln>
              <a:solidFill>
                <a:srgbClr val="ECDA80"/>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0781067" y="2554152"/>
              <a:ext cx="216000" cy="72000"/>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32" name="矩形 31"/>
          <p:cNvSpPr/>
          <p:nvPr/>
        </p:nvSpPr>
        <p:spPr>
          <a:xfrm>
            <a:off x="2200117" y="3598983"/>
            <a:ext cx="3850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It has survived not only five centuries, </a:t>
            </a:r>
            <a:endParaRPr kumimoji="0" lang="en-US" altLang="zh-CN" sz="12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but also the leap into electronic typesetting, remaining essentially unchanged</a:t>
            </a:r>
          </a:p>
        </p:txBody>
      </p:sp>
      <p:sp>
        <p:nvSpPr>
          <p:cNvPr id="33" name="矩形 32"/>
          <p:cNvSpPr/>
          <p:nvPr/>
        </p:nvSpPr>
        <p:spPr>
          <a:xfrm>
            <a:off x="1503376" y="1517317"/>
            <a:ext cx="346249" cy="1618114"/>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srgbClr val="ECDA80"/>
                </a:solidFill>
                <a:effectLst/>
                <a:uLnTx/>
                <a:uFillTx/>
                <a:cs typeface="+mn-ea"/>
                <a:sym typeface="+mn-lt"/>
              </a:rPr>
              <a:t>TEXT HERE</a:t>
            </a:r>
            <a:endParaRPr kumimoji="0" lang="en-US" altLang="zh-CN" sz="700" b="1" i="0" u="none" strike="noStrike" kern="1200" cap="none" spc="0" normalizeH="0" baseline="0" noProof="0" dirty="0">
              <a:ln>
                <a:noFill/>
              </a:ln>
              <a:solidFill>
                <a:srgbClr val="ECDA80"/>
              </a:solidFill>
              <a:effectLst/>
              <a:uLnTx/>
              <a:uFillTx/>
              <a:cs typeface="+mn-ea"/>
              <a:sym typeface="+mn-lt"/>
            </a:endParaRPr>
          </a:p>
        </p:txBody>
      </p:sp>
      <p:pic>
        <p:nvPicPr>
          <p:cNvPr id="21" name="图片 20"/>
          <p:cNvPicPr>
            <a:picLocks noChangeAspect="1"/>
          </p:cNvPicPr>
          <p:nvPr/>
        </p:nvPicPr>
        <p:blipFill rotWithShape="1">
          <a:blip r:embed="rId5" cstate="screen"/>
          <a:srcRect/>
          <a:stretch>
            <a:fillRect/>
          </a:stretch>
        </p:blipFill>
        <p:spPr>
          <a:xfrm>
            <a:off x="-4" y="4419600"/>
            <a:ext cx="12191999" cy="2435632"/>
          </a:xfrm>
          <a:prstGeom prst="rect">
            <a:avLst/>
          </a:prstGeom>
        </p:spPr>
      </p:pic>
      <p:pic>
        <p:nvPicPr>
          <p:cNvPr id="20" name="图片 19"/>
          <p:cNvPicPr>
            <a:picLocks noChangeAspect="1"/>
          </p:cNvPicPr>
          <p:nvPr/>
        </p:nvPicPr>
        <p:blipFill rotWithShape="1">
          <a:blip r:embed="rId6" cstate="screen"/>
          <a:srcRect/>
          <a:stretch>
            <a:fillRect/>
          </a:stretch>
        </p:blipFill>
        <p:spPr>
          <a:xfrm>
            <a:off x="-1" y="5469617"/>
            <a:ext cx="12192001" cy="1352550"/>
          </a:xfrm>
          <a:prstGeom prst="rect">
            <a:avLst/>
          </a:prstGeom>
        </p:spPr>
      </p:pic>
      <p:sp>
        <p:nvSpPr>
          <p:cNvPr id="27" name="矩形 26"/>
          <p:cNvSpPr/>
          <p:nvPr/>
        </p:nvSpPr>
        <p:spPr>
          <a:xfrm>
            <a:off x="7744843" y="1072397"/>
            <a:ext cx="3150131" cy="5522297"/>
          </a:xfrm>
          <a:prstGeom prst="rect">
            <a:avLst/>
          </a:prstGeom>
        </p:spPr>
        <p:txBody>
          <a:bodyPr wrap="square">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0000" b="1" i="0" u="none" strike="noStrike" kern="1200" cap="none" spc="0" normalizeH="0" baseline="0" noProof="0" dirty="0">
                <a:ln>
                  <a:gradFill>
                    <a:gsLst>
                      <a:gs pos="0">
                        <a:srgbClr val="FBE29E"/>
                      </a:gs>
                      <a:gs pos="100000">
                        <a:srgbClr val="B38633"/>
                      </a:gs>
                    </a:gsLst>
                    <a:lin ang="5400000" scaled="1"/>
                  </a:gradFill>
                </a:ln>
                <a:noFill/>
                <a:effectLst>
                  <a:glow rad="12700">
                    <a:srgbClr val="FBE29E"/>
                  </a:glow>
                </a:effectLst>
                <a:uLnTx/>
                <a:uFillTx/>
                <a:cs typeface="+mn-ea"/>
                <a:sym typeface="+mn-lt"/>
              </a:rPr>
              <a:t>4</a:t>
            </a:r>
          </a:p>
        </p:txBody>
      </p:sp>
      <p:pic>
        <p:nvPicPr>
          <p:cNvPr id="12" name="图片 11"/>
          <p:cNvPicPr>
            <a:picLocks noChangeAspect="1"/>
          </p:cNvPicPr>
          <p:nvPr/>
        </p:nvPicPr>
        <p:blipFill rotWithShape="1">
          <a:blip r:embed="rId7" cstate="screen"/>
          <a:srcRect/>
          <a:stretch>
            <a:fillRect/>
          </a:stretch>
        </p:blipFill>
        <p:spPr>
          <a:xfrm flipH="1">
            <a:off x="-3" y="4416831"/>
            <a:ext cx="12192002" cy="2438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par>
                                <p:cTn id="13" presetID="12" presetClass="entr" presetSubtype="1" fill="hold" grpId="0" nodeType="withEffect">
                                  <p:stCondLst>
                                    <p:cond delay="0"/>
                                  </p:stCondLst>
                                  <p:iterate type="lt">
                                    <p:tmPct val="10000"/>
                                  </p:iterate>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00"/>
                                        <p:tgtEl>
                                          <p:spTgt spid="32"/>
                                        </p:tgtEl>
                                        <p:attrNameLst>
                                          <p:attrName>ppt_y</p:attrName>
                                        </p:attrNameLst>
                                      </p:cBhvr>
                                      <p:tavLst>
                                        <p:tav tm="0">
                                          <p:val>
                                            <p:strVal val="#ppt_y-#ppt_h*1.125000"/>
                                          </p:val>
                                        </p:tav>
                                        <p:tav tm="100000">
                                          <p:val>
                                            <p:strVal val="#ppt_y"/>
                                          </p:val>
                                        </p:tav>
                                      </p:tavLst>
                                    </p:anim>
                                    <p:animEffect transition="in" filter="wipe(down)">
                                      <p:cBhvr>
                                        <p:cTn id="16" dur="200"/>
                                        <p:tgtEl>
                                          <p:spTgt spid="32"/>
                                        </p:tgtEl>
                                      </p:cBhvr>
                                    </p:animEffect>
                                  </p:childTnLst>
                                </p:cTn>
                              </p:par>
                            </p:childTnLst>
                          </p:cTn>
                        </p:par>
                        <p:par>
                          <p:cTn id="17" fill="hold">
                            <p:stCondLst>
                              <p:cond delay="2559"/>
                            </p:stCondLst>
                            <p:childTnLst>
                              <p:par>
                                <p:cTn id="18" presetID="2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04</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a:gradFill>
                  <a:gsLst>
                    <a:gs pos="2000">
                      <a:srgbClr val="F9F7C0"/>
                    </a:gs>
                    <a:gs pos="83000">
                      <a:srgbClr val="B38633"/>
                    </a:gs>
                    <a:gs pos="100000">
                      <a:srgbClr val="F9F7C0"/>
                    </a:gs>
                  </a:gsLst>
                  <a:lin ang="5400000" scaled="1"/>
                </a:gradFill>
                <a:cs typeface="+mn-ea"/>
                <a:sym typeface="+mn-lt"/>
              </a:rPr>
              <a:t>明年工作计划安排</a:t>
            </a:r>
            <a:endPar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endParaRPr>
          </a:p>
        </p:txBody>
      </p:sp>
      <p:grpSp>
        <p:nvGrpSpPr>
          <p:cNvPr id="31" name="组合 30"/>
          <p:cNvGrpSpPr/>
          <p:nvPr/>
        </p:nvGrpSpPr>
        <p:grpSpPr>
          <a:xfrm>
            <a:off x="729110" y="4231811"/>
            <a:ext cx="3917835" cy="1569660"/>
            <a:chOff x="209647" y="1432688"/>
            <a:chExt cx="2938376" cy="1177245"/>
          </a:xfrm>
        </p:grpSpPr>
        <p:grpSp>
          <p:nvGrpSpPr>
            <p:cNvPr id="32" name="组合 6"/>
            <p:cNvGrpSpPr/>
            <p:nvPr/>
          </p:nvGrpSpPr>
          <p:grpSpPr bwMode="auto">
            <a:xfrm>
              <a:off x="1220812" y="1779312"/>
              <a:ext cx="1927211" cy="664839"/>
              <a:chOff x="1514632" y="884819"/>
              <a:chExt cx="1926960" cy="663357"/>
            </a:xfrm>
          </p:grpSpPr>
          <p:sp>
            <p:nvSpPr>
              <p:cNvPr id="34" name="文本框 66"/>
              <p:cNvSpPr txBox="1">
                <a:spLocks noChangeArrowheads="1"/>
              </p:cNvSpPr>
              <p:nvPr/>
            </p:nvSpPr>
            <p:spPr bwMode="auto">
              <a:xfrm>
                <a:off x="1529295" y="1202699"/>
                <a:ext cx="1885650" cy="3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chemeClr val="bg1"/>
                    </a:solidFill>
                    <a:latin typeface="+mn-lt"/>
                    <a:ea typeface="+mn-ea"/>
                    <a:cs typeface="+mn-ea"/>
                    <a:sym typeface="+mn-lt"/>
                  </a:rPr>
                  <a:t>this is a sample text. insert your desired text here. Again. this is a dummy text. enter your own text here. this is a sample text. </a:t>
                </a:r>
                <a:endParaRPr lang="zh-CN" altLang="en-US" sz="800" dirty="0">
                  <a:solidFill>
                    <a:schemeClr val="bg1"/>
                  </a:solidFill>
                  <a:latin typeface="+mn-lt"/>
                  <a:ea typeface="+mn-ea"/>
                  <a:cs typeface="+mn-ea"/>
                  <a:sym typeface="+mn-lt"/>
                </a:endParaRPr>
              </a:p>
            </p:txBody>
          </p:sp>
          <p:sp>
            <p:nvSpPr>
              <p:cNvPr id="35" name="文本框 9"/>
              <p:cNvSpPr txBox="1">
                <a:spLocks noChangeArrowheads="1"/>
              </p:cNvSpPr>
              <p:nvPr/>
            </p:nvSpPr>
            <p:spPr bwMode="auto">
              <a:xfrm>
                <a:off x="1514632" y="884819"/>
                <a:ext cx="1926960" cy="2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600" dirty="0">
                    <a:solidFill>
                      <a:schemeClr val="bg1"/>
                    </a:solidFill>
                    <a:latin typeface="+mn-lt"/>
                    <a:ea typeface="+mn-ea"/>
                    <a:cs typeface="+mn-ea"/>
                    <a:sym typeface="+mn-lt"/>
                  </a:rPr>
                  <a:t>Click To </a:t>
                </a:r>
                <a:r>
                  <a:rPr lang="en-US" altLang="zh-CN" sz="1865" b="1" dirty="0">
                    <a:solidFill>
                      <a:schemeClr val="bg1"/>
                    </a:solidFill>
                    <a:latin typeface="+mn-lt"/>
                    <a:ea typeface="+mn-ea"/>
                    <a:cs typeface="+mn-ea"/>
                    <a:sym typeface="+mn-lt"/>
                  </a:rPr>
                  <a:t>Add Title Here</a:t>
                </a:r>
                <a:endParaRPr lang="zh-CN" altLang="en-US" sz="1865" b="1" dirty="0">
                  <a:solidFill>
                    <a:schemeClr val="bg1"/>
                  </a:solidFill>
                  <a:latin typeface="+mn-lt"/>
                  <a:ea typeface="+mn-ea"/>
                  <a:cs typeface="+mn-ea"/>
                  <a:sym typeface="+mn-lt"/>
                </a:endParaRPr>
              </a:p>
            </p:txBody>
          </p:sp>
        </p:grpSp>
        <p:sp>
          <p:nvSpPr>
            <p:cNvPr id="33" name="文本框 13"/>
            <p:cNvSpPr txBox="1">
              <a:spLocks noChangeArrowheads="1"/>
            </p:cNvSpPr>
            <p:nvPr/>
          </p:nvSpPr>
          <p:spPr bwMode="auto">
            <a:xfrm>
              <a:off x="209647" y="1432688"/>
              <a:ext cx="1165222"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9600" dirty="0">
                  <a:gradFill flip="none" rotWithShape="1">
                    <a:gsLst>
                      <a:gs pos="0">
                        <a:srgbClr val="FBE29E"/>
                      </a:gs>
                      <a:gs pos="100000">
                        <a:srgbClr val="B38633"/>
                      </a:gs>
                    </a:gsLst>
                    <a:lin ang="10800000" scaled="1"/>
                    <a:tileRect/>
                  </a:gradFill>
                  <a:latin typeface="+mn-lt"/>
                  <a:ea typeface="+mn-ea"/>
                  <a:cs typeface="+mn-ea"/>
                  <a:sym typeface="+mn-lt"/>
                </a:rPr>
                <a:t>01</a:t>
              </a:r>
              <a:endParaRPr lang="zh-CN" altLang="en-US" sz="10665" dirty="0">
                <a:gradFill flip="none" rotWithShape="1">
                  <a:gsLst>
                    <a:gs pos="0">
                      <a:srgbClr val="FBE29E"/>
                    </a:gs>
                    <a:gs pos="100000">
                      <a:srgbClr val="B38633"/>
                    </a:gs>
                  </a:gsLst>
                  <a:lin ang="10800000" scaled="1"/>
                  <a:tileRect/>
                </a:gradFill>
                <a:latin typeface="+mn-lt"/>
                <a:ea typeface="+mn-ea"/>
                <a:cs typeface="+mn-ea"/>
                <a:sym typeface="+mn-lt"/>
              </a:endParaRPr>
            </a:p>
          </p:txBody>
        </p:sp>
      </p:grpSp>
      <p:grpSp>
        <p:nvGrpSpPr>
          <p:cNvPr id="36" name="组合 35"/>
          <p:cNvGrpSpPr/>
          <p:nvPr/>
        </p:nvGrpSpPr>
        <p:grpSpPr>
          <a:xfrm>
            <a:off x="1976250" y="1859451"/>
            <a:ext cx="3999115" cy="1569660"/>
            <a:chOff x="148687" y="1470788"/>
            <a:chExt cx="2999336" cy="1177245"/>
          </a:xfrm>
        </p:grpSpPr>
        <p:grpSp>
          <p:nvGrpSpPr>
            <p:cNvPr id="37" name="组合 6"/>
            <p:cNvGrpSpPr/>
            <p:nvPr/>
          </p:nvGrpSpPr>
          <p:grpSpPr bwMode="auto">
            <a:xfrm>
              <a:off x="1220812" y="1779312"/>
              <a:ext cx="1927211" cy="664839"/>
              <a:chOff x="1514632" y="884819"/>
              <a:chExt cx="1926960" cy="663357"/>
            </a:xfrm>
          </p:grpSpPr>
          <p:sp>
            <p:nvSpPr>
              <p:cNvPr id="39" name="文本框 66"/>
              <p:cNvSpPr txBox="1">
                <a:spLocks noChangeArrowheads="1"/>
              </p:cNvSpPr>
              <p:nvPr/>
            </p:nvSpPr>
            <p:spPr bwMode="auto">
              <a:xfrm>
                <a:off x="1529295" y="1202699"/>
                <a:ext cx="1885650" cy="3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chemeClr val="bg1"/>
                    </a:solidFill>
                    <a:latin typeface="+mn-lt"/>
                    <a:ea typeface="+mn-ea"/>
                    <a:cs typeface="+mn-ea"/>
                    <a:sym typeface="+mn-lt"/>
                  </a:rPr>
                  <a:t>this is a sample text. insert your desired text here. Again. this is a dummy text. enter your own text here. this is a sample text. </a:t>
                </a:r>
                <a:endParaRPr lang="zh-CN" altLang="en-US" sz="800" dirty="0">
                  <a:solidFill>
                    <a:schemeClr val="bg1"/>
                  </a:solidFill>
                  <a:latin typeface="+mn-lt"/>
                  <a:ea typeface="+mn-ea"/>
                  <a:cs typeface="+mn-ea"/>
                  <a:sym typeface="+mn-lt"/>
                </a:endParaRPr>
              </a:p>
            </p:txBody>
          </p:sp>
          <p:sp>
            <p:nvSpPr>
              <p:cNvPr id="40" name="文本框 9"/>
              <p:cNvSpPr txBox="1">
                <a:spLocks noChangeArrowheads="1"/>
              </p:cNvSpPr>
              <p:nvPr/>
            </p:nvSpPr>
            <p:spPr bwMode="auto">
              <a:xfrm>
                <a:off x="1514632" y="884819"/>
                <a:ext cx="1926960" cy="2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600" dirty="0">
                    <a:solidFill>
                      <a:schemeClr val="bg1"/>
                    </a:solidFill>
                    <a:latin typeface="+mn-lt"/>
                    <a:ea typeface="+mn-ea"/>
                    <a:cs typeface="+mn-ea"/>
                    <a:sym typeface="+mn-lt"/>
                  </a:rPr>
                  <a:t>Click To </a:t>
                </a:r>
                <a:r>
                  <a:rPr lang="en-US" altLang="zh-CN" sz="1865" b="1" dirty="0">
                    <a:solidFill>
                      <a:schemeClr val="bg1"/>
                    </a:solidFill>
                    <a:latin typeface="+mn-lt"/>
                    <a:ea typeface="+mn-ea"/>
                    <a:cs typeface="+mn-ea"/>
                    <a:sym typeface="+mn-lt"/>
                  </a:rPr>
                  <a:t>Add Title Here</a:t>
                </a:r>
                <a:endParaRPr lang="zh-CN" altLang="en-US" sz="1865" b="1" dirty="0">
                  <a:solidFill>
                    <a:schemeClr val="bg1"/>
                  </a:solidFill>
                  <a:latin typeface="+mn-lt"/>
                  <a:ea typeface="+mn-ea"/>
                  <a:cs typeface="+mn-ea"/>
                  <a:sym typeface="+mn-lt"/>
                </a:endParaRPr>
              </a:p>
            </p:txBody>
          </p:sp>
        </p:grpSp>
        <p:sp>
          <p:nvSpPr>
            <p:cNvPr id="38" name="文本框 13"/>
            <p:cNvSpPr txBox="1">
              <a:spLocks noChangeArrowheads="1"/>
            </p:cNvSpPr>
            <p:nvPr/>
          </p:nvSpPr>
          <p:spPr bwMode="auto">
            <a:xfrm>
              <a:off x="148687" y="1470788"/>
              <a:ext cx="1165222"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9600" dirty="0">
                  <a:gradFill>
                    <a:gsLst>
                      <a:gs pos="0">
                        <a:srgbClr val="FBE29E"/>
                      </a:gs>
                      <a:gs pos="100000">
                        <a:srgbClr val="B38633"/>
                      </a:gs>
                    </a:gsLst>
                    <a:lin ang="10800000" scaled="1"/>
                  </a:gradFill>
                  <a:latin typeface="+mn-lt"/>
                  <a:ea typeface="+mn-ea"/>
                  <a:cs typeface="+mn-ea"/>
                  <a:sym typeface="+mn-lt"/>
                </a:rPr>
                <a:t>02</a:t>
              </a:r>
              <a:endParaRPr lang="zh-CN" altLang="en-US" sz="10665" dirty="0">
                <a:gradFill>
                  <a:gsLst>
                    <a:gs pos="0">
                      <a:srgbClr val="FBE29E"/>
                    </a:gs>
                    <a:gs pos="100000">
                      <a:srgbClr val="B38633"/>
                    </a:gs>
                  </a:gsLst>
                  <a:lin ang="10800000" scaled="1"/>
                </a:gradFill>
                <a:latin typeface="+mn-lt"/>
                <a:ea typeface="+mn-ea"/>
                <a:cs typeface="+mn-ea"/>
                <a:sym typeface="+mn-lt"/>
              </a:endParaRPr>
            </a:p>
          </p:txBody>
        </p:sp>
      </p:grpSp>
      <p:grpSp>
        <p:nvGrpSpPr>
          <p:cNvPr id="41" name="组合 40"/>
          <p:cNvGrpSpPr/>
          <p:nvPr/>
        </p:nvGrpSpPr>
        <p:grpSpPr>
          <a:xfrm>
            <a:off x="5733011" y="3800011"/>
            <a:ext cx="4385195" cy="1897892"/>
            <a:chOff x="-140873" y="1295528"/>
            <a:chExt cx="3288896" cy="1423419"/>
          </a:xfrm>
        </p:grpSpPr>
        <p:grpSp>
          <p:nvGrpSpPr>
            <p:cNvPr id="42" name="组合 6"/>
            <p:cNvGrpSpPr/>
            <p:nvPr/>
          </p:nvGrpSpPr>
          <p:grpSpPr bwMode="auto">
            <a:xfrm>
              <a:off x="1220812" y="1779312"/>
              <a:ext cx="1927211" cy="664839"/>
              <a:chOff x="1514632" y="884819"/>
              <a:chExt cx="1926960" cy="663357"/>
            </a:xfrm>
          </p:grpSpPr>
          <p:sp>
            <p:nvSpPr>
              <p:cNvPr id="44" name="文本框 66"/>
              <p:cNvSpPr txBox="1">
                <a:spLocks noChangeArrowheads="1"/>
              </p:cNvSpPr>
              <p:nvPr/>
            </p:nvSpPr>
            <p:spPr bwMode="auto">
              <a:xfrm>
                <a:off x="1529295" y="1202699"/>
                <a:ext cx="1885650" cy="3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chemeClr val="bg1"/>
                    </a:solidFill>
                    <a:latin typeface="+mn-lt"/>
                    <a:ea typeface="+mn-ea"/>
                    <a:cs typeface="+mn-ea"/>
                    <a:sym typeface="+mn-lt"/>
                  </a:rPr>
                  <a:t>this is a sample text. insert your desired text here. Again. this is a dummy text. enter your own text here. this is a sample text. </a:t>
                </a:r>
                <a:endParaRPr lang="zh-CN" altLang="en-US" sz="800" dirty="0">
                  <a:solidFill>
                    <a:schemeClr val="bg1"/>
                  </a:solidFill>
                  <a:latin typeface="+mn-lt"/>
                  <a:ea typeface="+mn-ea"/>
                  <a:cs typeface="+mn-ea"/>
                  <a:sym typeface="+mn-lt"/>
                </a:endParaRPr>
              </a:p>
            </p:txBody>
          </p:sp>
          <p:sp>
            <p:nvSpPr>
              <p:cNvPr id="45" name="文本框 9"/>
              <p:cNvSpPr txBox="1">
                <a:spLocks noChangeArrowheads="1"/>
              </p:cNvSpPr>
              <p:nvPr/>
            </p:nvSpPr>
            <p:spPr bwMode="auto">
              <a:xfrm>
                <a:off x="1514632" y="884819"/>
                <a:ext cx="1926960" cy="2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600" dirty="0">
                    <a:solidFill>
                      <a:schemeClr val="bg1"/>
                    </a:solidFill>
                    <a:latin typeface="+mn-lt"/>
                    <a:ea typeface="+mn-ea"/>
                    <a:cs typeface="+mn-ea"/>
                    <a:sym typeface="+mn-lt"/>
                  </a:rPr>
                  <a:t>Click To </a:t>
                </a:r>
                <a:r>
                  <a:rPr lang="en-US" altLang="zh-CN" sz="1865" b="1" dirty="0">
                    <a:solidFill>
                      <a:schemeClr val="bg1"/>
                    </a:solidFill>
                    <a:latin typeface="+mn-lt"/>
                    <a:ea typeface="+mn-ea"/>
                    <a:cs typeface="+mn-ea"/>
                    <a:sym typeface="+mn-lt"/>
                  </a:rPr>
                  <a:t>Add Title Here</a:t>
                </a:r>
                <a:endParaRPr lang="zh-CN" altLang="en-US" sz="1865" b="1" dirty="0">
                  <a:solidFill>
                    <a:schemeClr val="bg1"/>
                  </a:solidFill>
                  <a:latin typeface="+mn-lt"/>
                  <a:ea typeface="+mn-ea"/>
                  <a:cs typeface="+mn-ea"/>
                  <a:sym typeface="+mn-lt"/>
                </a:endParaRPr>
              </a:p>
            </p:txBody>
          </p:sp>
        </p:grpSp>
        <p:sp>
          <p:nvSpPr>
            <p:cNvPr id="43" name="文本框 13"/>
            <p:cNvSpPr txBox="1">
              <a:spLocks noChangeArrowheads="1"/>
            </p:cNvSpPr>
            <p:nvPr/>
          </p:nvSpPr>
          <p:spPr bwMode="auto">
            <a:xfrm>
              <a:off x="-140873" y="1295528"/>
              <a:ext cx="1393651" cy="142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1735" dirty="0">
                  <a:gradFill>
                    <a:gsLst>
                      <a:gs pos="0">
                        <a:srgbClr val="FBE29E"/>
                      </a:gs>
                      <a:gs pos="100000">
                        <a:srgbClr val="B38633"/>
                      </a:gs>
                    </a:gsLst>
                    <a:lin ang="10800000" scaled="1"/>
                  </a:gradFill>
                  <a:latin typeface="+mn-lt"/>
                  <a:ea typeface="+mn-ea"/>
                  <a:cs typeface="+mn-ea"/>
                  <a:sym typeface="+mn-lt"/>
                </a:rPr>
                <a:t>03</a:t>
              </a:r>
              <a:endParaRPr lang="zh-CN" altLang="en-US" sz="12800" dirty="0">
                <a:gradFill>
                  <a:gsLst>
                    <a:gs pos="0">
                      <a:srgbClr val="FBE29E"/>
                    </a:gs>
                    <a:gs pos="100000">
                      <a:srgbClr val="B38633"/>
                    </a:gs>
                  </a:gsLst>
                  <a:lin ang="10800000" scaled="1"/>
                </a:gradFill>
                <a:latin typeface="+mn-lt"/>
                <a:ea typeface="+mn-ea"/>
                <a:cs typeface="+mn-ea"/>
                <a:sym typeface="+mn-lt"/>
              </a:endParaRPr>
            </a:p>
          </p:txBody>
        </p:sp>
      </p:grpSp>
      <p:grpSp>
        <p:nvGrpSpPr>
          <p:cNvPr id="46" name="组合 45"/>
          <p:cNvGrpSpPr/>
          <p:nvPr/>
        </p:nvGrpSpPr>
        <p:grpSpPr>
          <a:xfrm>
            <a:off x="7405307" y="1859451"/>
            <a:ext cx="4141355" cy="1569660"/>
            <a:chOff x="42007" y="1486028"/>
            <a:chExt cx="3106016" cy="1177245"/>
          </a:xfrm>
        </p:grpSpPr>
        <p:grpSp>
          <p:nvGrpSpPr>
            <p:cNvPr id="47" name="组合 6"/>
            <p:cNvGrpSpPr/>
            <p:nvPr/>
          </p:nvGrpSpPr>
          <p:grpSpPr bwMode="auto">
            <a:xfrm>
              <a:off x="1220812" y="1779312"/>
              <a:ext cx="1927211" cy="664839"/>
              <a:chOff x="1514632" y="884819"/>
              <a:chExt cx="1926960" cy="663357"/>
            </a:xfrm>
          </p:grpSpPr>
          <p:sp>
            <p:nvSpPr>
              <p:cNvPr id="49" name="文本框 66"/>
              <p:cNvSpPr txBox="1">
                <a:spLocks noChangeArrowheads="1"/>
              </p:cNvSpPr>
              <p:nvPr/>
            </p:nvSpPr>
            <p:spPr bwMode="auto">
              <a:xfrm>
                <a:off x="1529295" y="1202699"/>
                <a:ext cx="1885650" cy="3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800" dirty="0">
                    <a:solidFill>
                      <a:schemeClr val="bg1"/>
                    </a:solidFill>
                    <a:latin typeface="+mn-lt"/>
                    <a:ea typeface="+mn-ea"/>
                    <a:cs typeface="+mn-ea"/>
                    <a:sym typeface="+mn-lt"/>
                  </a:rPr>
                  <a:t>this is a sample text. insert your desired text here. Again. this is a dummy text. enter your own text here. this is a sample text. </a:t>
                </a:r>
                <a:endParaRPr lang="zh-CN" altLang="en-US" sz="800" dirty="0">
                  <a:solidFill>
                    <a:schemeClr val="bg1"/>
                  </a:solidFill>
                  <a:latin typeface="+mn-lt"/>
                  <a:ea typeface="+mn-ea"/>
                  <a:cs typeface="+mn-ea"/>
                  <a:sym typeface="+mn-lt"/>
                </a:endParaRPr>
              </a:p>
            </p:txBody>
          </p:sp>
          <p:sp>
            <p:nvSpPr>
              <p:cNvPr id="50" name="文本框 9"/>
              <p:cNvSpPr txBox="1">
                <a:spLocks noChangeArrowheads="1"/>
              </p:cNvSpPr>
              <p:nvPr/>
            </p:nvSpPr>
            <p:spPr bwMode="auto">
              <a:xfrm>
                <a:off x="1514632" y="884819"/>
                <a:ext cx="1926960" cy="2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1600" dirty="0">
                    <a:solidFill>
                      <a:schemeClr val="bg1"/>
                    </a:solidFill>
                    <a:latin typeface="+mn-lt"/>
                    <a:ea typeface="+mn-ea"/>
                    <a:cs typeface="+mn-ea"/>
                    <a:sym typeface="+mn-lt"/>
                  </a:rPr>
                  <a:t>Click To </a:t>
                </a:r>
                <a:r>
                  <a:rPr lang="en-US" altLang="zh-CN" sz="1865" b="1" dirty="0">
                    <a:solidFill>
                      <a:schemeClr val="bg1"/>
                    </a:solidFill>
                    <a:latin typeface="+mn-lt"/>
                    <a:ea typeface="+mn-ea"/>
                    <a:cs typeface="+mn-ea"/>
                    <a:sym typeface="+mn-lt"/>
                  </a:rPr>
                  <a:t>Add Title Here</a:t>
                </a:r>
                <a:endParaRPr lang="zh-CN" altLang="en-US" sz="1865" b="1" dirty="0">
                  <a:solidFill>
                    <a:schemeClr val="bg1"/>
                  </a:solidFill>
                  <a:latin typeface="+mn-lt"/>
                  <a:ea typeface="+mn-ea"/>
                  <a:cs typeface="+mn-ea"/>
                  <a:sym typeface="+mn-lt"/>
                </a:endParaRPr>
              </a:p>
            </p:txBody>
          </p:sp>
        </p:grpSp>
        <p:sp>
          <p:nvSpPr>
            <p:cNvPr id="48" name="文本框 13"/>
            <p:cNvSpPr txBox="1">
              <a:spLocks noChangeArrowheads="1"/>
            </p:cNvSpPr>
            <p:nvPr/>
          </p:nvSpPr>
          <p:spPr bwMode="auto">
            <a:xfrm>
              <a:off x="42007" y="1486028"/>
              <a:ext cx="1165222"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en-US" altLang="zh-CN" sz="9600" dirty="0">
                  <a:gradFill>
                    <a:gsLst>
                      <a:gs pos="0">
                        <a:srgbClr val="FBE29E"/>
                      </a:gs>
                      <a:gs pos="100000">
                        <a:srgbClr val="B38633"/>
                      </a:gs>
                    </a:gsLst>
                    <a:lin ang="10800000" scaled="1"/>
                  </a:gradFill>
                  <a:latin typeface="+mn-lt"/>
                  <a:ea typeface="+mn-ea"/>
                  <a:cs typeface="+mn-ea"/>
                  <a:sym typeface="+mn-lt"/>
                </a:rPr>
                <a:t>04</a:t>
              </a:r>
              <a:endParaRPr lang="zh-CN" altLang="en-US" sz="10665" dirty="0">
                <a:gradFill>
                  <a:gsLst>
                    <a:gs pos="0">
                      <a:srgbClr val="FBE29E"/>
                    </a:gs>
                    <a:gs pos="100000">
                      <a:srgbClr val="B38633"/>
                    </a:gs>
                  </a:gsLst>
                  <a:lin ang="10800000" scaled="1"/>
                </a:gradFill>
                <a:latin typeface="+mn-lt"/>
                <a:ea typeface="+mn-ea"/>
                <a:cs typeface="+mn-ea"/>
                <a:sym typeface="+mn-lt"/>
              </a:endParaRPr>
            </a:p>
          </p:txBody>
        </p:sp>
      </p:grpSp>
      <p:grpSp>
        <p:nvGrpSpPr>
          <p:cNvPr id="51" name="组合 50"/>
          <p:cNvGrpSpPr/>
          <p:nvPr/>
        </p:nvGrpSpPr>
        <p:grpSpPr>
          <a:xfrm>
            <a:off x="1032426" y="2140111"/>
            <a:ext cx="1679025" cy="1856827"/>
            <a:chOff x="860044" y="1605083"/>
            <a:chExt cx="1259269" cy="1392620"/>
          </a:xfrm>
        </p:grpSpPr>
        <p:sp>
          <p:nvSpPr>
            <p:cNvPr id="52" name="Line 27"/>
            <p:cNvSpPr>
              <a:spLocks noChangeShapeType="1"/>
            </p:cNvSpPr>
            <p:nvPr/>
          </p:nvSpPr>
          <p:spPr bwMode="auto">
            <a:xfrm flipH="1" flipV="1">
              <a:off x="902906" y="1647946"/>
              <a:ext cx="1183920" cy="1316233"/>
            </a:xfrm>
            <a:prstGeom prst="line">
              <a:avLst/>
            </a:prstGeom>
            <a:noFill/>
            <a:ln w="6350" cap="flat">
              <a:solidFill>
                <a:srgbClr val="B3863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chemeClr val="bg1"/>
                </a:solidFill>
                <a:cs typeface="+mn-ea"/>
                <a:sym typeface="+mn-lt"/>
              </a:endParaRPr>
            </a:p>
          </p:txBody>
        </p:sp>
        <p:sp>
          <p:nvSpPr>
            <p:cNvPr id="53" name="椭圆 52"/>
            <p:cNvSpPr/>
            <p:nvPr/>
          </p:nvSpPr>
          <p:spPr>
            <a:xfrm>
              <a:off x="860044" y="1605083"/>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54" name="椭圆 53"/>
            <p:cNvSpPr/>
            <p:nvPr/>
          </p:nvSpPr>
          <p:spPr>
            <a:xfrm>
              <a:off x="2045906" y="2924296"/>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grpSp>
      <p:grpSp>
        <p:nvGrpSpPr>
          <p:cNvPr id="55" name="组合 54"/>
          <p:cNvGrpSpPr/>
          <p:nvPr/>
        </p:nvGrpSpPr>
        <p:grpSpPr>
          <a:xfrm>
            <a:off x="3801026" y="3333911"/>
            <a:ext cx="2460076" cy="2739476"/>
            <a:chOff x="2850769" y="2500433"/>
            <a:chExt cx="1845057" cy="2054607"/>
          </a:xfrm>
        </p:grpSpPr>
        <p:sp>
          <p:nvSpPr>
            <p:cNvPr id="56" name="Line 27"/>
            <p:cNvSpPr>
              <a:spLocks noChangeShapeType="1"/>
            </p:cNvSpPr>
            <p:nvPr/>
          </p:nvSpPr>
          <p:spPr bwMode="auto">
            <a:xfrm flipH="1" flipV="1">
              <a:off x="2884106" y="2531865"/>
              <a:ext cx="1787074" cy="1986794"/>
            </a:xfrm>
            <a:prstGeom prst="line">
              <a:avLst/>
            </a:prstGeom>
            <a:noFill/>
            <a:ln w="6350" cap="flat">
              <a:solidFill>
                <a:srgbClr val="FBE29E"/>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chemeClr val="bg1"/>
                </a:solidFill>
                <a:cs typeface="+mn-ea"/>
                <a:sym typeface="+mn-lt"/>
              </a:endParaRPr>
            </a:p>
          </p:txBody>
        </p:sp>
        <p:sp>
          <p:nvSpPr>
            <p:cNvPr id="57" name="椭圆 56"/>
            <p:cNvSpPr/>
            <p:nvPr/>
          </p:nvSpPr>
          <p:spPr>
            <a:xfrm>
              <a:off x="2850769" y="2500433"/>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58" name="椭圆 57"/>
            <p:cNvSpPr/>
            <p:nvPr/>
          </p:nvSpPr>
          <p:spPr>
            <a:xfrm>
              <a:off x="4622419" y="4481633"/>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grpSp>
      <p:grpSp>
        <p:nvGrpSpPr>
          <p:cNvPr id="59" name="组合 58"/>
          <p:cNvGrpSpPr/>
          <p:nvPr/>
        </p:nvGrpSpPr>
        <p:grpSpPr>
          <a:xfrm>
            <a:off x="5902875" y="1892461"/>
            <a:ext cx="1494876" cy="1672676"/>
            <a:chOff x="4427156" y="1419345"/>
            <a:chExt cx="1121157" cy="1254507"/>
          </a:xfrm>
        </p:grpSpPr>
        <p:sp>
          <p:nvSpPr>
            <p:cNvPr id="60" name="Line 27"/>
            <p:cNvSpPr>
              <a:spLocks noChangeShapeType="1"/>
            </p:cNvSpPr>
            <p:nvPr/>
          </p:nvSpPr>
          <p:spPr bwMode="auto">
            <a:xfrm flipH="1" flipV="1">
              <a:off x="4453902" y="1449825"/>
              <a:ext cx="1063054" cy="1181859"/>
            </a:xfrm>
            <a:prstGeom prst="line">
              <a:avLst/>
            </a:prstGeom>
            <a:noFill/>
            <a:ln w="6350" cap="flat">
              <a:solidFill>
                <a:srgbClr val="B3863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a:solidFill>
                  <a:schemeClr val="bg1"/>
                </a:solidFill>
                <a:cs typeface="+mn-ea"/>
                <a:sym typeface="+mn-lt"/>
              </a:endParaRPr>
            </a:p>
          </p:txBody>
        </p:sp>
        <p:sp>
          <p:nvSpPr>
            <p:cNvPr id="61" name="椭圆 60"/>
            <p:cNvSpPr/>
            <p:nvPr/>
          </p:nvSpPr>
          <p:spPr>
            <a:xfrm>
              <a:off x="5474906" y="2600445"/>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62" name="椭圆 61"/>
            <p:cNvSpPr/>
            <p:nvPr/>
          </p:nvSpPr>
          <p:spPr>
            <a:xfrm>
              <a:off x="4427156" y="1419345"/>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grpSp>
      <p:grpSp>
        <p:nvGrpSpPr>
          <p:cNvPr id="63" name="组合 62"/>
          <p:cNvGrpSpPr/>
          <p:nvPr/>
        </p:nvGrpSpPr>
        <p:grpSpPr>
          <a:xfrm>
            <a:off x="9593394" y="3371833"/>
            <a:ext cx="2507844" cy="2767148"/>
            <a:chOff x="7195045" y="2528874"/>
            <a:chExt cx="1880883" cy="2075361"/>
          </a:xfrm>
        </p:grpSpPr>
        <p:sp>
          <p:nvSpPr>
            <p:cNvPr id="64" name="Line 27"/>
            <p:cNvSpPr>
              <a:spLocks noChangeShapeType="1"/>
            </p:cNvSpPr>
            <p:nvPr/>
          </p:nvSpPr>
          <p:spPr bwMode="auto">
            <a:xfrm flipH="1" flipV="1">
              <a:off x="7210425" y="2547582"/>
              <a:ext cx="1828800" cy="2033183"/>
            </a:xfrm>
            <a:prstGeom prst="line">
              <a:avLst/>
            </a:prstGeom>
            <a:noFill/>
            <a:ln w="6350" cap="flat">
              <a:solidFill>
                <a:srgbClr val="FBE29E"/>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1735" dirty="0">
                <a:solidFill>
                  <a:schemeClr val="bg1"/>
                </a:solidFill>
                <a:cs typeface="+mn-ea"/>
                <a:sym typeface="+mn-lt"/>
              </a:endParaRPr>
            </a:p>
          </p:txBody>
        </p:sp>
        <p:sp>
          <p:nvSpPr>
            <p:cNvPr id="65" name="椭圆 64"/>
            <p:cNvSpPr/>
            <p:nvPr/>
          </p:nvSpPr>
          <p:spPr>
            <a:xfrm>
              <a:off x="9002521" y="4530828"/>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66" name="椭圆 65"/>
            <p:cNvSpPr/>
            <p:nvPr/>
          </p:nvSpPr>
          <p:spPr>
            <a:xfrm>
              <a:off x="7195045" y="2528874"/>
              <a:ext cx="73407" cy="734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38000">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14:bounceEnd="38000">
                                          <p:cBhvr additive="base">
                                            <p:cTn id="7" dur="1250" fill="hold"/>
                                            <p:tgtEl>
                                              <p:spTgt spid="31"/>
                                            </p:tgtEl>
                                            <p:attrNameLst>
                                              <p:attrName>ppt_x</p:attrName>
                                            </p:attrNameLst>
                                          </p:cBhvr>
                                          <p:tavLst>
                                            <p:tav tm="0">
                                              <p:val>
                                                <p:strVal val="0-#ppt_w/2"/>
                                              </p:val>
                                            </p:tav>
                                            <p:tav tm="100000">
                                              <p:val>
                                                <p:strVal val="#ppt_x"/>
                                              </p:val>
                                            </p:tav>
                                          </p:tavLst>
                                        </p:anim>
                                        <p:anim calcmode="lin" valueType="num" p14:bounceEnd="38000">
                                          <p:cBhvr additive="base">
                                            <p:cTn id="8" dur="12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38000">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14:bounceEnd="38000">
                                          <p:cBhvr additive="base">
                                            <p:cTn id="11" dur="1250" fill="hold"/>
                                            <p:tgtEl>
                                              <p:spTgt spid="36"/>
                                            </p:tgtEl>
                                            <p:attrNameLst>
                                              <p:attrName>ppt_x</p:attrName>
                                            </p:attrNameLst>
                                          </p:cBhvr>
                                          <p:tavLst>
                                            <p:tav tm="0">
                                              <p:val>
                                                <p:strVal val="0-#ppt_w/2"/>
                                              </p:val>
                                            </p:tav>
                                            <p:tav tm="100000">
                                              <p:val>
                                                <p:strVal val="#ppt_x"/>
                                              </p:val>
                                            </p:tav>
                                          </p:tavLst>
                                        </p:anim>
                                        <p:anim calcmode="lin" valueType="num" p14:bounceEnd="38000">
                                          <p:cBhvr additive="base">
                                            <p:cTn id="12" dur="125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38000">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14:bounceEnd="38000">
                                          <p:cBhvr additive="base">
                                            <p:cTn id="15" dur="1250" fill="hold"/>
                                            <p:tgtEl>
                                              <p:spTgt spid="41"/>
                                            </p:tgtEl>
                                            <p:attrNameLst>
                                              <p:attrName>ppt_x</p:attrName>
                                            </p:attrNameLst>
                                          </p:cBhvr>
                                          <p:tavLst>
                                            <p:tav tm="0">
                                              <p:val>
                                                <p:strVal val="0-#ppt_w/2"/>
                                              </p:val>
                                            </p:tav>
                                            <p:tav tm="100000">
                                              <p:val>
                                                <p:strVal val="#ppt_x"/>
                                              </p:val>
                                            </p:tav>
                                          </p:tavLst>
                                        </p:anim>
                                        <p:anim calcmode="lin" valueType="num" p14:bounceEnd="38000">
                                          <p:cBhvr additive="base">
                                            <p:cTn id="16" dur="125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38000">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14:bounceEnd="38000">
                                          <p:cBhvr additive="base">
                                            <p:cTn id="19" dur="1250" fill="hold"/>
                                            <p:tgtEl>
                                              <p:spTgt spid="46"/>
                                            </p:tgtEl>
                                            <p:attrNameLst>
                                              <p:attrName>ppt_x</p:attrName>
                                            </p:attrNameLst>
                                          </p:cBhvr>
                                          <p:tavLst>
                                            <p:tav tm="0">
                                              <p:val>
                                                <p:strVal val="0-#ppt_w/2"/>
                                              </p:val>
                                            </p:tav>
                                            <p:tav tm="100000">
                                              <p:val>
                                                <p:strVal val="#ppt_x"/>
                                              </p:val>
                                            </p:tav>
                                          </p:tavLst>
                                        </p:anim>
                                        <p:anim calcmode="lin" valueType="num" p14:bounceEnd="38000">
                                          <p:cBhvr additive="base">
                                            <p:cTn id="20" dur="1250" fill="hold"/>
                                            <p:tgtEl>
                                              <p:spTgt spid="4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750"/>
                                      </p:stCondLst>
                                      <p:childTnLst>
                                        <p:set>
                                          <p:cBhvr>
                                            <p:cTn id="22" dur="1" fill="hold">
                                              <p:stCondLst>
                                                <p:cond delay="0"/>
                                              </p:stCondLst>
                                            </p:cTn>
                                            <p:tgtEl>
                                              <p:spTgt spid="51"/>
                                            </p:tgtEl>
                                            <p:attrNameLst>
                                              <p:attrName>style.visibility</p:attrName>
                                            </p:attrNameLst>
                                          </p:cBhvr>
                                          <p:to>
                                            <p:strVal val="visible"/>
                                          </p:to>
                                        </p:set>
                                        <p:anim calcmode="lin" valueType="num">
                                          <p:cBhvr>
                                            <p:cTn id="23" dur="750" fill="hold"/>
                                            <p:tgtEl>
                                              <p:spTgt spid="51"/>
                                            </p:tgtEl>
                                            <p:attrNameLst>
                                              <p:attrName>ppt_w</p:attrName>
                                            </p:attrNameLst>
                                          </p:cBhvr>
                                          <p:tavLst>
                                            <p:tav tm="0">
                                              <p:val>
                                                <p:fltVal val="0"/>
                                              </p:val>
                                            </p:tav>
                                            <p:tav tm="100000">
                                              <p:val>
                                                <p:strVal val="#ppt_w"/>
                                              </p:val>
                                            </p:tav>
                                          </p:tavLst>
                                        </p:anim>
                                        <p:anim calcmode="lin" valueType="num">
                                          <p:cBhvr>
                                            <p:cTn id="24" dur="750" fill="hold"/>
                                            <p:tgtEl>
                                              <p:spTgt spid="51"/>
                                            </p:tgtEl>
                                            <p:attrNameLst>
                                              <p:attrName>ppt_h</p:attrName>
                                            </p:attrNameLst>
                                          </p:cBhvr>
                                          <p:tavLst>
                                            <p:tav tm="0">
                                              <p:val>
                                                <p:fltVal val="0"/>
                                              </p:val>
                                            </p:tav>
                                            <p:tav tm="100000">
                                              <p:val>
                                                <p:strVal val="#ppt_h"/>
                                              </p:val>
                                            </p:tav>
                                          </p:tavLst>
                                        </p:anim>
                                        <p:animEffect transition="in" filter="fade">
                                          <p:cBhvr>
                                            <p:cTn id="25" dur="750"/>
                                            <p:tgtEl>
                                              <p:spTgt spid="51"/>
                                            </p:tgtEl>
                                          </p:cBhvr>
                                        </p:animEffect>
                                      </p:childTnLst>
                                    </p:cTn>
                                  </p:par>
                                  <p:par>
                                    <p:cTn id="26" presetID="53" presetClass="entr" presetSubtype="16" fill="hold" nodeType="withEffect">
                                      <p:stCondLst>
                                        <p:cond delay="750"/>
                                      </p:stCondLst>
                                      <p:childTnLst>
                                        <p:set>
                                          <p:cBhvr>
                                            <p:cTn id="27" dur="1" fill="hold">
                                              <p:stCondLst>
                                                <p:cond delay="0"/>
                                              </p:stCondLst>
                                            </p:cTn>
                                            <p:tgtEl>
                                              <p:spTgt spid="55"/>
                                            </p:tgtEl>
                                            <p:attrNameLst>
                                              <p:attrName>style.visibility</p:attrName>
                                            </p:attrNameLst>
                                          </p:cBhvr>
                                          <p:to>
                                            <p:strVal val="visible"/>
                                          </p:to>
                                        </p:set>
                                        <p:anim calcmode="lin" valueType="num">
                                          <p:cBhvr>
                                            <p:cTn id="28" dur="750" fill="hold"/>
                                            <p:tgtEl>
                                              <p:spTgt spid="55"/>
                                            </p:tgtEl>
                                            <p:attrNameLst>
                                              <p:attrName>ppt_w</p:attrName>
                                            </p:attrNameLst>
                                          </p:cBhvr>
                                          <p:tavLst>
                                            <p:tav tm="0">
                                              <p:val>
                                                <p:fltVal val="0"/>
                                              </p:val>
                                            </p:tav>
                                            <p:tav tm="100000">
                                              <p:val>
                                                <p:strVal val="#ppt_w"/>
                                              </p:val>
                                            </p:tav>
                                          </p:tavLst>
                                        </p:anim>
                                        <p:anim calcmode="lin" valueType="num">
                                          <p:cBhvr>
                                            <p:cTn id="29" dur="750" fill="hold"/>
                                            <p:tgtEl>
                                              <p:spTgt spid="55"/>
                                            </p:tgtEl>
                                            <p:attrNameLst>
                                              <p:attrName>ppt_h</p:attrName>
                                            </p:attrNameLst>
                                          </p:cBhvr>
                                          <p:tavLst>
                                            <p:tav tm="0">
                                              <p:val>
                                                <p:fltVal val="0"/>
                                              </p:val>
                                            </p:tav>
                                            <p:tav tm="100000">
                                              <p:val>
                                                <p:strVal val="#ppt_h"/>
                                              </p:val>
                                            </p:tav>
                                          </p:tavLst>
                                        </p:anim>
                                        <p:animEffect transition="in" filter="fade">
                                          <p:cBhvr>
                                            <p:cTn id="30" dur="750"/>
                                            <p:tgtEl>
                                              <p:spTgt spid="55"/>
                                            </p:tgtEl>
                                          </p:cBhvr>
                                        </p:animEffect>
                                      </p:childTnLst>
                                    </p:cTn>
                                  </p:par>
                                  <p:par>
                                    <p:cTn id="31" presetID="53" presetClass="entr" presetSubtype="16" fill="hold" nodeType="withEffect">
                                      <p:stCondLst>
                                        <p:cond delay="750"/>
                                      </p:stCondLst>
                                      <p:childTnLst>
                                        <p:set>
                                          <p:cBhvr>
                                            <p:cTn id="32" dur="1" fill="hold">
                                              <p:stCondLst>
                                                <p:cond delay="0"/>
                                              </p:stCondLst>
                                            </p:cTn>
                                            <p:tgtEl>
                                              <p:spTgt spid="59"/>
                                            </p:tgtEl>
                                            <p:attrNameLst>
                                              <p:attrName>style.visibility</p:attrName>
                                            </p:attrNameLst>
                                          </p:cBhvr>
                                          <p:to>
                                            <p:strVal val="visible"/>
                                          </p:to>
                                        </p:set>
                                        <p:anim calcmode="lin" valueType="num">
                                          <p:cBhvr>
                                            <p:cTn id="33" dur="750" fill="hold"/>
                                            <p:tgtEl>
                                              <p:spTgt spid="59"/>
                                            </p:tgtEl>
                                            <p:attrNameLst>
                                              <p:attrName>ppt_w</p:attrName>
                                            </p:attrNameLst>
                                          </p:cBhvr>
                                          <p:tavLst>
                                            <p:tav tm="0">
                                              <p:val>
                                                <p:fltVal val="0"/>
                                              </p:val>
                                            </p:tav>
                                            <p:tav tm="100000">
                                              <p:val>
                                                <p:strVal val="#ppt_w"/>
                                              </p:val>
                                            </p:tav>
                                          </p:tavLst>
                                        </p:anim>
                                        <p:anim calcmode="lin" valueType="num">
                                          <p:cBhvr>
                                            <p:cTn id="34" dur="750" fill="hold"/>
                                            <p:tgtEl>
                                              <p:spTgt spid="59"/>
                                            </p:tgtEl>
                                            <p:attrNameLst>
                                              <p:attrName>ppt_h</p:attrName>
                                            </p:attrNameLst>
                                          </p:cBhvr>
                                          <p:tavLst>
                                            <p:tav tm="0">
                                              <p:val>
                                                <p:fltVal val="0"/>
                                              </p:val>
                                            </p:tav>
                                            <p:tav tm="100000">
                                              <p:val>
                                                <p:strVal val="#ppt_h"/>
                                              </p:val>
                                            </p:tav>
                                          </p:tavLst>
                                        </p:anim>
                                        <p:animEffect transition="in" filter="fade">
                                          <p:cBhvr>
                                            <p:cTn id="35" dur="750"/>
                                            <p:tgtEl>
                                              <p:spTgt spid="59"/>
                                            </p:tgtEl>
                                          </p:cBhvr>
                                        </p:animEffect>
                                      </p:childTnLst>
                                    </p:cTn>
                                  </p:par>
                                  <p:par>
                                    <p:cTn id="36" presetID="53" presetClass="entr" presetSubtype="16" fill="hold" nodeType="withEffect">
                                      <p:stCondLst>
                                        <p:cond delay="750"/>
                                      </p:stCondLst>
                                      <p:childTnLst>
                                        <p:set>
                                          <p:cBhvr>
                                            <p:cTn id="37" dur="1" fill="hold">
                                              <p:stCondLst>
                                                <p:cond delay="0"/>
                                              </p:stCondLst>
                                            </p:cTn>
                                            <p:tgtEl>
                                              <p:spTgt spid="63"/>
                                            </p:tgtEl>
                                            <p:attrNameLst>
                                              <p:attrName>style.visibility</p:attrName>
                                            </p:attrNameLst>
                                          </p:cBhvr>
                                          <p:to>
                                            <p:strVal val="visible"/>
                                          </p:to>
                                        </p:set>
                                        <p:anim calcmode="lin" valueType="num">
                                          <p:cBhvr>
                                            <p:cTn id="38" dur="750" fill="hold"/>
                                            <p:tgtEl>
                                              <p:spTgt spid="63"/>
                                            </p:tgtEl>
                                            <p:attrNameLst>
                                              <p:attrName>ppt_w</p:attrName>
                                            </p:attrNameLst>
                                          </p:cBhvr>
                                          <p:tavLst>
                                            <p:tav tm="0">
                                              <p:val>
                                                <p:fltVal val="0"/>
                                              </p:val>
                                            </p:tav>
                                            <p:tav tm="100000">
                                              <p:val>
                                                <p:strVal val="#ppt_w"/>
                                              </p:val>
                                            </p:tav>
                                          </p:tavLst>
                                        </p:anim>
                                        <p:anim calcmode="lin" valueType="num">
                                          <p:cBhvr>
                                            <p:cTn id="39" dur="750" fill="hold"/>
                                            <p:tgtEl>
                                              <p:spTgt spid="63"/>
                                            </p:tgtEl>
                                            <p:attrNameLst>
                                              <p:attrName>ppt_h</p:attrName>
                                            </p:attrNameLst>
                                          </p:cBhvr>
                                          <p:tavLst>
                                            <p:tav tm="0">
                                              <p:val>
                                                <p:fltVal val="0"/>
                                              </p:val>
                                            </p:tav>
                                            <p:tav tm="100000">
                                              <p:val>
                                                <p:strVal val="#ppt_h"/>
                                              </p:val>
                                            </p:tav>
                                          </p:tavLst>
                                        </p:anim>
                                        <p:animEffect transition="in" filter="fade">
                                          <p:cBhvr>
                                            <p:cTn id="4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250" fill="hold"/>
                                            <p:tgtEl>
                                              <p:spTgt spid="31"/>
                                            </p:tgtEl>
                                            <p:attrNameLst>
                                              <p:attrName>ppt_x</p:attrName>
                                            </p:attrNameLst>
                                          </p:cBhvr>
                                          <p:tavLst>
                                            <p:tav tm="0">
                                              <p:val>
                                                <p:strVal val="0-#ppt_w/2"/>
                                              </p:val>
                                            </p:tav>
                                            <p:tav tm="100000">
                                              <p:val>
                                                <p:strVal val="#ppt_x"/>
                                              </p:val>
                                            </p:tav>
                                          </p:tavLst>
                                        </p:anim>
                                        <p:anim calcmode="lin" valueType="num">
                                          <p:cBhvr additive="base">
                                            <p:cTn id="8" dur="12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250" fill="hold"/>
                                            <p:tgtEl>
                                              <p:spTgt spid="36"/>
                                            </p:tgtEl>
                                            <p:attrNameLst>
                                              <p:attrName>ppt_x</p:attrName>
                                            </p:attrNameLst>
                                          </p:cBhvr>
                                          <p:tavLst>
                                            <p:tav tm="0">
                                              <p:val>
                                                <p:strVal val="0-#ppt_w/2"/>
                                              </p:val>
                                            </p:tav>
                                            <p:tav tm="100000">
                                              <p:val>
                                                <p:strVal val="#ppt_x"/>
                                              </p:val>
                                            </p:tav>
                                          </p:tavLst>
                                        </p:anim>
                                        <p:anim calcmode="lin" valueType="num">
                                          <p:cBhvr additive="base">
                                            <p:cTn id="12" dur="125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250" fill="hold"/>
                                            <p:tgtEl>
                                              <p:spTgt spid="41"/>
                                            </p:tgtEl>
                                            <p:attrNameLst>
                                              <p:attrName>ppt_x</p:attrName>
                                            </p:attrNameLst>
                                          </p:cBhvr>
                                          <p:tavLst>
                                            <p:tav tm="0">
                                              <p:val>
                                                <p:strVal val="0-#ppt_w/2"/>
                                              </p:val>
                                            </p:tav>
                                            <p:tav tm="100000">
                                              <p:val>
                                                <p:strVal val="#ppt_x"/>
                                              </p:val>
                                            </p:tav>
                                          </p:tavLst>
                                        </p:anim>
                                        <p:anim calcmode="lin" valueType="num">
                                          <p:cBhvr additive="base">
                                            <p:cTn id="16" dur="125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250" fill="hold"/>
                                            <p:tgtEl>
                                              <p:spTgt spid="46"/>
                                            </p:tgtEl>
                                            <p:attrNameLst>
                                              <p:attrName>ppt_x</p:attrName>
                                            </p:attrNameLst>
                                          </p:cBhvr>
                                          <p:tavLst>
                                            <p:tav tm="0">
                                              <p:val>
                                                <p:strVal val="0-#ppt_w/2"/>
                                              </p:val>
                                            </p:tav>
                                            <p:tav tm="100000">
                                              <p:val>
                                                <p:strVal val="#ppt_x"/>
                                              </p:val>
                                            </p:tav>
                                          </p:tavLst>
                                        </p:anim>
                                        <p:anim calcmode="lin" valueType="num">
                                          <p:cBhvr additive="base">
                                            <p:cTn id="20" dur="1250" fill="hold"/>
                                            <p:tgtEl>
                                              <p:spTgt spid="4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750"/>
                                      </p:stCondLst>
                                      <p:childTnLst>
                                        <p:set>
                                          <p:cBhvr>
                                            <p:cTn id="22" dur="1" fill="hold">
                                              <p:stCondLst>
                                                <p:cond delay="0"/>
                                              </p:stCondLst>
                                            </p:cTn>
                                            <p:tgtEl>
                                              <p:spTgt spid="51"/>
                                            </p:tgtEl>
                                            <p:attrNameLst>
                                              <p:attrName>style.visibility</p:attrName>
                                            </p:attrNameLst>
                                          </p:cBhvr>
                                          <p:to>
                                            <p:strVal val="visible"/>
                                          </p:to>
                                        </p:set>
                                        <p:anim calcmode="lin" valueType="num">
                                          <p:cBhvr>
                                            <p:cTn id="23" dur="750" fill="hold"/>
                                            <p:tgtEl>
                                              <p:spTgt spid="51"/>
                                            </p:tgtEl>
                                            <p:attrNameLst>
                                              <p:attrName>ppt_w</p:attrName>
                                            </p:attrNameLst>
                                          </p:cBhvr>
                                          <p:tavLst>
                                            <p:tav tm="0">
                                              <p:val>
                                                <p:fltVal val="0"/>
                                              </p:val>
                                            </p:tav>
                                            <p:tav tm="100000">
                                              <p:val>
                                                <p:strVal val="#ppt_w"/>
                                              </p:val>
                                            </p:tav>
                                          </p:tavLst>
                                        </p:anim>
                                        <p:anim calcmode="lin" valueType="num">
                                          <p:cBhvr>
                                            <p:cTn id="24" dur="750" fill="hold"/>
                                            <p:tgtEl>
                                              <p:spTgt spid="51"/>
                                            </p:tgtEl>
                                            <p:attrNameLst>
                                              <p:attrName>ppt_h</p:attrName>
                                            </p:attrNameLst>
                                          </p:cBhvr>
                                          <p:tavLst>
                                            <p:tav tm="0">
                                              <p:val>
                                                <p:fltVal val="0"/>
                                              </p:val>
                                            </p:tav>
                                            <p:tav tm="100000">
                                              <p:val>
                                                <p:strVal val="#ppt_h"/>
                                              </p:val>
                                            </p:tav>
                                          </p:tavLst>
                                        </p:anim>
                                        <p:animEffect transition="in" filter="fade">
                                          <p:cBhvr>
                                            <p:cTn id="25" dur="750"/>
                                            <p:tgtEl>
                                              <p:spTgt spid="51"/>
                                            </p:tgtEl>
                                          </p:cBhvr>
                                        </p:animEffect>
                                      </p:childTnLst>
                                    </p:cTn>
                                  </p:par>
                                  <p:par>
                                    <p:cTn id="26" presetID="53" presetClass="entr" presetSubtype="16" fill="hold" nodeType="withEffect">
                                      <p:stCondLst>
                                        <p:cond delay="750"/>
                                      </p:stCondLst>
                                      <p:childTnLst>
                                        <p:set>
                                          <p:cBhvr>
                                            <p:cTn id="27" dur="1" fill="hold">
                                              <p:stCondLst>
                                                <p:cond delay="0"/>
                                              </p:stCondLst>
                                            </p:cTn>
                                            <p:tgtEl>
                                              <p:spTgt spid="55"/>
                                            </p:tgtEl>
                                            <p:attrNameLst>
                                              <p:attrName>style.visibility</p:attrName>
                                            </p:attrNameLst>
                                          </p:cBhvr>
                                          <p:to>
                                            <p:strVal val="visible"/>
                                          </p:to>
                                        </p:set>
                                        <p:anim calcmode="lin" valueType="num">
                                          <p:cBhvr>
                                            <p:cTn id="28" dur="750" fill="hold"/>
                                            <p:tgtEl>
                                              <p:spTgt spid="55"/>
                                            </p:tgtEl>
                                            <p:attrNameLst>
                                              <p:attrName>ppt_w</p:attrName>
                                            </p:attrNameLst>
                                          </p:cBhvr>
                                          <p:tavLst>
                                            <p:tav tm="0">
                                              <p:val>
                                                <p:fltVal val="0"/>
                                              </p:val>
                                            </p:tav>
                                            <p:tav tm="100000">
                                              <p:val>
                                                <p:strVal val="#ppt_w"/>
                                              </p:val>
                                            </p:tav>
                                          </p:tavLst>
                                        </p:anim>
                                        <p:anim calcmode="lin" valueType="num">
                                          <p:cBhvr>
                                            <p:cTn id="29" dur="750" fill="hold"/>
                                            <p:tgtEl>
                                              <p:spTgt spid="55"/>
                                            </p:tgtEl>
                                            <p:attrNameLst>
                                              <p:attrName>ppt_h</p:attrName>
                                            </p:attrNameLst>
                                          </p:cBhvr>
                                          <p:tavLst>
                                            <p:tav tm="0">
                                              <p:val>
                                                <p:fltVal val="0"/>
                                              </p:val>
                                            </p:tav>
                                            <p:tav tm="100000">
                                              <p:val>
                                                <p:strVal val="#ppt_h"/>
                                              </p:val>
                                            </p:tav>
                                          </p:tavLst>
                                        </p:anim>
                                        <p:animEffect transition="in" filter="fade">
                                          <p:cBhvr>
                                            <p:cTn id="30" dur="750"/>
                                            <p:tgtEl>
                                              <p:spTgt spid="55"/>
                                            </p:tgtEl>
                                          </p:cBhvr>
                                        </p:animEffect>
                                      </p:childTnLst>
                                    </p:cTn>
                                  </p:par>
                                  <p:par>
                                    <p:cTn id="31" presetID="53" presetClass="entr" presetSubtype="16" fill="hold" nodeType="withEffect">
                                      <p:stCondLst>
                                        <p:cond delay="750"/>
                                      </p:stCondLst>
                                      <p:childTnLst>
                                        <p:set>
                                          <p:cBhvr>
                                            <p:cTn id="32" dur="1" fill="hold">
                                              <p:stCondLst>
                                                <p:cond delay="0"/>
                                              </p:stCondLst>
                                            </p:cTn>
                                            <p:tgtEl>
                                              <p:spTgt spid="59"/>
                                            </p:tgtEl>
                                            <p:attrNameLst>
                                              <p:attrName>style.visibility</p:attrName>
                                            </p:attrNameLst>
                                          </p:cBhvr>
                                          <p:to>
                                            <p:strVal val="visible"/>
                                          </p:to>
                                        </p:set>
                                        <p:anim calcmode="lin" valueType="num">
                                          <p:cBhvr>
                                            <p:cTn id="33" dur="750" fill="hold"/>
                                            <p:tgtEl>
                                              <p:spTgt spid="59"/>
                                            </p:tgtEl>
                                            <p:attrNameLst>
                                              <p:attrName>ppt_w</p:attrName>
                                            </p:attrNameLst>
                                          </p:cBhvr>
                                          <p:tavLst>
                                            <p:tav tm="0">
                                              <p:val>
                                                <p:fltVal val="0"/>
                                              </p:val>
                                            </p:tav>
                                            <p:tav tm="100000">
                                              <p:val>
                                                <p:strVal val="#ppt_w"/>
                                              </p:val>
                                            </p:tav>
                                          </p:tavLst>
                                        </p:anim>
                                        <p:anim calcmode="lin" valueType="num">
                                          <p:cBhvr>
                                            <p:cTn id="34" dur="750" fill="hold"/>
                                            <p:tgtEl>
                                              <p:spTgt spid="59"/>
                                            </p:tgtEl>
                                            <p:attrNameLst>
                                              <p:attrName>ppt_h</p:attrName>
                                            </p:attrNameLst>
                                          </p:cBhvr>
                                          <p:tavLst>
                                            <p:tav tm="0">
                                              <p:val>
                                                <p:fltVal val="0"/>
                                              </p:val>
                                            </p:tav>
                                            <p:tav tm="100000">
                                              <p:val>
                                                <p:strVal val="#ppt_h"/>
                                              </p:val>
                                            </p:tav>
                                          </p:tavLst>
                                        </p:anim>
                                        <p:animEffect transition="in" filter="fade">
                                          <p:cBhvr>
                                            <p:cTn id="35" dur="750"/>
                                            <p:tgtEl>
                                              <p:spTgt spid="59"/>
                                            </p:tgtEl>
                                          </p:cBhvr>
                                        </p:animEffect>
                                      </p:childTnLst>
                                    </p:cTn>
                                  </p:par>
                                  <p:par>
                                    <p:cTn id="36" presetID="53" presetClass="entr" presetSubtype="16" fill="hold" nodeType="withEffect">
                                      <p:stCondLst>
                                        <p:cond delay="750"/>
                                      </p:stCondLst>
                                      <p:childTnLst>
                                        <p:set>
                                          <p:cBhvr>
                                            <p:cTn id="37" dur="1" fill="hold">
                                              <p:stCondLst>
                                                <p:cond delay="0"/>
                                              </p:stCondLst>
                                            </p:cTn>
                                            <p:tgtEl>
                                              <p:spTgt spid="63"/>
                                            </p:tgtEl>
                                            <p:attrNameLst>
                                              <p:attrName>style.visibility</p:attrName>
                                            </p:attrNameLst>
                                          </p:cBhvr>
                                          <p:to>
                                            <p:strVal val="visible"/>
                                          </p:to>
                                        </p:set>
                                        <p:anim calcmode="lin" valueType="num">
                                          <p:cBhvr>
                                            <p:cTn id="38" dur="750" fill="hold"/>
                                            <p:tgtEl>
                                              <p:spTgt spid="63"/>
                                            </p:tgtEl>
                                            <p:attrNameLst>
                                              <p:attrName>ppt_w</p:attrName>
                                            </p:attrNameLst>
                                          </p:cBhvr>
                                          <p:tavLst>
                                            <p:tav tm="0">
                                              <p:val>
                                                <p:fltVal val="0"/>
                                              </p:val>
                                            </p:tav>
                                            <p:tav tm="100000">
                                              <p:val>
                                                <p:strVal val="#ppt_w"/>
                                              </p:val>
                                            </p:tav>
                                          </p:tavLst>
                                        </p:anim>
                                        <p:anim calcmode="lin" valueType="num">
                                          <p:cBhvr>
                                            <p:cTn id="39" dur="750" fill="hold"/>
                                            <p:tgtEl>
                                              <p:spTgt spid="63"/>
                                            </p:tgtEl>
                                            <p:attrNameLst>
                                              <p:attrName>ppt_h</p:attrName>
                                            </p:attrNameLst>
                                          </p:cBhvr>
                                          <p:tavLst>
                                            <p:tav tm="0">
                                              <p:val>
                                                <p:fltVal val="0"/>
                                              </p:val>
                                            </p:tav>
                                            <p:tav tm="100000">
                                              <p:val>
                                                <p:strVal val="#ppt_h"/>
                                              </p:val>
                                            </p:tav>
                                          </p:tavLst>
                                        </p:anim>
                                        <p:animEffect transition="in" filter="fade">
                                          <p:cBhvr>
                                            <p:cTn id="4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04</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a:gradFill>
                  <a:gsLst>
                    <a:gs pos="2000">
                      <a:srgbClr val="F9F7C0"/>
                    </a:gs>
                    <a:gs pos="83000">
                      <a:srgbClr val="B38633"/>
                    </a:gs>
                    <a:gs pos="100000">
                      <a:srgbClr val="F9F7C0"/>
                    </a:gs>
                  </a:gsLst>
                  <a:lin ang="5400000" scaled="1"/>
                </a:gradFill>
                <a:cs typeface="+mn-ea"/>
                <a:sym typeface="+mn-lt"/>
              </a:rPr>
              <a:t>明年工作计划安排</a:t>
            </a:r>
            <a:endPar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endParaRPr>
          </a:p>
        </p:txBody>
      </p:sp>
      <p:sp>
        <p:nvSpPr>
          <p:cNvPr id="8" name="矩形 7"/>
          <p:cNvSpPr/>
          <p:nvPr/>
        </p:nvSpPr>
        <p:spPr>
          <a:xfrm>
            <a:off x="0" y="3429000"/>
            <a:ext cx="12192000" cy="345414"/>
          </a:xfrm>
          <a:prstGeom prst="rect">
            <a:avLst/>
          </a:prstGeom>
          <a:pattFill prst="ltUpDiag">
            <a:fgClr>
              <a:srgbClr val="B3863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38633"/>
              </a:solidFill>
              <a:effectLst/>
              <a:uLnTx/>
              <a:uFillTx/>
              <a:cs typeface="+mn-ea"/>
              <a:sym typeface="+mn-lt"/>
            </a:endParaRPr>
          </a:p>
        </p:txBody>
      </p:sp>
      <p:grpSp>
        <p:nvGrpSpPr>
          <p:cNvPr id="10" name="组合 9"/>
          <p:cNvGrpSpPr/>
          <p:nvPr/>
        </p:nvGrpSpPr>
        <p:grpSpPr>
          <a:xfrm>
            <a:off x="0" y="3594538"/>
            <a:ext cx="12192000" cy="3263461"/>
            <a:chOff x="0" y="3429000"/>
            <a:chExt cx="12192000" cy="3429000"/>
          </a:xfrm>
          <a:gradFill>
            <a:gsLst>
              <a:gs pos="0">
                <a:srgbClr val="FBE29E"/>
              </a:gs>
              <a:gs pos="100000">
                <a:srgbClr val="B38633"/>
              </a:gs>
            </a:gsLst>
            <a:lin ang="16200000" scaled="1"/>
          </a:gradFill>
        </p:grpSpPr>
        <p:sp>
          <p:nvSpPr>
            <p:cNvPr id="11" name="矩形 10"/>
            <p:cNvSpPr/>
            <p:nvPr/>
          </p:nvSpPr>
          <p:spPr>
            <a:xfrm>
              <a:off x="0" y="3618000"/>
              <a:ext cx="12192000" cy="32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矩形 11"/>
            <p:cNvSpPr/>
            <p:nvPr/>
          </p:nvSpPr>
          <p:spPr>
            <a:xfrm>
              <a:off x="0" y="3429000"/>
              <a:ext cx="12192000" cy="327660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6" name="矩形 15"/>
          <p:cNvSpPr/>
          <p:nvPr/>
        </p:nvSpPr>
        <p:spPr>
          <a:xfrm>
            <a:off x="669925" y="4040724"/>
            <a:ext cx="11084285" cy="2585323"/>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Pct val="110000"/>
              <a:buFont typeface="+mj-ea"/>
              <a:buAutoNum type="circleNumDbPlain"/>
              <a:defRPr/>
            </a:pPr>
            <a:r>
              <a:rPr kumimoji="0" lang="en-US" altLang="zh-CN" b="0" i="0" u="none" strike="noStrike" kern="1200" cap="none" spc="0" normalizeH="0" baseline="0" noProof="0" dirty="0">
                <a:ln>
                  <a:noFill/>
                </a:ln>
                <a:solidFill>
                  <a:prstClr val="white"/>
                </a:solidFill>
                <a:effectLst/>
                <a:uLnTx/>
                <a:uFillTx/>
                <a:cs typeface="+mn-ea"/>
                <a:sym typeface="+mn-lt"/>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p>
          <a:p>
            <a:pPr marL="342900" marR="0" lvl="0" indent="-342900" algn="just" defTabSz="914400" rtl="0" eaLnBrk="1" fontAlgn="auto" latinLnBrk="0" hangingPunct="1">
              <a:lnSpc>
                <a:spcPct val="100000"/>
              </a:lnSpc>
              <a:spcBef>
                <a:spcPts val="0"/>
              </a:spcBef>
              <a:spcAft>
                <a:spcPts val="0"/>
              </a:spcAft>
              <a:buClrTx/>
              <a:buSzPct val="110000"/>
              <a:buFont typeface="+mj-ea"/>
              <a:buAutoNum type="circleNumDbPlain"/>
              <a:defRPr/>
            </a:pPr>
            <a:r>
              <a:rPr kumimoji="0" lang="en-US" altLang="zh-CN" b="0" i="0" u="none" strike="noStrike" kern="1200" cap="none" spc="0" normalizeH="0" baseline="0" noProof="0" dirty="0">
                <a:ln>
                  <a:noFill/>
                </a:ln>
                <a:solidFill>
                  <a:prstClr val="white"/>
                </a:solidFill>
                <a:effectLst/>
                <a:uLnTx/>
                <a:uFillTx/>
                <a:cs typeface="+mn-ea"/>
                <a:sym typeface="+mn-lt"/>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p>
          <a:p>
            <a:pPr marL="342900" marR="0" lvl="0" indent="-342900" algn="just" defTabSz="914400" rtl="0" eaLnBrk="1" fontAlgn="auto" latinLnBrk="0" hangingPunct="1">
              <a:lnSpc>
                <a:spcPct val="100000"/>
              </a:lnSpc>
              <a:spcBef>
                <a:spcPts val="0"/>
              </a:spcBef>
              <a:spcAft>
                <a:spcPts val="0"/>
              </a:spcAft>
              <a:buClrTx/>
              <a:buSzPct val="110000"/>
              <a:buFont typeface="+mj-ea"/>
              <a:buAutoNum type="circleNumDbPlain"/>
              <a:defRPr/>
            </a:pPr>
            <a:endParaRPr kumimoji="0" lang="en-US" altLang="zh-CN" b="0" i="0" u="none" strike="noStrike" kern="1200" cap="none" spc="0" normalizeH="0" baseline="0" noProof="0" dirty="0">
              <a:ln>
                <a:noFill/>
              </a:ln>
              <a:solidFill>
                <a:prstClr val="white"/>
              </a:solidFill>
              <a:effectLst/>
              <a:uLnTx/>
              <a:uFillTx/>
              <a:cs typeface="+mn-ea"/>
              <a:sym typeface="+mn-lt"/>
            </a:endParaRPr>
          </a:p>
        </p:txBody>
      </p:sp>
      <p:sp>
        <p:nvSpPr>
          <p:cNvPr id="17" name="椭圆 16"/>
          <p:cNvSpPr/>
          <p:nvPr/>
        </p:nvSpPr>
        <p:spPr>
          <a:xfrm>
            <a:off x="1743807" y="2220683"/>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38633"/>
              </a:solidFill>
              <a:effectLst/>
              <a:uLnTx/>
              <a:uFillTx/>
              <a:cs typeface="+mn-ea"/>
              <a:sym typeface="+mn-lt"/>
            </a:endParaRPr>
          </a:p>
        </p:txBody>
      </p:sp>
      <p:sp>
        <p:nvSpPr>
          <p:cNvPr id="19" name="矩形 18"/>
          <p:cNvSpPr/>
          <p:nvPr/>
        </p:nvSpPr>
        <p:spPr>
          <a:xfrm>
            <a:off x="889136" y="2271477"/>
            <a:ext cx="371693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B38633"/>
                </a:solidFill>
                <a:effectLst/>
                <a:uLnTx/>
                <a:uFillTx/>
                <a:cs typeface="+mn-ea"/>
                <a:sym typeface="+mn-lt"/>
              </a:rPr>
              <a:t>ADD YOUR TEXT HERE</a:t>
            </a:r>
          </a:p>
        </p:txBody>
      </p:sp>
      <p:sp>
        <p:nvSpPr>
          <p:cNvPr id="20" name="矩形 19"/>
          <p:cNvSpPr/>
          <p:nvPr/>
        </p:nvSpPr>
        <p:spPr>
          <a:xfrm>
            <a:off x="2679341" y="2854913"/>
            <a:ext cx="9160594"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B38633"/>
                </a:solidFill>
                <a:effectLst/>
                <a:uLnTx/>
                <a:uFillTx/>
                <a:cs typeface="+mn-ea"/>
                <a:sym typeface="+mn-lt"/>
              </a:rPr>
              <a:t>Black and white, simple and elegant style, let business reporting came more fashionable ~ collocation magazine layout style, </a:t>
            </a:r>
            <a:endParaRPr kumimoji="0" lang="zh-CN" altLang="en-US" sz="1400" b="0" i="0" u="none" strike="noStrike" kern="1200" cap="none" spc="0" normalizeH="0" baseline="0" noProof="0" dirty="0">
              <a:ln>
                <a:noFill/>
              </a:ln>
              <a:solidFill>
                <a:srgbClr val="B38633"/>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0E1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l="2518" t="8636" r="2666" b="7643"/>
          <a:stretch>
            <a:fillRect/>
          </a:stretch>
        </p:blipFill>
        <p:spPr>
          <a:xfrm>
            <a:off x="1" y="1"/>
            <a:ext cx="12191999" cy="6858000"/>
          </a:xfrm>
          <a:prstGeom prst="rect">
            <a:avLst/>
          </a:prstGeom>
        </p:spPr>
      </p:pic>
      <p:sp>
        <p:nvSpPr>
          <p:cNvPr id="10" name="文本框 9"/>
          <p:cNvSpPr txBox="1"/>
          <p:nvPr/>
        </p:nvSpPr>
        <p:spPr>
          <a:xfrm>
            <a:off x="819150" y="895350"/>
            <a:ext cx="4191000" cy="369332"/>
          </a:xfrm>
          <a:prstGeom prst="rect">
            <a:avLst/>
          </a:prstGeom>
          <a:noFill/>
        </p:spPr>
        <p:txBody>
          <a:bodyPr wrap="square" rtlCol="0">
            <a:spAutoFit/>
          </a:bodyPr>
          <a:lstStyle/>
          <a:p>
            <a:r>
              <a:rPr lang="zh-CN" altLang="en-US" dirty="0">
                <a:cs typeface="+mn-ea"/>
                <a:sym typeface="+mn-lt"/>
              </a:rPr>
              <a:t>发</a:t>
            </a:r>
          </a:p>
        </p:txBody>
      </p:sp>
      <p:sp>
        <p:nvSpPr>
          <p:cNvPr id="17" name="文本框 16"/>
          <p:cNvSpPr txBox="1"/>
          <p:nvPr/>
        </p:nvSpPr>
        <p:spPr>
          <a:xfrm>
            <a:off x="4133850" y="3013501"/>
            <a:ext cx="3924300" cy="830997"/>
          </a:xfrm>
          <a:prstGeom prst="rect">
            <a:avLst/>
          </a:prstGeom>
          <a:noFill/>
        </p:spPr>
        <p:txBody>
          <a:bodyPr wrap="square" rtlCol="0">
            <a:spAutoFit/>
          </a:bodyPr>
          <a:lstStyle/>
          <a:p>
            <a:pPr algn="dist"/>
            <a:r>
              <a:rPr lang="en-US" altLang="zh-CN" sz="4800" b="1" dirty="0">
                <a:solidFill>
                  <a:srgbClr val="F9F7C0">
                    <a:alpha val="22000"/>
                  </a:srgbClr>
                </a:solidFill>
                <a:cs typeface="+mn-ea"/>
                <a:sym typeface="+mn-lt"/>
              </a:rPr>
              <a:t>THANK YOU</a:t>
            </a:r>
            <a:endParaRPr lang="zh-CN" altLang="en-US" sz="4800" b="1" dirty="0">
              <a:solidFill>
                <a:srgbClr val="F9F7C0">
                  <a:alpha val="22000"/>
                </a:srgbClr>
              </a:solidFill>
              <a:cs typeface="+mn-ea"/>
              <a:sym typeface="+mn-lt"/>
            </a:endParaRPr>
          </a:p>
        </p:txBody>
      </p:sp>
      <p:sp>
        <p:nvSpPr>
          <p:cNvPr id="8" name="文本框 7"/>
          <p:cNvSpPr txBox="1"/>
          <p:nvPr/>
        </p:nvSpPr>
        <p:spPr>
          <a:xfrm>
            <a:off x="4857750" y="1628566"/>
            <a:ext cx="2476500" cy="3477875"/>
          </a:xfrm>
          <a:prstGeom prst="rect">
            <a:avLst/>
          </a:prstGeom>
          <a:noFill/>
        </p:spPr>
        <p:txBody>
          <a:bodyPr wrap="square" rtlCol="0">
            <a:spAutoFit/>
          </a:bodyPr>
          <a:lstStyle/>
          <a:p>
            <a:pPr algn="ctr"/>
            <a:r>
              <a:rPr lang="zh-CN" altLang="en-US" sz="11000" b="1" dirty="0">
                <a:gradFill>
                  <a:gsLst>
                    <a:gs pos="2000">
                      <a:srgbClr val="F9F7C0"/>
                    </a:gs>
                    <a:gs pos="83000">
                      <a:srgbClr val="B38633"/>
                    </a:gs>
                    <a:gs pos="100000">
                      <a:srgbClr val="F9F7C0"/>
                    </a:gs>
                  </a:gsLst>
                  <a:lin ang="5400000" scaled="1"/>
                </a:gradFill>
                <a:cs typeface="+mn-ea"/>
                <a:sym typeface="+mn-lt"/>
              </a:rPr>
              <a:t>感</a:t>
            </a:r>
            <a:endParaRPr lang="en-US" altLang="zh-CN" sz="11000" b="1" dirty="0">
              <a:gradFill>
                <a:gsLst>
                  <a:gs pos="2000">
                    <a:srgbClr val="F9F7C0"/>
                  </a:gs>
                  <a:gs pos="83000">
                    <a:srgbClr val="B38633"/>
                  </a:gs>
                  <a:gs pos="100000">
                    <a:srgbClr val="F9F7C0"/>
                  </a:gs>
                </a:gsLst>
                <a:lin ang="5400000" scaled="1"/>
              </a:gradFill>
              <a:cs typeface="+mn-ea"/>
              <a:sym typeface="+mn-lt"/>
            </a:endParaRPr>
          </a:p>
          <a:p>
            <a:pPr algn="ctr"/>
            <a:r>
              <a:rPr lang="zh-CN" altLang="en-US" sz="11000" b="1" dirty="0">
                <a:gradFill>
                  <a:gsLst>
                    <a:gs pos="2000">
                      <a:srgbClr val="F9F7C0"/>
                    </a:gs>
                    <a:gs pos="83000">
                      <a:srgbClr val="B38633"/>
                    </a:gs>
                    <a:gs pos="100000">
                      <a:srgbClr val="F9F7C0"/>
                    </a:gs>
                  </a:gsLst>
                  <a:lin ang="5400000" scaled="1"/>
                </a:gradFill>
                <a:cs typeface="+mn-ea"/>
                <a:sym typeface="+mn-lt"/>
              </a:rPr>
              <a:t>言</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PART </a:t>
              </a:r>
              <a:r>
                <a:rPr kumimoji="0" lang="en-US" altLang="zh-CN" sz="1800" b="1" i="0" u="none" strike="noStrike" kern="1200" cap="none" spc="0" normalizeH="0" baseline="0" noProof="0" dirty="0">
                  <a:ln>
                    <a:noFill/>
                  </a:ln>
                  <a:gradFill>
                    <a:gsLst>
                      <a:gs pos="0">
                        <a:srgbClr val="0D1426"/>
                      </a:gs>
                      <a:gs pos="100000">
                        <a:srgbClr val="08080E"/>
                      </a:gs>
                    </a:gsLst>
                    <a:lin ang="5400000" scaled="1"/>
                  </a:gradFill>
                  <a:effectLst/>
                  <a:uLnTx/>
                  <a:uFillTx/>
                  <a:cs typeface="+mn-ea"/>
                  <a:sym typeface="+mn-lt"/>
                </a:rPr>
                <a:t>04</a:t>
              </a: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dirty="0">
                <a:gradFill>
                  <a:gsLst>
                    <a:gs pos="2000">
                      <a:srgbClr val="F9F7C0"/>
                    </a:gs>
                    <a:gs pos="83000">
                      <a:srgbClr val="B38633"/>
                    </a:gs>
                    <a:gs pos="100000">
                      <a:srgbClr val="F9F7C0"/>
                    </a:gs>
                  </a:gsLst>
                  <a:lin ang="5400000" scaled="1"/>
                </a:gradFill>
                <a:cs typeface="+mn-ea"/>
                <a:sym typeface="+mn-lt"/>
              </a:rPr>
              <a:t>明年工作计划安排</a:t>
            </a:r>
            <a:endParaRPr kumimoji="0" lang="zh-CN" altLang="en-US" sz="3600" b="1" i="0" u="none" strike="noStrike" kern="1200" cap="none" spc="0" normalizeH="0" baseline="0" noProof="0" dirty="0">
              <a:ln>
                <a:noFill/>
              </a:ln>
              <a:gradFill>
                <a:gsLst>
                  <a:gs pos="2000">
                    <a:srgbClr val="F9F7C0"/>
                  </a:gs>
                  <a:gs pos="83000">
                    <a:srgbClr val="B38633"/>
                  </a:gs>
                  <a:gs pos="100000">
                    <a:srgbClr val="F9F7C0"/>
                  </a:gs>
                </a:gsLst>
                <a:lin ang="5400000" scaled="1"/>
              </a:gradFill>
              <a:effectLst/>
              <a:uLnTx/>
              <a:uFillTx/>
              <a:cs typeface="+mn-ea"/>
              <a:sym typeface="+mn-lt"/>
            </a:endParaRPr>
          </a:p>
        </p:txBody>
      </p:sp>
      <p:pic>
        <p:nvPicPr>
          <p:cNvPr id="8" name="图表 7"/>
          <p:cNvPicPr>
            <a:picLocks noGrp="1" noRot="1" noChangeAspect="1" noMove="1" noResize="1" noEditPoints="1" noAdjustHandles="1" noChangeArrowheads="1" noChangeShapeType="1"/>
          </p:cNvPicPr>
          <p:nvPr/>
        </p:nvPicPr>
        <p:blipFill>
          <a:blip r:embed="rId6"/>
          <a:stretch>
            <a:fillRect/>
          </a:stretch>
        </p:blipFill>
        <p:spPr>
          <a:xfrm>
            <a:off x="568959" y="1782096"/>
            <a:ext cx="7193281" cy="4796107"/>
          </a:xfrm>
          <a:prstGeom prst="rect">
            <a:avLst/>
          </a:prstGeom>
        </p:spPr>
      </p:pic>
      <p:sp>
        <p:nvSpPr>
          <p:cNvPr id="10" name="任意多边形 16"/>
          <p:cNvSpPr/>
          <p:nvPr/>
        </p:nvSpPr>
        <p:spPr>
          <a:xfrm>
            <a:off x="-12702" y="6443583"/>
            <a:ext cx="12204700" cy="0"/>
          </a:xfrm>
          <a:custGeom>
            <a:avLst/>
            <a:gdLst>
              <a:gd name="connsiteX0" fmla="*/ 0 w 9163050"/>
              <a:gd name="connsiteY0" fmla="*/ 0 h 0"/>
              <a:gd name="connsiteX1" fmla="*/ 9163050 w 9163050"/>
              <a:gd name="connsiteY1" fmla="*/ 0 h 0"/>
            </a:gdLst>
            <a:ahLst/>
            <a:cxnLst>
              <a:cxn ang="0">
                <a:pos x="connsiteX0" y="connsiteY0"/>
              </a:cxn>
              <a:cxn ang="0">
                <a:pos x="connsiteX1" y="connsiteY1"/>
              </a:cxn>
            </a:cxnLst>
            <a:rect l="l" t="t" r="r" b="b"/>
            <a:pathLst>
              <a:path w="9163050">
                <a:moveTo>
                  <a:pt x="0" y="0"/>
                </a:moveTo>
                <a:lnTo>
                  <a:pt x="9163050" y="0"/>
                </a:ln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11" name="任意多边形 17"/>
          <p:cNvSpPr/>
          <p:nvPr/>
        </p:nvSpPr>
        <p:spPr>
          <a:xfrm>
            <a:off x="-12702" y="5529183"/>
            <a:ext cx="12204700" cy="0"/>
          </a:xfrm>
          <a:custGeom>
            <a:avLst/>
            <a:gdLst>
              <a:gd name="connsiteX0" fmla="*/ 0 w 9163050"/>
              <a:gd name="connsiteY0" fmla="*/ 0 h 0"/>
              <a:gd name="connsiteX1" fmla="*/ 9163050 w 9163050"/>
              <a:gd name="connsiteY1" fmla="*/ 0 h 0"/>
            </a:gdLst>
            <a:ahLst/>
            <a:cxnLst>
              <a:cxn ang="0">
                <a:pos x="connsiteX0" y="connsiteY0"/>
              </a:cxn>
              <a:cxn ang="0">
                <a:pos x="connsiteX1" y="connsiteY1"/>
              </a:cxn>
            </a:cxnLst>
            <a:rect l="l" t="t" r="r" b="b"/>
            <a:pathLst>
              <a:path w="9163050">
                <a:moveTo>
                  <a:pt x="0" y="0"/>
                </a:moveTo>
                <a:lnTo>
                  <a:pt x="9163050" y="0"/>
                </a:lnTo>
              </a:path>
            </a:pathLst>
          </a:cu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12" name="任意多边形 18"/>
          <p:cNvSpPr/>
          <p:nvPr/>
        </p:nvSpPr>
        <p:spPr>
          <a:xfrm>
            <a:off x="-12702" y="4627483"/>
            <a:ext cx="12204700" cy="0"/>
          </a:xfrm>
          <a:custGeom>
            <a:avLst/>
            <a:gdLst>
              <a:gd name="connsiteX0" fmla="*/ 0 w 9163050"/>
              <a:gd name="connsiteY0" fmla="*/ 0 h 0"/>
              <a:gd name="connsiteX1" fmla="*/ 9163050 w 9163050"/>
              <a:gd name="connsiteY1" fmla="*/ 0 h 0"/>
            </a:gdLst>
            <a:ahLst/>
            <a:cxnLst>
              <a:cxn ang="0">
                <a:pos x="connsiteX0" y="connsiteY0"/>
              </a:cxn>
              <a:cxn ang="0">
                <a:pos x="connsiteX1" y="connsiteY1"/>
              </a:cxn>
            </a:cxnLst>
            <a:rect l="l" t="t" r="r" b="b"/>
            <a:pathLst>
              <a:path w="9163050">
                <a:moveTo>
                  <a:pt x="0" y="0"/>
                </a:moveTo>
                <a:lnTo>
                  <a:pt x="9163050" y="0"/>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16" name="任意多边形 19"/>
          <p:cNvSpPr/>
          <p:nvPr/>
        </p:nvSpPr>
        <p:spPr>
          <a:xfrm>
            <a:off x="-12702" y="3725783"/>
            <a:ext cx="12204700" cy="0"/>
          </a:xfrm>
          <a:custGeom>
            <a:avLst/>
            <a:gdLst>
              <a:gd name="connsiteX0" fmla="*/ 0 w 9163050"/>
              <a:gd name="connsiteY0" fmla="*/ 0 h 0"/>
              <a:gd name="connsiteX1" fmla="*/ 9163050 w 9163050"/>
              <a:gd name="connsiteY1" fmla="*/ 0 h 0"/>
            </a:gdLst>
            <a:ahLst/>
            <a:cxnLst>
              <a:cxn ang="0">
                <a:pos x="connsiteX0" y="connsiteY0"/>
              </a:cxn>
              <a:cxn ang="0">
                <a:pos x="connsiteX1" y="connsiteY1"/>
              </a:cxn>
            </a:cxnLst>
            <a:rect l="l" t="t" r="r" b="b"/>
            <a:pathLst>
              <a:path w="9163050">
                <a:moveTo>
                  <a:pt x="0" y="0"/>
                </a:moveTo>
                <a:lnTo>
                  <a:pt x="9163050" y="0"/>
                </a:lnTo>
              </a:path>
            </a:pathLst>
          </a:cu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17" name="任意多边形 20"/>
          <p:cNvSpPr/>
          <p:nvPr/>
        </p:nvSpPr>
        <p:spPr>
          <a:xfrm>
            <a:off x="-12702" y="2773283"/>
            <a:ext cx="12204700" cy="0"/>
          </a:xfrm>
          <a:custGeom>
            <a:avLst/>
            <a:gdLst>
              <a:gd name="connsiteX0" fmla="*/ 0 w 9163050"/>
              <a:gd name="connsiteY0" fmla="*/ 0 h 0"/>
              <a:gd name="connsiteX1" fmla="*/ 9163050 w 9163050"/>
              <a:gd name="connsiteY1" fmla="*/ 0 h 0"/>
            </a:gdLst>
            <a:ahLst/>
            <a:cxnLst>
              <a:cxn ang="0">
                <a:pos x="connsiteX0" y="connsiteY0"/>
              </a:cxn>
              <a:cxn ang="0">
                <a:pos x="connsiteX1" y="connsiteY1"/>
              </a:cxn>
            </a:cxnLst>
            <a:rect l="l" t="t" r="r" b="b"/>
            <a:pathLst>
              <a:path w="9163050">
                <a:moveTo>
                  <a:pt x="0" y="0"/>
                </a:moveTo>
                <a:lnTo>
                  <a:pt x="9163050" y="0"/>
                </a:lnTo>
              </a:path>
            </a:pathLst>
          </a:cu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grpSp>
        <p:nvGrpSpPr>
          <p:cNvPr id="19" name="组合 18"/>
          <p:cNvGrpSpPr/>
          <p:nvPr/>
        </p:nvGrpSpPr>
        <p:grpSpPr>
          <a:xfrm>
            <a:off x="5323186" y="5660098"/>
            <a:ext cx="2000902" cy="675551"/>
            <a:chOff x="1053928" y="4291563"/>
            <a:chExt cx="1500677" cy="506663"/>
          </a:xfrm>
        </p:grpSpPr>
        <p:sp>
          <p:nvSpPr>
            <p:cNvPr id="20" name="文本框 66"/>
            <p:cNvSpPr txBox="1">
              <a:spLocks noChangeArrowheads="1"/>
            </p:cNvSpPr>
            <p:nvPr/>
          </p:nvSpPr>
          <p:spPr bwMode="auto">
            <a:xfrm>
              <a:off x="1144999" y="4517380"/>
              <a:ext cx="1409606"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914400" fontAlgn="base">
                <a:lnSpc>
                  <a:spcPts val="1065"/>
                </a:lnSpc>
                <a:spcBef>
                  <a:spcPct val="0"/>
                </a:spcBef>
                <a:spcAft>
                  <a:spcPct val="0"/>
                </a:spcAft>
              </a:pPr>
              <a:r>
                <a:rPr lang="en-US" altLang="zh-CN" sz="800" dirty="0">
                  <a:solidFill>
                    <a:schemeClr val="bg1"/>
                  </a:solidFill>
                  <a:latin typeface="+mn-lt"/>
                  <a:ea typeface="+mn-ea"/>
                  <a:cs typeface="+mn-ea"/>
                  <a:sym typeface="+mn-lt"/>
                </a:rPr>
                <a:t>this is a sample text. insert your desired text here</a:t>
              </a:r>
              <a:endParaRPr lang="zh-CN" altLang="en-US" sz="800" dirty="0">
                <a:solidFill>
                  <a:schemeClr val="bg1"/>
                </a:solidFill>
                <a:latin typeface="+mn-lt"/>
                <a:ea typeface="+mn-ea"/>
                <a:cs typeface="+mn-ea"/>
                <a:sym typeface="+mn-lt"/>
              </a:endParaRPr>
            </a:p>
          </p:txBody>
        </p:sp>
        <p:sp>
          <p:nvSpPr>
            <p:cNvPr id="21" name="矩形 20"/>
            <p:cNvSpPr/>
            <p:nvPr/>
          </p:nvSpPr>
          <p:spPr>
            <a:xfrm>
              <a:off x="1053928" y="4291563"/>
              <a:ext cx="94386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altLang="zh-CN" sz="1465" dirty="0">
                  <a:solidFill>
                    <a:schemeClr val="bg1"/>
                  </a:solidFill>
                  <a:cs typeface="+mn-ea"/>
                  <a:sym typeface="+mn-lt"/>
                </a:rPr>
                <a:t>YOUR TEXT</a:t>
              </a:r>
              <a:endParaRPr lang="zh-CN" altLang="en-US" sz="1465" dirty="0">
                <a:solidFill>
                  <a:schemeClr val="bg1"/>
                </a:solidFill>
                <a:cs typeface="+mn-ea"/>
                <a:sym typeface="+mn-lt"/>
              </a:endParaRPr>
            </a:p>
          </p:txBody>
        </p:sp>
      </p:grpSp>
      <p:grpSp>
        <p:nvGrpSpPr>
          <p:cNvPr id="22" name="组合 21"/>
          <p:cNvGrpSpPr/>
          <p:nvPr/>
        </p:nvGrpSpPr>
        <p:grpSpPr>
          <a:xfrm>
            <a:off x="5770861" y="4745698"/>
            <a:ext cx="2000902" cy="675551"/>
            <a:chOff x="1053928" y="4291563"/>
            <a:chExt cx="1500677" cy="506663"/>
          </a:xfrm>
        </p:grpSpPr>
        <p:sp>
          <p:nvSpPr>
            <p:cNvPr id="23" name="文本框 66"/>
            <p:cNvSpPr txBox="1">
              <a:spLocks noChangeArrowheads="1"/>
            </p:cNvSpPr>
            <p:nvPr/>
          </p:nvSpPr>
          <p:spPr bwMode="auto">
            <a:xfrm>
              <a:off x="1144999" y="4517380"/>
              <a:ext cx="1409606"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914400" fontAlgn="base">
                <a:lnSpc>
                  <a:spcPts val="1065"/>
                </a:lnSpc>
                <a:spcBef>
                  <a:spcPct val="0"/>
                </a:spcBef>
                <a:spcAft>
                  <a:spcPct val="0"/>
                </a:spcAft>
              </a:pPr>
              <a:r>
                <a:rPr lang="en-US" altLang="zh-CN" sz="800" dirty="0">
                  <a:solidFill>
                    <a:schemeClr val="bg1"/>
                  </a:solidFill>
                  <a:latin typeface="+mn-lt"/>
                  <a:ea typeface="+mn-ea"/>
                  <a:cs typeface="+mn-ea"/>
                  <a:sym typeface="+mn-lt"/>
                </a:rPr>
                <a:t>this is a sample text. insert your desired text here</a:t>
              </a:r>
              <a:endParaRPr lang="zh-CN" altLang="en-US" sz="800" dirty="0">
                <a:solidFill>
                  <a:schemeClr val="bg1"/>
                </a:solidFill>
                <a:latin typeface="+mn-lt"/>
                <a:ea typeface="+mn-ea"/>
                <a:cs typeface="+mn-ea"/>
                <a:sym typeface="+mn-lt"/>
              </a:endParaRPr>
            </a:p>
          </p:txBody>
        </p:sp>
        <p:sp>
          <p:nvSpPr>
            <p:cNvPr id="24" name="矩形 23"/>
            <p:cNvSpPr/>
            <p:nvPr/>
          </p:nvSpPr>
          <p:spPr>
            <a:xfrm>
              <a:off x="1053928" y="4291563"/>
              <a:ext cx="94386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altLang="zh-CN" sz="1465" dirty="0">
                  <a:solidFill>
                    <a:schemeClr val="bg1"/>
                  </a:solidFill>
                  <a:cs typeface="+mn-ea"/>
                  <a:sym typeface="+mn-lt"/>
                </a:rPr>
                <a:t>YOUR TEXT</a:t>
              </a:r>
              <a:endParaRPr lang="zh-CN" altLang="en-US" sz="1465" dirty="0">
                <a:solidFill>
                  <a:schemeClr val="bg1"/>
                </a:solidFill>
                <a:cs typeface="+mn-ea"/>
                <a:sym typeface="+mn-lt"/>
              </a:endParaRPr>
            </a:p>
          </p:txBody>
        </p:sp>
      </p:grpSp>
      <p:grpSp>
        <p:nvGrpSpPr>
          <p:cNvPr id="25" name="组合 24"/>
          <p:cNvGrpSpPr/>
          <p:nvPr/>
        </p:nvGrpSpPr>
        <p:grpSpPr>
          <a:xfrm>
            <a:off x="7225119" y="3840823"/>
            <a:ext cx="2000902" cy="675551"/>
            <a:chOff x="1053928" y="4291563"/>
            <a:chExt cx="1500677" cy="506663"/>
          </a:xfrm>
        </p:grpSpPr>
        <p:sp>
          <p:nvSpPr>
            <p:cNvPr id="26" name="文本框 66"/>
            <p:cNvSpPr txBox="1">
              <a:spLocks noChangeArrowheads="1"/>
            </p:cNvSpPr>
            <p:nvPr/>
          </p:nvSpPr>
          <p:spPr bwMode="auto">
            <a:xfrm>
              <a:off x="1144999" y="4517380"/>
              <a:ext cx="1409606"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914400" fontAlgn="base">
                <a:lnSpc>
                  <a:spcPts val="1065"/>
                </a:lnSpc>
                <a:spcBef>
                  <a:spcPct val="0"/>
                </a:spcBef>
                <a:spcAft>
                  <a:spcPct val="0"/>
                </a:spcAft>
              </a:pPr>
              <a:r>
                <a:rPr lang="en-US" altLang="zh-CN" sz="800" dirty="0">
                  <a:solidFill>
                    <a:schemeClr val="bg1"/>
                  </a:solidFill>
                  <a:latin typeface="+mn-lt"/>
                  <a:ea typeface="+mn-ea"/>
                  <a:cs typeface="+mn-ea"/>
                  <a:sym typeface="+mn-lt"/>
                </a:rPr>
                <a:t>this is a sample text. insert your desired text here</a:t>
              </a:r>
              <a:endParaRPr lang="zh-CN" altLang="en-US" sz="800" dirty="0">
                <a:solidFill>
                  <a:schemeClr val="bg1"/>
                </a:solidFill>
                <a:latin typeface="+mn-lt"/>
                <a:ea typeface="+mn-ea"/>
                <a:cs typeface="+mn-ea"/>
                <a:sym typeface="+mn-lt"/>
              </a:endParaRPr>
            </a:p>
          </p:txBody>
        </p:sp>
        <p:sp>
          <p:nvSpPr>
            <p:cNvPr id="27" name="矩形 26"/>
            <p:cNvSpPr/>
            <p:nvPr/>
          </p:nvSpPr>
          <p:spPr>
            <a:xfrm>
              <a:off x="1053928" y="4291563"/>
              <a:ext cx="94386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altLang="zh-CN" sz="1465" dirty="0">
                  <a:solidFill>
                    <a:schemeClr val="bg1"/>
                  </a:solidFill>
                  <a:cs typeface="+mn-ea"/>
                  <a:sym typeface="+mn-lt"/>
                </a:rPr>
                <a:t>YOUR TEXT</a:t>
              </a:r>
              <a:endParaRPr lang="zh-CN" altLang="en-US" sz="1465" dirty="0">
                <a:solidFill>
                  <a:schemeClr val="bg1"/>
                </a:solidFill>
                <a:cs typeface="+mn-ea"/>
                <a:sym typeface="+mn-lt"/>
              </a:endParaRPr>
            </a:p>
          </p:txBody>
        </p:sp>
      </p:grpSp>
      <p:grpSp>
        <p:nvGrpSpPr>
          <p:cNvPr id="28" name="组合 27"/>
          <p:cNvGrpSpPr/>
          <p:nvPr/>
        </p:nvGrpSpPr>
        <p:grpSpPr>
          <a:xfrm>
            <a:off x="7685386" y="2916898"/>
            <a:ext cx="2000902" cy="675551"/>
            <a:chOff x="1053928" y="4291563"/>
            <a:chExt cx="1500677" cy="506663"/>
          </a:xfrm>
        </p:grpSpPr>
        <p:sp>
          <p:nvSpPr>
            <p:cNvPr id="29" name="文本框 66"/>
            <p:cNvSpPr txBox="1">
              <a:spLocks noChangeArrowheads="1"/>
            </p:cNvSpPr>
            <p:nvPr/>
          </p:nvSpPr>
          <p:spPr bwMode="auto">
            <a:xfrm>
              <a:off x="1144999" y="4517380"/>
              <a:ext cx="1409606"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914400" fontAlgn="base">
                <a:lnSpc>
                  <a:spcPts val="1065"/>
                </a:lnSpc>
                <a:spcBef>
                  <a:spcPct val="0"/>
                </a:spcBef>
                <a:spcAft>
                  <a:spcPct val="0"/>
                </a:spcAft>
              </a:pPr>
              <a:r>
                <a:rPr lang="en-US" altLang="zh-CN" sz="800" dirty="0">
                  <a:solidFill>
                    <a:schemeClr val="bg1"/>
                  </a:solidFill>
                  <a:latin typeface="+mn-lt"/>
                  <a:ea typeface="+mn-ea"/>
                  <a:cs typeface="+mn-ea"/>
                  <a:sym typeface="+mn-lt"/>
                </a:rPr>
                <a:t>this is a sample text. insert your desired text here</a:t>
              </a:r>
              <a:endParaRPr lang="zh-CN" altLang="en-US" sz="800" dirty="0">
                <a:solidFill>
                  <a:schemeClr val="bg1"/>
                </a:solidFill>
                <a:latin typeface="+mn-lt"/>
                <a:ea typeface="+mn-ea"/>
                <a:cs typeface="+mn-ea"/>
                <a:sym typeface="+mn-lt"/>
              </a:endParaRPr>
            </a:p>
          </p:txBody>
        </p:sp>
        <p:sp>
          <p:nvSpPr>
            <p:cNvPr id="30" name="矩形 29"/>
            <p:cNvSpPr/>
            <p:nvPr/>
          </p:nvSpPr>
          <p:spPr>
            <a:xfrm>
              <a:off x="1053928" y="4291563"/>
              <a:ext cx="94386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altLang="zh-CN" sz="1465" dirty="0">
                  <a:solidFill>
                    <a:schemeClr val="bg1"/>
                  </a:solidFill>
                  <a:cs typeface="+mn-ea"/>
                  <a:sym typeface="+mn-lt"/>
                </a:rPr>
                <a:t>YOUR TEXT</a:t>
              </a:r>
              <a:endParaRPr lang="zh-CN" altLang="en-US" sz="1465" dirty="0">
                <a:solidFill>
                  <a:schemeClr val="bg1"/>
                </a:solidFill>
                <a:cs typeface="+mn-ea"/>
                <a:sym typeface="+mn-lt"/>
              </a:endParaRPr>
            </a:p>
          </p:txBody>
        </p:sp>
      </p:grpSp>
      <p:grpSp>
        <p:nvGrpSpPr>
          <p:cNvPr id="31" name="组合 30"/>
          <p:cNvGrpSpPr/>
          <p:nvPr/>
        </p:nvGrpSpPr>
        <p:grpSpPr>
          <a:xfrm>
            <a:off x="8390237" y="1964398"/>
            <a:ext cx="2000902" cy="675551"/>
            <a:chOff x="1053928" y="4291563"/>
            <a:chExt cx="1500677" cy="506663"/>
          </a:xfrm>
        </p:grpSpPr>
        <p:sp>
          <p:nvSpPr>
            <p:cNvPr id="32" name="文本框 66"/>
            <p:cNvSpPr txBox="1">
              <a:spLocks noChangeArrowheads="1"/>
            </p:cNvSpPr>
            <p:nvPr/>
          </p:nvSpPr>
          <p:spPr bwMode="auto">
            <a:xfrm>
              <a:off x="1144999" y="4517380"/>
              <a:ext cx="1409606"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defTabSz="914400" fontAlgn="base">
                <a:lnSpc>
                  <a:spcPts val="1065"/>
                </a:lnSpc>
                <a:spcBef>
                  <a:spcPct val="0"/>
                </a:spcBef>
                <a:spcAft>
                  <a:spcPct val="0"/>
                </a:spcAft>
              </a:pPr>
              <a:r>
                <a:rPr lang="en-US" altLang="zh-CN" sz="800" dirty="0">
                  <a:solidFill>
                    <a:schemeClr val="bg1"/>
                  </a:solidFill>
                  <a:latin typeface="+mn-lt"/>
                  <a:ea typeface="+mn-ea"/>
                  <a:cs typeface="+mn-ea"/>
                  <a:sym typeface="+mn-lt"/>
                </a:rPr>
                <a:t>this is a sample text. insert your desired text here</a:t>
              </a:r>
              <a:endParaRPr lang="zh-CN" altLang="en-US" sz="800" dirty="0">
                <a:solidFill>
                  <a:schemeClr val="bg1"/>
                </a:solidFill>
                <a:latin typeface="+mn-lt"/>
                <a:ea typeface="+mn-ea"/>
                <a:cs typeface="+mn-ea"/>
                <a:sym typeface="+mn-lt"/>
              </a:endParaRPr>
            </a:p>
          </p:txBody>
        </p:sp>
        <p:sp>
          <p:nvSpPr>
            <p:cNvPr id="33" name="矩形 32"/>
            <p:cNvSpPr/>
            <p:nvPr/>
          </p:nvSpPr>
          <p:spPr>
            <a:xfrm>
              <a:off x="1053928" y="4291563"/>
              <a:ext cx="943865"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altLang="zh-CN" sz="1465" dirty="0">
                  <a:solidFill>
                    <a:schemeClr val="bg1"/>
                  </a:solidFill>
                  <a:cs typeface="+mn-ea"/>
                  <a:sym typeface="+mn-lt"/>
                </a:rPr>
                <a:t>YOUR TEXT</a:t>
              </a:r>
              <a:endParaRPr lang="zh-CN" altLang="en-US" sz="1465" dirty="0">
                <a:solidFill>
                  <a:schemeClr val="bg1"/>
                </a:solidFill>
                <a:cs typeface="+mn-ea"/>
                <a:sym typeface="+mn-lt"/>
              </a:endParaRPr>
            </a:p>
          </p:txBody>
        </p:sp>
      </p:grpSp>
      <p:sp>
        <p:nvSpPr>
          <p:cNvPr id="34" name="矩形 33"/>
          <p:cNvSpPr/>
          <p:nvPr/>
        </p:nvSpPr>
        <p:spPr>
          <a:xfrm>
            <a:off x="6024340" y="5468225"/>
            <a:ext cx="6167659" cy="60959"/>
          </a:xfrm>
          <a:prstGeom prst="rect">
            <a:avLst/>
          </a:prstGeom>
          <a:gradFill>
            <a:gsLst>
              <a:gs pos="0">
                <a:srgbClr val="FBE29E"/>
              </a:gs>
              <a:gs pos="100000">
                <a:srgbClr val="B3863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35" name="矩形 34"/>
          <p:cNvSpPr/>
          <p:nvPr/>
        </p:nvSpPr>
        <p:spPr>
          <a:xfrm flipV="1">
            <a:off x="5567140" y="6387928"/>
            <a:ext cx="6624859" cy="60959"/>
          </a:xfrm>
          <a:prstGeom prst="rect">
            <a:avLst/>
          </a:prstGeom>
          <a:gradFill>
            <a:gsLst>
              <a:gs pos="0">
                <a:srgbClr val="FBE29E"/>
              </a:gs>
              <a:gs pos="100000">
                <a:srgbClr val="B3863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36" name="矩形 35"/>
          <p:cNvSpPr/>
          <p:nvPr/>
        </p:nvSpPr>
        <p:spPr>
          <a:xfrm>
            <a:off x="8627841" y="2712325"/>
            <a:ext cx="3564159" cy="67309"/>
          </a:xfrm>
          <a:prstGeom prst="rect">
            <a:avLst/>
          </a:prstGeom>
          <a:gradFill>
            <a:gsLst>
              <a:gs pos="0">
                <a:srgbClr val="FBE29E"/>
              </a:gs>
              <a:gs pos="100000">
                <a:srgbClr val="B3863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37" name="矩形 36"/>
          <p:cNvSpPr/>
          <p:nvPr/>
        </p:nvSpPr>
        <p:spPr>
          <a:xfrm>
            <a:off x="7936961" y="3667365"/>
            <a:ext cx="4255037" cy="60959"/>
          </a:xfrm>
          <a:prstGeom prst="rect">
            <a:avLst/>
          </a:prstGeom>
          <a:gradFill>
            <a:gsLst>
              <a:gs pos="0">
                <a:srgbClr val="FBE29E"/>
              </a:gs>
              <a:gs pos="100000">
                <a:srgbClr val="B3863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
        <p:nvSpPr>
          <p:cNvPr id="38" name="矩形 37"/>
          <p:cNvSpPr/>
          <p:nvPr/>
        </p:nvSpPr>
        <p:spPr>
          <a:xfrm>
            <a:off x="7459441" y="4564621"/>
            <a:ext cx="4732559" cy="60959"/>
          </a:xfrm>
          <a:prstGeom prst="rect">
            <a:avLst/>
          </a:prstGeom>
          <a:gradFill>
            <a:gsLst>
              <a:gs pos="0">
                <a:srgbClr val="FBE29E"/>
              </a:gs>
              <a:gs pos="100000">
                <a:srgbClr val="B3863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27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27000">
                                          <p:cBhvr additive="base">
                                            <p:cTn id="7" dur="1250" fill="hold"/>
                                            <p:tgtEl>
                                              <p:spTgt spid="8"/>
                                            </p:tgtEl>
                                            <p:attrNameLst>
                                              <p:attrName>ppt_x</p:attrName>
                                            </p:attrNameLst>
                                          </p:cBhvr>
                                          <p:tavLst>
                                            <p:tav tm="0">
                                              <p:val>
                                                <p:strVal val="#ppt_x"/>
                                              </p:val>
                                            </p:tav>
                                            <p:tav tm="100000">
                                              <p:val>
                                                <p:strVal val="#ppt_x"/>
                                              </p:val>
                                            </p:tav>
                                          </p:tavLst>
                                        </p:anim>
                                        <p:anim calcmode="lin" valueType="num" p14:bounceEnd="27000">
                                          <p:cBhvr additive="base">
                                            <p:cTn id="8" dur="125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6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2" fill="hold"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1+#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4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1+#ppt_w/2"/>
                                              </p:val>
                                            </p:tav>
                                            <p:tav tm="100000">
                                              <p:val>
                                                <p:strVal val="#ppt_x"/>
                                              </p:val>
                                            </p:tav>
                                          </p:tavLst>
                                        </p:anim>
                                        <p:anim calcmode="lin" valueType="num">
                                          <p:cBhvr additive="base">
                                            <p:cTn id="36" dur="10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17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00" fill="hold"/>
                                            <p:tgtEl>
                                              <p:spTgt spid="25"/>
                                            </p:tgtEl>
                                            <p:attrNameLst>
                                              <p:attrName>ppt_x</p:attrName>
                                            </p:attrNameLst>
                                          </p:cBhvr>
                                          <p:tavLst>
                                            <p:tav tm="0">
                                              <p:val>
                                                <p:strVal val="1+#ppt_w/2"/>
                                              </p:val>
                                            </p:tav>
                                            <p:tav tm="100000">
                                              <p:val>
                                                <p:strVal val="#ppt_x"/>
                                              </p:val>
                                            </p:tav>
                                          </p:tavLst>
                                        </p:anim>
                                        <p:anim calcmode="lin" valueType="num">
                                          <p:cBhvr additive="base">
                                            <p:cTn id="40" dur="10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0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0" fill="hold"/>
                                            <p:tgtEl>
                                              <p:spTgt spid="22"/>
                                            </p:tgtEl>
                                            <p:attrNameLst>
                                              <p:attrName>ppt_x</p:attrName>
                                            </p:attrNameLst>
                                          </p:cBhvr>
                                          <p:tavLst>
                                            <p:tav tm="0">
                                              <p:val>
                                                <p:strVal val="1+#ppt_w/2"/>
                                              </p:val>
                                            </p:tav>
                                            <p:tav tm="100000">
                                              <p:val>
                                                <p:strVal val="#ppt_x"/>
                                              </p:val>
                                            </p:tav>
                                          </p:tavLst>
                                        </p:anim>
                                        <p:anim calcmode="lin" valueType="num">
                                          <p:cBhvr additive="base">
                                            <p:cTn id="44" dur="10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3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22" presetClass="entr" presetSubtype="8" fill="hold" grpId="0" nodeType="withEffect">
                                      <p:stCondLst>
                                        <p:cond delay="275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750"/>
                                            <p:tgtEl>
                                              <p:spTgt spid="36"/>
                                            </p:tgtEl>
                                          </p:cBhvr>
                                        </p:animEffect>
                                      </p:childTnLst>
                                    </p:cTn>
                                  </p:par>
                                  <p:par>
                                    <p:cTn id="52" presetID="22" presetClass="entr" presetSubtype="8" fill="hold" grpId="0" nodeType="withEffect">
                                      <p:stCondLst>
                                        <p:cond delay="275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750"/>
                                            <p:tgtEl>
                                              <p:spTgt spid="37"/>
                                            </p:tgtEl>
                                          </p:cBhvr>
                                        </p:animEffect>
                                      </p:childTnLst>
                                    </p:cTn>
                                  </p:par>
                                  <p:par>
                                    <p:cTn id="55" presetID="22" presetClass="entr" presetSubtype="8" fill="hold" grpId="0" nodeType="withEffect">
                                      <p:stCondLst>
                                        <p:cond delay="275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750"/>
                                            <p:tgtEl>
                                              <p:spTgt spid="38"/>
                                            </p:tgtEl>
                                          </p:cBhvr>
                                        </p:animEffect>
                                      </p:childTnLst>
                                    </p:cTn>
                                  </p:par>
                                  <p:par>
                                    <p:cTn id="58" presetID="22" presetClass="entr" presetSubtype="8" fill="hold" grpId="0" nodeType="withEffect">
                                      <p:stCondLst>
                                        <p:cond delay="275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750"/>
                                            <p:tgtEl>
                                              <p:spTgt spid="34"/>
                                            </p:tgtEl>
                                          </p:cBhvr>
                                        </p:animEffect>
                                      </p:childTnLst>
                                    </p:cTn>
                                  </p:par>
                                  <p:par>
                                    <p:cTn id="61" presetID="22" presetClass="entr" presetSubtype="8" fill="hold" grpId="0" nodeType="withEffect">
                                      <p:stCondLst>
                                        <p:cond delay="275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animBg="1"/>
          <p:bldP spid="34" grpId="0" animBg="1"/>
          <p:bldP spid="35" grpId="0" animBg="1"/>
          <p:bldP spid="36" grpId="0" animBg="1"/>
          <p:bldP spid="37"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6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2" fill="hold"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1+#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4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1+#ppt_w/2"/>
                                              </p:val>
                                            </p:tav>
                                            <p:tav tm="100000">
                                              <p:val>
                                                <p:strVal val="#ppt_x"/>
                                              </p:val>
                                            </p:tav>
                                          </p:tavLst>
                                        </p:anim>
                                        <p:anim calcmode="lin" valueType="num">
                                          <p:cBhvr additive="base">
                                            <p:cTn id="36" dur="10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17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00" fill="hold"/>
                                            <p:tgtEl>
                                              <p:spTgt spid="25"/>
                                            </p:tgtEl>
                                            <p:attrNameLst>
                                              <p:attrName>ppt_x</p:attrName>
                                            </p:attrNameLst>
                                          </p:cBhvr>
                                          <p:tavLst>
                                            <p:tav tm="0">
                                              <p:val>
                                                <p:strVal val="1+#ppt_w/2"/>
                                              </p:val>
                                            </p:tav>
                                            <p:tav tm="100000">
                                              <p:val>
                                                <p:strVal val="#ppt_x"/>
                                              </p:val>
                                            </p:tav>
                                          </p:tavLst>
                                        </p:anim>
                                        <p:anim calcmode="lin" valueType="num">
                                          <p:cBhvr additive="base">
                                            <p:cTn id="40" dur="10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0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0" fill="hold"/>
                                            <p:tgtEl>
                                              <p:spTgt spid="22"/>
                                            </p:tgtEl>
                                            <p:attrNameLst>
                                              <p:attrName>ppt_x</p:attrName>
                                            </p:attrNameLst>
                                          </p:cBhvr>
                                          <p:tavLst>
                                            <p:tav tm="0">
                                              <p:val>
                                                <p:strVal val="1+#ppt_w/2"/>
                                              </p:val>
                                            </p:tav>
                                            <p:tav tm="100000">
                                              <p:val>
                                                <p:strVal val="#ppt_x"/>
                                              </p:val>
                                            </p:tav>
                                          </p:tavLst>
                                        </p:anim>
                                        <p:anim calcmode="lin" valueType="num">
                                          <p:cBhvr additive="base">
                                            <p:cTn id="44" dur="10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3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22" presetClass="entr" presetSubtype="8" fill="hold" grpId="0" nodeType="withEffect">
                                      <p:stCondLst>
                                        <p:cond delay="275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750"/>
                                            <p:tgtEl>
                                              <p:spTgt spid="36"/>
                                            </p:tgtEl>
                                          </p:cBhvr>
                                        </p:animEffect>
                                      </p:childTnLst>
                                    </p:cTn>
                                  </p:par>
                                  <p:par>
                                    <p:cTn id="52" presetID="22" presetClass="entr" presetSubtype="8" fill="hold" grpId="0" nodeType="withEffect">
                                      <p:stCondLst>
                                        <p:cond delay="275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750"/>
                                            <p:tgtEl>
                                              <p:spTgt spid="37"/>
                                            </p:tgtEl>
                                          </p:cBhvr>
                                        </p:animEffect>
                                      </p:childTnLst>
                                    </p:cTn>
                                  </p:par>
                                  <p:par>
                                    <p:cTn id="55" presetID="22" presetClass="entr" presetSubtype="8" fill="hold" grpId="0" nodeType="withEffect">
                                      <p:stCondLst>
                                        <p:cond delay="275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750"/>
                                            <p:tgtEl>
                                              <p:spTgt spid="38"/>
                                            </p:tgtEl>
                                          </p:cBhvr>
                                        </p:animEffect>
                                      </p:childTnLst>
                                    </p:cTn>
                                  </p:par>
                                  <p:par>
                                    <p:cTn id="58" presetID="22" presetClass="entr" presetSubtype="8" fill="hold" grpId="0" nodeType="withEffect">
                                      <p:stCondLst>
                                        <p:cond delay="275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750"/>
                                            <p:tgtEl>
                                              <p:spTgt spid="34"/>
                                            </p:tgtEl>
                                          </p:cBhvr>
                                        </p:animEffect>
                                      </p:childTnLst>
                                    </p:cTn>
                                  </p:par>
                                  <p:par>
                                    <p:cTn id="61" presetID="22" presetClass="entr" presetSubtype="8" fill="hold" grpId="0" nodeType="withEffect">
                                      <p:stCondLst>
                                        <p:cond delay="275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animBg="1"/>
          <p:bldP spid="34" grpId="0" animBg="1"/>
          <p:bldP spid="35" grpId="0" animBg="1"/>
          <p:bldP spid="36" grpId="0" animBg="1"/>
          <p:bldP spid="37" grpId="0" animBg="1"/>
          <p:bldP spid="3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r="1991" b="2439"/>
          <a:stretch>
            <a:fillRect/>
          </a:stretch>
        </p:blipFill>
        <p:spPr>
          <a:xfrm>
            <a:off x="0" y="0"/>
            <a:ext cx="12192000" cy="6858000"/>
          </a:xfrm>
          <a:prstGeom prst="rect">
            <a:avLst/>
          </a:prstGeom>
        </p:spPr>
      </p:pic>
      <p:pic>
        <p:nvPicPr>
          <p:cNvPr id="4" name="图片 3"/>
          <p:cNvPicPr>
            <a:picLocks noChangeAspect="1"/>
          </p:cNvPicPr>
          <p:nvPr/>
        </p:nvPicPr>
        <p:blipFill rotWithShape="1">
          <a:blip r:embed="rId4" cstate="screen"/>
          <a:srcRect l="47073" t="27536" r="3620" b="35197"/>
          <a:stretch>
            <a:fillRect/>
          </a:stretch>
        </p:blipFill>
        <p:spPr>
          <a:xfrm>
            <a:off x="0" y="0"/>
            <a:ext cx="12192000" cy="6858000"/>
          </a:xfrm>
          <a:prstGeom prst="rect">
            <a:avLst/>
          </a:prstGeom>
        </p:spPr>
      </p:pic>
      <p:sp>
        <p:nvSpPr>
          <p:cNvPr id="6" name="文本框 5"/>
          <p:cNvSpPr txBox="1"/>
          <p:nvPr/>
        </p:nvSpPr>
        <p:spPr>
          <a:xfrm>
            <a:off x="723900" y="4089400"/>
            <a:ext cx="7035800" cy="1200329"/>
          </a:xfrm>
          <a:prstGeom prst="rect">
            <a:avLst/>
          </a:prstGeom>
          <a:noFill/>
        </p:spPr>
        <p:txBody>
          <a:bodyPr wrap="square" rtlCol="0">
            <a:spAutoFit/>
          </a:bodyPr>
          <a:lstStyle/>
          <a:p>
            <a:r>
              <a:rPr lang="zh-CN" altLang="en-US" sz="7200" dirty="0">
                <a:gradFill>
                  <a:gsLst>
                    <a:gs pos="0">
                      <a:srgbClr val="FBE29E"/>
                    </a:gs>
                    <a:gs pos="100000">
                      <a:srgbClr val="B38633"/>
                    </a:gs>
                  </a:gsLst>
                  <a:lin ang="5400000" scaled="1"/>
                </a:gradFill>
                <a:cs typeface="+mn-ea"/>
                <a:sym typeface="+mn-lt"/>
              </a:rPr>
              <a:t>未来一路相伴</a:t>
            </a:r>
          </a:p>
        </p:txBody>
      </p:sp>
      <p:sp>
        <p:nvSpPr>
          <p:cNvPr id="8" name="文本框 7"/>
          <p:cNvSpPr txBox="1"/>
          <p:nvPr/>
        </p:nvSpPr>
        <p:spPr>
          <a:xfrm>
            <a:off x="-347683" y="2644170"/>
            <a:ext cx="5302025" cy="1569660"/>
          </a:xfrm>
          <a:prstGeom prst="rect">
            <a:avLst/>
          </a:prstGeom>
          <a:noFill/>
        </p:spPr>
        <p:txBody>
          <a:bodyPr wrap="square" rtlCol="0">
            <a:spAutoFit/>
          </a:bodyPr>
          <a:lstStyle/>
          <a:p>
            <a:pPr algn="ctr"/>
            <a:r>
              <a:rPr lang="en-US" altLang="zh-CN" sz="9600" dirty="0">
                <a:gradFill>
                  <a:gsLst>
                    <a:gs pos="2000">
                      <a:srgbClr val="FBE29E"/>
                    </a:gs>
                    <a:gs pos="83000">
                      <a:srgbClr val="F4CE78"/>
                    </a:gs>
                    <a:gs pos="100000">
                      <a:srgbClr val="FBE29E"/>
                    </a:gs>
                  </a:gsLst>
                  <a:lin ang="5400000" scaled="1"/>
                </a:gradFill>
                <a:cs typeface="+mn-ea"/>
                <a:sym typeface="+mn-lt"/>
              </a:rPr>
              <a:t>202X</a:t>
            </a:r>
            <a:endParaRPr lang="zh-CN" altLang="en-US" sz="9600" dirty="0">
              <a:gradFill>
                <a:gsLst>
                  <a:gs pos="2000">
                    <a:srgbClr val="FBE29E"/>
                  </a:gs>
                  <a:gs pos="83000">
                    <a:srgbClr val="F4CE78"/>
                  </a:gs>
                  <a:gs pos="100000">
                    <a:srgbClr val="FBE29E"/>
                  </a:gs>
                </a:gsLst>
                <a:lin ang="5400000" scaled="1"/>
              </a:gradFill>
              <a:cs typeface="+mn-ea"/>
              <a:sym typeface="+mn-lt"/>
            </a:endParaRPr>
          </a:p>
        </p:txBody>
      </p:sp>
      <p:sp>
        <p:nvSpPr>
          <p:cNvPr id="10" name="文本框 9"/>
          <p:cNvSpPr txBox="1"/>
          <p:nvPr/>
        </p:nvSpPr>
        <p:spPr>
          <a:xfrm>
            <a:off x="-131872" y="5397450"/>
            <a:ext cx="4870402" cy="523220"/>
          </a:xfrm>
          <a:prstGeom prst="rect">
            <a:avLst/>
          </a:prstGeom>
          <a:noFill/>
        </p:spPr>
        <p:txBody>
          <a:bodyPr wrap="square" rtlCol="0">
            <a:spAutoFit/>
          </a:bodyPr>
          <a:lstStyle/>
          <a:p>
            <a:pPr algn="ctr"/>
            <a:r>
              <a:rPr lang="zh-CN" altLang="en-US" sz="2800" dirty="0">
                <a:gradFill>
                  <a:gsLst>
                    <a:gs pos="0">
                      <a:srgbClr val="E6AF6E"/>
                    </a:gs>
                    <a:gs pos="100000">
                      <a:srgbClr val="F9F7C0"/>
                    </a:gs>
                  </a:gsLst>
                  <a:lin ang="8100000" scaled="1"/>
                </a:gradFill>
                <a:cs typeface="+mn-ea"/>
                <a:sym typeface="+mn-lt"/>
              </a:rPr>
              <a:t>年终工作总结汇报</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r="1991" b="2439"/>
          <a:stretch>
            <a:fillRect/>
          </a:stretch>
        </p:blipFill>
        <p:spPr>
          <a:xfrm>
            <a:off x="-14514" y="0"/>
            <a:ext cx="12206514" cy="6858000"/>
          </a:xfrm>
          <a:prstGeom prst="rect">
            <a:avLst/>
          </a:prstGeom>
        </p:spPr>
      </p:pic>
      <p:sp>
        <p:nvSpPr>
          <p:cNvPr id="8" name="文本框 7"/>
          <p:cNvSpPr txBox="1"/>
          <p:nvPr/>
        </p:nvSpPr>
        <p:spPr>
          <a:xfrm>
            <a:off x="742950" y="650666"/>
            <a:ext cx="2482850" cy="1323439"/>
          </a:xfrm>
          <a:prstGeom prst="rect">
            <a:avLst/>
          </a:prstGeom>
          <a:noFill/>
        </p:spPr>
        <p:txBody>
          <a:bodyPr wrap="square" rtlCol="0">
            <a:spAutoFit/>
          </a:bodyPr>
          <a:lstStyle/>
          <a:p>
            <a:r>
              <a:rPr lang="zh-CN" altLang="en-US" sz="8000" b="1" dirty="0">
                <a:gradFill>
                  <a:gsLst>
                    <a:gs pos="2000">
                      <a:srgbClr val="F9F7C0"/>
                    </a:gs>
                    <a:gs pos="83000">
                      <a:srgbClr val="B38633"/>
                    </a:gs>
                    <a:gs pos="100000">
                      <a:srgbClr val="F9F7C0"/>
                    </a:gs>
                  </a:gsLst>
                  <a:lin ang="5400000" scaled="1"/>
                </a:gradFill>
                <a:cs typeface="+mn-ea"/>
                <a:sym typeface="+mn-lt"/>
              </a:rPr>
              <a:t>目录</a:t>
            </a:r>
          </a:p>
        </p:txBody>
      </p:sp>
      <p:sp>
        <p:nvSpPr>
          <p:cNvPr id="9" name="文本框 8"/>
          <p:cNvSpPr txBox="1"/>
          <p:nvPr/>
        </p:nvSpPr>
        <p:spPr>
          <a:xfrm>
            <a:off x="2952750" y="1150034"/>
            <a:ext cx="2673350" cy="1200329"/>
          </a:xfrm>
          <a:prstGeom prst="rect">
            <a:avLst/>
          </a:prstGeom>
          <a:noFill/>
        </p:spPr>
        <p:txBody>
          <a:bodyPr wrap="square" rtlCol="0">
            <a:spAutoFit/>
          </a:bodyPr>
          <a:lstStyle/>
          <a:p>
            <a:pPr algn="dist"/>
            <a:r>
              <a:rPr lang="en-US" altLang="zh-CN" sz="3600" b="1" dirty="0">
                <a:solidFill>
                  <a:srgbClr val="F9F7C0">
                    <a:alpha val="22000"/>
                  </a:srgbClr>
                </a:solidFill>
                <a:cs typeface="+mn-ea"/>
                <a:sym typeface="+mn-lt"/>
              </a:rPr>
              <a:t>CONTENTS</a:t>
            </a:r>
            <a:endParaRPr lang="zh-CN" altLang="en-US" sz="3600" b="1" dirty="0">
              <a:solidFill>
                <a:srgbClr val="F9F7C0">
                  <a:alpha val="22000"/>
                </a:srgbClr>
              </a:solidFill>
              <a:cs typeface="+mn-ea"/>
              <a:sym typeface="+mn-lt"/>
            </a:endParaRPr>
          </a:p>
        </p:txBody>
      </p:sp>
      <p:pic>
        <p:nvPicPr>
          <p:cNvPr id="10" name="图片 9"/>
          <p:cNvPicPr>
            <a:picLocks noChangeAspect="1"/>
          </p:cNvPicPr>
          <p:nvPr/>
        </p:nvPicPr>
        <p:blipFill rotWithShape="1">
          <a:blip r:embed="rId4" cstate="screen"/>
          <a:srcRect/>
          <a:stretch>
            <a:fillRect/>
          </a:stretch>
        </p:blipFill>
        <p:spPr>
          <a:xfrm>
            <a:off x="0" y="79908"/>
            <a:ext cx="12191999" cy="6778092"/>
          </a:xfrm>
          <a:prstGeom prst="rect">
            <a:avLst/>
          </a:prstGeom>
        </p:spPr>
      </p:pic>
      <p:pic>
        <p:nvPicPr>
          <p:cNvPr id="11" name="图片 10"/>
          <p:cNvPicPr>
            <a:picLocks noChangeAspect="1"/>
          </p:cNvPicPr>
          <p:nvPr/>
        </p:nvPicPr>
        <p:blipFill rotWithShape="1">
          <a:blip r:embed="rId5" cstate="screen"/>
          <a:srcRect/>
          <a:stretch>
            <a:fillRect/>
          </a:stretch>
        </p:blipFill>
        <p:spPr>
          <a:xfrm>
            <a:off x="0" y="1974105"/>
            <a:ext cx="12191999" cy="4883894"/>
          </a:xfrm>
          <a:prstGeom prst="rect">
            <a:avLst/>
          </a:prstGeom>
        </p:spPr>
      </p:pic>
      <p:grpSp>
        <p:nvGrpSpPr>
          <p:cNvPr id="13" name="组合 12"/>
          <p:cNvGrpSpPr/>
          <p:nvPr/>
        </p:nvGrpSpPr>
        <p:grpSpPr>
          <a:xfrm>
            <a:off x="882650" y="3668293"/>
            <a:ext cx="1212850" cy="1215603"/>
            <a:chOff x="882650" y="3668293"/>
            <a:chExt cx="1212850" cy="1215603"/>
          </a:xfrm>
        </p:grpSpPr>
        <p:pic>
          <p:nvPicPr>
            <p:cNvPr id="7" name="图片 6"/>
            <p:cNvPicPr>
              <a:picLocks noChangeAspect="1"/>
            </p:cNvPicPr>
            <p:nvPr/>
          </p:nvPicPr>
          <p:blipFill rotWithShape="1">
            <a:blip r:embed="rId6" cstate="screen"/>
            <a:srcRect/>
            <a:stretch>
              <a:fillRect/>
            </a:stretch>
          </p:blipFill>
          <p:spPr>
            <a:xfrm>
              <a:off x="882650" y="3668293"/>
              <a:ext cx="1212850" cy="1215603"/>
            </a:xfrm>
            <a:prstGeom prst="ellipse">
              <a:avLst/>
            </a:prstGeom>
          </p:spPr>
        </p:pic>
        <p:sp>
          <p:nvSpPr>
            <p:cNvPr id="12" name="文本框 11"/>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01</a:t>
              </a:r>
              <a:endParaRPr lang="zh-CN" altLang="en-US" sz="2400" b="1" dirty="0">
                <a:cs typeface="+mn-ea"/>
                <a:sym typeface="+mn-lt"/>
              </a:endParaRPr>
            </a:p>
          </p:txBody>
        </p:sp>
      </p:grpSp>
      <p:sp>
        <p:nvSpPr>
          <p:cNvPr id="14" name="文本框 66"/>
          <p:cNvSpPr txBox="1">
            <a:spLocks noChangeArrowheads="1"/>
          </p:cNvSpPr>
          <p:nvPr/>
        </p:nvSpPr>
        <p:spPr bwMode="auto">
          <a:xfrm>
            <a:off x="2114550" y="3286265"/>
            <a:ext cx="19939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400"/>
              </a:lnSpc>
            </a:pPr>
            <a:r>
              <a:rPr lang="en-US" altLang="zh-CN" sz="1050" dirty="0">
                <a:solidFill>
                  <a:schemeClr val="bg1"/>
                </a:solidFill>
                <a:latin typeface="+mn-lt"/>
                <a:ea typeface="+mn-ea"/>
                <a:cs typeface="+mn-ea"/>
                <a:sym typeface="+mn-lt"/>
              </a:rPr>
              <a:t>this is a sample text. insert your desired text here. </a:t>
            </a:r>
          </a:p>
          <a:p>
            <a:pPr eaLnBrk="1" hangingPunct="1">
              <a:lnSpc>
                <a:spcPts val="1400"/>
              </a:lnSpc>
            </a:pPr>
            <a:r>
              <a:rPr lang="en-US" altLang="zh-CN" sz="1050" dirty="0">
                <a:solidFill>
                  <a:schemeClr val="bg1"/>
                </a:solidFill>
                <a:latin typeface="+mn-lt"/>
                <a:ea typeface="+mn-ea"/>
                <a:cs typeface="+mn-ea"/>
                <a:sym typeface="+mn-lt"/>
              </a:rPr>
              <a:t>Again. this is a dummy text.</a:t>
            </a:r>
            <a:endParaRPr lang="zh-CN" altLang="en-US" sz="1050" dirty="0">
              <a:solidFill>
                <a:schemeClr val="bg1"/>
              </a:solidFill>
              <a:latin typeface="+mn-lt"/>
              <a:ea typeface="+mn-ea"/>
              <a:cs typeface="+mn-ea"/>
              <a:sym typeface="+mn-lt"/>
            </a:endParaRPr>
          </a:p>
        </p:txBody>
      </p:sp>
      <p:grpSp>
        <p:nvGrpSpPr>
          <p:cNvPr id="15" name="组合 14"/>
          <p:cNvGrpSpPr/>
          <p:nvPr/>
        </p:nvGrpSpPr>
        <p:grpSpPr>
          <a:xfrm>
            <a:off x="2978150" y="4761841"/>
            <a:ext cx="1212850" cy="1215603"/>
            <a:chOff x="882650" y="3668293"/>
            <a:chExt cx="1212850" cy="1215603"/>
          </a:xfrm>
        </p:grpSpPr>
        <p:pic>
          <p:nvPicPr>
            <p:cNvPr id="16" name="图片 15"/>
            <p:cNvPicPr>
              <a:picLocks noChangeAspect="1"/>
            </p:cNvPicPr>
            <p:nvPr/>
          </p:nvPicPr>
          <p:blipFill rotWithShape="1">
            <a:blip r:embed="rId7" cstate="screen"/>
            <a:srcRect/>
            <a:stretch>
              <a:fillRect/>
            </a:stretch>
          </p:blipFill>
          <p:spPr>
            <a:xfrm>
              <a:off x="882650" y="3668293"/>
              <a:ext cx="1212850" cy="1215603"/>
            </a:xfrm>
            <a:prstGeom prst="ellipse">
              <a:avLst/>
            </a:prstGeom>
          </p:spPr>
        </p:pic>
        <p:sp>
          <p:nvSpPr>
            <p:cNvPr id="17" name="文本框 16"/>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02</a:t>
              </a:r>
              <a:endParaRPr lang="zh-CN" altLang="en-US" sz="2400" b="1" dirty="0">
                <a:cs typeface="+mn-ea"/>
                <a:sym typeface="+mn-lt"/>
              </a:endParaRPr>
            </a:p>
          </p:txBody>
        </p:sp>
      </p:grpSp>
      <p:sp>
        <p:nvSpPr>
          <p:cNvPr id="18" name="文本框 66"/>
          <p:cNvSpPr txBox="1">
            <a:spLocks noChangeArrowheads="1"/>
          </p:cNvSpPr>
          <p:nvPr/>
        </p:nvSpPr>
        <p:spPr bwMode="auto">
          <a:xfrm>
            <a:off x="4314825" y="5158000"/>
            <a:ext cx="19939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400"/>
              </a:lnSpc>
            </a:pPr>
            <a:r>
              <a:rPr lang="en-US" altLang="zh-CN" sz="1050" dirty="0">
                <a:solidFill>
                  <a:schemeClr val="bg1"/>
                </a:solidFill>
                <a:latin typeface="+mn-lt"/>
                <a:ea typeface="+mn-ea"/>
                <a:cs typeface="+mn-ea"/>
                <a:sym typeface="+mn-lt"/>
              </a:rPr>
              <a:t>this is a sample text. insert your desired text here. </a:t>
            </a:r>
          </a:p>
          <a:p>
            <a:pPr eaLnBrk="1" hangingPunct="1">
              <a:lnSpc>
                <a:spcPts val="1400"/>
              </a:lnSpc>
            </a:pPr>
            <a:r>
              <a:rPr lang="en-US" altLang="zh-CN" sz="1050" dirty="0">
                <a:solidFill>
                  <a:schemeClr val="bg1"/>
                </a:solidFill>
                <a:latin typeface="+mn-lt"/>
                <a:ea typeface="+mn-ea"/>
                <a:cs typeface="+mn-ea"/>
                <a:sym typeface="+mn-lt"/>
              </a:rPr>
              <a:t>Again. this is a dummy text.</a:t>
            </a:r>
            <a:endParaRPr lang="zh-CN" altLang="en-US" sz="1050" dirty="0">
              <a:solidFill>
                <a:schemeClr val="bg1"/>
              </a:solidFill>
              <a:latin typeface="+mn-lt"/>
              <a:ea typeface="+mn-ea"/>
              <a:cs typeface="+mn-ea"/>
              <a:sym typeface="+mn-lt"/>
            </a:endParaRPr>
          </a:p>
        </p:txBody>
      </p:sp>
      <p:grpSp>
        <p:nvGrpSpPr>
          <p:cNvPr id="19" name="组合 18"/>
          <p:cNvGrpSpPr/>
          <p:nvPr/>
        </p:nvGrpSpPr>
        <p:grpSpPr>
          <a:xfrm>
            <a:off x="6496956" y="3263695"/>
            <a:ext cx="1212850" cy="1215603"/>
            <a:chOff x="882650" y="3668293"/>
            <a:chExt cx="1212850" cy="1215603"/>
          </a:xfrm>
        </p:grpSpPr>
        <p:pic>
          <p:nvPicPr>
            <p:cNvPr id="20" name="图片 19"/>
            <p:cNvPicPr>
              <a:picLocks noChangeAspect="1"/>
            </p:cNvPicPr>
            <p:nvPr/>
          </p:nvPicPr>
          <p:blipFill rotWithShape="1">
            <a:blip r:embed="rId8" cstate="screen"/>
            <a:srcRect/>
            <a:stretch>
              <a:fillRect/>
            </a:stretch>
          </p:blipFill>
          <p:spPr>
            <a:xfrm>
              <a:off x="882650" y="3668293"/>
              <a:ext cx="1212850" cy="1215603"/>
            </a:xfrm>
            <a:prstGeom prst="ellipse">
              <a:avLst/>
            </a:prstGeom>
          </p:spPr>
        </p:pic>
        <p:sp>
          <p:nvSpPr>
            <p:cNvPr id="21" name="文本框 20"/>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03</a:t>
              </a:r>
              <a:endParaRPr lang="zh-CN" altLang="en-US" sz="2400" b="1" dirty="0">
                <a:cs typeface="+mn-ea"/>
                <a:sym typeface="+mn-lt"/>
              </a:endParaRPr>
            </a:p>
          </p:txBody>
        </p:sp>
      </p:grpSp>
      <p:sp>
        <p:nvSpPr>
          <p:cNvPr id="22" name="文本框 66"/>
          <p:cNvSpPr txBox="1">
            <a:spLocks noChangeArrowheads="1"/>
          </p:cNvSpPr>
          <p:nvPr/>
        </p:nvSpPr>
        <p:spPr bwMode="auto">
          <a:xfrm>
            <a:off x="7795531" y="4172115"/>
            <a:ext cx="19939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400"/>
              </a:lnSpc>
            </a:pPr>
            <a:r>
              <a:rPr lang="en-US" altLang="zh-CN" sz="1050" dirty="0">
                <a:solidFill>
                  <a:schemeClr val="bg1"/>
                </a:solidFill>
                <a:latin typeface="+mn-lt"/>
                <a:ea typeface="+mn-ea"/>
                <a:cs typeface="+mn-ea"/>
                <a:sym typeface="+mn-lt"/>
              </a:rPr>
              <a:t>this is a sample text. insert your desired text here. </a:t>
            </a:r>
          </a:p>
          <a:p>
            <a:pPr eaLnBrk="1" hangingPunct="1">
              <a:lnSpc>
                <a:spcPts val="1400"/>
              </a:lnSpc>
            </a:pPr>
            <a:r>
              <a:rPr lang="en-US" altLang="zh-CN" sz="1050" dirty="0">
                <a:solidFill>
                  <a:schemeClr val="bg1"/>
                </a:solidFill>
                <a:latin typeface="+mn-lt"/>
                <a:ea typeface="+mn-ea"/>
                <a:cs typeface="+mn-ea"/>
                <a:sym typeface="+mn-lt"/>
              </a:rPr>
              <a:t>Again. this is a dummy text.</a:t>
            </a:r>
            <a:endParaRPr lang="zh-CN" altLang="en-US" sz="1050" dirty="0">
              <a:solidFill>
                <a:schemeClr val="bg1"/>
              </a:solidFill>
              <a:latin typeface="+mn-lt"/>
              <a:ea typeface="+mn-ea"/>
              <a:cs typeface="+mn-ea"/>
              <a:sym typeface="+mn-lt"/>
            </a:endParaRPr>
          </a:p>
        </p:txBody>
      </p:sp>
      <p:grpSp>
        <p:nvGrpSpPr>
          <p:cNvPr id="23" name="组合 22"/>
          <p:cNvGrpSpPr/>
          <p:nvPr/>
        </p:nvGrpSpPr>
        <p:grpSpPr>
          <a:xfrm>
            <a:off x="8199439" y="1453242"/>
            <a:ext cx="1212850" cy="1215603"/>
            <a:chOff x="882650" y="3668293"/>
            <a:chExt cx="1212850" cy="1215603"/>
          </a:xfrm>
        </p:grpSpPr>
        <p:pic>
          <p:nvPicPr>
            <p:cNvPr id="24" name="图片 23"/>
            <p:cNvPicPr>
              <a:picLocks noChangeAspect="1"/>
            </p:cNvPicPr>
            <p:nvPr/>
          </p:nvPicPr>
          <p:blipFill rotWithShape="1">
            <a:blip r:embed="rId9" cstate="screen"/>
            <a:srcRect/>
            <a:stretch>
              <a:fillRect/>
            </a:stretch>
          </p:blipFill>
          <p:spPr>
            <a:xfrm>
              <a:off x="882650" y="3668293"/>
              <a:ext cx="1212850" cy="1215603"/>
            </a:xfrm>
            <a:prstGeom prst="ellipse">
              <a:avLst/>
            </a:prstGeom>
          </p:spPr>
        </p:pic>
        <p:sp>
          <p:nvSpPr>
            <p:cNvPr id="25" name="文本框 24"/>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03</a:t>
              </a:r>
              <a:endParaRPr lang="zh-CN" altLang="en-US" sz="2400" b="1" dirty="0">
                <a:cs typeface="+mn-ea"/>
                <a:sym typeface="+mn-lt"/>
              </a:endParaRPr>
            </a:p>
          </p:txBody>
        </p:sp>
      </p:grpSp>
      <p:sp>
        <p:nvSpPr>
          <p:cNvPr id="26" name="文本框 66"/>
          <p:cNvSpPr txBox="1">
            <a:spLocks noChangeArrowheads="1"/>
          </p:cNvSpPr>
          <p:nvPr/>
        </p:nvSpPr>
        <p:spPr bwMode="auto">
          <a:xfrm>
            <a:off x="9498014" y="2141918"/>
            <a:ext cx="19939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400"/>
              </a:lnSpc>
            </a:pPr>
            <a:r>
              <a:rPr lang="en-US" altLang="zh-CN" sz="1050" dirty="0">
                <a:solidFill>
                  <a:schemeClr val="bg1"/>
                </a:solidFill>
                <a:latin typeface="+mn-lt"/>
                <a:ea typeface="+mn-ea"/>
                <a:cs typeface="+mn-ea"/>
                <a:sym typeface="+mn-lt"/>
              </a:rPr>
              <a:t>this is a sample text. insert your desired text here. </a:t>
            </a:r>
          </a:p>
          <a:p>
            <a:pPr eaLnBrk="1" hangingPunct="1">
              <a:lnSpc>
                <a:spcPts val="1400"/>
              </a:lnSpc>
            </a:pPr>
            <a:r>
              <a:rPr lang="en-US" altLang="zh-CN" sz="1050" dirty="0">
                <a:solidFill>
                  <a:schemeClr val="bg1"/>
                </a:solidFill>
                <a:latin typeface="+mn-lt"/>
                <a:ea typeface="+mn-ea"/>
                <a:cs typeface="+mn-ea"/>
                <a:sym typeface="+mn-lt"/>
              </a:rPr>
              <a:t>Again. this is a dummy text.</a:t>
            </a:r>
            <a:endParaRPr lang="zh-CN" altLang="en-US" sz="1050" dirty="0">
              <a:solidFill>
                <a:schemeClr val="bg1"/>
              </a:solidFill>
              <a:latin typeface="+mn-lt"/>
              <a:ea typeface="+mn-ea"/>
              <a:cs typeface="+mn-ea"/>
              <a:sym typeface="+mn-lt"/>
            </a:endParaRPr>
          </a:p>
        </p:txBody>
      </p:sp>
      <p:grpSp>
        <p:nvGrpSpPr>
          <p:cNvPr id="27" name="组合 26"/>
          <p:cNvGrpSpPr/>
          <p:nvPr/>
        </p:nvGrpSpPr>
        <p:grpSpPr>
          <a:xfrm>
            <a:off x="8593949" y="5079607"/>
            <a:ext cx="3219418" cy="1031600"/>
            <a:chOff x="6033366" y="2740025"/>
            <a:chExt cx="3219418" cy="1031600"/>
          </a:xfrm>
        </p:grpSpPr>
        <p:sp>
          <p:nvSpPr>
            <p:cNvPr id="28" name="文本框 27"/>
            <p:cNvSpPr txBox="1">
              <a:spLocks noChangeArrowheads="1"/>
            </p:cNvSpPr>
            <p:nvPr/>
          </p:nvSpPr>
          <p:spPr bwMode="auto">
            <a:xfrm>
              <a:off x="6033366" y="3223836"/>
              <a:ext cx="29638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3000" b="1">
                  <a:latin typeface="Agency FB" panose="020B0503020202020204" pitchFamily="34" charset="0"/>
                  <a:ea typeface="Arial Unicode MS" panose="020B0604020202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algn="r"/>
              <a:r>
                <a:rPr lang="en-US" altLang="zh-CN" sz="1600" b="0" dirty="0">
                  <a:solidFill>
                    <a:schemeClr val="bg1"/>
                  </a:solidFill>
                  <a:latin typeface="+mn-lt"/>
                  <a:ea typeface="+mn-ea"/>
                  <a:cs typeface="+mn-ea"/>
                  <a:sym typeface="+mn-lt"/>
                </a:rPr>
                <a:t>PLEASE  ADD YOUR TITLE</a:t>
              </a:r>
              <a:endParaRPr lang="zh-CN" altLang="en-US" sz="1600" b="0" dirty="0">
                <a:solidFill>
                  <a:schemeClr val="bg1"/>
                </a:solidFill>
                <a:latin typeface="+mn-lt"/>
                <a:ea typeface="+mn-ea"/>
                <a:cs typeface="+mn-ea"/>
                <a:sym typeface="+mn-lt"/>
              </a:endParaRPr>
            </a:p>
          </p:txBody>
        </p:sp>
        <p:sp>
          <p:nvSpPr>
            <p:cNvPr id="29" name="文本框 28"/>
            <p:cNvSpPr txBox="1"/>
            <p:nvPr/>
          </p:nvSpPr>
          <p:spPr bwMode="auto">
            <a:xfrm>
              <a:off x="8096885" y="2740025"/>
              <a:ext cx="920445" cy="584775"/>
            </a:xfrm>
            <a:prstGeom prst="rect">
              <a:avLst/>
            </a:prstGeom>
            <a:noFill/>
          </p:spPr>
          <p:txBody>
            <a:bodyPr wrap="none">
              <a:spAutoFit/>
            </a:bodyPr>
            <a:lstStyle/>
            <a:p>
              <a:pPr>
                <a:defRPr/>
              </a:pPr>
              <a:r>
                <a:rPr lang="en-US" altLang="zh-CN" sz="3200" b="1" kern="100" dirty="0">
                  <a:gradFill>
                    <a:gsLst>
                      <a:gs pos="0">
                        <a:srgbClr val="FBE29E"/>
                      </a:gs>
                      <a:gs pos="100000">
                        <a:srgbClr val="B38633"/>
                      </a:gs>
                    </a:gsLst>
                    <a:lin ang="5400000" scaled="1"/>
                  </a:gradFill>
                  <a:latin typeface="Agency FB" panose="020B0503020202020204" pitchFamily="34" charset="0"/>
                  <a:cs typeface="+mn-ea"/>
                  <a:sym typeface="+mn-lt"/>
                </a:rPr>
                <a:t>202X</a:t>
              </a:r>
              <a:endParaRPr lang="zh-CN" altLang="en-US" sz="3200" b="1" kern="100" dirty="0">
                <a:gradFill>
                  <a:gsLst>
                    <a:gs pos="0">
                      <a:srgbClr val="FBE29E"/>
                    </a:gs>
                    <a:gs pos="100000">
                      <a:srgbClr val="B38633"/>
                    </a:gs>
                  </a:gsLst>
                  <a:lin ang="5400000" scaled="1"/>
                </a:gradFill>
                <a:latin typeface="Agency FB" panose="020B0503020202020204" pitchFamily="34" charset="0"/>
                <a:cs typeface="+mn-ea"/>
                <a:sym typeface="+mn-lt"/>
              </a:endParaRPr>
            </a:p>
          </p:txBody>
        </p:sp>
        <p:sp>
          <p:nvSpPr>
            <p:cNvPr id="30" name="矩形 29"/>
            <p:cNvSpPr/>
            <p:nvPr/>
          </p:nvSpPr>
          <p:spPr>
            <a:xfrm flipV="1">
              <a:off x="8671211" y="3742145"/>
              <a:ext cx="216000" cy="1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31" name="组合 30"/>
            <p:cNvGrpSpPr/>
            <p:nvPr/>
          </p:nvGrpSpPr>
          <p:grpSpPr>
            <a:xfrm>
              <a:off x="8013930" y="3513466"/>
              <a:ext cx="1238854" cy="258159"/>
              <a:chOff x="154535" y="1157616"/>
              <a:chExt cx="1238854" cy="258159"/>
            </a:xfrm>
          </p:grpSpPr>
          <p:grpSp>
            <p:nvGrpSpPr>
              <p:cNvPr id="32" name="组合 31"/>
              <p:cNvGrpSpPr/>
              <p:nvPr/>
            </p:nvGrpSpPr>
            <p:grpSpPr>
              <a:xfrm>
                <a:off x="713709" y="1370056"/>
                <a:ext cx="62978" cy="45719"/>
                <a:chOff x="5951738" y="-5733664"/>
                <a:chExt cx="990600" cy="719138"/>
              </a:xfrm>
              <a:solidFill>
                <a:schemeClr val="bg1"/>
              </a:solidFill>
            </p:grpSpPr>
            <p:sp>
              <p:nvSpPr>
                <p:cNvPr id="34" name="Freeform 10"/>
                <p:cNvSpPr>
                  <a:spLocks noEditPoints="1"/>
                </p:cNvSpPr>
                <p:nvPr/>
              </p:nvSpPr>
              <p:spPr bwMode="auto">
                <a:xfrm>
                  <a:off x="5993012" y="-5733664"/>
                  <a:ext cx="906464" cy="423863"/>
                </a:xfrm>
                <a:custGeom>
                  <a:avLst/>
                  <a:gdLst>
                    <a:gd name="T0" fmla="*/ 285 w 571"/>
                    <a:gd name="T1" fmla="*/ 267 h 267"/>
                    <a:gd name="T2" fmla="*/ 571 w 571"/>
                    <a:gd name="T3" fmla="*/ 0 h 267"/>
                    <a:gd name="T4" fmla="*/ 0 w 571"/>
                    <a:gd name="T5" fmla="*/ 0 h 267"/>
                    <a:gd name="T6" fmla="*/ 285 w 571"/>
                    <a:gd name="T7" fmla="*/ 267 h 267"/>
                    <a:gd name="T8" fmla="*/ 285 w 571"/>
                    <a:gd name="T9" fmla="*/ 267 h 267"/>
                    <a:gd name="T10" fmla="*/ 285 w 571"/>
                    <a:gd name="T11" fmla="*/ 267 h 267"/>
                  </a:gdLst>
                  <a:ahLst/>
                  <a:cxnLst>
                    <a:cxn ang="0">
                      <a:pos x="T0" y="T1"/>
                    </a:cxn>
                    <a:cxn ang="0">
                      <a:pos x="T2" y="T3"/>
                    </a:cxn>
                    <a:cxn ang="0">
                      <a:pos x="T4" y="T5"/>
                    </a:cxn>
                    <a:cxn ang="0">
                      <a:pos x="T6" y="T7"/>
                    </a:cxn>
                    <a:cxn ang="0">
                      <a:pos x="T8" y="T9"/>
                    </a:cxn>
                    <a:cxn ang="0">
                      <a:pos x="T10" y="T11"/>
                    </a:cxn>
                  </a:cxnLst>
                  <a:rect l="0" t="0" r="r" b="b"/>
                  <a:pathLst>
                    <a:path w="571" h="267">
                      <a:moveTo>
                        <a:pt x="285" y="267"/>
                      </a:moveTo>
                      <a:lnTo>
                        <a:pt x="571" y="0"/>
                      </a:lnTo>
                      <a:lnTo>
                        <a:pt x="0" y="0"/>
                      </a:lnTo>
                      <a:lnTo>
                        <a:pt x="285" y="267"/>
                      </a:lnTo>
                      <a:close/>
                      <a:moveTo>
                        <a:pt x="285" y="267"/>
                      </a:moveTo>
                      <a:lnTo>
                        <a:pt x="285"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12"/>
                <p:cNvSpPr>
                  <a:spLocks noEditPoints="1"/>
                </p:cNvSpPr>
                <p:nvPr/>
              </p:nvSpPr>
              <p:spPr bwMode="auto">
                <a:xfrm>
                  <a:off x="5951738" y="-5697156"/>
                  <a:ext cx="990600" cy="682630"/>
                </a:xfrm>
                <a:custGeom>
                  <a:avLst/>
                  <a:gdLst>
                    <a:gd name="T0" fmla="*/ 0 w 3944"/>
                    <a:gd name="T1" fmla="*/ 2594 h 2721"/>
                    <a:gd name="T2" fmla="*/ 123 w 3944"/>
                    <a:gd name="T3" fmla="*/ 2721 h 2721"/>
                    <a:gd name="T4" fmla="*/ 3819 w 3944"/>
                    <a:gd name="T5" fmla="*/ 2721 h 2721"/>
                    <a:gd name="T6" fmla="*/ 3944 w 3944"/>
                    <a:gd name="T7" fmla="*/ 2594 h 2721"/>
                    <a:gd name="T8" fmla="*/ 3944 w 3944"/>
                    <a:gd name="T9" fmla="*/ 0 h 2721"/>
                    <a:gd name="T10" fmla="*/ 2788 w 3944"/>
                    <a:gd name="T11" fmla="*/ 1077 h 2721"/>
                    <a:gd name="T12" fmla="*/ 3690 w 3944"/>
                    <a:gd name="T13" fmla="*/ 2301 h 2721"/>
                    <a:gd name="T14" fmla="*/ 2573 w 3944"/>
                    <a:gd name="T15" fmla="*/ 1280 h 2721"/>
                    <a:gd name="T16" fmla="*/ 1966 w 3944"/>
                    <a:gd name="T17" fmla="*/ 1846 h 2721"/>
                    <a:gd name="T18" fmla="*/ 1349 w 3944"/>
                    <a:gd name="T19" fmla="*/ 1269 h 2721"/>
                    <a:gd name="T20" fmla="*/ 222 w 3944"/>
                    <a:gd name="T21" fmla="*/ 2301 h 2721"/>
                    <a:gd name="T22" fmla="*/ 1131 w 3944"/>
                    <a:gd name="T23" fmla="*/ 1064 h 2721"/>
                    <a:gd name="T24" fmla="*/ 0 w 3944"/>
                    <a:gd name="T25" fmla="*/ 8 h 2721"/>
                    <a:gd name="T26" fmla="*/ 0 w 3944"/>
                    <a:gd name="T27" fmla="*/ 2594 h 2721"/>
                    <a:gd name="T28" fmla="*/ 0 w 3944"/>
                    <a:gd name="T29" fmla="*/ 2594 h 2721"/>
                    <a:gd name="T30" fmla="*/ 0 w 3944"/>
                    <a:gd name="T31" fmla="*/ 2594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4" h="2721">
                      <a:moveTo>
                        <a:pt x="0" y="2594"/>
                      </a:moveTo>
                      <a:cubicBezTo>
                        <a:pt x="0" y="2666"/>
                        <a:pt x="55" y="2721"/>
                        <a:pt x="123" y="2721"/>
                      </a:cubicBezTo>
                      <a:cubicBezTo>
                        <a:pt x="3819" y="2721"/>
                        <a:pt x="3819" y="2721"/>
                        <a:pt x="3819" y="2721"/>
                      </a:cubicBezTo>
                      <a:cubicBezTo>
                        <a:pt x="3887" y="2721"/>
                        <a:pt x="3944" y="2666"/>
                        <a:pt x="3944" y="2594"/>
                      </a:cubicBezTo>
                      <a:cubicBezTo>
                        <a:pt x="3944" y="0"/>
                        <a:pt x="3944" y="0"/>
                        <a:pt x="3944" y="0"/>
                      </a:cubicBezTo>
                      <a:cubicBezTo>
                        <a:pt x="2788" y="1077"/>
                        <a:pt x="2788" y="1077"/>
                        <a:pt x="2788" y="1077"/>
                      </a:cubicBezTo>
                      <a:cubicBezTo>
                        <a:pt x="3690" y="2301"/>
                        <a:pt x="3690" y="2301"/>
                        <a:pt x="3690" y="2301"/>
                      </a:cubicBezTo>
                      <a:cubicBezTo>
                        <a:pt x="2573" y="1280"/>
                        <a:pt x="2573" y="1280"/>
                        <a:pt x="2573" y="1280"/>
                      </a:cubicBezTo>
                      <a:cubicBezTo>
                        <a:pt x="1966" y="1846"/>
                        <a:pt x="1966" y="1846"/>
                        <a:pt x="1966" y="1846"/>
                      </a:cubicBezTo>
                      <a:cubicBezTo>
                        <a:pt x="1349" y="1269"/>
                        <a:pt x="1349" y="1269"/>
                        <a:pt x="1349" y="1269"/>
                      </a:cubicBezTo>
                      <a:cubicBezTo>
                        <a:pt x="222" y="2301"/>
                        <a:pt x="222" y="2301"/>
                        <a:pt x="222" y="2301"/>
                      </a:cubicBezTo>
                      <a:cubicBezTo>
                        <a:pt x="1131" y="1064"/>
                        <a:pt x="1131" y="1064"/>
                        <a:pt x="1131" y="1064"/>
                      </a:cubicBezTo>
                      <a:cubicBezTo>
                        <a:pt x="0" y="8"/>
                        <a:pt x="0" y="8"/>
                        <a:pt x="0" y="8"/>
                      </a:cubicBezTo>
                      <a:cubicBezTo>
                        <a:pt x="0" y="2594"/>
                        <a:pt x="0" y="2594"/>
                        <a:pt x="0" y="2594"/>
                      </a:cubicBezTo>
                      <a:close/>
                      <a:moveTo>
                        <a:pt x="0" y="2594"/>
                      </a:moveTo>
                      <a:cubicBezTo>
                        <a:pt x="0" y="2594"/>
                        <a:pt x="0" y="2594"/>
                        <a:pt x="0" y="25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3" name="文本框 32"/>
              <p:cNvSpPr txBox="1">
                <a:spLocks noChangeArrowheads="1"/>
              </p:cNvSpPr>
              <p:nvPr/>
            </p:nvSpPr>
            <p:spPr bwMode="auto">
              <a:xfrm>
                <a:off x="154535" y="1157616"/>
                <a:ext cx="12388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r>
                  <a:rPr lang="en-US" altLang="zh-CN" sz="700" dirty="0">
                    <a:latin typeface="+mn-lt"/>
                    <a:ea typeface="+mn-ea"/>
                    <a:cs typeface="+mn-ea"/>
                    <a:sym typeface="+mn-lt"/>
                  </a:rPr>
                  <a:t>YOUR TITLE HERE</a:t>
                </a:r>
                <a:endParaRPr lang="zh-CN" altLang="en-US" sz="700" dirty="0">
                  <a:latin typeface="+mn-lt"/>
                  <a:ea typeface="+mn-ea"/>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p:tgtEl>
                                          <p:spTgt spid="27"/>
                                        </p:tgtEl>
                                        <p:attrNameLst>
                                          <p:attrName>ppt_x</p:attrName>
                                        </p:attrNameLst>
                                      </p:cBhvr>
                                      <p:tavLst>
                                        <p:tav tm="0">
                                          <p:val>
                                            <p:strVal val="#ppt_x-#ppt_w*1.125000"/>
                                          </p:val>
                                        </p:tav>
                                        <p:tav tm="100000">
                                          <p:val>
                                            <p:strVal val="#ppt_x"/>
                                          </p:val>
                                        </p:tav>
                                      </p:tavLst>
                                    </p:anim>
                                    <p:animEffect transition="in" filter="wipe(right)">
                                      <p:cBhvr>
                                        <p:cTn id="2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r="1991" b="2439"/>
          <a:stretch>
            <a:fillRect/>
          </a:stretch>
        </p:blipFill>
        <p:spPr>
          <a:xfrm>
            <a:off x="0" y="0"/>
            <a:ext cx="12192000" cy="6858000"/>
          </a:xfrm>
          <a:prstGeom prst="rect">
            <a:avLst/>
          </a:prstGeom>
        </p:spPr>
      </p:pic>
      <p:pic>
        <p:nvPicPr>
          <p:cNvPr id="4" name="图片 3"/>
          <p:cNvPicPr>
            <a:picLocks noChangeAspect="1"/>
          </p:cNvPicPr>
          <p:nvPr/>
        </p:nvPicPr>
        <p:blipFill>
          <a:blip r:embed="rId4"/>
          <a:stretch>
            <a:fillRect/>
          </a:stretch>
        </p:blipFill>
        <p:spPr>
          <a:xfrm>
            <a:off x="857250" y="626459"/>
            <a:ext cx="10610849" cy="5381154"/>
          </a:xfrm>
          <a:prstGeom prst="rect">
            <a:avLst/>
          </a:prstGeom>
        </p:spPr>
      </p:pic>
      <p:sp>
        <p:nvSpPr>
          <p:cNvPr id="26" name="矩形 25"/>
          <p:cNvSpPr/>
          <p:nvPr/>
        </p:nvSpPr>
        <p:spPr>
          <a:xfrm>
            <a:off x="2200117" y="2148462"/>
            <a:ext cx="4305173" cy="1323439"/>
          </a:xfrm>
          <a:prstGeom prst="rect">
            <a:avLst/>
          </a:prstGeom>
        </p:spPr>
        <p:txBody>
          <a:bodyPr wrap="square">
            <a:spAutoFit/>
          </a:bodyPr>
          <a:lstStyle/>
          <a:p>
            <a:r>
              <a:rPr lang="en-US" altLang="zh-CN" sz="4000" dirty="0">
                <a:solidFill>
                  <a:srgbClr val="ECDA80"/>
                </a:solidFill>
                <a:cs typeface="+mn-ea"/>
                <a:sym typeface="+mn-lt"/>
              </a:rPr>
              <a:t>202X</a:t>
            </a:r>
            <a:r>
              <a:rPr lang="zh-CN" altLang="en-US" sz="4000" dirty="0">
                <a:solidFill>
                  <a:srgbClr val="ECDA80"/>
                </a:solidFill>
                <a:cs typeface="+mn-ea"/>
                <a:sym typeface="+mn-lt"/>
              </a:rPr>
              <a:t>年度</a:t>
            </a:r>
            <a:endParaRPr lang="en-US" altLang="zh-CN" sz="4000" dirty="0">
              <a:solidFill>
                <a:srgbClr val="ECDA80"/>
              </a:solidFill>
              <a:cs typeface="+mn-ea"/>
              <a:sym typeface="+mn-lt"/>
            </a:endParaRPr>
          </a:p>
          <a:p>
            <a:r>
              <a:rPr lang="zh-CN" altLang="en-US" sz="4000" dirty="0">
                <a:solidFill>
                  <a:srgbClr val="ECDA80"/>
                </a:solidFill>
                <a:cs typeface="+mn-ea"/>
                <a:sym typeface="+mn-lt"/>
              </a:rPr>
              <a:t>全年销售业绩回顾</a:t>
            </a:r>
            <a:endParaRPr lang="en-US" altLang="zh-CN" sz="4000" dirty="0">
              <a:solidFill>
                <a:srgbClr val="ECDA80"/>
              </a:solidFill>
              <a:cs typeface="+mn-ea"/>
              <a:sym typeface="+mn-lt"/>
            </a:endParaRPr>
          </a:p>
        </p:txBody>
      </p:sp>
      <p:sp>
        <p:nvSpPr>
          <p:cNvPr id="28" name="矩形 27"/>
          <p:cNvSpPr/>
          <p:nvPr/>
        </p:nvSpPr>
        <p:spPr>
          <a:xfrm>
            <a:off x="2200117" y="2234751"/>
            <a:ext cx="4968668" cy="1200329"/>
          </a:xfrm>
          <a:prstGeom prst="rect">
            <a:avLst/>
          </a:prstGeom>
        </p:spPr>
        <p:txBody>
          <a:bodyPr wrap="none">
            <a:spAutoFit/>
          </a:bodyPr>
          <a:lstStyle/>
          <a:p>
            <a:r>
              <a:rPr lang="en-US" altLang="zh-CN" sz="7200" b="1" dirty="0">
                <a:solidFill>
                  <a:srgbClr val="ECDA80">
                    <a:alpha val="14000"/>
                  </a:srgbClr>
                </a:solidFill>
                <a:cs typeface="+mn-ea"/>
                <a:sym typeface="+mn-lt"/>
              </a:rPr>
              <a:t>PART ONE</a:t>
            </a:r>
          </a:p>
        </p:txBody>
      </p:sp>
      <p:grpSp>
        <p:nvGrpSpPr>
          <p:cNvPr id="29" name="组合 28"/>
          <p:cNvGrpSpPr/>
          <p:nvPr/>
        </p:nvGrpSpPr>
        <p:grpSpPr>
          <a:xfrm rot="16200000">
            <a:off x="479173" y="2384175"/>
            <a:ext cx="2194159" cy="72000"/>
            <a:chOff x="8802908" y="2554152"/>
            <a:chExt cx="2194159" cy="72000"/>
          </a:xfrm>
        </p:grpSpPr>
        <p:cxnSp>
          <p:nvCxnSpPr>
            <p:cNvPr id="30" name="直接连接符 29"/>
            <p:cNvCxnSpPr/>
            <p:nvPr/>
          </p:nvCxnSpPr>
          <p:spPr>
            <a:xfrm rot="5400000" flipV="1">
              <a:off x="9892844" y="1496103"/>
              <a:ext cx="0" cy="2179871"/>
            </a:xfrm>
            <a:prstGeom prst="line">
              <a:avLst/>
            </a:prstGeom>
            <a:ln>
              <a:solidFill>
                <a:srgbClr val="ECDA80"/>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0781067" y="2554152"/>
              <a:ext cx="216000" cy="72000"/>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矩形 31"/>
          <p:cNvSpPr/>
          <p:nvPr/>
        </p:nvSpPr>
        <p:spPr>
          <a:xfrm>
            <a:off x="2200117" y="3598983"/>
            <a:ext cx="3850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solidFill>
                <a:cs typeface="+mn-ea"/>
                <a:sym typeface="+mn-lt"/>
              </a:rPr>
              <a:t>It has survived not only five centuries, </a:t>
            </a:r>
            <a:endParaRPr lang="en-US" altLang="zh-CN" sz="1200" dirty="0">
              <a:solidFill>
                <a:schemeClr val="bg1"/>
              </a:solidFill>
              <a:cs typeface="+mn-ea"/>
              <a:sym typeface="+mn-lt"/>
            </a:endParaRPr>
          </a:p>
          <a:p>
            <a:pPr>
              <a:lnSpc>
                <a:spcPct val="150000"/>
              </a:lnSpc>
            </a:pPr>
            <a:r>
              <a:rPr lang="zh-CN" altLang="en-US" sz="1200" dirty="0">
                <a:solidFill>
                  <a:schemeClr val="bg1"/>
                </a:solidFill>
                <a:cs typeface="+mn-ea"/>
                <a:sym typeface="+mn-lt"/>
              </a:rPr>
              <a:t>but also the leap into electronic typesetting, remaining essentially unchanged</a:t>
            </a:r>
          </a:p>
        </p:txBody>
      </p:sp>
      <p:sp>
        <p:nvSpPr>
          <p:cNvPr id="33" name="矩形 32"/>
          <p:cNvSpPr/>
          <p:nvPr/>
        </p:nvSpPr>
        <p:spPr>
          <a:xfrm>
            <a:off x="1503376" y="1517317"/>
            <a:ext cx="346249" cy="1618114"/>
          </a:xfrm>
          <a:prstGeom prst="rect">
            <a:avLst/>
          </a:prstGeom>
        </p:spPr>
        <p:txBody>
          <a:bodyPr vert="eaVert" wrap="square">
            <a:spAutoFit/>
          </a:bodyPr>
          <a:lstStyle/>
          <a:p>
            <a:r>
              <a:rPr lang="en-US" altLang="zh-CN" sz="1050" b="1" dirty="0">
                <a:solidFill>
                  <a:srgbClr val="ECDA80"/>
                </a:solidFill>
                <a:cs typeface="+mn-ea"/>
                <a:sym typeface="+mn-lt"/>
              </a:rPr>
              <a:t>TEXT HERE</a:t>
            </a:r>
            <a:endParaRPr lang="en-US" altLang="zh-CN" sz="700" b="1" dirty="0">
              <a:solidFill>
                <a:srgbClr val="ECDA80"/>
              </a:solidFill>
              <a:cs typeface="+mn-ea"/>
              <a:sym typeface="+mn-lt"/>
            </a:endParaRPr>
          </a:p>
        </p:txBody>
      </p:sp>
      <p:pic>
        <p:nvPicPr>
          <p:cNvPr id="21" name="图片 20"/>
          <p:cNvPicPr>
            <a:picLocks noChangeAspect="1"/>
          </p:cNvPicPr>
          <p:nvPr/>
        </p:nvPicPr>
        <p:blipFill rotWithShape="1">
          <a:blip r:embed="rId5" cstate="screen"/>
          <a:srcRect/>
          <a:stretch>
            <a:fillRect/>
          </a:stretch>
        </p:blipFill>
        <p:spPr>
          <a:xfrm>
            <a:off x="-4" y="4419600"/>
            <a:ext cx="12191999" cy="2435632"/>
          </a:xfrm>
          <a:prstGeom prst="rect">
            <a:avLst/>
          </a:prstGeom>
        </p:spPr>
      </p:pic>
      <p:pic>
        <p:nvPicPr>
          <p:cNvPr id="20" name="图片 19"/>
          <p:cNvPicPr>
            <a:picLocks noChangeAspect="1"/>
          </p:cNvPicPr>
          <p:nvPr/>
        </p:nvPicPr>
        <p:blipFill rotWithShape="1">
          <a:blip r:embed="rId6" cstate="screen"/>
          <a:srcRect/>
          <a:stretch>
            <a:fillRect/>
          </a:stretch>
        </p:blipFill>
        <p:spPr>
          <a:xfrm>
            <a:off x="-1" y="5469617"/>
            <a:ext cx="12192001" cy="1352550"/>
          </a:xfrm>
          <a:prstGeom prst="rect">
            <a:avLst/>
          </a:prstGeom>
        </p:spPr>
      </p:pic>
      <p:sp>
        <p:nvSpPr>
          <p:cNvPr id="27" name="矩形 26"/>
          <p:cNvSpPr/>
          <p:nvPr/>
        </p:nvSpPr>
        <p:spPr>
          <a:xfrm>
            <a:off x="8538196" y="1064957"/>
            <a:ext cx="2498104" cy="5522297"/>
          </a:xfrm>
          <a:prstGeom prst="rect">
            <a:avLst/>
          </a:prstGeom>
        </p:spPr>
        <p:txBody>
          <a:bodyPr wrap="square">
            <a:prstTxWarp prst="textPlain">
              <a:avLst/>
            </a:prstTxWarp>
            <a:spAutoFit/>
          </a:bodyPr>
          <a:lstStyle/>
          <a:p>
            <a:pPr algn="ctr"/>
            <a:r>
              <a:rPr lang="en-US" altLang="zh-CN" sz="50000" b="1" dirty="0">
                <a:ln>
                  <a:gradFill>
                    <a:gsLst>
                      <a:gs pos="0">
                        <a:srgbClr val="FBE29E"/>
                      </a:gs>
                      <a:gs pos="100000">
                        <a:srgbClr val="B38633"/>
                      </a:gs>
                    </a:gsLst>
                    <a:lin ang="5400000" scaled="1"/>
                  </a:gradFill>
                </a:ln>
                <a:noFill/>
                <a:effectLst>
                  <a:glow rad="12700">
                    <a:srgbClr val="FBE29E"/>
                  </a:glow>
                </a:effectLst>
                <a:cs typeface="+mn-ea"/>
                <a:sym typeface="+mn-lt"/>
              </a:rPr>
              <a:t>1</a:t>
            </a:r>
          </a:p>
        </p:txBody>
      </p:sp>
      <p:pic>
        <p:nvPicPr>
          <p:cNvPr id="12" name="图片 11"/>
          <p:cNvPicPr>
            <a:picLocks noChangeAspect="1"/>
          </p:cNvPicPr>
          <p:nvPr/>
        </p:nvPicPr>
        <p:blipFill rotWithShape="1">
          <a:blip r:embed="rId7" cstate="screen"/>
          <a:srcRect/>
          <a:stretch>
            <a:fillRect/>
          </a:stretch>
        </p:blipFill>
        <p:spPr>
          <a:xfrm flipH="1">
            <a:off x="-3" y="4416831"/>
            <a:ext cx="12192002" cy="2438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par>
                                <p:cTn id="13" presetID="12" presetClass="entr" presetSubtype="1" fill="hold" grpId="0" nodeType="withEffect">
                                  <p:stCondLst>
                                    <p:cond delay="0"/>
                                  </p:stCondLst>
                                  <p:iterate type="lt">
                                    <p:tmPct val="10000"/>
                                  </p:iterate>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00"/>
                                        <p:tgtEl>
                                          <p:spTgt spid="32"/>
                                        </p:tgtEl>
                                        <p:attrNameLst>
                                          <p:attrName>ppt_y</p:attrName>
                                        </p:attrNameLst>
                                      </p:cBhvr>
                                      <p:tavLst>
                                        <p:tav tm="0">
                                          <p:val>
                                            <p:strVal val="#ppt_y-#ppt_h*1.125000"/>
                                          </p:val>
                                        </p:tav>
                                        <p:tav tm="100000">
                                          <p:val>
                                            <p:strVal val="#ppt_y"/>
                                          </p:val>
                                        </p:tav>
                                      </p:tavLst>
                                    </p:anim>
                                    <p:animEffect transition="in" filter="wipe(down)">
                                      <p:cBhvr>
                                        <p:cTn id="16" dur="200"/>
                                        <p:tgtEl>
                                          <p:spTgt spid="32"/>
                                        </p:tgtEl>
                                      </p:cBhvr>
                                    </p:animEffect>
                                  </p:childTnLst>
                                </p:cTn>
                              </p:par>
                            </p:childTnLst>
                          </p:cTn>
                        </p:par>
                        <p:par>
                          <p:cTn id="17" fill="hold">
                            <p:stCondLst>
                              <p:cond delay="2559"/>
                            </p:stCondLst>
                            <p:childTnLst>
                              <p:par>
                                <p:cTn id="18" presetID="2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r="1991" b="2439"/>
          <a:stretch>
            <a:fillRect/>
          </a:stretch>
        </p:blipFill>
        <p:spPr>
          <a:xfrm>
            <a:off x="-14514" y="0"/>
            <a:ext cx="12206514" cy="6858000"/>
          </a:xfrm>
          <a:prstGeom prst="rect">
            <a:avLst/>
          </a:prstGeom>
        </p:spPr>
      </p:pic>
      <p:grpSp>
        <p:nvGrpSpPr>
          <p:cNvPr id="20" name="组合 19"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GrpSpPr/>
          <p:nvPr/>
        </p:nvGrpSpPr>
        <p:grpSpPr>
          <a:xfrm>
            <a:off x="565008" y="581996"/>
            <a:ext cx="3181428" cy="279361"/>
            <a:chOff x="17400" y="119876"/>
            <a:chExt cx="6661247" cy="584925"/>
          </a:xfrm>
        </p:grpSpPr>
        <p:sp>
          <p:nvSpPr>
            <p:cNvPr id="21" name="矩形 20"/>
            <p:cNvSpPr/>
            <p:nvPr/>
          </p:nvSpPr>
          <p:spPr>
            <a:xfrm flipV="1">
              <a:off x="17400" y="119876"/>
              <a:ext cx="3340100" cy="125432"/>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dirty="0">
                <a:ln>
                  <a:noFill/>
                </a:ln>
                <a:solidFill>
                  <a:prstClr val="white"/>
                </a:solidFill>
                <a:effectLst/>
                <a:uLnTx/>
                <a:uFillTx/>
                <a:cs typeface="+mn-ea"/>
                <a:sym typeface="+mn-lt"/>
              </a:endParaRPr>
            </a:p>
          </p:txBody>
        </p:sp>
        <p:sp>
          <p:nvSpPr>
            <p:cNvPr id="22" name="矩形 21"/>
            <p:cNvSpPr/>
            <p:nvPr/>
          </p:nvSpPr>
          <p:spPr>
            <a:xfrm flipV="1">
              <a:off x="712091" y="376779"/>
              <a:ext cx="5966556" cy="99453"/>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a:ln>
                  <a:noFill/>
                </a:ln>
                <a:solidFill>
                  <a:prstClr val="white"/>
                </a:solidFill>
                <a:effectLst/>
                <a:uLnTx/>
                <a:uFillTx/>
                <a:cs typeface="+mn-ea"/>
                <a:sym typeface="+mn-lt"/>
              </a:endParaRPr>
            </a:p>
          </p:txBody>
        </p:sp>
        <p:sp>
          <p:nvSpPr>
            <p:cNvPr id="23" name="矩形 22"/>
            <p:cNvSpPr/>
            <p:nvPr/>
          </p:nvSpPr>
          <p:spPr>
            <a:xfrm flipV="1">
              <a:off x="692044" y="335147"/>
              <a:ext cx="1037768" cy="263868"/>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zh-CN" altLang="en-US" sz="1890">
                <a:solidFill>
                  <a:prstClr val="white"/>
                </a:solidFill>
                <a:cs typeface="+mn-ea"/>
                <a:sym typeface="+mn-lt"/>
              </a:endParaRPr>
            </a:p>
          </p:txBody>
        </p:sp>
        <p:sp>
          <p:nvSpPr>
            <p:cNvPr id="24" name="矩形 23"/>
            <p:cNvSpPr/>
            <p:nvPr/>
          </p:nvSpPr>
          <p:spPr>
            <a:xfrm flipV="1">
              <a:off x="253113" y="659082"/>
              <a:ext cx="2238306" cy="45719"/>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zh-CN" altLang="en-US" sz="1890">
                <a:solidFill>
                  <a:prstClr val="white"/>
                </a:solidFill>
                <a:cs typeface="+mn-ea"/>
                <a:sym typeface="+mn-lt"/>
              </a:endParaRPr>
            </a:p>
          </p:txBody>
        </p:sp>
      </p:grpSp>
      <p:grpSp>
        <p:nvGrpSpPr>
          <p:cNvPr id="30" name="组合 29"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GrpSpPr/>
          <p:nvPr/>
        </p:nvGrpSpPr>
        <p:grpSpPr>
          <a:xfrm rot="10800000">
            <a:off x="8506333" y="6055544"/>
            <a:ext cx="3181428" cy="279361"/>
            <a:chOff x="17400" y="119876"/>
            <a:chExt cx="6661247" cy="584925"/>
          </a:xfrm>
        </p:grpSpPr>
        <p:sp>
          <p:nvSpPr>
            <p:cNvPr id="31" name="矩形 30"/>
            <p:cNvSpPr/>
            <p:nvPr/>
          </p:nvSpPr>
          <p:spPr>
            <a:xfrm flipV="1">
              <a:off x="17400" y="119876"/>
              <a:ext cx="3340100" cy="125432"/>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dirty="0">
                <a:ln>
                  <a:noFill/>
                </a:ln>
                <a:solidFill>
                  <a:prstClr val="white"/>
                </a:solidFill>
                <a:effectLst/>
                <a:uLnTx/>
                <a:uFillTx/>
                <a:cs typeface="+mn-ea"/>
                <a:sym typeface="+mn-lt"/>
              </a:endParaRPr>
            </a:p>
          </p:txBody>
        </p:sp>
        <p:sp>
          <p:nvSpPr>
            <p:cNvPr id="32" name="矩形 31"/>
            <p:cNvSpPr/>
            <p:nvPr/>
          </p:nvSpPr>
          <p:spPr>
            <a:xfrm flipV="1">
              <a:off x="712091" y="376779"/>
              <a:ext cx="5966556" cy="99453"/>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defRPr/>
              </a:pPr>
              <a:endParaRPr kumimoji="0" lang="zh-CN" altLang="en-US" sz="1890" b="0" i="0" u="none" strike="noStrike" kern="1200" cap="none" spc="0" normalizeH="0" baseline="0" noProof="0">
                <a:ln>
                  <a:noFill/>
                </a:ln>
                <a:solidFill>
                  <a:prstClr val="white"/>
                </a:solidFill>
                <a:effectLst/>
                <a:uLnTx/>
                <a:uFillTx/>
                <a:cs typeface="+mn-ea"/>
                <a:sym typeface="+mn-lt"/>
              </a:endParaRPr>
            </a:p>
          </p:txBody>
        </p:sp>
        <p:sp>
          <p:nvSpPr>
            <p:cNvPr id="33" name="矩形 32"/>
            <p:cNvSpPr/>
            <p:nvPr/>
          </p:nvSpPr>
          <p:spPr>
            <a:xfrm flipV="1">
              <a:off x="692044" y="335147"/>
              <a:ext cx="1037768" cy="263868"/>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zh-CN" altLang="en-US" sz="1890">
                <a:solidFill>
                  <a:prstClr val="white"/>
                </a:solidFill>
                <a:cs typeface="+mn-ea"/>
                <a:sym typeface="+mn-lt"/>
              </a:endParaRPr>
            </a:p>
          </p:txBody>
        </p:sp>
        <p:sp>
          <p:nvSpPr>
            <p:cNvPr id="34" name="矩形 33"/>
            <p:cNvSpPr/>
            <p:nvPr/>
          </p:nvSpPr>
          <p:spPr>
            <a:xfrm flipV="1">
              <a:off x="253113" y="659082"/>
              <a:ext cx="2238306" cy="45719"/>
            </a:xfrm>
            <a:prstGeom prst="rect">
              <a:avLst/>
            </a:prstGeom>
            <a:gradFill>
              <a:gsLst>
                <a:gs pos="0">
                  <a:srgbClr val="B38633"/>
                </a:gs>
                <a:gs pos="100000">
                  <a:srgbClr val="FBE29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zh-CN" altLang="en-US" sz="1890">
                <a:solidFill>
                  <a:prstClr val="white"/>
                </a:solidFill>
                <a:cs typeface="+mn-ea"/>
                <a:sym typeface="+mn-lt"/>
              </a:endParaRPr>
            </a:p>
          </p:txBody>
        </p:sp>
      </p:grpSp>
      <p:sp>
        <p:nvSpPr>
          <p:cNvPr id="35" name="文本框 34"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SpPr txBox="1"/>
          <p:nvPr/>
        </p:nvSpPr>
        <p:spPr>
          <a:xfrm>
            <a:off x="925407" y="2532357"/>
            <a:ext cx="10440143" cy="1446550"/>
          </a:xfrm>
          <a:prstGeom prst="rect">
            <a:avLst/>
          </a:prstGeom>
          <a:noFill/>
        </p:spPr>
        <p:txBody>
          <a:bodyPr wrap="square" rtlCol="0">
            <a:spAutoFit/>
          </a:bodyPr>
          <a:lstStyle/>
          <a:p>
            <a:pPr algn="dist" defTabSz="960120"/>
            <a:r>
              <a:rPr lang="en-US" altLang="zh-CN" sz="8800" dirty="0">
                <a:gradFill>
                  <a:gsLst>
                    <a:gs pos="0">
                      <a:schemeClr val="bg1">
                        <a:alpha val="62000"/>
                      </a:schemeClr>
                    </a:gs>
                    <a:gs pos="100000">
                      <a:schemeClr val="bg1">
                        <a:alpha val="0"/>
                      </a:schemeClr>
                    </a:gs>
                  </a:gsLst>
                  <a:lin ang="0" scaled="0"/>
                </a:gradFill>
                <a:cs typeface="+mn-ea"/>
                <a:sym typeface="+mn-lt"/>
              </a:rPr>
              <a:t>DREAM WINNER</a:t>
            </a:r>
            <a:endParaRPr lang="zh-CN" altLang="en-US" sz="8800" dirty="0">
              <a:gradFill>
                <a:gsLst>
                  <a:gs pos="0">
                    <a:schemeClr val="bg1">
                      <a:alpha val="62000"/>
                    </a:schemeClr>
                  </a:gs>
                  <a:gs pos="100000">
                    <a:schemeClr val="bg1">
                      <a:alpha val="0"/>
                    </a:schemeClr>
                  </a:gs>
                </a:gsLst>
                <a:lin ang="0" scaled="0"/>
              </a:gradFill>
              <a:cs typeface="+mn-ea"/>
              <a:sym typeface="+mn-lt"/>
            </a:endParaRPr>
          </a:p>
        </p:txBody>
      </p:sp>
      <p:grpSp>
        <p:nvGrpSpPr>
          <p:cNvPr id="36" name="组合 35"/>
          <p:cNvGrpSpPr/>
          <p:nvPr/>
        </p:nvGrpSpPr>
        <p:grpSpPr>
          <a:xfrm>
            <a:off x="1139159" y="1737609"/>
            <a:ext cx="9861967" cy="3327877"/>
            <a:chOff x="2776398" y="2699476"/>
            <a:chExt cx="9861967" cy="3327877"/>
          </a:xfrm>
        </p:grpSpPr>
        <p:sp>
          <p:nvSpPr>
            <p:cNvPr id="37" name="矩形 36"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SpPr/>
            <p:nvPr/>
          </p:nvSpPr>
          <p:spPr>
            <a:xfrm>
              <a:off x="8815772" y="2699476"/>
              <a:ext cx="3267240" cy="2774157"/>
            </a:xfrm>
            <a:prstGeom prst="rect">
              <a:avLst/>
            </a:prstGeom>
          </p:spPr>
          <p:txBody>
            <a:bodyPr wrap="none">
              <a:spAutoFit/>
            </a:bodyPr>
            <a:lstStyle/>
            <a:p>
              <a:pPr algn="ctr" defTabSz="960120"/>
              <a:r>
                <a:rPr lang="en-US" altLang="zh-CN" sz="17425" dirty="0">
                  <a:gradFill>
                    <a:gsLst>
                      <a:gs pos="40000">
                        <a:prstClr val="white"/>
                      </a:gs>
                      <a:gs pos="0">
                        <a:prstClr val="white"/>
                      </a:gs>
                      <a:gs pos="69000">
                        <a:prstClr val="white"/>
                      </a:gs>
                      <a:gs pos="40000">
                        <a:prstClr val="black">
                          <a:lumMod val="50000"/>
                          <a:lumOff val="50000"/>
                        </a:prstClr>
                      </a:gs>
                    </a:gsLst>
                    <a:lin ang="5400000" scaled="0"/>
                  </a:gradFill>
                  <a:cs typeface="+mn-ea"/>
                  <a:sym typeface="+mn-lt"/>
                </a:rPr>
                <a:t>50</a:t>
              </a:r>
              <a:r>
                <a:rPr lang="en-US" altLang="zh-CN" sz="5250" dirty="0">
                  <a:gradFill>
                    <a:gsLst>
                      <a:gs pos="40000">
                        <a:prstClr val="white"/>
                      </a:gs>
                      <a:gs pos="0">
                        <a:prstClr val="white"/>
                      </a:gs>
                      <a:gs pos="69000">
                        <a:prstClr val="white"/>
                      </a:gs>
                      <a:gs pos="40000">
                        <a:prstClr val="black">
                          <a:lumMod val="50000"/>
                          <a:lumOff val="50000"/>
                        </a:prstClr>
                      </a:gs>
                    </a:gsLst>
                    <a:lin ang="5400000" scaled="0"/>
                  </a:gradFill>
                  <a:cs typeface="+mn-ea"/>
                  <a:sym typeface="+mn-lt"/>
                </a:rPr>
                <a:t>%</a:t>
              </a:r>
              <a:endParaRPr lang="zh-CN" altLang="en-US" sz="5250" dirty="0">
                <a:gradFill>
                  <a:gsLst>
                    <a:gs pos="40000">
                      <a:prstClr val="white"/>
                    </a:gs>
                    <a:gs pos="0">
                      <a:prstClr val="white"/>
                    </a:gs>
                    <a:gs pos="69000">
                      <a:prstClr val="white"/>
                    </a:gs>
                    <a:gs pos="40000">
                      <a:prstClr val="black">
                        <a:lumMod val="50000"/>
                        <a:lumOff val="50000"/>
                      </a:prstClr>
                    </a:gs>
                  </a:gsLst>
                  <a:lin ang="5400000" scaled="0"/>
                </a:gradFill>
                <a:cs typeface="+mn-ea"/>
                <a:sym typeface="+mn-lt"/>
              </a:endParaRPr>
            </a:p>
          </p:txBody>
        </p:sp>
        <p:sp>
          <p:nvSpPr>
            <p:cNvPr id="38" name="文本框 37"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SpPr txBox="1"/>
            <p:nvPr/>
          </p:nvSpPr>
          <p:spPr>
            <a:xfrm>
              <a:off x="2776398" y="3071019"/>
              <a:ext cx="5410456" cy="2031069"/>
            </a:xfrm>
            <a:prstGeom prst="rect">
              <a:avLst/>
            </a:prstGeom>
            <a:noFill/>
          </p:spPr>
          <p:txBody>
            <a:bodyPr wrap="none" rtlCol="0">
              <a:spAutoFit/>
            </a:bodyPr>
            <a:lstStyle/>
            <a:p>
              <a:pPr algn="ctr" defTabSz="960120"/>
              <a:r>
                <a:rPr lang="zh-CN" altLang="en-US" sz="6300" b="1" dirty="0">
                  <a:gradFill>
                    <a:gsLst>
                      <a:gs pos="0">
                        <a:srgbClr val="B38633"/>
                      </a:gs>
                      <a:gs pos="100000">
                        <a:srgbClr val="FBE29E"/>
                      </a:gs>
                    </a:gsLst>
                    <a:lin ang="0" scaled="0"/>
                  </a:gradFill>
                  <a:cs typeface="+mn-ea"/>
                  <a:sym typeface="+mn-lt"/>
                </a:rPr>
                <a:t>追逐梦想</a:t>
              </a:r>
              <a:endParaRPr lang="en-US" altLang="zh-CN" sz="6300" b="1" dirty="0">
                <a:gradFill>
                  <a:gsLst>
                    <a:gs pos="0">
                      <a:srgbClr val="B38633"/>
                    </a:gs>
                    <a:gs pos="100000">
                      <a:srgbClr val="FBE29E"/>
                    </a:gs>
                  </a:gsLst>
                  <a:lin ang="0" scaled="0"/>
                </a:gradFill>
                <a:cs typeface="+mn-ea"/>
                <a:sym typeface="+mn-lt"/>
              </a:endParaRPr>
            </a:p>
            <a:p>
              <a:pPr algn="ctr" defTabSz="960120"/>
              <a:r>
                <a:rPr lang="en-US" altLang="zh-CN" sz="6300" b="1" dirty="0">
                  <a:gradFill>
                    <a:gsLst>
                      <a:gs pos="0">
                        <a:srgbClr val="B38633"/>
                      </a:gs>
                      <a:gs pos="100000">
                        <a:srgbClr val="FBE29E"/>
                      </a:gs>
                    </a:gsLst>
                    <a:lin ang="0" scaled="0"/>
                  </a:gradFill>
                  <a:cs typeface="+mn-ea"/>
                  <a:sym typeface="+mn-lt"/>
                </a:rPr>
                <a:t>202X</a:t>
              </a:r>
              <a:r>
                <a:rPr lang="zh-CN" altLang="en-US" sz="6300" b="1" dirty="0">
                  <a:gradFill>
                    <a:gsLst>
                      <a:gs pos="0">
                        <a:srgbClr val="B38633"/>
                      </a:gs>
                      <a:gs pos="100000">
                        <a:srgbClr val="FBE29E"/>
                      </a:gs>
                    </a:gsLst>
                    <a:lin ang="0" scaled="0"/>
                  </a:gradFill>
                  <a:cs typeface="+mn-ea"/>
                  <a:sym typeface="+mn-lt"/>
                </a:rPr>
                <a:t>增长率达</a:t>
              </a:r>
            </a:p>
          </p:txBody>
        </p:sp>
        <p:sp>
          <p:nvSpPr>
            <p:cNvPr id="39" name="矩形 38"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SpPr/>
            <p:nvPr/>
          </p:nvSpPr>
          <p:spPr>
            <a:xfrm>
              <a:off x="2828110" y="5644171"/>
              <a:ext cx="9810255" cy="383182"/>
            </a:xfrm>
            <a:prstGeom prst="rect">
              <a:avLst/>
            </a:prstGeom>
          </p:spPr>
          <p:txBody>
            <a:bodyPr wrap="square">
              <a:spAutoFit/>
            </a:bodyPr>
            <a:lstStyle/>
            <a:p>
              <a:pPr algn="dist" defTabSz="960120"/>
              <a:r>
                <a:rPr lang="en-US" altLang="zh-CN" sz="1890" kern="4400" spc="1260" dirty="0">
                  <a:solidFill>
                    <a:prstClr val="white">
                      <a:lumMod val="85000"/>
                    </a:prstClr>
                  </a:solidFill>
                  <a:cs typeface="+mn-ea"/>
                  <a:sym typeface="+mn-lt"/>
                </a:rPr>
                <a:t>THE DREAM - PRODUCT PARSING</a:t>
              </a:r>
              <a:endParaRPr lang="zh-CN" altLang="en-US" sz="1890" kern="4400" spc="1260" dirty="0">
                <a:solidFill>
                  <a:prstClr val="white">
                    <a:lumMod val="85000"/>
                  </a:prstClr>
                </a:solidFill>
                <a:cs typeface="+mn-ea"/>
                <a:sym typeface="+mn-lt"/>
              </a:endParaRPr>
            </a:p>
          </p:txBody>
        </p:sp>
      </p:grpSp>
      <p:sp>
        <p:nvSpPr>
          <p:cNvPr id="40" name="下箭头 1" descr="e7d195523061f1c095cec9a2ce4aaba5ae6dbab02ffed52dD56A2562765E9123B0E230B2A550F729BA37EAA647666F3E180B0741AFED0988FDE5D2D695A9D370D9F0B555F564B53FA22D9A65ED86F3898B19ABF1ADD3B5DA933A59393865271CE0D52AEA49E4D1F087A4CEC6A321D99742909592E992464EADE681C00EC205B4F6719AC9279F7517B3EEA8576E2CCA26"/>
          <p:cNvSpPr/>
          <p:nvPr/>
        </p:nvSpPr>
        <p:spPr>
          <a:xfrm rot="10800000">
            <a:off x="9987031" y="1828960"/>
            <a:ext cx="533282" cy="613275"/>
          </a:xfrm>
          <a:prstGeom prst="downArrow">
            <a:avLst/>
          </a:prstGeom>
          <a:gradFill flip="none" rotWithShape="1">
            <a:gsLst>
              <a:gs pos="0">
                <a:srgbClr val="B38633">
                  <a:alpha val="0"/>
                </a:srgbClr>
              </a:gs>
              <a:gs pos="100000">
                <a:srgbClr val="FBE29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zh-CN" altLang="en-US" sz="1890" dirty="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01</a:t>
              </a:r>
              <a:endParaRPr lang="zh-CN" altLang="en-US" sz="2400" b="1" dirty="0">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r>
              <a:rPr lang="zh-CN" altLang="en-US" sz="3600" b="1" dirty="0">
                <a:gradFill>
                  <a:gsLst>
                    <a:gs pos="2000">
                      <a:srgbClr val="F9F7C0"/>
                    </a:gs>
                    <a:gs pos="83000">
                      <a:srgbClr val="B38633"/>
                    </a:gs>
                    <a:gs pos="100000">
                      <a:srgbClr val="F9F7C0"/>
                    </a:gs>
                  </a:gsLst>
                  <a:lin ang="5400000" scaled="1"/>
                </a:gradFill>
                <a:cs typeface="+mn-ea"/>
                <a:sym typeface="+mn-lt"/>
              </a:rPr>
              <a:t>全年销售业绩回顾</a:t>
            </a:r>
          </a:p>
        </p:txBody>
      </p:sp>
      <p:sp>
        <p:nvSpPr>
          <p:cNvPr id="8" name="矩形 7"/>
          <p:cNvSpPr/>
          <p:nvPr/>
        </p:nvSpPr>
        <p:spPr>
          <a:xfrm>
            <a:off x="-25400" y="5532967"/>
            <a:ext cx="12217400" cy="48000"/>
          </a:xfrm>
          <a:prstGeom prst="rect">
            <a:avLst/>
          </a:prstGeom>
          <a:gradFill flip="none" rotWithShape="1">
            <a:gsLst>
              <a:gs pos="0">
                <a:srgbClr val="FBE29E">
                  <a:alpha val="13000"/>
                </a:srgbClr>
              </a:gs>
              <a:gs pos="100000">
                <a:srgbClr val="B386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graphicFrame>
        <p:nvGraphicFramePr>
          <p:cNvPr id="10" name="图表 9"/>
          <p:cNvGraphicFramePr/>
          <p:nvPr/>
        </p:nvGraphicFramePr>
        <p:xfrm>
          <a:off x="1270000" y="1779442"/>
          <a:ext cx="5528733" cy="3310154"/>
        </p:xfrm>
        <a:graphic>
          <a:graphicData uri="http://schemas.openxmlformats.org/drawingml/2006/chart">
            <c:chart xmlns:c="http://schemas.openxmlformats.org/drawingml/2006/chart" xmlns:r="http://schemas.openxmlformats.org/officeDocument/2006/relationships" r:id="rId6"/>
          </a:graphicData>
        </a:graphic>
      </p:graphicFrame>
      <p:grpSp>
        <p:nvGrpSpPr>
          <p:cNvPr id="11" name="组合 10"/>
          <p:cNvGrpSpPr/>
          <p:nvPr/>
        </p:nvGrpSpPr>
        <p:grpSpPr bwMode="auto">
          <a:xfrm>
            <a:off x="1428326" y="5825071"/>
            <a:ext cx="1710852" cy="690917"/>
            <a:chOff x="3638765" y="2788147"/>
            <a:chExt cx="1283139" cy="517424"/>
          </a:xfrm>
        </p:grpSpPr>
        <p:sp>
          <p:nvSpPr>
            <p:cNvPr id="12" name="文本框 11"/>
            <p:cNvSpPr txBox="1">
              <a:spLocks noChangeArrowheads="1"/>
            </p:cNvSpPr>
            <p:nvPr/>
          </p:nvSpPr>
          <p:spPr bwMode="auto">
            <a:xfrm>
              <a:off x="3638765" y="2788147"/>
              <a:ext cx="1283139" cy="2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prstClr val="white"/>
                  </a:solidFill>
                  <a:latin typeface="+mn-lt"/>
                  <a:ea typeface="+mn-ea"/>
                  <a:cs typeface="+mn-ea"/>
                  <a:sym typeface="+mn-lt"/>
                </a:rPr>
                <a:t>YOUR TITLE HERE</a:t>
              </a:r>
              <a:endParaRPr lang="zh-CN" altLang="en-US" sz="1335" dirty="0">
                <a:solidFill>
                  <a:prstClr val="white"/>
                </a:solidFill>
                <a:latin typeface="+mn-lt"/>
                <a:ea typeface="+mn-ea"/>
                <a:cs typeface="+mn-ea"/>
                <a:sym typeface="+mn-lt"/>
              </a:endParaRPr>
            </a:p>
          </p:txBody>
        </p:sp>
        <p:sp>
          <p:nvSpPr>
            <p:cNvPr id="16" name="文本框 66"/>
            <p:cNvSpPr txBox="1">
              <a:spLocks noChangeArrowheads="1"/>
            </p:cNvSpPr>
            <p:nvPr/>
          </p:nvSpPr>
          <p:spPr bwMode="auto">
            <a:xfrm>
              <a:off x="3639285" y="3005931"/>
              <a:ext cx="1250950" cy="29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800" dirty="0">
                  <a:solidFill>
                    <a:prstClr val="white"/>
                  </a:solidFill>
                  <a:latin typeface="+mn-lt"/>
                  <a:ea typeface="+mn-ea"/>
                  <a:cs typeface="+mn-ea"/>
                  <a:sym typeface="+mn-lt"/>
                </a:rPr>
                <a:t>this is a sample text. insert your desired text here.</a:t>
              </a:r>
              <a:endParaRPr lang="zh-CN" altLang="en-US" sz="800" dirty="0">
                <a:solidFill>
                  <a:prstClr val="white"/>
                </a:solidFill>
                <a:latin typeface="+mn-lt"/>
                <a:ea typeface="+mn-ea"/>
                <a:cs typeface="+mn-ea"/>
                <a:sym typeface="+mn-lt"/>
              </a:endParaRPr>
            </a:p>
          </p:txBody>
        </p:sp>
      </p:grpSp>
      <p:sp>
        <p:nvSpPr>
          <p:cNvPr id="17" name="椭圆 16"/>
          <p:cNvSpPr/>
          <p:nvPr/>
        </p:nvSpPr>
        <p:spPr>
          <a:xfrm>
            <a:off x="1993900" y="5473700"/>
            <a:ext cx="177800" cy="177800"/>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grpSp>
        <p:nvGrpSpPr>
          <p:cNvPr id="19" name="组合 18"/>
          <p:cNvGrpSpPr/>
          <p:nvPr/>
        </p:nvGrpSpPr>
        <p:grpSpPr>
          <a:xfrm>
            <a:off x="4618567" y="5384800"/>
            <a:ext cx="381000" cy="381000"/>
            <a:chOff x="3638550" y="3848100"/>
            <a:chExt cx="285750" cy="285750"/>
          </a:xfrm>
        </p:grpSpPr>
        <p:sp>
          <p:nvSpPr>
            <p:cNvPr id="20" name="椭圆 19"/>
            <p:cNvSpPr/>
            <p:nvPr/>
          </p:nvSpPr>
          <p:spPr>
            <a:xfrm>
              <a:off x="3638550" y="3848100"/>
              <a:ext cx="285750" cy="285750"/>
            </a:xfrm>
            <a:prstGeom prst="ellipse">
              <a:avLst/>
            </a:prstGeom>
            <a:solidFill>
              <a:srgbClr val="FBE29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sp>
          <p:nvSpPr>
            <p:cNvPr id="21" name="椭圆 20"/>
            <p:cNvSpPr/>
            <p:nvPr/>
          </p:nvSpPr>
          <p:spPr>
            <a:xfrm>
              <a:off x="3714750" y="3914775"/>
              <a:ext cx="133350" cy="133350"/>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grpSp>
      <p:sp>
        <p:nvSpPr>
          <p:cNvPr id="22" name="椭圆 21"/>
          <p:cNvSpPr/>
          <p:nvPr/>
        </p:nvSpPr>
        <p:spPr>
          <a:xfrm>
            <a:off x="7446433" y="5473700"/>
            <a:ext cx="177800" cy="177800"/>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sp>
        <p:nvSpPr>
          <p:cNvPr id="23" name="椭圆 22"/>
          <p:cNvSpPr/>
          <p:nvPr/>
        </p:nvSpPr>
        <p:spPr>
          <a:xfrm>
            <a:off x="10071100" y="5473700"/>
            <a:ext cx="177800" cy="177800"/>
          </a:xfrm>
          <a:prstGeom prst="ellipse">
            <a:avLst/>
          </a:prstGeom>
          <a:solidFill>
            <a:srgbClr val="B3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a:solidFill>
                <a:prstClr val="white"/>
              </a:solidFill>
              <a:cs typeface="+mn-ea"/>
              <a:sym typeface="+mn-lt"/>
            </a:endParaRPr>
          </a:p>
        </p:txBody>
      </p:sp>
      <p:grpSp>
        <p:nvGrpSpPr>
          <p:cNvPr id="24" name="组合 23"/>
          <p:cNvGrpSpPr/>
          <p:nvPr/>
        </p:nvGrpSpPr>
        <p:grpSpPr bwMode="auto">
          <a:xfrm>
            <a:off x="4196926" y="5825071"/>
            <a:ext cx="1710852" cy="690917"/>
            <a:chOff x="3638765" y="2788147"/>
            <a:chExt cx="1283139" cy="517424"/>
          </a:xfrm>
        </p:grpSpPr>
        <p:sp>
          <p:nvSpPr>
            <p:cNvPr id="25" name="文本框 24"/>
            <p:cNvSpPr txBox="1">
              <a:spLocks noChangeArrowheads="1"/>
            </p:cNvSpPr>
            <p:nvPr/>
          </p:nvSpPr>
          <p:spPr bwMode="auto">
            <a:xfrm>
              <a:off x="3638765" y="2788147"/>
              <a:ext cx="1283139" cy="2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prstClr val="white"/>
                  </a:solidFill>
                  <a:latin typeface="+mn-lt"/>
                  <a:ea typeface="+mn-ea"/>
                  <a:cs typeface="+mn-ea"/>
                  <a:sym typeface="+mn-lt"/>
                </a:rPr>
                <a:t>YOUR TITLE HERE</a:t>
              </a:r>
              <a:endParaRPr lang="zh-CN" altLang="en-US" sz="1335" dirty="0">
                <a:solidFill>
                  <a:prstClr val="white"/>
                </a:solidFill>
                <a:latin typeface="+mn-lt"/>
                <a:ea typeface="+mn-ea"/>
                <a:cs typeface="+mn-ea"/>
                <a:sym typeface="+mn-lt"/>
              </a:endParaRPr>
            </a:p>
          </p:txBody>
        </p:sp>
        <p:sp>
          <p:nvSpPr>
            <p:cNvPr id="26" name="文本框 66"/>
            <p:cNvSpPr txBox="1">
              <a:spLocks noChangeArrowheads="1"/>
            </p:cNvSpPr>
            <p:nvPr/>
          </p:nvSpPr>
          <p:spPr bwMode="auto">
            <a:xfrm>
              <a:off x="3639285" y="3005931"/>
              <a:ext cx="1250950" cy="29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800" dirty="0">
                  <a:solidFill>
                    <a:prstClr val="white"/>
                  </a:solidFill>
                  <a:latin typeface="+mn-lt"/>
                  <a:ea typeface="+mn-ea"/>
                  <a:cs typeface="+mn-ea"/>
                  <a:sym typeface="+mn-lt"/>
                </a:rPr>
                <a:t>this is a sample text. insert your desired text here.</a:t>
              </a:r>
              <a:endParaRPr lang="zh-CN" altLang="en-US" sz="800" dirty="0">
                <a:solidFill>
                  <a:prstClr val="white"/>
                </a:solidFill>
                <a:latin typeface="+mn-lt"/>
                <a:ea typeface="+mn-ea"/>
                <a:cs typeface="+mn-ea"/>
                <a:sym typeface="+mn-lt"/>
              </a:endParaRPr>
            </a:p>
          </p:txBody>
        </p:sp>
      </p:grpSp>
      <p:grpSp>
        <p:nvGrpSpPr>
          <p:cNvPr id="27" name="组合 26"/>
          <p:cNvGrpSpPr/>
          <p:nvPr/>
        </p:nvGrpSpPr>
        <p:grpSpPr bwMode="auto">
          <a:xfrm>
            <a:off x="6990926" y="5825071"/>
            <a:ext cx="1710852" cy="690917"/>
            <a:chOff x="3638765" y="2788147"/>
            <a:chExt cx="1283139" cy="517424"/>
          </a:xfrm>
        </p:grpSpPr>
        <p:sp>
          <p:nvSpPr>
            <p:cNvPr id="28" name="文本框 27"/>
            <p:cNvSpPr txBox="1">
              <a:spLocks noChangeArrowheads="1"/>
            </p:cNvSpPr>
            <p:nvPr/>
          </p:nvSpPr>
          <p:spPr bwMode="auto">
            <a:xfrm>
              <a:off x="3638765" y="2788147"/>
              <a:ext cx="1283139" cy="2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prstClr val="white"/>
                  </a:solidFill>
                  <a:latin typeface="+mn-lt"/>
                  <a:ea typeface="+mn-ea"/>
                  <a:cs typeface="+mn-ea"/>
                  <a:sym typeface="+mn-lt"/>
                </a:rPr>
                <a:t>YOUR TITLE HERE</a:t>
              </a:r>
              <a:endParaRPr lang="zh-CN" altLang="en-US" sz="1335" dirty="0">
                <a:solidFill>
                  <a:prstClr val="white"/>
                </a:solidFill>
                <a:latin typeface="+mn-lt"/>
                <a:ea typeface="+mn-ea"/>
                <a:cs typeface="+mn-ea"/>
                <a:sym typeface="+mn-lt"/>
              </a:endParaRPr>
            </a:p>
          </p:txBody>
        </p:sp>
        <p:sp>
          <p:nvSpPr>
            <p:cNvPr id="29" name="文本框 66"/>
            <p:cNvSpPr txBox="1">
              <a:spLocks noChangeArrowheads="1"/>
            </p:cNvSpPr>
            <p:nvPr/>
          </p:nvSpPr>
          <p:spPr bwMode="auto">
            <a:xfrm>
              <a:off x="3639285" y="3005931"/>
              <a:ext cx="1250950" cy="29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800" dirty="0">
                  <a:solidFill>
                    <a:prstClr val="white"/>
                  </a:solidFill>
                  <a:latin typeface="+mn-lt"/>
                  <a:ea typeface="+mn-ea"/>
                  <a:cs typeface="+mn-ea"/>
                  <a:sym typeface="+mn-lt"/>
                </a:rPr>
                <a:t>this is a sample text. insert your desired text here.</a:t>
              </a:r>
              <a:endParaRPr lang="zh-CN" altLang="en-US" sz="800" dirty="0">
                <a:solidFill>
                  <a:prstClr val="white"/>
                </a:solidFill>
                <a:latin typeface="+mn-lt"/>
                <a:ea typeface="+mn-ea"/>
                <a:cs typeface="+mn-ea"/>
                <a:sym typeface="+mn-lt"/>
              </a:endParaRPr>
            </a:p>
          </p:txBody>
        </p:sp>
      </p:grpSp>
      <p:grpSp>
        <p:nvGrpSpPr>
          <p:cNvPr id="30" name="组合 29"/>
          <p:cNvGrpSpPr/>
          <p:nvPr/>
        </p:nvGrpSpPr>
        <p:grpSpPr bwMode="auto">
          <a:xfrm>
            <a:off x="9607126" y="5825071"/>
            <a:ext cx="1710852" cy="690917"/>
            <a:chOff x="3638765" y="2788147"/>
            <a:chExt cx="1283139" cy="517424"/>
          </a:xfrm>
        </p:grpSpPr>
        <p:sp>
          <p:nvSpPr>
            <p:cNvPr id="31" name="文本框 30"/>
            <p:cNvSpPr txBox="1">
              <a:spLocks noChangeArrowheads="1"/>
            </p:cNvSpPr>
            <p:nvPr/>
          </p:nvSpPr>
          <p:spPr bwMode="auto">
            <a:xfrm>
              <a:off x="3638765" y="2788147"/>
              <a:ext cx="1283139" cy="2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en-US" altLang="zh-CN" sz="1335" dirty="0">
                  <a:solidFill>
                    <a:prstClr val="white"/>
                  </a:solidFill>
                  <a:latin typeface="+mn-lt"/>
                  <a:ea typeface="+mn-ea"/>
                  <a:cs typeface="+mn-ea"/>
                  <a:sym typeface="+mn-lt"/>
                </a:rPr>
                <a:t>YOUR TITLE HERE</a:t>
              </a:r>
              <a:endParaRPr lang="zh-CN" altLang="en-US" sz="1335" dirty="0">
                <a:solidFill>
                  <a:prstClr val="white"/>
                </a:solidFill>
                <a:latin typeface="+mn-lt"/>
                <a:ea typeface="+mn-ea"/>
                <a:cs typeface="+mn-ea"/>
                <a:sym typeface="+mn-lt"/>
              </a:endParaRPr>
            </a:p>
          </p:txBody>
        </p:sp>
        <p:sp>
          <p:nvSpPr>
            <p:cNvPr id="32" name="文本框 66"/>
            <p:cNvSpPr txBox="1">
              <a:spLocks noChangeArrowheads="1"/>
            </p:cNvSpPr>
            <p:nvPr/>
          </p:nvSpPr>
          <p:spPr bwMode="auto">
            <a:xfrm>
              <a:off x="3639285" y="3005931"/>
              <a:ext cx="1250950" cy="29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800" dirty="0">
                  <a:solidFill>
                    <a:prstClr val="white"/>
                  </a:solidFill>
                  <a:latin typeface="+mn-lt"/>
                  <a:ea typeface="+mn-ea"/>
                  <a:cs typeface="+mn-ea"/>
                  <a:sym typeface="+mn-lt"/>
                </a:rPr>
                <a:t>this is a sample text. insert your desired text here.</a:t>
              </a:r>
              <a:endParaRPr lang="zh-CN" altLang="en-US" sz="800" dirty="0">
                <a:solidFill>
                  <a:prstClr val="white"/>
                </a:solidFill>
                <a:latin typeface="+mn-lt"/>
                <a:ea typeface="+mn-ea"/>
                <a:cs typeface="+mn-ea"/>
                <a:sym typeface="+mn-lt"/>
              </a:endParaRPr>
            </a:p>
          </p:txBody>
        </p:sp>
      </p:grpSp>
      <p:sp>
        <p:nvSpPr>
          <p:cNvPr id="33" name="文本框 32"/>
          <p:cNvSpPr txBox="1">
            <a:spLocks noChangeArrowheads="1"/>
          </p:cNvSpPr>
          <p:nvPr/>
        </p:nvSpPr>
        <p:spPr bwMode="auto">
          <a:xfrm>
            <a:off x="8184728" y="3122894"/>
            <a:ext cx="4129977"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3000" b="1">
                <a:latin typeface="Agency FB" panose="020B0503020202020204" pitchFamily="34" charset="0"/>
                <a:ea typeface="Arial Unicode MS" panose="020B0604020202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defTabSz="914400" fontAlgn="base">
              <a:spcBef>
                <a:spcPct val="0"/>
              </a:spcBef>
              <a:spcAft>
                <a:spcPct val="0"/>
              </a:spcAft>
            </a:pPr>
            <a:r>
              <a:rPr lang="en-US" altLang="zh-CN" sz="3735" b="0" dirty="0">
                <a:solidFill>
                  <a:prstClr val="white"/>
                </a:solidFill>
                <a:latin typeface="+mn-lt"/>
                <a:ea typeface="+mn-ea"/>
                <a:cs typeface="+mn-ea"/>
                <a:sym typeface="+mn-lt"/>
              </a:rPr>
              <a:t>PLEASE</a:t>
            </a:r>
          </a:p>
          <a:p>
            <a:pPr defTabSz="914400" fontAlgn="base">
              <a:spcBef>
                <a:spcPct val="0"/>
              </a:spcBef>
              <a:spcAft>
                <a:spcPct val="0"/>
              </a:spcAft>
            </a:pPr>
            <a:r>
              <a:rPr lang="en-US" altLang="zh-CN" sz="3735" b="0" dirty="0">
                <a:solidFill>
                  <a:prstClr val="white"/>
                </a:solidFill>
                <a:latin typeface="+mn-lt"/>
                <a:ea typeface="+mn-ea"/>
                <a:cs typeface="+mn-ea"/>
                <a:sym typeface="+mn-lt"/>
              </a:rPr>
              <a:t>ADD YOUR TITLE</a:t>
            </a:r>
            <a:endParaRPr lang="zh-CN" altLang="en-US" sz="3735" b="0" dirty="0">
              <a:solidFill>
                <a:prstClr val="white"/>
              </a:solidFill>
              <a:latin typeface="+mn-lt"/>
              <a:ea typeface="+mn-ea"/>
              <a:cs typeface="+mn-ea"/>
              <a:sym typeface="+mn-lt"/>
            </a:endParaRPr>
          </a:p>
        </p:txBody>
      </p:sp>
      <p:sp>
        <p:nvSpPr>
          <p:cNvPr id="34" name="文本框 33"/>
          <p:cNvSpPr txBox="1"/>
          <p:nvPr/>
        </p:nvSpPr>
        <p:spPr bwMode="auto">
          <a:xfrm>
            <a:off x="8116149" y="1516343"/>
            <a:ext cx="3381054" cy="1733680"/>
          </a:xfrm>
          <a:prstGeom prst="rect">
            <a:avLst/>
          </a:prstGeom>
          <a:noFill/>
        </p:spPr>
        <p:txBody>
          <a:bodyPr wrap="none">
            <a:spAutoFit/>
          </a:bodyPr>
          <a:lstStyle/>
          <a:p>
            <a:pPr defTabSz="914400" eaLnBrk="0" fontAlgn="base" hangingPunct="0">
              <a:spcBef>
                <a:spcPct val="0"/>
              </a:spcBef>
              <a:spcAft>
                <a:spcPct val="0"/>
              </a:spcAft>
              <a:defRPr/>
            </a:pPr>
            <a:r>
              <a:rPr lang="en-US" altLang="zh-CN" sz="10665" b="1" kern="100" dirty="0">
                <a:gradFill flip="none" rotWithShape="1">
                  <a:gsLst>
                    <a:gs pos="0">
                      <a:srgbClr val="B38633"/>
                    </a:gs>
                    <a:gs pos="100000">
                      <a:srgbClr val="FBE29E"/>
                    </a:gs>
                  </a:gsLst>
                  <a:lin ang="0" scaled="1"/>
                  <a:tileRect/>
                </a:gradFill>
                <a:cs typeface="+mn-ea"/>
                <a:sym typeface="+mn-lt"/>
              </a:rPr>
              <a:t>202X</a:t>
            </a:r>
            <a:endParaRPr lang="zh-CN" altLang="en-US" sz="10665" b="1" kern="100" dirty="0">
              <a:gradFill flip="none" rotWithShape="1">
                <a:gsLst>
                  <a:gs pos="0">
                    <a:srgbClr val="B38633"/>
                  </a:gs>
                  <a:gs pos="100000">
                    <a:srgbClr val="FBE29E"/>
                  </a:gs>
                </a:gsLst>
                <a:lin ang="0" scaled="1"/>
                <a:tileRect/>
              </a:gradFill>
              <a:cs typeface="+mn-ea"/>
              <a:sym typeface="+mn-lt"/>
            </a:endParaRPr>
          </a:p>
        </p:txBody>
      </p:sp>
      <p:sp>
        <p:nvSpPr>
          <p:cNvPr id="35" name="文本框 66"/>
          <p:cNvSpPr txBox="1">
            <a:spLocks noChangeArrowheads="1"/>
          </p:cNvSpPr>
          <p:nvPr/>
        </p:nvSpPr>
        <p:spPr bwMode="auto">
          <a:xfrm>
            <a:off x="8235951" y="4465209"/>
            <a:ext cx="26860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defTabSz="914400" fontAlgn="base">
              <a:lnSpc>
                <a:spcPts val="1200"/>
              </a:lnSpc>
              <a:spcBef>
                <a:spcPct val="0"/>
              </a:spcBef>
              <a:spcAft>
                <a:spcPct val="0"/>
              </a:spcAft>
            </a:pPr>
            <a:r>
              <a:rPr lang="en-US" altLang="zh-CN" sz="800" dirty="0">
                <a:solidFill>
                  <a:prstClr val="white"/>
                </a:solidFill>
                <a:latin typeface="+mn-lt"/>
                <a:ea typeface="+mn-ea"/>
                <a:cs typeface="+mn-ea"/>
                <a:sym typeface="+mn-lt"/>
              </a:rPr>
              <a:t>this is a sample text. insert your desired text here. Again. this is a dummy text. enter your own text here. this is a sample text. </a:t>
            </a:r>
            <a:endParaRPr lang="zh-CN" altLang="en-US" sz="800" dirty="0">
              <a:solidFill>
                <a:prstClr val="white"/>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7" dur="750"/>
                                        <p:tgtEl>
                                          <p:spTgt spid="10">
                                            <p:graphicEl>
                                              <a:chart seriesIdx="-3" categoryIdx="-3" bldStep="gridLegend"/>
                                            </p:graphicEl>
                                          </p:spTgt>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ipe(down)">
                                      <p:cBhvr>
                                        <p:cTn id="10" dur="750"/>
                                        <p:tgtEl>
                                          <p:spTgt spid="10">
                                            <p:graphicEl>
                                              <a:chart seriesIdx="-4" categoryIdx="0" bldStep="category"/>
                                            </p:graphicEl>
                                          </p:spTgt>
                                        </p:tgtEl>
                                      </p:cBhvr>
                                    </p:animEffect>
                                  </p:childTnLst>
                                </p:cTn>
                              </p:par>
                              <p:par>
                                <p:cTn id="11" presetID="22" presetClass="entr" presetSubtype="4" fill="hold" grpId="0" nodeType="withEffect">
                                  <p:stCondLst>
                                    <p:cond delay="700"/>
                                  </p:stCondLst>
                                  <p:childTnLst>
                                    <p:set>
                                      <p:cBhvr>
                                        <p:cTn id="1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ipe(down)">
                                      <p:cBhvr>
                                        <p:cTn id="13" dur="750"/>
                                        <p:tgtEl>
                                          <p:spTgt spid="10">
                                            <p:graphicEl>
                                              <a:chart seriesIdx="-4" categoryIdx="1" bldStep="category"/>
                                            </p:graphicEl>
                                          </p:spTgt>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ipe(left)">
                                      <p:cBhvr>
                                        <p:cTn id="16" dur="750"/>
                                        <p:tgtEl>
                                          <p:spTgt spid="10">
                                            <p:graphicEl>
                                              <a:chart seriesIdx="-4" categoryIdx="2" bldStep="category"/>
                                            </p:graphicEl>
                                          </p:spTgt>
                                        </p:tgtEl>
                                      </p:cBhvr>
                                    </p:animEffect>
                                  </p:childTnLst>
                                </p:cTn>
                              </p:par>
                              <p:par>
                                <p:cTn id="17" presetID="2" presetClass="entr" presetSubtype="2" fill="hold" grpId="0" nodeType="withEffect">
                                  <p:stCondLst>
                                    <p:cond delay="10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1+#ppt_w/2"/>
                                          </p:val>
                                        </p:tav>
                                        <p:tav tm="100000">
                                          <p:val>
                                            <p:strVal val="#ppt_x"/>
                                          </p:val>
                                        </p:tav>
                                      </p:tavLst>
                                    </p:anim>
                                    <p:anim calcmode="lin" valueType="num">
                                      <p:cBhvr additive="base">
                                        <p:cTn id="20" dur="10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2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000" fill="hold"/>
                                        <p:tgtEl>
                                          <p:spTgt spid="33"/>
                                        </p:tgtEl>
                                        <p:attrNameLst>
                                          <p:attrName>ppt_x</p:attrName>
                                        </p:attrNameLst>
                                      </p:cBhvr>
                                      <p:tavLst>
                                        <p:tav tm="0">
                                          <p:val>
                                            <p:strVal val="1+#ppt_w/2"/>
                                          </p:val>
                                        </p:tav>
                                        <p:tav tm="100000">
                                          <p:val>
                                            <p:strVal val="#ppt_x"/>
                                          </p:val>
                                        </p:tav>
                                      </p:tavLst>
                                    </p:anim>
                                    <p:anim calcmode="lin" valueType="num">
                                      <p:cBhvr additive="base">
                                        <p:cTn id="24" dur="10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4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1+#ppt_w/2"/>
                                          </p:val>
                                        </p:tav>
                                        <p:tav tm="100000">
                                          <p:val>
                                            <p:strVal val="#ppt_x"/>
                                          </p:val>
                                        </p:tav>
                                      </p:tavLst>
                                    </p:anim>
                                    <p:anim calcmode="lin" valueType="num">
                                      <p:cBhvr additive="base">
                                        <p:cTn id="28" dur="1000" fill="hold"/>
                                        <p:tgtEl>
                                          <p:spTgt spid="35"/>
                                        </p:tgtEl>
                                        <p:attrNameLst>
                                          <p:attrName>ppt_y</p:attrName>
                                        </p:attrNameLst>
                                      </p:cBhvr>
                                      <p:tavLst>
                                        <p:tav tm="0">
                                          <p:val>
                                            <p:strVal val="#ppt_y"/>
                                          </p:val>
                                        </p:tav>
                                        <p:tav tm="100000">
                                          <p:val>
                                            <p:strVal val="#ppt_y"/>
                                          </p:val>
                                        </p:tav>
                                      </p:tavLst>
                                    </p:anim>
                                  </p:childTnLst>
                                </p:cTn>
                              </p:par>
                              <p:par>
                                <p:cTn id="29" presetID="22" presetClass="entr" presetSubtype="8" fill="hold" grpId="0" nodeType="withEffect">
                                  <p:stCondLst>
                                    <p:cond delay="170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par>
                                <p:cTn id="32" presetID="2" presetClass="entr" presetSubtype="8" fill="hold" grpId="0" nodeType="withEffect">
                                  <p:stCondLst>
                                    <p:cond delay="20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0-#ppt_w/2"/>
                                          </p:val>
                                        </p:tav>
                                        <p:tav tm="100000">
                                          <p:val>
                                            <p:strVal val="#ppt_x"/>
                                          </p:val>
                                        </p:tav>
                                      </p:tavLst>
                                    </p:anim>
                                    <p:anim calcmode="lin" valueType="num">
                                      <p:cBhvr additive="base">
                                        <p:cTn id="35" dur="10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22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000" fill="hold"/>
                                        <p:tgtEl>
                                          <p:spTgt spid="22"/>
                                        </p:tgtEl>
                                        <p:attrNameLst>
                                          <p:attrName>ppt_x</p:attrName>
                                        </p:attrNameLst>
                                      </p:cBhvr>
                                      <p:tavLst>
                                        <p:tav tm="0">
                                          <p:val>
                                            <p:strVal val="0-#ppt_w/2"/>
                                          </p:val>
                                        </p:tav>
                                        <p:tav tm="100000">
                                          <p:val>
                                            <p:strVal val="#ppt_x"/>
                                          </p:val>
                                        </p:tav>
                                      </p:tavLst>
                                    </p:anim>
                                    <p:anim calcmode="lin" valueType="num">
                                      <p:cBhvr additive="base">
                                        <p:cTn id="39" dur="10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26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1000" fill="hold"/>
                                        <p:tgtEl>
                                          <p:spTgt spid="19"/>
                                        </p:tgtEl>
                                        <p:attrNameLst>
                                          <p:attrName>ppt_x</p:attrName>
                                        </p:attrNameLst>
                                      </p:cBhvr>
                                      <p:tavLst>
                                        <p:tav tm="0">
                                          <p:val>
                                            <p:strVal val="0-#ppt_w/2"/>
                                          </p:val>
                                        </p:tav>
                                        <p:tav tm="100000">
                                          <p:val>
                                            <p:strVal val="#ppt_x"/>
                                          </p:val>
                                        </p:tav>
                                      </p:tavLst>
                                    </p:anim>
                                    <p:anim calcmode="lin" valueType="num">
                                      <p:cBhvr additive="base">
                                        <p:cTn id="43" dur="1000" fill="hold"/>
                                        <p:tgtEl>
                                          <p:spTgt spid="1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30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1000" fill="hold"/>
                                        <p:tgtEl>
                                          <p:spTgt spid="17"/>
                                        </p:tgtEl>
                                        <p:attrNameLst>
                                          <p:attrName>ppt_x</p:attrName>
                                        </p:attrNameLst>
                                      </p:cBhvr>
                                      <p:tavLst>
                                        <p:tav tm="0">
                                          <p:val>
                                            <p:strVal val="0-#ppt_w/2"/>
                                          </p:val>
                                        </p:tav>
                                        <p:tav tm="100000">
                                          <p:val>
                                            <p:strVal val="#ppt_x"/>
                                          </p:val>
                                        </p:tav>
                                      </p:tavLst>
                                    </p:anim>
                                    <p:anim calcmode="lin" valueType="num">
                                      <p:cBhvr additive="base">
                                        <p:cTn id="47" dur="1000" fill="hold"/>
                                        <p:tgtEl>
                                          <p:spTgt spid="17"/>
                                        </p:tgtEl>
                                        <p:attrNameLst>
                                          <p:attrName>ppt_y</p:attrName>
                                        </p:attrNameLst>
                                      </p:cBhvr>
                                      <p:tavLst>
                                        <p:tav tm="0">
                                          <p:val>
                                            <p:strVal val="#ppt_y"/>
                                          </p:val>
                                        </p:tav>
                                        <p:tav tm="100000">
                                          <p:val>
                                            <p:strVal val="#ppt_y"/>
                                          </p:val>
                                        </p:tav>
                                      </p:tavLst>
                                    </p:anim>
                                  </p:childTnLst>
                                </p:cTn>
                              </p:par>
                              <p:par>
                                <p:cTn id="48" presetID="42" presetClass="entr" presetSubtype="0" fill="hold" nodeType="withEffect">
                                  <p:stCondLst>
                                    <p:cond delay="28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750"/>
                                        <p:tgtEl>
                                          <p:spTgt spid="30"/>
                                        </p:tgtEl>
                                      </p:cBhvr>
                                    </p:animEffect>
                                    <p:anim calcmode="lin" valueType="num">
                                      <p:cBhvr>
                                        <p:cTn id="51" dur="750" fill="hold"/>
                                        <p:tgtEl>
                                          <p:spTgt spid="30"/>
                                        </p:tgtEl>
                                        <p:attrNameLst>
                                          <p:attrName>ppt_x</p:attrName>
                                        </p:attrNameLst>
                                      </p:cBhvr>
                                      <p:tavLst>
                                        <p:tav tm="0">
                                          <p:val>
                                            <p:strVal val="#ppt_x"/>
                                          </p:val>
                                        </p:tav>
                                        <p:tav tm="100000">
                                          <p:val>
                                            <p:strVal val="#ppt_x"/>
                                          </p:val>
                                        </p:tav>
                                      </p:tavLst>
                                    </p:anim>
                                    <p:anim calcmode="lin" valueType="num">
                                      <p:cBhvr>
                                        <p:cTn id="52" dur="750" fill="hold"/>
                                        <p:tgtEl>
                                          <p:spTgt spid="3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30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750"/>
                                        <p:tgtEl>
                                          <p:spTgt spid="27"/>
                                        </p:tgtEl>
                                      </p:cBhvr>
                                    </p:animEffect>
                                    <p:anim calcmode="lin" valueType="num">
                                      <p:cBhvr>
                                        <p:cTn id="56" dur="750" fill="hold"/>
                                        <p:tgtEl>
                                          <p:spTgt spid="27"/>
                                        </p:tgtEl>
                                        <p:attrNameLst>
                                          <p:attrName>ppt_x</p:attrName>
                                        </p:attrNameLst>
                                      </p:cBhvr>
                                      <p:tavLst>
                                        <p:tav tm="0">
                                          <p:val>
                                            <p:strVal val="#ppt_x"/>
                                          </p:val>
                                        </p:tav>
                                        <p:tav tm="100000">
                                          <p:val>
                                            <p:strVal val="#ppt_x"/>
                                          </p:val>
                                        </p:tav>
                                      </p:tavLst>
                                    </p:anim>
                                    <p:anim calcmode="lin" valueType="num">
                                      <p:cBhvr>
                                        <p:cTn id="57" dur="75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320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750"/>
                                        <p:tgtEl>
                                          <p:spTgt spid="24"/>
                                        </p:tgtEl>
                                      </p:cBhvr>
                                    </p:animEffect>
                                    <p:anim calcmode="lin" valueType="num">
                                      <p:cBhvr>
                                        <p:cTn id="61" dur="750" fill="hold"/>
                                        <p:tgtEl>
                                          <p:spTgt spid="24"/>
                                        </p:tgtEl>
                                        <p:attrNameLst>
                                          <p:attrName>ppt_x</p:attrName>
                                        </p:attrNameLst>
                                      </p:cBhvr>
                                      <p:tavLst>
                                        <p:tav tm="0">
                                          <p:val>
                                            <p:strVal val="#ppt_x"/>
                                          </p:val>
                                        </p:tav>
                                        <p:tav tm="100000">
                                          <p:val>
                                            <p:strVal val="#ppt_x"/>
                                          </p:val>
                                        </p:tav>
                                      </p:tavLst>
                                    </p:anim>
                                    <p:anim calcmode="lin" valueType="num">
                                      <p:cBhvr>
                                        <p:cTn id="62" dur="75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50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50"/>
                                        <p:tgtEl>
                                          <p:spTgt spid="11"/>
                                        </p:tgtEl>
                                      </p:cBhvr>
                                    </p:animEffect>
                                    <p:anim calcmode="lin" valueType="num">
                                      <p:cBhvr>
                                        <p:cTn id="66" dur="750" fill="hold"/>
                                        <p:tgtEl>
                                          <p:spTgt spid="11"/>
                                        </p:tgtEl>
                                        <p:attrNameLst>
                                          <p:attrName>ppt_x</p:attrName>
                                        </p:attrNameLst>
                                      </p:cBhvr>
                                      <p:tavLst>
                                        <p:tav tm="0">
                                          <p:val>
                                            <p:strVal val="#ppt_x"/>
                                          </p:val>
                                        </p:tav>
                                        <p:tav tm="100000">
                                          <p:val>
                                            <p:strVal val="#ppt_x"/>
                                          </p:val>
                                        </p:tav>
                                      </p:tavLst>
                                    </p:anim>
                                    <p:anim calcmode="lin" valueType="num">
                                      <p:cBhvr>
                                        <p:cTn id="67"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0" grpId="0" uiExpand="1">
        <p:bldSub>
          <a:bldChart bld="category"/>
        </p:bldSub>
      </p:bldGraphic>
      <p:bldP spid="17" grpId="0" animBg="1"/>
      <p:bldP spid="22" grpId="0" animBg="1"/>
      <p:bldP spid="23" grpId="0" animBg="1"/>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9" name="图片 8"/>
          <p:cNvPicPr>
            <a:picLocks noChangeAspect="1"/>
          </p:cNvPicPr>
          <p:nvPr/>
        </p:nvPicPr>
        <p:blipFill rotWithShape="1">
          <a:blip r:embed="rId4"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5"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01</a:t>
              </a:r>
              <a:endParaRPr lang="zh-CN" altLang="en-US" sz="2400" b="1" dirty="0">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r>
              <a:rPr lang="zh-CN" altLang="en-US" sz="3600" b="1" dirty="0">
                <a:gradFill>
                  <a:gsLst>
                    <a:gs pos="2000">
                      <a:srgbClr val="F9F7C0"/>
                    </a:gs>
                    <a:gs pos="83000">
                      <a:srgbClr val="B38633"/>
                    </a:gs>
                    <a:gs pos="100000">
                      <a:srgbClr val="F9F7C0"/>
                    </a:gs>
                  </a:gsLst>
                  <a:lin ang="5400000" scaled="1"/>
                </a:gradFill>
                <a:cs typeface="+mn-ea"/>
                <a:sym typeface="+mn-lt"/>
              </a:rPr>
              <a:t>全年销售业绩回顾</a:t>
            </a:r>
          </a:p>
        </p:txBody>
      </p:sp>
      <p:graphicFrame>
        <p:nvGraphicFramePr>
          <p:cNvPr id="57" name="图表 56"/>
          <p:cNvGraphicFramePr/>
          <p:nvPr/>
        </p:nvGraphicFramePr>
        <p:xfrm>
          <a:off x="5230813" y="2443772"/>
          <a:ext cx="7162800" cy="3752554"/>
        </p:xfrm>
        <a:graphic>
          <a:graphicData uri="http://schemas.openxmlformats.org/drawingml/2006/chart">
            <c:chart xmlns:c="http://schemas.openxmlformats.org/drawingml/2006/chart" xmlns:r="http://schemas.openxmlformats.org/officeDocument/2006/relationships" r:id="rId6"/>
          </a:graphicData>
        </a:graphic>
      </p:graphicFrame>
      <p:grpSp>
        <p:nvGrpSpPr>
          <p:cNvPr id="58" name="组合 57"/>
          <p:cNvGrpSpPr/>
          <p:nvPr/>
        </p:nvGrpSpPr>
        <p:grpSpPr>
          <a:xfrm>
            <a:off x="1137119" y="2332679"/>
            <a:ext cx="3234392" cy="1038841"/>
            <a:chOff x="364207" y="560164"/>
            <a:chExt cx="2425794" cy="861728"/>
          </a:xfrm>
        </p:grpSpPr>
        <p:sp>
          <p:nvSpPr>
            <p:cNvPr id="59" name="文本框 66"/>
            <p:cNvSpPr txBox="1">
              <a:spLocks noChangeArrowheads="1"/>
            </p:cNvSpPr>
            <p:nvPr/>
          </p:nvSpPr>
          <p:spPr bwMode="auto">
            <a:xfrm>
              <a:off x="397706" y="965750"/>
              <a:ext cx="2392295" cy="45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defRPr/>
              </a:pPr>
              <a:r>
                <a:rPr lang="en-US" altLang="zh-CN" sz="1065" dirty="0">
                  <a:solidFill>
                    <a:srgbClr val="FBE29E"/>
                  </a:solidFill>
                  <a:latin typeface="+mn-lt"/>
                  <a:ea typeface="+mn-ea"/>
                  <a:cs typeface="+mn-ea"/>
                  <a:sym typeface="+mn-lt"/>
                </a:rPr>
                <a:t>this is a sample text. insert your desired text here. Again. this is a dummy text.</a:t>
              </a:r>
              <a:endParaRPr lang="zh-CN" altLang="en-US" sz="1065" dirty="0">
                <a:solidFill>
                  <a:srgbClr val="FBE29E"/>
                </a:solidFill>
                <a:latin typeface="+mn-lt"/>
                <a:ea typeface="+mn-ea"/>
                <a:cs typeface="+mn-ea"/>
                <a:sym typeface="+mn-lt"/>
              </a:endParaRPr>
            </a:p>
          </p:txBody>
        </p:sp>
        <p:sp>
          <p:nvSpPr>
            <p:cNvPr id="60" name="文本框 13"/>
            <p:cNvSpPr txBox="1">
              <a:spLocks noChangeArrowheads="1"/>
            </p:cNvSpPr>
            <p:nvPr/>
          </p:nvSpPr>
          <p:spPr bwMode="auto">
            <a:xfrm>
              <a:off x="364207" y="560164"/>
              <a:ext cx="479939" cy="4850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defPPr>
                <a:defRPr lang="zh-CN"/>
              </a:defPPr>
              <a:lvl1pPr eaLnBrk="1" hangingPunct="1">
                <a:defRPr sz="9600">
                  <a:latin typeface="Arial Black" panose="020B0A0402010202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defTabSz="914400" fontAlgn="base">
                <a:spcBef>
                  <a:spcPct val="0"/>
                </a:spcBef>
                <a:spcAft>
                  <a:spcPct val="0"/>
                </a:spcAft>
                <a:defRPr/>
              </a:pPr>
              <a:r>
                <a:rPr lang="en-US" altLang="zh-CN" sz="3200" dirty="0">
                  <a:solidFill>
                    <a:srgbClr val="FBE29E"/>
                  </a:solidFill>
                  <a:latin typeface="+mn-lt"/>
                  <a:ea typeface="+mn-ea"/>
                  <a:cs typeface="+mn-ea"/>
                  <a:sym typeface="+mn-lt"/>
                </a:rPr>
                <a:t>01</a:t>
              </a:r>
              <a:endParaRPr lang="zh-CN" altLang="en-US" sz="3200" dirty="0">
                <a:solidFill>
                  <a:srgbClr val="FBE29E"/>
                </a:solidFill>
                <a:latin typeface="+mn-lt"/>
                <a:ea typeface="+mn-ea"/>
                <a:cs typeface="+mn-ea"/>
                <a:sym typeface="+mn-lt"/>
              </a:endParaRPr>
            </a:p>
          </p:txBody>
        </p:sp>
      </p:grpSp>
      <p:grpSp>
        <p:nvGrpSpPr>
          <p:cNvPr id="67" name="组合 66"/>
          <p:cNvGrpSpPr/>
          <p:nvPr/>
        </p:nvGrpSpPr>
        <p:grpSpPr>
          <a:xfrm>
            <a:off x="755650" y="2331430"/>
            <a:ext cx="278185" cy="1014545"/>
            <a:chOff x="78105" y="557926"/>
            <a:chExt cx="208639" cy="841574"/>
          </a:xfrm>
        </p:grpSpPr>
        <p:sp>
          <p:nvSpPr>
            <p:cNvPr id="68" name="自由: 形状 35"/>
            <p:cNvSpPr/>
            <p:nvPr/>
          </p:nvSpPr>
          <p:spPr>
            <a:xfrm>
              <a:off x="78105" y="571500"/>
              <a:ext cx="0" cy="828000"/>
            </a:xfrm>
            <a:custGeom>
              <a:avLst/>
              <a:gdLst>
                <a:gd name="connsiteX0" fmla="*/ 0 w 0"/>
                <a:gd name="connsiteY0" fmla="*/ 0 h 769620"/>
                <a:gd name="connsiteX1" fmla="*/ 0 w 0"/>
                <a:gd name="connsiteY1" fmla="*/ 769620 h 769620"/>
              </a:gdLst>
              <a:ahLst/>
              <a:cxnLst>
                <a:cxn ang="0">
                  <a:pos x="connsiteX0" y="connsiteY0"/>
                </a:cxn>
                <a:cxn ang="0">
                  <a:pos x="connsiteX1" y="connsiteY1"/>
                </a:cxn>
              </a:cxnLst>
              <a:rect l="l" t="t" r="r" b="b"/>
              <a:pathLst>
                <a:path h="769620">
                  <a:moveTo>
                    <a:pt x="0" y="0"/>
                  </a:moveTo>
                  <a:lnTo>
                    <a:pt x="0" y="769620"/>
                  </a:lnTo>
                </a:path>
              </a:pathLst>
            </a:custGeom>
            <a:noFill/>
            <a:ln w="57150">
              <a:solidFill>
                <a:srgbClr val="B38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dirty="0">
                <a:solidFill>
                  <a:schemeClr val="bg1"/>
                </a:solidFill>
                <a:cs typeface="+mn-ea"/>
                <a:sym typeface="+mn-lt"/>
              </a:endParaRPr>
            </a:p>
          </p:txBody>
        </p:sp>
        <p:sp>
          <p:nvSpPr>
            <p:cNvPr id="69" name="矩形 68"/>
            <p:cNvSpPr/>
            <p:nvPr/>
          </p:nvSpPr>
          <p:spPr>
            <a:xfrm rot="16200000">
              <a:off x="-184092" y="882519"/>
              <a:ext cx="795430" cy="146243"/>
            </a:xfrm>
            <a:prstGeom prst="rect">
              <a:avLst/>
            </a:prstGeom>
          </p:spPr>
          <p:txBody>
            <a:bodyPr wrap="none">
              <a:spAutoFit/>
            </a:bodyPr>
            <a:lstStyle/>
            <a:p>
              <a:pPr defTabSz="914400" eaLnBrk="0" fontAlgn="base" hangingPunct="0">
                <a:spcBef>
                  <a:spcPct val="0"/>
                </a:spcBef>
                <a:spcAft>
                  <a:spcPct val="0"/>
                </a:spcAft>
              </a:pPr>
              <a:r>
                <a:rPr lang="en-US" altLang="zh-CN" sz="665" dirty="0">
                  <a:solidFill>
                    <a:schemeClr val="bg1"/>
                  </a:solidFill>
                  <a:cs typeface="+mn-ea"/>
                  <a:sym typeface="+mn-lt"/>
                </a:rPr>
                <a:t>YOUR TITLE HERE</a:t>
              </a:r>
              <a:endParaRPr lang="zh-CN" altLang="en-US" sz="665" dirty="0">
                <a:solidFill>
                  <a:schemeClr val="bg1"/>
                </a:solidFill>
                <a:cs typeface="+mn-ea"/>
                <a:sym typeface="+mn-lt"/>
              </a:endParaRPr>
            </a:p>
          </p:txBody>
        </p:sp>
      </p:grpSp>
      <p:grpSp>
        <p:nvGrpSpPr>
          <p:cNvPr id="76" name="组合 75"/>
          <p:cNvGrpSpPr/>
          <p:nvPr/>
        </p:nvGrpSpPr>
        <p:grpSpPr>
          <a:xfrm>
            <a:off x="1137119" y="3623876"/>
            <a:ext cx="3234392" cy="1038841"/>
            <a:chOff x="364207" y="560164"/>
            <a:chExt cx="2425794" cy="861728"/>
          </a:xfrm>
        </p:grpSpPr>
        <p:sp>
          <p:nvSpPr>
            <p:cNvPr id="77" name="文本框 66"/>
            <p:cNvSpPr txBox="1">
              <a:spLocks noChangeArrowheads="1"/>
            </p:cNvSpPr>
            <p:nvPr/>
          </p:nvSpPr>
          <p:spPr bwMode="auto">
            <a:xfrm>
              <a:off x="397706" y="965750"/>
              <a:ext cx="2392295" cy="45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defRPr/>
              </a:pPr>
              <a:r>
                <a:rPr lang="en-US" altLang="zh-CN" sz="1065" dirty="0">
                  <a:solidFill>
                    <a:srgbClr val="FBE29E"/>
                  </a:solidFill>
                  <a:latin typeface="+mn-lt"/>
                  <a:ea typeface="+mn-ea"/>
                  <a:cs typeface="+mn-ea"/>
                  <a:sym typeface="+mn-lt"/>
                </a:rPr>
                <a:t>this is a sample text. insert your desired text here. Again. this is a dummy text.</a:t>
              </a:r>
              <a:endParaRPr lang="zh-CN" altLang="en-US" sz="1065" dirty="0">
                <a:solidFill>
                  <a:srgbClr val="FBE29E"/>
                </a:solidFill>
                <a:latin typeface="+mn-lt"/>
                <a:ea typeface="+mn-ea"/>
                <a:cs typeface="+mn-ea"/>
                <a:sym typeface="+mn-lt"/>
              </a:endParaRPr>
            </a:p>
          </p:txBody>
        </p:sp>
        <p:sp>
          <p:nvSpPr>
            <p:cNvPr id="78" name="文本框 13"/>
            <p:cNvSpPr txBox="1">
              <a:spLocks noChangeArrowheads="1"/>
            </p:cNvSpPr>
            <p:nvPr/>
          </p:nvSpPr>
          <p:spPr bwMode="auto">
            <a:xfrm>
              <a:off x="364207" y="560164"/>
              <a:ext cx="479939" cy="4850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defPPr>
                <a:defRPr lang="zh-CN"/>
              </a:defPPr>
              <a:lvl1pPr eaLnBrk="1" hangingPunct="1">
                <a:defRPr sz="9600">
                  <a:latin typeface="Arial Black" panose="020B0A0402010202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defTabSz="914400" fontAlgn="base">
                <a:spcBef>
                  <a:spcPct val="0"/>
                </a:spcBef>
                <a:spcAft>
                  <a:spcPct val="0"/>
                </a:spcAft>
                <a:defRPr/>
              </a:pPr>
              <a:r>
                <a:rPr lang="en-US" altLang="zh-CN" sz="3200" dirty="0">
                  <a:solidFill>
                    <a:srgbClr val="FBE29E"/>
                  </a:solidFill>
                  <a:latin typeface="+mn-lt"/>
                  <a:ea typeface="+mn-ea"/>
                  <a:cs typeface="+mn-ea"/>
                  <a:sym typeface="+mn-lt"/>
                </a:rPr>
                <a:t>02</a:t>
              </a:r>
              <a:endParaRPr lang="zh-CN" altLang="en-US" sz="3200" dirty="0">
                <a:solidFill>
                  <a:srgbClr val="FBE29E"/>
                </a:solidFill>
                <a:latin typeface="+mn-lt"/>
                <a:ea typeface="+mn-ea"/>
                <a:cs typeface="+mn-ea"/>
                <a:sym typeface="+mn-lt"/>
              </a:endParaRPr>
            </a:p>
          </p:txBody>
        </p:sp>
      </p:grpSp>
      <p:grpSp>
        <p:nvGrpSpPr>
          <p:cNvPr id="79" name="组合 78"/>
          <p:cNvGrpSpPr/>
          <p:nvPr/>
        </p:nvGrpSpPr>
        <p:grpSpPr>
          <a:xfrm>
            <a:off x="755650" y="3622627"/>
            <a:ext cx="278185" cy="1014545"/>
            <a:chOff x="78105" y="557926"/>
            <a:chExt cx="208639" cy="841574"/>
          </a:xfrm>
        </p:grpSpPr>
        <p:sp>
          <p:nvSpPr>
            <p:cNvPr id="80" name="自由: 形状 35"/>
            <p:cNvSpPr/>
            <p:nvPr/>
          </p:nvSpPr>
          <p:spPr>
            <a:xfrm>
              <a:off x="78105" y="571500"/>
              <a:ext cx="0" cy="828000"/>
            </a:xfrm>
            <a:custGeom>
              <a:avLst/>
              <a:gdLst>
                <a:gd name="connsiteX0" fmla="*/ 0 w 0"/>
                <a:gd name="connsiteY0" fmla="*/ 0 h 769620"/>
                <a:gd name="connsiteX1" fmla="*/ 0 w 0"/>
                <a:gd name="connsiteY1" fmla="*/ 769620 h 769620"/>
              </a:gdLst>
              <a:ahLst/>
              <a:cxnLst>
                <a:cxn ang="0">
                  <a:pos x="connsiteX0" y="connsiteY0"/>
                </a:cxn>
                <a:cxn ang="0">
                  <a:pos x="connsiteX1" y="connsiteY1"/>
                </a:cxn>
              </a:cxnLst>
              <a:rect l="l" t="t" r="r" b="b"/>
              <a:pathLst>
                <a:path h="769620">
                  <a:moveTo>
                    <a:pt x="0" y="0"/>
                  </a:moveTo>
                  <a:lnTo>
                    <a:pt x="0" y="769620"/>
                  </a:lnTo>
                </a:path>
              </a:pathLst>
            </a:custGeom>
            <a:noFill/>
            <a:ln w="57150">
              <a:solidFill>
                <a:srgbClr val="B38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dirty="0">
                <a:solidFill>
                  <a:schemeClr val="bg1"/>
                </a:solidFill>
                <a:cs typeface="+mn-ea"/>
                <a:sym typeface="+mn-lt"/>
              </a:endParaRPr>
            </a:p>
          </p:txBody>
        </p:sp>
        <p:sp>
          <p:nvSpPr>
            <p:cNvPr id="81" name="矩形 80"/>
            <p:cNvSpPr/>
            <p:nvPr/>
          </p:nvSpPr>
          <p:spPr>
            <a:xfrm rot="16200000">
              <a:off x="-184092" y="882519"/>
              <a:ext cx="795430" cy="146243"/>
            </a:xfrm>
            <a:prstGeom prst="rect">
              <a:avLst/>
            </a:prstGeom>
          </p:spPr>
          <p:txBody>
            <a:bodyPr wrap="none">
              <a:spAutoFit/>
            </a:bodyPr>
            <a:lstStyle/>
            <a:p>
              <a:pPr defTabSz="914400" eaLnBrk="0" fontAlgn="base" hangingPunct="0">
                <a:spcBef>
                  <a:spcPct val="0"/>
                </a:spcBef>
                <a:spcAft>
                  <a:spcPct val="0"/>
                </a:spcAft>
              </a:pPr>
              <a:r>
                <a:rPr lang="en-US" altLang="zh-CN" sz="665" dirty="0">
                  <a:solidFill>
                    <a:schemeClr val="bg1"/>
                  </a:solidFill>
                  <a:cs typeface="+mn-ea"/>
                  <a:sym typeface="+mn-lt"/>
                </a:rPr>
                <a:t>YOUR TITLE HERE</a:t>
              </a:r>
              <a:endParaRPr lang="zh-CN" altLang="en-US" sz="665" dirty="0">
                <a:solidFill>
                  <a:schemeClr val="bg1"/>
                </a:solidFill>
                <a:cs typeface="+mn-ea"/>
                <a:sym typeface="+mn-lt"/>
              </a:endParaRPr>
            </a:p>
          </p:txBody>
        </p:sp>
      </p:grpSp>
      <p:grpSp>
        <p:nvGrpSpPr>
          <p:cNvPr id="82" name="组合 81"/>
          <p:cNvGrpSpPr/>
          <p:nvPr/>
        </p:nvGrpSpPr>
        <p:grpSpPr>
          <a:xfrm>
            <a:off x="1137119" y="4910686"/>
            <a:ext cx="3234392" cy="1038841"/>
            <a:chOff x="364207" y="560164"/>
            <a:chExt cx="2425794" cy="861728"/>
          </a:xfrm>
        </p:grpSpPr>
        <p:sp>
          <p:nvSpPr>
            <p:cNvPr id="83" name="文本框 66"/>
            <p:cNvSpPr txBox="1">
              <a:spLocks noChangeArrowheads="1"/>
            </p:cNvSpPr>
            <p:nvPr/>
          </p:nvSpPr>
          <p:spPr bwMode="auto">
            <a:xfrm>
              <a:off x="397706" y="965750"/>
              <a:ext cx="2392295" cy="45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914400" fontAlgn="base">
                <a:lnSpc>
                  <a:spcPts val="1865"/>
                </a:lnSpc>
                <a:spcBef>
                  <a:spcPct val="0"/>
                </a:spcBef>
                <a:spcAft>
                  <a:spcPct val="0"/>
                </a:spcAft>
                <a:defRPr/>
              </a:pPr>
              <a:r>
                <a:rPr lang="en-US" altLang="zh-CN" sz="1065" dirty="0">
                  <a:solidFill>
                    <a:srgbClr val="FBE29E"/>
                  </a:solidFill>
                  <a:latin typeface="+mn-lt"/>
                  <a:ea typeface="+mn-ea"/>
                  <a:cs typeface="+mn-ea"/>
                  <a:sym typeface="+mn-lt"/>
                </a:rPr>
                <a:t>this is a sample text. insert your desired text here. Again. this is a dummy text.</a:t>
              </a:r>
              <a:endParaRPr lang="zh-CN" altLang="en-US" sz="1065" dirty="0">
                <a:solidFill>
                  <a:srgbClr val="FBE29E"/>
                </a:solidFill>
                <a:latin typeface="+mn-lt"/>
                <a:ea typeface="+mn-ea"/>
                <a:cs typeface="+mn-ea"/>
                <a:sym typeface="+mn-lt"/>
              </a:endParaRPr>
            </a:p>
          </p:txBody>
        </p:sp>
        <p:sp>
          <p:nvSpPr>
            <p:cNvPr id="84" name="文本框 13"/>
            <p:cNvSpPr txBox="1">
              <a:spLocks noChangeArrowheads="1"/>
            </p:cNvSpPr>
            <p:nvPr/>
          </p:nvSpPr>
          <p:spPr bwMode="auto">
            <a:xfrm>
              <a:off x="364207" y="560164"/>
              <a:ext cx="479939" cy="48507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defPPr>
                <a:defRPr lang="zh-CN"/>
              </a:defPPr>
              <a:lvl1pPr eaLnBrk="1" hangingPunct="1">
                <a:defRPr sz="9600">
                  <a:latin typeface="Arial Black" panose="020B0A0402010202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eaLnBrk="0" fontAlgn="base" hangingPunct="0">
                <a:spcBef>
                  <a:spcPct val="0"/>
                </a:spcBef>
                <a:spcAft>
                  <a:spcPct val="0"/>
                </a:spcAft>
              </a:lvl6pPr>
              <a:lvl7pPr marL="2971800" indent="-228600" defTabSz="685800" eaLnBrk="0" fontAlgn="base" hangingPunct="0">
                <a:spcBef>
                  <a:spcPct val="0"/>
                </a:spcBef>
                <a:spcAft>
                  <a:spcPct val="0"/>
                </a:spcAft>
              </a:lvl7pPr>
              <a:lvl8pPr marL="3429000" indent="-228600" defTabSz="685800" eaLnBrk="0" fontAlgn="base" hangingPunct="0">
                <a:spcBef>
                  <a:spcPct val="0"/>
                </a:spcBef>
                <a:spcAft>
                  <a:spcPct val="0"/>
                </a:spcAft>
              </a:lvl8pPr>
              <a:lvl9pPr marL="3886200" indent="-228600" defTabSz="685800" eaLnBrk="0" fontAlgn="base" hangingPunct="0">
                <a:spcBef>
                  <a:spcPct val="0"/>
                </a:spcBef>
                <a:spcAft>
                  <a:spcPct val="0"/>
                </a:spcAft>
              </a:lvl9pPr>
            </a:lstStyle>
            <a:p>
              <a:pPr defTabSz="914400" fontAlgn="base">
                <a:spcBef>
                  <a:spcPct val="0"/>
                </a:spcBef>
                <a:spcAft>
                  <a:spcPct val="0"/>
                </a:spcAft>
                <a:defRPr/>
              </a:pPr>
              <a:r>
                <a:rPr lang="en-US" altLang="zh-CN" sz="3200" dirty="0">
                  <a:solidFill>
                    <a:srgbClr val="FBE29E"/>
                  </a:solidFill>
                  <a:latin typeface="+mn-lt"/>
                  <a:ea typeface="+mn-ea"/>
                  <a:cs typeface="+mn-ea"/>
                  <a:sym typeface="+mn-lt"/>
                </a:rPr>
                <a:t>03</a:t>
              </a:r>
              <a:endParaRPr lang="zh-CN" altLang="en-US" sz="3200" dirty="0">
                <a:solidFill>
                  <a:srgbClr val="FBE29E"/>
                </a:solidFill>
                <a:latin typeface="+mn-lt"/>
                <a:ea typeface="+mn-ea"/>
                <a:cs typeface="+mn-ea"/>
                <a:sym typeface="+mn-lt"/>
              </a:endParaRPr>
            </a:p>
          </p:txBody>
        </p:sp>
      </p:grpSp>
      <p:grpSp>
        <p:nvGrpSpPr>
          <p:cNvPr id="85" name="组合 84"/>
          <p:cNvGrpSpPr/>
          <p:nvPr/>
        </p:nvGrpSpPr>
        <p:grpSpPr>
          <a:xfrm>
            <a:off x="755650" y="4909437"/>
            <a:ext cx="278185" cy="1014545"/>
            <a:chOff x="78105" y="557926"/>
            <a:chExt cx="208639" cy="841574"/>
          </a:xfrm>
        </p:grpSpPr>
        <p:sp>
          <p:nvSpPr>
            <p:cNvPr id="86" name="自由: 形状 35"/>
            <p:cNvSpPr/>
            <p:nvPr/>
          </p:nvSpPr>
          <p:spPr>
            <a:xfrm>
              <a:off x="78105" y="571500"/>
              <a:ext cx="0" cy="828000"/>
            </a:xfrm>
            <a:custGeom>
              <a:avLst/>
              <a:gdLst>
                <a:gd name="connsiteX0" fmla="*/ 0 w 0"/>
                <a:gd name="connsiteY0" fmla="*/ 0 h 769620"/>
                <a:gd name="connsiteX1" fmla="*/ 0 w 0"/>
                <a:gd name="connsiteY1" fmla="*/ 769620 h 769620"/>
              </a:gdLst>
              <a:ahLst/>
              <a:cxnLst>
                <a:cxn ang="0">
                  <a:pos x="connsiteX0" y="connsiteY0"/>
                </a:cxn>
                <a:cxn ang="0">
                  <a:pos x="connsiteX1" y="connsiteY1"/>
                </a:cxn>
              </a:cxnLst>
              <a:rect l="l" t="t" r="r" b="b"/>
              <a:pathLst>
                <a:path h="769620">
                  <a:moveTo>
                    <a:pt x="0" y="0"/>
                  </a:moveTo>
                  <a:lnTo>
                    <a:pt x="0" y="769620"/>
                  </a:lnTo>
                </a:path>
              </a:pathLst>
            </a:custGeom>
            <a:noFill/>
            <a:ln w="57150">
              <a:solidFill>
                <a:srgbClr val="B38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735" dirty="0">
                <a:solidFill>
                  <a:schemeClr val="bg1"/>
                </a:solidFill>
                <a:cs typeface="+mn-ea"/>
                <a:sym typeface="+mn-lt"/>
              </a:endParaRPr>
            </a:p>
          </p:txBody>
        </p:sp>
        <p:sp>
          <p:nvSpPr>
            <p:cNvPr id="87" name="矩形 86"/>
            <p:cNvSpPr/>
            <p:nvPr/>
          </p:nvSpPr>
          <p:spPr>
            <a:xfrm rot="16200000">
              <a:off x="-184092" y="882519"/>
              <a:ext cx="795430" cy="146243"/>
            </a:xfrm>
            <a:prstGeom prst="rect">
              <a:avLst/>
            </a:prstGeom>
          </p:spPr>
          <p:txBody>
            <a:bodyPr wrap="none">
              <a:spAutoFit/>
            </a:bodyPr>
            <a:lstStyle/>
            <a:p>
              <a:pPr defTabSz="914400" eaLnBrk="0" fontAlgn="base" hangingPunct="0">
                <a:spcBef>
                  <a:spcPct val="0"/>
                </a:spcBef>
                <a:spcAft>
                  <a:spcPct val="0"/>
                </a:spcAft>
              </a:pPr>
              <a:r>
                <a:rPr lang="en-US" altLang="zh-CN" sz="665" dirty="0">
                  <a:solidFill>
                    <a:schemeClr val="bg1"/>
                  </a:solidFill>
                  <a:cs typeface="+mn-ea"/>
                  <a:sym typeface="+mn-lt"/>
                </a:rPr>
                <a:t>YOUR TITLE HERE</a:t>
              </a:r>
              <a:endParaRPr lang="zh-CN" altLang="en-US" sz="665"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12" presetClass="entr" presetSubtype="2" fill="hold" nodeType="withEffect">
                                  <p:stCondLst>
                                    <p:cond delay="10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1000"/>
                                        <p:tgtEl>
                                          <p:spTgt spid="58"/>
                                        </p:tgtEl>
                                        <p:attrNameLst>
                                          <p:attrName>ppt_x</p:attrName>
                                        </p:attrNameLst>
                                      </p:cBhvr>
                                      <p:tavLst>
                                        <p:tav tm="0">
                                          <p:val>
                                            <p:strVal val="#ppt_x+#ppt_w*1.125000"/>
                                          </p:val>
                                        </p:tav>
                                        <p:tav tm="100000">
                                          <p:val>
                                            <p:strVal val="#ppt_x"/>
                                          </p:val>
                                        </p:tav>
                                      </p:tavLst>
                                    </p:anim>
                                    <p:animEffect transition="in" filter="wipe(left)">
                                      <p:cBhvr>
                                        <p:cTn id="12" dur="1000"/>
                                        <p:tgtEl>
                                          <p:spTgt spid="58"/>
                                        </p:tgtEl>
                                      </p:cBhvr>
                                    </p:animEffect>
                                  </p:childTnLst>
                                </p:cTn>
                              </p:par>
                              <p:par>
                                <p:cTn id="13" presetID="42" presetClass="entr" presetSubtype="0" fill="hold" grpId="0" nodeType="withEffect">
                                  <p:stCondLst>
                                    <p:cond delay="300"/>
                                  </p:stCondLst>
                                  <p:childTnLst>
                                    <p:set>
                                      <p:cBhvr>
                                        <p:cTn id="14"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5" dur="1000"/>
                                        <p:tgtEl>
                                          <p:spTgt spid="57">
                                            <p:graphicEl>
                                              <a:chart seriesIdx="-3" categoryIdx="-3" bldStep="gridLegend"/>
                                            </p:graphicEl>
                                          </p:spTgt>
                                        </p:tgtEl>
                                      </p:cBhvr>
                                    </p:animEffect>
                                    <p:anim calcmode="lin" valueType="num">
                                      <p:cBhvr>
                                        <p:cTn id="16" dur="1000" fill="hold"/>
                                        <p:tgtEl>
                                          <p:spTgt spid="5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7" dur="1000" fill="hold"/>
                                        <p:tgtEl>
                                          <p:spTgt spid="57">
                                            <p:graphicEl>
                                              <a:chart seriesIdx="-3" categoryIdx="-3" bldStep="gridLegend"/>
                                            </p:graphic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57">
                                            <p:graphicEl>
                                              <a:chart seriesIdx="-4" categoryIdx="0" bldStep="category"/>
                                            </p:graphicEl>
                                          </p:spTgt>
                                        </p:tgtEl>
                                        <p:attrNameLst>
                                          <p:attrName>style.visibility</p:attrName>
                                        </p:attrNameLst>
                                      </p:cBhvr>
                                      <p:to>
                                        <p:strVal val="visible"/>
                                      </p:to>
                                    </p:set>
                                    <p:animEffect transition="in" filter="fade">
                                      <p:cBhvr>
                                        <p:cTn id="20" dur="1000"/>
                                        <p:tgtEl>
                                          <p:spTgt spid="57">
                                            <p:graphicEl>
                                              <a:chart seriesIdx="-4" categoryIdx="0" bldStep="category"/>
                                            </p:graphicEl>
                                          </p:spTgt>
                                        </p:tgtEl>
                                      </p:cBhvr>
                                    </p:animEffect>
                                    <p:anim calcmode="lin" valueType="num">
                                      <p:cBhvr>
                                        <p:cTn id="21" dur="1000" fill="hold"/>
                                        <p:tgtEl>
                                          <p:spTgt spid="5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2" dur="1000" fill="hold"/>
                                        <p:tgtEl>
                                          <p:spTgt spid="57">
                                            <p:graphicEl>
                                              <a:chart seriesIdx="-4" categoryIdx="0" bldStep="category"/>
                                            </p:graphic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00"/>
                                  </p:stCondLst>
                                  <p:childTnLst>
                                    <p:set>
                                      <p:cBhvr>
                                        <p:cTn id="24" dur="1" fill="hold">
                                          <p:stCondLst>
                                            <p:cond delay="0"/>
                                          </p:stCondLst>
                                        </p:cTn>
                                        <p:tgtEl>
                                          <p:spTgt spid="57">
                                            <p:graphicEl>
                                              <a:chart seriesIdx="-4" categoryIdx="1" bldStep="category"/>
                                            </p:graphicEl>
                                          </p:spTgt>
                                        </p:tgtEl>
                                        <p:attrNameLst>
                                          <p:attrName>style.visibility</p:attrName>
                                        </p:attrNameLst>
                                      </p:cBhvr>
                                      <p:to>
                                        <p:strVal val="visible"/>
                                      </p:to>
                                    </p:set>
                                    <p:animEffect transition="in" filter="fade">
                                      <p:cBhvr>
                                        <p:cTn id="25" dur="1000"/>
                                        <p:tgtEl>
                                          <p:spTgt spid="57">
                                            <p:graphicEl>
                                              <a:chart seriesIdx="-4" categoryIdx="1" bldStep="category"/>
                                            </p:graphicEl>
                                          </p:spTgt>
                                        </p:tgtEl>
                                      </p:cBhvr>
                                    </p:animEffect>
                                    <p:anim calcmode="lin" valueType="num">
                                      <p:cBhvr>
                                        <p:cTn id="26" dur="1000" fill="hold"/>
                                        <p:tgtEl>
                                          <p:spTgt spid="5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7" dur="1000" fill="hold"/>
                                        <p:tgtEl>
                                          <p:spTgt spid="57">
                                            <p:graphicEl>
                                              <a:chart seriesIdx="-4" categoryIdx="1" bldStep="category"/>
                                            </p:graphic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800"/>
                                  </p:stCondLst>
                                  <p:childTnLst>
                                    <p:set>
                                      <p:cBhvr>
                                        <p:cTn id="29" dur="1" fill="hold">
                                          <p:stCondLst>
                                            <p:cond delay="0"/>
                                          </p:stCondLst>
                                        </p:cTn>
                                        <p:tgtEl>
                                          <p:spTgt spid="57">
                                            <p:graphicEl>
                                              <a:chart seriesIdx="-4" categoryIdx="2" bldStep="category"/>
                                            </p:graphicEl>
                                          </p:spTgt>
                                        </p:tgtEl>
                                        <p:attrNameLst>
                                          <p:attrName>style.visibility</p:attrName>
                                        </p:attrNameLst>
                                      </p:cBhvr>
                                      <p:to>
                                        <p:strVal val="visible"/>
                                      </p:to>
                                    </p:set>
                                    <p:animEffect transition="in" filter="fade">
                                      <p:cBhvr>
                                        <p:cTn id="30" dur="1000"/>
                                        <p:tgtEl>
                                          <p:spTgt spid="57">
                                            <p:graphicEl>
                                              <a:chart seriesIdx="-4" categoryIdx="2" bldStep="category"/>
                                            </p:graphicEl>
                                          </p:spTgt>
                                        </p:tgtEl>
                                      </p:cBhvr>
                                    </p:animEffect>
                                    <p:anim calcmode="lin" valueType="num">
                                      <p:cBhvr>
                                        <p:cTn id="31" dur="1000" fill="hold"/>
                                        <p:tgtEl>
                                          <p:spTgt spid="5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2" dur="1000" fill="hold"/>
                                        <p:tgtEl>
                                          <p:spTgt spid="57">
                                            <p:graphicEl>
                                              <a:chart seriesIdx="-4" categoryIdx="2" bldStep="category"/>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000"/>
                                  </p:stCondLst>
                                  <p:childTnLst>
                                    <p:set>
                                      <p:cBhvr>
                                        <p:cTn id="34" dur="1" fill="hold">
                                          <p:stCondLst>
                                            <p:cond delay="0"/>
                                          </p:stCondLst>
                                        </p:cTn>
                                        <p:tgtEl>
                                          <p:spTgt spid="57">
                                            <p:graphicEl>
                                              <a:chart seriesIdx="-4" categoryIdx="3" bldStep="category"/>
                                            </p:graphicEl>
                                          </p:spTgt>
                                        </p:tgtEl>
                                        <p:attrNameLst>
                                          <p:attrName>style.visibility</p:attrName>
                                        </p:attrNameLst>
                                      </p:cBhvr>
                                      <p:to>
                                        <p:strVal val="visible"/>
                                      </p:to>
                                    </p:set>
                                    <p:animEffect transition="in" filter="fade">
                                      <p:cBhvr>
                                        <p:cTn id="35" dur="1000"/>
                                        <p:tgtEl>
                                          <p:spTgt spid="57">
                                            <p:graphicEl>
                                              <a:chart seriesIdx="-4" categoryIdx="3" bldStep="category"/>
                                            </p:graphicEl>
                                          </p:spTgt>
                                        </p:tgtEl>
                                      </p:cBhvr>
                                    </p:animEffect>
                                    <p:anim calcmode="lin" valueType="num">
                                      <p:cBhvr>
                                        <p:cTn id="36" dur="1000" fill="hold"/>
                                        <p:tgtEl>
                                          <p:spTgt spid="5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57">
                                            <p:graphicEl>
                                              <a:chart seriesIdx="-4" categoryIdx="3" bldStep="category"/>
                                            </p:graphic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300"/>
                                  </p:stCondLst>
                                  <p:childTnLst>
                                    <p:set>
                                      <p:cBhvr>
                                        <p:cTn id="39" dur="1" fill="hold">
                                          <p:stCondLst>
                                            <p:cond delay="0"/>
                                          </p:stCondLst>
                                        </p:cTn>
                                        <p:tgtEl>
                                          <p:spTgt spid="57">
                                            <p:graphicEl>
                                              <a:chart seriesIdx="-4" categoryIdx="4" bldStep="category"/>
                                            </p:graphicEl>
                                          </p:spTgt>
                                        </p:tgtEl>
                                        <p:attrNameLst>
                                          <p:attrName>style.visibility</p:attrName>
                                        </p:attrNameLst>
                                      </p:cBhvr>
                                      <p:to>
                                        <p:strVal val="visible"/>
                                      </p:to>
                                    </p:set>
                                    <p:animEffect transition="in" filter="fade">
                                      <p:cBhvr>
                                        <p:cTn id="40" dur="1000"/>
                                        <p:tgtEl>
                                          <p:spTgt spid="57">
                                            <p:graphicEl>
                                              <a:chart seriesIdx="-4" categoryIdx="4" bldStep="category"/>
                                            </p:graphicEl>
                                          </p:spTgt>
                                        </p:tgtEl>
                                      </p:cBhvr>
                                    </p:animEffect>
                                    <p:anim calcmode="lin" valueType="num">
                                      <p:cBhvr>
                                        <p:cTn id="41" dur="1000" fill="hold"/>
                                        <p:tgtEl>
                                          <p:spTgt spid="5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42" dur="1000" fill="hold"/>
                                        <p:tgtEl>
                                          <p:spTgt spid="57">
                                            <p:graphicEl>
                                              <a:chart seriesIdx="-4" categoryIdx="4" bldStep="category"/>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500"/>
                                  </p:stCondLst>
                                  <p:childTnLst>
                                    <p:set>
                                      <p:cBhvr>
                                        <p:cTn id="44" dur="1" fill="hold">
                                          <p:stCondLst>
                                            <p:cond delay="0"/>
                                          </p:stCondLst>
                                        </p:cTn>
                                        <p:tgtEl>
                                          <p:spTgt spid="57">
                                            <p:graphicEl>
                                              <a:chart seriesIdx="-4" categoryIdx="5" bldStep="category"/>
                                            </p:graphicEl>
                                          </p:spTgt>
                                        </p:tgtEl>
                                        <p:attrNameLst>
                                          <p:attrName>style.visibility</p:attrName>
                                        </p:attrNameLst>
                                      </p:cBhvr>
                                      <p:to>
                                        <p:strVal val="visible"/>
                                      </p:to>
                                    </p:set>
                                    <p:animEffect transition="in" filter="fade">
                                      <p:cBhvr>
                                        <p:cTn id="45" dur="1000"/>
                                        <p:tgtEl>
                                          <p:spTgt spid="57">
                                            <p:graphicEl>
                                              <a:chart seriesIdx="-4" categoryIdx="5" bldStep="category"/>
                                            </p:graphicEl>
                                          </p:spTgt>
                                        </p:tgtEl>
                                      </p:cBhvr>
                                    </p:animEffect>
                                    <p:anim calcmode="lin" valueType="num">
                                      <p:cBhvr>
                                        <p:cTn id="46" dur="1000" fill="hold"/>
                                        <p:tgtEl>
                                          <p:spTgt spid="5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47" dur="1000" fill="hold"/>
                                        <p:tgtEl>
                                          <p:spTgt spid="57">
                                            <p:graphicEl>
                                              <a:chart seriesIdx="-4" categoryIdx="5" bldStep="category"/>
                                            </p:graphicEl>
                                          </p:spTgt>
                                        </p:tgtEl>
                                        <p:attrNameLst>
                                          <p:attrName>ppt_y</p:attrName>
                                        </p:attrNameLst>
                                      </p:cBhvr>
                                      <p:tavLst>
                                        <p:tav tm="0">
                                          <p:val>
                                            <p:strVal val="#ppt_y+.1"/>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79"/>
                                        </p:tgtEl>
                                        <p:attrNameLst>
                                          <p:attrName>style.visibility</p:attrName>
                                        </p:attrNameLst>
                                      </p:cBhvr>
                                      <p:to>
                                        <p:strVal val="visible"/>
                                      </p:to>
                                    </p:set>
                                    <p:anim calcmode="lin" valueType="num">
                                      <p:cBhvr additive="base">
                                        <p:cTn id="50" dur="500" fill="hold"/>
                                        <p:tgtEl>
                                          <p:spTgt spid="79"/>
                                        </p:tgtEl>
                                        <p:attrNameLst>
                                          <p:attrName>ppt_x</p:attrName>
                                        </p:attrNameLst>
                                      </p:cBhvr>
                                      <p:tavLst>
                                        <p:tav tm="0">
                                          <p:val>
                                            <p:strVal val="0-#ppt_w/2"/>
                                          </p:val>
                                        </p:tav>
                                        <p:tav tm="100000">
                                          <p:val>
                                            <p:strVal val="#ppt_x"/>
                                          </p:val>
                                        </p:tav>
                                      </p:tavLst>
                                    </p:anim>
                                    <p:anim calcmode="lin" valueType="num">
                                      <p:cBhvr additive="base">
                                        <p:cTn id="51" dur="500" fill="hold"/>
                                        <p:tgtEl>
                                          <p:spTgt spid="79"/>
                                        </p:tgtEl>
                                        <p:attrNameLst>
                                          <p:attrName>ppt_y</p:attrName>
                                        </p:attrNameLst>
                                      </p:cBhvr>
                                      <p:tavLst>
                                        <p:tav tm="0">
                                          <p:val>
                                            <p:strVal val="#ppt_y"/>
                                          </p:val>
                                        </p:tav>
                                        <p:tav tm="100000">
                                          <p:val>
                                            <p:strVal val="#ppt_y"/>
                                          </p:val>
                                        </p:tav>
                                      </p:tavLst>
                                    </p:anim>
                                  </p:childTnLst>
                                </p:cTn>
                              </p:par>
                              <p:par>
                                <p:cTn id="52" presetID="12" presetClass="entr" presetSubtype="2" fill="hold" nodeType="withEffect">
                                  <p:stCondLst>
                                    <p:cond delay="10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000"/>
                                        <p:tgtEl>
                                          <p:spTgt spid="76"/>
                                        </p:tgtEl>
                                        <p:attrNameLst>
                                          <p:attrName>ppt_x</p:attrName>
                                        </p:attrNameLst>
                                      </p:cBhvr>
                                      <p:tavLst>
                                        <p:tav tm="0">
                                          <p:val>
                                            <p:strVal val="#ppt_x+#ppt_w*1.125000"/>
                                          </p:val>
                                        </p:tav>
                                        <p:tav tm="100000">
                                          <p:val>
                                            <p:strVal val="#ppt_x"/>
                                          </p:val>
                                        </p:tav>
                                      </p:tavLst>
                                    </p:anim>
                                    <p:animEffect transition="in" filter="wipe(left)">
                                      <p:cBhvr>
                                        <p:cTn id="55" dur="1000"/>
                                        <p:tgtEl>
                                          <p:spTgt spid="76"/>
                                        </p:tgtEl>
                                      </p:cBhvr>
                                    </p:animEffect>
                                  </p:childTnLst>
                                </p:cTn>
                              </p:par>
                              <p:par>
                                <p:cTn id="56" presetID="2" presetClass="entr" presetSubtype="8" fill="hold" nodeType="withEffect">
                                  <p:stCondLst>
                                    <p:cond delay="0"/>
                                  </p:stCondLst>
                                  <p:childTnLst>
                                    <p:set>
                                      <p:cBhvr>
                                        <p:cTn id="57" dur="1" fill="hold">
                                          <p:stCondLst>
                                            <p:cond delay="0"/>
                                          </p:stCondLst>
                                        </p:cTn>
                                        <p:tgtEl>
                                          <p:spTgt spid="85"/>
                                        </p:tgtEl>
                                        <p:attrNameLst>
                                          <p:attrName>style.visibility</p:attrName>
                                        </p:attrNameLst>
                                      </p:cBhvr>
                                      <p:to>
                                        <p:strVal val="visible"/>
                                      </p:to>
                                    </p:set>
                                    <p:anim calcmode="lin" valueType="num">
                                      <p:cBhvr additive="base">
                                        <p:cTn id="58" dur="500" fill="hold"/>
                                        <p:tgtEl>
                                          <p:spTgt spid="85"/>
                                        </p:tgtEl>
                                        <p:attrNameLst>
                                          <p:attrName>ppt_x</p:attrName>
                                        </p:attrNameLst>
                                      </p:cBhvr>
                                      <p:tavLst>
                                        <p:tav tm="0">
                                          <p:val>
                                            <p:strVal val="0-#ppt_w/2"/>
                                          </p:val>
                                        </p:tav>
                                        <p:tav tm="100000">
                                          <p:val>
                                            <p:strVal val="#ppt_x"/>
                                          </p:val>
                                        </p:tav>
                                      </p:tavLst>
                                    </p:anim>
                                    <p:anim calcmode="lin" valueType="num">
                                      <p:cBhvr additive="base">
                                        <p:cTn id="59" dur="500" fill="hold"/>
                                        <p:tgtEl>
                                          <p:spTgt spid="85"/>
                                        </p:tgtEl>
                                        <p:attrNameLst>
                                          <p:attrName>ppt_y</p:attrName>
                                        </p:attrNameLst>
                                      </p:cBhvr>
                                      <p:tavLst>
                                        <p:tav tm="0">
                                          <p:val>
                                            <p:strVal val="#ppt_y"/>
                                          </p:val>
                                        </p:tav>
                                        <p:tav tm="100000">
                                          <p:val>
                                            <p:strVal val="#ppt_y"/>
                                          </p:val>
                                        </p:tav>
                                      </p:tavLst>
                                    </p:anim>
                                  </p:childTnLst>
                                </p:cTn>
                              </p:par>
                              <p:par>
                                <p:cTn id="60" presetID="12" presetClass="entr" presetSubtype="2" fill="hold" nodeType="withEffect">
                                  <p:stCondLst>
                                    <p:cond delay="10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1000"/>
                                        <p:tgtEl>
                                          <p:spTgt spid="82"/>
                                        </p:tgtEl>
                                        <p:attrNameLst>
                                          <p:attrName>ppt_x</p:attrName>
                                        </p:attrNameLst>
                                      </p:cBhvr>
                                      <p:tavLst>
                                        <p:tav tm="0">
                                          <p:val>
                                            <p:strVal val="#ppt_x+#ppt_w*1.125000"/>
                                          </p:val>
                                        </p:tav>
                                        <p:tav tm="100000">
                                          <p:val>
                                            <p:strVal val="#ppt_x"/>
                                          </p:val>
                                        </p:tav>
                                      </p:tavLst>
                                    </p:anim>
                                    <p:animEffect transition="in" filter="wipe(left)">
                                      <p:cBhvr>
                                        <p:cTn id="63"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7" grpId="0" uiExpand="1">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8" name="图片 7"/>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0678" b="100000" l="9833" r="100000">
                        <a14:foregroundMark x1="50000" y1="49692" x2="71967" y2="64271"/>
                        <a14:foregroundMark x1="71967" y1="64271" x2="99895" y2="73511"/>
                        <a14:foregroundMark x1="47490" y1="57290" x2="91109" y2="97947"/>
                        <a14:foregroundMark x1="43828" y1="53183" x2="57218" y2="64682"/>
                        <a14:foregroundMark x1="54916" y1="58932" x2="79498" y2="71458"/>
                        <a14:foregroundMark x1="44038" y1="50513" x2="49268" y2="62012"/>
                        <a14:foregroundMark x1="66736" y1="65914" x2="79498" y2="76181"/>
                        <a14:foregroundMark x1="53243" y1="57290" x2="55439" y2="62834"/>
                        <a14:foregroundMark x1="47071" y1="51745" x2="55335" y2="61191"/>
                        <a14:backgroundMark x1="54079" y1="24641" x2="95188" y2="34086"/>
                        <a14:backgroundMark x1="96653" y1="48460" x2="99895" y2="49487"/>
                        <a14:backgroundMark x1="42573" y1="67762" x2="67573" y2="91786"/>
                        <a14:backgroundMark x1="67573" y1="91786" x2="70397" y2="92813"/>
                      </a14:backgroundRemoval>
                    </a14:imgEffect>
                    <a14:imgEffect>
                      <a14:brightnessContrast bright="-40000" contrast="40000"/>
                    </a14:imgEffect>
                  </a14:imgLayer>
                </a14:imgProps>
              </a:ext>
            </a:extLst>
          </a:blip>
          <a:srcRect/>
          <a:stretch>
            <a:fillRect/>
          </a:stretch>
        </p:blipFill>
        <p:spPr>
          <a:xfrm>
            <a:off x="0" y="666249"/>
            <a:ext cx="12192000" cy="6191751"/>
          </a:xfrm>
          <a:prstGeom prst="rect">
            <a:avLst/>
          </a:prstGeom>
          <a:noFill/>
        </p:spPr>
      </p:pic>
      <p:pic>
        <p:nvPicPr>
          <p:cNvPr id="9" name="图片 8"/>
          <p:cNvPicPr>
            <a:picLocks noChangeAspect="1"/>
          </p:cNvPicPr>
          <p:nvPr/>
        </p:nvPicPr>
        <p:blipFill rotWithShape="1">
          <a:blip r:embed="rId6" cstate="screen"/>
          <a:srcRect/>
          <a:stretch>
            <a:fillRect/>
          </a:stretch>
        </p:blipFill>
        <p:spPr>
          <a:xfrm flipV="1">
            <a:off x="0" y="843062"/>
            <a:ext cx="12192000" cy="939036"/>
          </a:xfrm>
          <a:prstGeom prst="rect">
            <a:avLst/>
          </a:prstGeom>
        </p:spPr>
      </p:pic>
      <p:grpSp>
        <p:nvGrpSpPr>
          <p:cNvPr id="13" name="组合 12"/>
          <p:cNvGrpSpPr/>
          <p:nvPr/>
        </p:nvGrpSpPr>
        <p:grpSpPr>
          <a:xfrm>
            <a:off x="669925" y="389680"/>
            <a:ext cx="1212850" cy="1215603"/>
            <a:chOff x="882650" y="3668293"/>
            <a:chExt cx="1212850" cy="1215603"/>
          </a:xfrm>
        </p:grpSpPr>
        <p:pic>
          <p:nvPicPr>
            <p:cNvPr id="14" name="图片 13"/>
            <p:cNvPicPr>
              <a:picLocks noChangeAspect="1"/>
            </p:cNvPicPr>
            <p:nvPr/>
          </p:nvPicPr>
          <p:blipFill rotWithShape="1">
            <a:blip r:embed="rId7" cstate="screen"/>
            <a:srcRect/>
            <a:stretch>
              <a:fillRect/>
            </a:stretch>
          </p:blipFill>
          <p:spPr>
            <a:xfrm>
              <a:off x="882650" y="3668293"/>
              <a:ext cx="1212850" cy="1215603"/>
            </a:xfrm>
            <a:prstGeom prst="ellipse">
              <a:avLst/>
            </a:prstGeom>
          </p:spPr>
        </p:pic>
        <p:sp>
          <p:nvSpPr>
            <p:cNvPr id="15" name="文本框 14"/>
            <p:cNvSpPr txBox="1"/>
            <p:nvPr/>
          </p:nvSpPr>
          <p:spPr>
            <a:xfrm>
              <a:off x="968375" y="3944862"/>
              <a:ext cx="1028700" cy="738664"/>
            </a:xfrm>
            <a:prstGeom prst="rect">
              <a:avLst/>
            </a:prstGeom>
            <a:noFill/>
          </p:spPr>
          <p:txBody>
            <a:bodyPr wrap="square" rtlCol="0">
              <a:spAutoFit/>
            </a:bodyPr>
            <a:lstStyle/>
            <a:p>
              <a:pPr algn="ctr"/>
              <a:r>
                <a:rPr lang="en-US" altLang="zh-CN" sz="2400" b="1" dirty="0">
                  <a:gradFill>
                    <a:gsLst>
                      <a:gs pos="0">
                        <a:srgbClr val="0D1426"/>
                      </a:gs>
                      <a:gs pos="100000">
                        <a:srgbClr val="08080E"/>
                      </a:gs>
                    </a:gsLst>
                    <a:lin ang="5400000" scaled="1"/>
                  </a:gradFill>
                  <a:cs typeface="+mn-ea"/>
                  <a:sym typeface="+mn-lt"/>
                </a:rPr>
                <a:t>PART </a:t>
              </a:r>
              <a:r>
                <a:rPr lang="en-US" altLang="zh-CN" b="1" dirty="0">
                  <a:gradFill>
                    <a:gsLst>
                      <a:gs pos="0">
                        <a:srgbClr val="0D1426"/>
                      </a:gs>
                      <a:gs pos="100000">
                        <a:srgbClr val="08080E"/>
                      </a:gs>
                    </a:gsLst>
                    <a:lin ang="5400000" scaled="1"/>
                  </a:gradFill>
                  <a:cs typeface="+mn-ea"/>
                  <a:sym typeface="+mn-lt"/>
                </a:rPr>
                <a:t>01</a:t>
              </a:r>
              <a:endParaRPr lang="zh-CN" altLang="en-US" sz="2400" b="1" dirty="0">
                <a:cs typeface="+mn-ea"/>
                <a:sym typeface="+mn-lt"/>
              </a:endParaRPr>
            </a:p>
          </p:txBody>
        </p:sp>
      </p:grpSp>
      <p:sp>
        <p:nvSpPr>
          <p:cNvPr id="18" name="文本框 17"/>
          <p:cNvSpPr txBox="1"/>
          <p:nvPr/>
        </p:nvSpPr>
        <p:spPr>
          <a:xfrm>
            <a:off x="2125663" y="389680"/>
            <a:ext cx="10267950" cy="646331"/>
          </a:xfrm>
          <a:prstGeom prst="rect">
            <a:avLst/>
          </a:prstGeom>
          <a:noFill/>
        </p:spPr>
        <p:txBody>
          <a:bodyPr wrap="square" rtlCol="0">
            <a:spAutoFit/>
          </a:bodyPr>
          <a:lstStyle/>
          <a:p>
            <a:r>
              <a:rPr lang="zh-CN" altLang="en-US" sz="3600" b="1" dirty="0">
                <a:gradFill>
                  <a:gsLst>
                    <a:gs pos="2000">
                      <a:srgbClr val="F9F7C0"/>
                    </a:gs>
                    <a:gs pos="83000">
                      <a:srgbClr val="B38633"/>
                    </a:gs>
                    <a:gs pos="100000">
                      <a:srgbClr val="F9F7C0"/>
                    </a:gs>
                  </a:gsLst>
                  <a:lin ang="5400000" scaled="1"/>
                </a:gradFill>
                <a:cs typeface="+mn-ea"/>
                <a:sym typeface="+mn-lt"/>
              </a:rPr>
              <a:t>全年销售业绩回顾</a:t>
            </a:r>
          </a:p>
        </p:txBody>
      </p:sp>
      <p:grpSp>
        <p:nvGrpSpPr>
          <p:cNvPr id="10" name="组合 9"/>
          <p:cNvGrpSpPr/>
          <p:nvPr/>
        </p:nvGrpSpPr>
        <p:grpSpPr>
          <a:xfrm>
            <a:off x="4958813" y="4582447"/>
            <a:ext cx="2581497" cy="830997"/>
            <a:chOff x="4810854" y="3828482"/>
            <a:chExt cx="2581497" cy="830997"/>
          </a:xfrm>
        </p:grpSpPr>
        <p:sp>
          <p:nvSpPr>
            <p:cNvPr id="11" name="矩形 10"/>
            <p:cNvSpPr/>
            <p:nvPr/>
          </p:nvSpPr>
          <p:spPr>
            <a:xfrm>
              <a:off x="5179513" y="4117881"/>
              <a:ext cx="2212838" cy="328936"/>
            </a:xfrm>
            <a:prstGeom prst="rect">
              <a:avLst/>
            </a:prstGeom>
          </p:spPr>
          <p:txBody>
            <a:bodyPr wrap="square">
              <a:spAutoFit/>
            </a:bodyPr>
            <a:lstStyle/>
            <a:p>
              <a:pPr algn="just">
                <a:lnSpc>
                  <a:spcPct val="120000"/>
                </a:lnSpc>
              </a:pPr>
              <a:r>
                <a:rPr lang="zh-CN" altLang="en-US" sz="1400" dirty="0">
                  <a:solidFill>
                    <a:srgbClr val="ECDA80"/>
                  </a:solidFill>
                  <a:cs typeface="+mn-ea"/>
                  <a:sym typeface="+mn-lt"/>
                </a:rPr>
                <a:t>Lorem Ipsum is simply. </a:t>
              </a:r>
            </a:p>
          </p:txBody>
        </p:sp>
        <p:sp>
          <p:nvSpPr>
            <p:cNvPr id="12" name="矩形 11"/>
            <p:cNvSpPr/>
            <p:nvPr/>
          </p:nvSpPr>
          <p:spPr>
            <a:xfrm>
              <a:off x="4810854" y="3828482"/>
              <a:ext cx="592506" cy="830997"/>
            </a:xfrm>
            <a:prstGeom prst="rect">
              <a:avLst/>
            </a:prstGeom>
          </p:spPr>
          <p:txBody>
            <a:bodyPr wrap="square">
              <a:spAutoFit/>
            </a:bodyPr>
            <a:lstStyle/>
            <a:p>
              <a:pPr algn="ctr"/>
              <a:r>
                <a:rPr lang="en-US" altLang="zh-CN" sz="4800" dirty="0">
                  <a:solidFill>
                    <a:srgbClr val="FFC000">
                      <a:alpha val="30000"/>
                    </a:srgbClr>
                  </a:solidFill>
                  <a:cs typeface="+mn-ea"/>
                  <a:sym typeface="+mn-lt"/>
                </a:rPr>
                <a:t>2</a:t>
              </a:r>
              <a:endParaRPr lang="zh-CN" altLang="en-US" sz="4800" dirty="0">
                <a:solidFill>
                  <a:srgbClr val="FFC000">
                    <a:alpha val="30000"/>
                  </a:srgbClr>
                </a:solidFill>
                <a:cs typeface="+mn-ea"/>
                <a:sym typeface="+mn-lt"/>
              </a:endParaRPr>
            </a:p>
          </p:txBody>
        </p:sp>
      </p:grpSp>
      <p:grpSp>
        <p:nvGrpSpPr>
          <p:cNvPr id="16" name="组合 15"/>
          <p:cNvGrpSpPr/>
          <p:nvPr/>
        </p:nvGrpSpPr>
        <p:grpSpPr>
          <a:xfrm>
            <a:off x="7143559" y="5397753"/>
            <a:ext cx="2505888" cy="830997"/>
            <a:chOff x="7143559" y="4731504"/>
            <a:chExt cx="2505888" cy="830997"/>
          </a:xfrm>
        </p:grpSpPr>
        <p:sp>
          <p:nvSpPr>
            <p:cNvPr id="17" name="矩形 16"/>
            <p:cNvSpPr/>
            <p:nvPr/>
          </p:nvSpPr>
          <p:spPr>
            <a:xfrm>
              <a:off x="7519525" y="4999666"/>
              <a:ext cx="2129922" cy="328936"/>
            </a:xfrm>
            <a:prstGeom prst="rect">
              <a:avLst/>
            </a:prstGeom>
          </p:spPr>
          <p:txBody>
            <a:bodyPr wrap="square">
              <a:spAutoFit/>
            </a:bodyPr>
            <a:lstStyle/>
            <a:p>
              <a:pPr algn="just">
                <a:lnSpc>
                  <a:spcPct val="120000"/>
                </a:lnSpc>
              </a:pPr>
              <a:r>
                <a:rPr lang="en-US" altLang="zh-CN" sz="1400" dirty="0">
                  <a:solidFill>
                    <a:srgbClr val="ECDA80"/>
                  </a:solidFill>
                  <a:cs typeface="+mn-ea"/>
                  <a:sym typeface="+mn-lt"/>
                </a:rPr>
                <a:t>T</a:t>
              </a:r>
              <a:r>
                <a:rPr lang="zh-CN" altLang="en-US" sz="1400" dirty="0">
                  <a:solidFill>
                    <a:srgbClr val="ECDA80"/>
                  </a:solidFill>
                  <a:cs typeface="+mn-ea"/>
                  <a:sym typeface="+mn-lt"/>
                </a:rPr>
                <a:t>ypesetting industry. </a:t>
              </a:r>
            </a:p>
          </p:txBody>
        </p:sp>
        <p:sp>
          <p:nvSpPr>
            <p:cNvPr id="19" name="矩形 18"/>
            <p:cNvSpPr/>
            <p:nvPr/>
          </p:nvSpPr>
          <p:spPr>
            <a:xfrm>
              <a:off x="7143559" y="4731504"/>
              <a:ext cx="592506" cy="830997"/>
            </a:xfrm>
            <a:prstGeom prst="rect">
              <a:avLst/>
            </a:prstGeom>
          </p:spPr>
          <p:txBody>
            <a:bodyPr wrap="square">
              <a:spAutoFit/>
            </a:bodyPr>
            <a:lstStyle/>
            <a:p>
              <a:pPr algn="ctr"/>
              <a:r>
                <a:rPr lang="en-US" altLang="zh-CN" sz="4800" dirty="0">
                  <a:solidFill>
                    <a:srgbClr val="FFC000">
                      <a:alpha val="30000"/>
                    </a:srgbClr>
                  </a:solidFill>
                  <a:cs typeface="+mn-ea"/>
                  <a:sym typeface="+mn-lt"/>
                </a:rPr>
                <a:t>1</a:t>
              </a:r>
              <a:endParaRPr lang="zh-CN" altLang="en-US" sz="4800" dirty="0">
                <a:solidFill>
                  <a:srgbClr val="FFC000">
                    <a:alpha val="30000"/>
                  </a:srgbClr>
                </a:solidFill>
                <a:cs typeface="+mn-ea"/>
                <a:sym typeface="+mn-lt"/>
              </a:endParaRPr>
            </a:p>
          </p:txBody>
        </p:sp>
      </p:grpSp>
      <p:cxnSp>
        <p:nvCxnSpPr>
          <p:cNvPr id="20" name="直接连接符 19"/>
          <p:cNvCxnSpPr/>
          <p:nvPr/>
        </p:nvCxnSpPr>
        <p:spPr>
          <a:xfrm flipH="1" flipV="1">
            <a:off x="4191421" y="3391284"/>
            <a:ext cx="7955451" cy="3611532"/>
          </a:xfrm>
          <a:prstGeom prst="line">
            <a:avLst/>
          </a:prstGeom>
          <a:ln>
            <a:gradFill flip="none" rotWithShape="1">
              <a:gsLst>
                <a:gs pos="0">
                  <a:srgbClr val="ECDA80">
                    <a:alpha val="0"/>
                  </a:srgbClr>
                </a:gs>
                <a:gs pos="61000">
                  <a:srgbClr val="F3E8AF"/>
                </a:gs>
                <a:gs pos="83000">
                  <a:srgbClr val="ECDA80"/>
                </a:gs>
                <a:gs pos="100000">
                  <a:srgbClr val="ECDA80"/>
                </a:gs>
              </a:gsLst>
              <a:lin ang="16200000" scaled="1"/>
              <a:tileRect/>
            </a:gradFill>
            <a:prstDash val="sysDot"/>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841460" y="3116433"/>
            <a:ext cx="475227" cy="1333392"/>
            <a:chOff x="7841460" y="2450184"/>
            <a:chExt cx="475227" cy="1333392"/>
          </a:xfrm>
        </p:grpSpPr>
        <p:sp>
          <p:nvSpPr>
            <p:cNvPr id="22" name="圆角矩形 7"/>
            <p:cNvSpPr/>
            <p:nvPr/>
          </p:nvSpPr>
          <p:spPr>
            <a:xfrm>
              <a:off x="8005475" y="2804165"/>
              <a:ext cx="186597" cy="648000"/>
            </a:xfrm>
            <a:prstGeom prst="roundRect">
              <a:avLst>
                <a:gd name="adj" fmla="val 50000"/>
              </a:avLst>
            </a:prstGeom>
            <a:gradFill flip="none" rotWithShape="1">
              <a:gsLst>
                <a:gs pos="1333">
                  <a:srgbClr val="F3E8AF">
                    <a:alpha val="23000"/>
                  </a:srgbClr>
                </a:gs>
                <a:gs pos="73000">
                  <a:srgbClr val="B38633">
                    <a:alpha val="88000"/>
                  </a:srgbClr>
                </a:gs>
                <a:gs pos="29000">
                  <a:srgbClr val="ECDA80">
                    <a:alpha val="62000"/>
                  </a:srgbClr>
                </a:gs>
                <a:gs pos="100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7841460" y="3488431"/>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2th</a:t>
              </a:r>
              <a:endParaRPr lang="zh-CN" altLang="en-US" sz="1200" dirty="0">
                <a:solidFill>
                  <a:srgbClr val="ECDA80"/>
                </a:solidFill>
                <a:cs typeface="+mn-ea"/>
                <a:sym typeface="+mn-lt"/>
              </a:endParaRPr>
            </a:p>
          </p:txBody>
        </p:sp>
        <p:sp>
          <p:nvSpPr>
            <p:cNvPr id="24" name="矩形 23"/>
            <p:cNvSpPr/>
            <p:nvPr/>
          </p:nvSpPr>
          <p:spPr>
            <a:xfrm>
              <a:off x="7868415" y="2450184"/>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9%</a:t>
              </a:r>
              <a:endParaRPr lang="zh-CN" altLang="en-US" sz="1200" dirty="0">
                <a:solidFill>
                  <a:srgbClr val="ECDA80"/>
                </a:solidFill>
                <a:cs typeface="+mn-ea"/>
                <a:sym typeface="+mn-lt"/>
              </a:endParaRPr>
            </a:p>
          </p:txBody>
        </p:sp>
      </p:grpSp>
      <p:grpSp>
        <p:nvGrpSpPr>
          <p:cNvPr id="25" name="组合 24"/>
          <p:cNvGrpSpPr/>
          <p:nvPr/>
        </p:nvGrpSpPr>
        <p:grpSpPr>
          <a:xfrm>
            <a:off x="8349857" y="1817299"/>
            <a:ext cx="491959" cy="2784088"/>
            <a:chOff x="8349857" y="1151050"/>
            <a:chExt cx="491959" cy="2784088"/>
          </a:xfrm>
        </p:grpSpPr>
        <p:sp>
          <p:nvSpPr>
            <p:cNvPr id="26" name="圆角矩形 38"/>
            <p:cNvSpPr/>
            <p:nvPr/>
          </p:nvSpPr>
          <p:spPr>
            <a:xfrm>
              <a:off x="8524382" y="1510083"/>
              <a:ext cx="186597" cy="2113385"/>
            </a:xfrm>
            <a:prstGeom prst="roundRect">
              <a:avLst>
                <a:gd name="adj" fmla="val 50000"/>
              </a:avLst>
            </a:prstGeom>
            <a:gradFill flip="none" rotWithShape="1">
              <a:gsLst>
                <a:gs pos="1333">
                  <a:srgbClr val="F3E8AF">
                    <a:alpha val="27000"/>
                  </a:srgbClr>
                </a:gs>
                <a:gs pos="52000">
                  <a:srgbClr val="B38633"/>
                </a:gs>
                <a:gs pos="25000">
                  <a:srgbClr val="ECDA80">
                    <a:alpha val="62000"/>
                  </a:srgbClr>
                </a:gs>
                <a:gs pos="81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8349857" y="3639993"/>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3th</a:t>
              </a:r>
              <a:endParaRPr lang="zh-CN" altLang="en-US" sz="1200" dirty="0">
                <a:solidFill>
                  <a:srgbClr val="ECDA80"/>
                </a:solidFill>
                <a:cs typeface="+mn-ea"/>
                <a:sym typeface="+mn-lt"/>
              </a:endParaRPr>
            </a:p>
          </p:txBody>
        </p:sp>
        <p:sp>
          <p:nvSpPr>
            <p:cNvPr id="28" name="矩形 27"/>
            <p:cNvSpPr/>
            <p:nvPr/>
          </p:nvSpPr>
          <p:spPr>
            <a:xfrm>
              <a:off x="8393544" y="1151050"/>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45%</a:t>
              </a:r>
              <a:endParaRPr lang="zh-CN" altLang="en-US" sz="1200" dirty="0">
                <a:solidFill>
                  <a:srgbClr val="ECDA80"/>
                </a:solidFill>
                <a:cs typeface="+mn-ea"/>
                <a:sym typeface="+mn-lt"/>
              </a:endParaRPr>
            </a:p>
          </p:txBody>
        </p:sp>
      </p:grpSp>
      <p:grpSp>
        <p:nvGrpSpPr>
          <p:cNvPr id="29" name="组合 28"/>
          <p:cNvGrpSpPr/>
          <p:nvPr/>
        </p:nvGrpSpPr>
        <p:grpSpPr>
          <a:xfrm>
            <a:off x="8872542" y="1600258"/>
            <a:ext cx="488181" cy="3168568"/>
            <a:chOff x="8872542" y="934009"/>
            <a:chExt cx="488181" cy="3168568"/>
          </a:xfrm>
        </p:grpSpPr>
        <p:sp>
          <p:nvSpPr>
            <p:cNvPr id="30" name="圆角矩形 39"/>
            <p:cNvSpPr/>
            <p:nvPr/>
          </p:nvSpPr>
          <p:spPr>
            <a:xfrm>
              <a:off x="9043289" y="1306776"/>
              <a:ext cx="186597" cy="2520000"/>
            </a:xfrm>
            <a:prstGeom prst="roundRect">
              <a:avLst>
                <a:gd name="adj" fmla="val 50000"/>
              </a:avLst>
            </a:prstGeom>
            <a:gradFill flip="none" rotWithShape="1">
              <a:gsLst>
                <a:gs pos="1333">
                  <a:srgbClr val="F3E8AF">
                    <a:alpha val="16000"/>
                  </a:srgbClr>
                </a:gs>
                <a:gs pos="58000">
                  <a:srgbClr val="B38633"/>
                </a:gs>
                <a:gs pos="22000">
                  <a:srgbClr val="ECDA80">
                    <a:alpha val="62000"/>
                  </a:srgbClr>
                </a:gs>
                <a:gs pos="81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8872542" y="3807432"/>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4th</a:t>
              </a:r>
              <a:endParaRPr lang="zh-CN" altLang="en-US" sz="1200" dirty="0">
                <a:solidFill>
                  <a:srgbClr val="ECDA80"/>
                </a:solidFill>
                <a:cs typeface="+mn-ea"/>
                <a:sym typeface="+mn-lt"/>
              </a:endParaRPr>
            </a:p>
          </p:txBody>
        </p:sp>
        <p:sp>
          <p:nvSpPr>
            <p:cNvPr id="32" name="矩形 31"/>
            <p:cNvSpPr/>
            <p:nvPr/>
          </p:nvSpPr>
          <p:spPr>
            <a:xfrm>
              <a:off x="8912451" y="934009"/>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56%</a:t>
              </a:r>
              <a:endParaRPr lang="zh-CN" altLang="en-US" sz="1200" dirty="0">
                <a:solidFill>
                  <a:srgbClr val="ECDA80"/>
                </a:solidFill>
                <a:cs typeface="+mn-ea"/>
                <a:sym typeface="+mn-lt"/>
              </a:endParaRPr>
            </a:p>
          </p:txBody>
        </p:sp>
      </p:grpSp>
      <p:grpSp>
        <p:nvGrpSpPr>
          <p:cNvPr id="33" name="组合 32"/>
          <p:cNvGrpSpPr/>
          <p:nvPr/>
        </p:nvGrpSpPr>
        <p:grpSpPr>
          <a:xfrm>
            <a:off x="9409515" y="2950908"/>
            <a:ext cx="463893" cy="2015942"/>
            <a:chOff x="9409515" y="2284659"/>
            <a:chExt cx="463893" cy="2015942"/>
          </a:xfrm>
        </p:grpSpPr>
        <p:sp>
          <p:nvSpPr>
            <p:cNvPr id="34" name="圆角矩形 40"/>
            <p:cNvSpPr/>
            <p:nvPr/>
          </p:nvSpPr>
          <p:spPr>
            <a:xfrm>
              <a:off x="9562196" y="2644936"/>
              <a:ext cx="186597" cy="1368000"/>
            </a:xfrm>
            <a:prstGeom prst="roundRect">
              <a:avLst>
                <a:gd name="adj" fmla="val 50000"/>
              </a:avLst>
            </a:prstGeom>
            <a:gradFill flip="none" rotWithShape="1">
              <a:gsLst>
                <a:gs pos="1333">
                  <a:srgbClr val="F3E8AF">
                    <a:alpha val="31000"/>
                  </a:srgbClr>
                </a:gs>
                <a:gs pos="84000">
                  <a:srgbClr val="B38633">
                    <a:alpha val="88000"/>
                  </a:srgbClr>
                </a:gs>
                <a:gs pos="25000">
                  <a:srgbClr val="ECDA80">
                    <a:alpha val="62000"/>
                  </a:srgbClr>
                </a:gs>
                <a:gs pos="100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9409515" y="4005456"/>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5th</a:t>
              </a:r>
              <a:endParaRPr lang="zh-CN" altLang="en-US" sz="1200" dirty="0">
                <a:solidFill>
                  <a:srgbClr val="ECDA80"/>
                </a:solidFill>
                <a:cs typeface="+mn-ea"/>
                <a:sym typeface="+mn-lt"/>
              </a:endParaRPr>
            </a:p>
          </p:txBody>
        </p:sp>
        <p:sp>
          <p:nvSpPr>
            <p:cNvPr id="36" name="矩形 35"/>
            <p:cNvSpPr/>
            <p:nvPr/>
          </p:nvSpPr>
          <p:spPr>
            <a:xfrm>
              <a:off x="9425136" y="2284659"/>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32%</a:t>
              </a:r>
              <a:endParaRPr lang="zh-CN" altLang="en-US" sz="1200" dirty="0">
                <a:solidFill>
                  <a:srgbClr val="ECDA80"/>
                </a:solidFill>
                <a:cs typeface="+mn-ea"/>
                <a:sym typeface="+mn-lt"/>
              </a:endParaRPr>
            </a:p>
          </p:txBody>
        </p:sp>
      </p:grpSp>
      <p:grpSp>
        <p:nvGrpSpPr>
          <p:cNvPr id="37" name="组合 36"/>
          <p:cNvGrpSpPr/>
          <p:nvPr/>
        </p:nvGrpSpPr>
        <p:grpSpPr>
          <a:xfrm>
            <a:off x="9932200" y="2821416"/>
            <a:ext cx="466338" cy="2313556"/>
            <a:chOff x="9932200" y="2155167"/>
            <a:chExt cx="466338" cy="2313556"/>
          </a:xfrm>
        </p:grpSpPr>
        <p:sp>
          <p:nvSpPr>
            <p:cNvPr id="38" name="圆角矩形 41"/>
            <p:cNvSpPr/>
            <p:nvPr/>
          </p:nvSpPr>
          <p:spPr>
            <a:xfrm>
              <a:off x="10081103" y="2547982"/>
              <a:ext cx="186597" cy="1620000"/>
            </a:xfrm>
            <a:prstGeom prst="roundRect">
              <a:avLst>
                <a:gd name="adj" fmla="val 50000"/>
              </a:avLst>
            </a:prstGeom>
            <a:gradFill flip="none" rotWithShape="1">
              <a:gsLst>
                <a:gs pos="16000">
                  <a:srgbClr val="F3E8AF">
                    <a:alpha val="31000"/>
                  </a:srgbClr>
                </a:gs>
                <a:gs pos="55000">
                  <a:srgbClr val="B38633">
                    <a:alpha val="88000"/>
                  </a:srgbClr>
                </a:gs>
                <a:gs pos="33000">
                  <a:srgbClr val="ECDA80">
                    <a:alpha val="62000"/>
                  </a:srgbClr>
                </a:gs>
                <a:gs pos="81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9932200" y="4173578"/>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6th</a:t>
              </a:r>
              <a:endParaRPr lang="zh-CN" altLang="en-US" sz="1200" dirty="0">
                <a:solidFill>
                  <a:srgbClr val="ECDA80"/>
                </a:solidFill>
                <a:cs typeface="+mn-ea"/>
                <a:sym typeface="+mn-lt"/>
              </a:endParaRPr>
            </a:p>
          </p:txBody>
        </p:sp>
        <p:sp>
          <p:nvSpPr>
            <p:cNvPr id="40" name="矩形 39"/>
            <p:cNvSpPr/>
            <p:nvPr/>
          </p:nvSpPr>
          <p:spPr>
            <a:xfrm>
              <a:off x="9950266" y="2155167"/>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43%</a:t>
              </a:r>
              <a:endParaRPr lang="zh-CN" altLang="en-US" sz="1200" dirty="0">
                <a:solidFill>
                  <a:srgbClr val="ECDA80"/>
                </a:solidFill>
                <a:cs typeface="+mn-ea"/>
                <a:sym typeface="+mn-lt"/>
              </a:endParaRPr>
            </a:p>
          </p:txBody>
        </p:sp>
      </p:grpSp>
      <p:grpSp>
        <p:nvGrpSpPr>
          <p:cNvPr id="41" name="组合 40"/>
          <p:cNvGrpSpPr/>
          <p:nvPr/>
        </p:nvGrpSpPr>
        <p:grpSpPr>
          <a:xfrm>
            <a:off x="10454885" y="3620319"/>
            <a:ext cx="462560" cy="1701709"/>
            <a:chOff x="10454885" y="2954070"/>
            <a:chExt cx="462560" cy="1701709"/>
          </a:xfrm>
        </p:grpSpPr>
        <p:sp>
          <p:nvSpPr>
            <p:cNvPr id="42" name="圆角矩形 42"/>
            <p:cNvSpPr/>
            <p:nvPr/>
          </p:nvSpPr>
          <p:spPr>
            <a:xfrm>
              <a:off x="10600011" y="3328936"/>
              <a:ext cx="186597" cy="1008000"/>
            </a:xfrm>
            <a:prstGeom prst="roundRect">
              <a:avLst>
                <a:gd name="adj" fmla="val 50000"/>
              </a:avLst>
            </a:prstGeom>
            <a:gradFill flip="none" rotWithShape="1">
              <a:gsLst>
                <a:gs pos="26000">
                  <a:srgbClr val="F3E8AF">
                    <a:alpha val="20000"/>
                  </a:srgbClr>
                </a:gs>
                <a:gs pos="72000">
                  <a:srgbClr val="B38633">
                    <a:alpha val="88000"/>
                  </a:srgbClr>
                </a:gs>
                <a:gs pos="48000">
                  <a:srgbClr val="ECDA80">
                    <a:alpha val="62000"/>
                  </a:srgbClr>
                </a:gs>
                <a:gs pos="100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10454885" y="4360634"/>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7th</a:t>
              </a:r>
              <a:endParaRPr lang="zh-CN" altLang="en-US" sz="1200" dirty="0">
                <a:solidFill>
                  <a:srgbClr val="ECDA80"/>
                </a:solidFill>
                <a:cs typeface="+mn-ea"/>
                <a:sym typeface="+mn-lt"/>
              </a:endParaRPr>
            </a:p>
          </p:txBody>
        </p:sp>
        <p:sp>
          <p:nvSpPr>
            <p:cNvPr id="44" name="矩形 43"/>
            <p:cNvSpPr/>
            <p:nvPr/>
          </p:nvSpPr>
          <p:spPr>
            <a:xfrm>
              <a:off x="10469173" y="2954070"/>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11%</a:t>
              </a:r>
              <a:endParaRPr lang="zh-CN" altLang="en-US" sz="1200" dirty="0">
                <a:solidFill>
                  <a:srgbClr val="ECDA80"/>
                </a:solidFill>
                <a:cs typeface="+mn-ea"/>
                <a:sym typeface="+mn-lt"/>
              </a:endParaRPr>
            </a:p>
          </p:txBody>
        </p:sp>
      </p:grpSp>
      <p:grpSp>
        <p:nvGrpSpPr>
          <p:cNvPr id="45" name="组合 44"/>
          <p:cNvGrpSpPr/>
          <p:nvPr/>
        </p:nvGrpSpPr>
        <p:grpSpPr>
          <a:xfrm>
            <a:off x="5193280" y="3815185"/>
            <a:ext cx="180000" cy="180000"/>
            <a:chOff x="835631" y="5236820"/>
            <a:chExt cx="180000" cy="180000"/>
          </a:xfrm>
        </p:grpSpPr>
        <p:sp>
          <p:nvSpPr>
            <p:cNvPr id="46" name="椭圆 45"/>
            <p:cNvSpPr/>
            <p:nvPr/>
          </p:nvSpPr>
          <p:spPr>
            <a:xfrm>
              <a:off x="835631" y="5236820"/>
              <a:ext cx="180000" cy="180000"/>
            </a:xfrm>
            <a:prstGeom prst="ellipse">
              <a:avLst/>
            </a:prstGeom>
            <a:solidFill>
              <a:srgbClr val="ECDA8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889631" y="5290820"/>
              <a:ext cx="72000" cy="72000"/>
            </a:xfrm>
            <a:prstGeom prst="ellipse">
              <a:avLst/>
            </a:prstGeom>
            <a:solidFill>
              <a:srgbClr val="ECD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p:cNvGrpSpPr/>
          <p:nvPr/>
        </p:nvGrpSpPr>
        <p:grpSpPr>
          <a:xfrm>
            <a:off x="7236729" y="4740457"/>
            <a:ext cx="180000" cy="180000"/>
            <a:chOff x="835631" y="5236820"/>
            <a:chExt cx="180000" cy="180000"/>
          </a:xfrm>
        </p:grpSpPr>
        <p:sp>
          <p:nvSpPr>
            <p:cNvPr id="49" name="椭圆 48"/>
            <p:cNvSpPr/>
            <p:nvPr/>
          </p:nvSpPr>
          <p:spPr>
            <a:xfrm>
              <a:off x="835631" y="5236820"/>
              <a:ext cx="180000" cy="180000"/>
            </a:xfrm>
            <a:prstGeom prst="ellipse">
              <a:avLst/>
            </a:prstGeom>
            <a:solidFill>
              <a:srgbClr val="ECDA8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889631" y="5290820"/>
              <a:ext cx="72000" cy="72000"/>
            </a:xfrm>
            <a:prstGeom prst="ellipse">
              <a:avLst/>
            </a:prstGeom>
            <a:solidFill>
              <a:srgbClr val="ECD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1" name="组合 50"/>
          <p:cNvGrpSpPr/>
          <p:nvPr/>
        </p:nvGrpSpPr>
        <p:grpSpPr>
          <a:xfrm>
            <a:off x="9249808" y="5650791"/>
            <a:ext cx="180000" cy="180000"/>
            <a:chOff x="835631" y="5236820"/>
            <a:chExt cx="180000" cy="180000"/>
          </a:xfrm>
        </p:grpSpPr>
        <p:sp>
          <p:nvSpPr>
            <p:cNvPr id="52" name="椭圆 51"/>
            <p:cNvSpPr/>
            <p:nvPr/>
          </p:nvSpPr>
          <p:spPr>
            <a:xfrm>
              <a:off x="835631" y="5236820"/>
              <a:ext cx="180000" cy="180000"/>
            </a:xfrm>
            <a:prstGeom prst="ellipse">
              <a:avLst/>
            </a:prstGeom>
            <a:solidFill>
              <a:srgbClr val="ECDA8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889631" y="5290820"/>
              <a:ext cx="72000" cy="72000"/>
            </a:xfrm>
            <a:prstGeom prst="ellipse">
              <a:avLst/>
            </a:prstGeom>
            <a:solidFill>
              <a:srgbClr val="ECD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4" name="组合 53"/>
          <p:cNvGrpSpPr/>
          <p:nvPr/>
        </p:nvGrpSpPr>
        <p:grpSpPr>
          <a:xfrm>
            <a:off x="7304487" y="1285677"/>
            <a:ext cx="455757" cy="2978609"/>
            <a:chOff x="7304487" y="619428"/>
            <a:chExt cx="455757" cy="2978609"/>
          </a:xfrm>
        </p:grpSpPr>
        <p:sp>
          <p:nvSpPr>
            <p:cNvPr id="55" name="圆角矩形 82"/>
            <p:cNvSpPr/>
            <p:nvPr/>
          </p:nvSpPr>
          <p:spPr>
            <a:xfrm>
              <a:off x="7449028" y="921093"/>
              <a:ext cx="186597" cy="2376000"/>
            </a:xfrm>
            <a:prstGeom prst="roundRect">
              <a:avLst>
                <a:gd name="adj" fmla="val 50000"/>
              </a:avLst>
            </a:prstGeom>
            <a:gradFill flip="none" rotWithShape="1">
              <a:gsLst>
                <a:gs pos="1333">
                  <a:srgbClr val="F3E8AF">
                    <a:alpha val="27000"/>
                  </a:srgbClr>
                </a:gs>
                <a:gs pos="56000">
                  <a:srgbClr val="B38633">
                    <a:alpha val="88000"/>
                  </a:srgbClr>
                </a:gs>
                <a:gs pos="25000">
                  <a:srgbClr val="ECDA80">
                    <a:alpha val="62000"/>
                  </a:srgbClr>
                </a:gs>
                <a:gs pos="81000">
                  <a:srgbClr val="B3863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a:off x="7311972" y="619428"/>
              <a:ext cx="448272" cy="5167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75%</a:t>
              </a:r>
              <a:endParaRPr lang="zh-CN" altLang="en-US" sz="1200" dirty="0">
                <a:solidFill>
                  <a:srgbClr val="ECDA80"/>
                </a:solidFill>
                <a:cs typeface="+mn-ea"/>
                <a:sym typeface="+mn-lt"/>
              </a:endParaRPr>
            </a:p>
          </p:txBody>
        </p:sp>
        <p:sp>
          <p:nvSpPr>
            <p:cNvPr id="57" name="矩形 56"/>
            <p:cNvSpPr/>
            <p:nvPr/>
          </p:nvSpPr>
          <p:spPr>
            <a:xfrm>
              <a:off x="7304487" y="3302892"/>
              <a:ext cx="448272" cy="295145"/>
            </a:xfrm>
            <a:prstGeom prst="rect">
              <a:avLst/>
            </a:prstGeom>
          </p:spPr>
          <p:txBody>
            <a:bodyPr wrap="square">
              <a:spAutoFit/>
            </a:bodyPr>
            <a:lstStyle/>
            <a:p>
              <a:pPr algn="ctr">
                <a:lnSpc>
                  <a:spcPct val="120000"/>
                </a:lnSpc>
              </a:pPr>
              <a:r>
                <a:rPr lang="en-US" altLang="zh-CN" sz="1200" noProof="1">
                  <a:solidFill>
                    <a:srgbClr val="ECDA80"/>
                  </a:solidFill>
                  <a:cs typeface="+mn-ea"/>
                  <a:sym typeface="+mn-lt"/>
                </a:rPr>
                <a:t>1th</a:t>
              </a:r>
              <a:endParaRPr lang="zh-CN" altLang="en-US" sz="1200" dirty="0">
                <a:solidFill>
                  <a:srgbClr val="ECDA80"/>
                </a:solidFill>
                <a:cs typeface="+mn-ea"/>
                <a:sym typeface="+mn-lt"/>
              </a:endParaRPr>
            </a:p>
          </p:txBody>
        </p:sp>
      </p:grpSp>
      <p:grpSp>
        <p:nvGrpSpPr>
          <p:cNvPr id="58" name="组合 57"/>
          <p:cNvGrpSpPr/>
          <p:nvPr/>
        </p:nvGrpSpPr>
        <p:grpSpPr>
          <a:xfrm>
            <a:off x="2723964" y="3487039"/>
            <a:ext cx="3348632" cy="830997"/>
            <a:chOff x="1270442" y="2946655"/>
            <a:chExt cx="3348632" cy="830997"/>
          </a:xfrm>
        </p:grpSpPr>
        <p:sp>
          <p:nvSpPr>
            <p:cNvPr id="59" name="矩形 58"/>
            <p:cNvSpPr/>
            <p:nvPr/>
          </p:nvSpPr>
          <p:spPr>
            <a:xfrm>
              <a:off x="1270442" y="2946655"/>
              <a:ext cx="592506" cy="830997"/>
            </a:xfrm>
            <a:prstGeom prst="rect">
              <a:avLst/>
            </a:prstGeom>
          </p:spPr>
          <p:txBody>
            <a:bodyPr wrap="square">
              <a:spAutoFit/>
            </a:bodyPr>
            <a:lstStyle/>
            <a:p>
              <a:pPr algn="ctr"/>
              <a:r>
                <a:rPr lang="en-US" altLang="zh-CN" sz="4800" dirty="0">
                  <a:solidFill>
                    <a:srgbClr val="FFC000">
                      <a:alpha val="30000"/>
                    </a:srgbClr>
                  </a:solidFill>
                  <a:cs typeface="+mn-ea"/>
                  <a:sym typeface="+mn-lt"/>
                </a:rPr>
                <a:t>3</a:t>
              </a:r>
              <a:endParaRPr lang="zh-CN" altLang="en-US" sz="4800" dirty="0">
                <a:solidFill>
                  <a:srgbClr val="FFC000">
                    <a:alpha val="30000"/>
                  </a:srgbClr>
                </a:solidFill>
                <a:cs typeface="+mn-ea"/>
                <a:sym typeface="+mn-lt"/>
              </a:endParaRPr>
            </a:p>
          </p:txBody>
        </p:sp>
        <p:sp>
          <p:nvSpPr>
            <p:cNvPr id="60" name="矩形 59"/>
            <p:cNvSpPr/>
            <p:nvPr/>
          </p:nvSpPr>
          <p:spPr>
            <a:xfrm>
              <a:off x="1726920" y="3189287"/>
              <a:ext cx="2892154" cy="328936"/>
            </a:xfrm>
            <a:prstGeom prst="rect">
              <a:avLst/>
            </a:prstGeom>
          </p:spPr>
          <p:txBody>
            <a:bodyPr wrap="square">
              <a:spAutoFit/>
            </a:bodyPr>
            <a:lstStyle/>
            <a:p>
              <a:pPr algn="just">
                <a:lnSpc>
                  <a:spcPct val="120000"/>
                </a:lnSpc>
              </a:pPr>
              <a:r>
                <a:rPr lang="zh-CN" altLang="en-US" sz="1400" dirty="0">
                  <a:solidFill>
                    <a:srgbClr val="ECDA80"/>
                  </a:solidFill>
                  <a:cs typeface="+mn-ea"/>
                  <a:sym typeface="+mn-lt"/>
                </a:rPr>
                <a:t>Lorem Ipsum is simply. </a:t>
              </a:r>
            </a:p>
          </p:txBody>
        </p:sp>
      </p:grpSp>
      <p:sp>
        <p:nvSpPr>
          <p:cNvPr id="63" name="菱形 62"/>
          <p:cNvSpPr/>
          <p:nvPr/>
        </p:nvSpPr>
        <p:spPr>
          <a:xfrm>
            <a:off x="-276787" y="2950908"/>
            <a:ext cx="3776156" cy="3776156"/>
          </a:xfrm>
          <a:prstGeom prst="diamond">
            <a:avLst/>
          </a:prstGeom>
          <a:gradFill flip="none" rotWithShape="1">
            <a:gsLst>
              <a:gs pos="0">
                <a:srgbClr val="2B4A70">
                  <a:alpha val="0"/>
                </a:srgbClr>
              </a:gs>
              <a:gs pos="35320">
                <a:srgbClr val="FBE29E">
                  <a:alpha val="53000"/>
                </a:srgbClr>
              </a:gs>
              <a:gs pos="16000">
                <a:srgbClr val="2B4A70">
                  <a:alpha val="7000"/>
                </a:srgbClr>
              </a:gs>
              <a:gs pos="62000">
                <a:srgbClr val="B38633"/>
              </a:gs>
              <a:gs pos="100000">
                <a:srgbClr val="B3863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菱形 63"/>
          <p:cNvSpPr/>
          <p:nvPr/>
        </p:nvSpPr>
        <p:spPr>
          <a:xfrm>
            <a:off x="1830703" y="2559334"/>
            <a:ext cx="674984" cy="674984"/>
          </a:xfrm>
          <a:prstGeom prst="diamond">
            <a:avLst/>
          </a:prstGeom>
          <a:solidFill>
            <a:srgbClr val="ECDA8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菱形 64"/>
          <p:cNvSpPr/>
          <p:nvPr/>
        </p:nvSpPr>
        <p:spPr>
          <a:xfrm>
            <a:off x="2350221" y="2872318"/>
            <a:ext cx="214414" cy="214414"/>
          </a:xfrm>
          <a:prstGeom prst="diamond">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矩形 61"/>
          <p:cNvSpPr/>
          <p:nvPr/>
        </p:nvSpPr>
        <p:spPr>
          <a:xfrm>
            <a:off x="590041" y="4110963"/>
            <a:ext cx="6290172" cy="2616101"/>
          </a:xfrm>
          <a:prstGeom prst="rect">
            <a:avLst/>
          </a:prstGeom>
        </p:spPr>
        <p:txBody>
          <a:bodyPr vert="horz" wrap="square">
            <a:spAutoFit/>
          </a:bodyPr>
          <a:lstStyle/>
          <a:p>
            <a:r>
              <a:rPr lang="en-US" altLang="zh-CN" sz="4400" dirty="0">
                <a:solidFill>
                  <a:schemeClr val="bg1"/>
                </a:solidFill>
                <a:effectLst>
                  <a:outerShdw blurRad="50800" dist="38100" dir="2700000" algn="tl" rotWithShape="0">
                    <a:prstClr val="black">
                      <a:alpha val="40000"/>
                    </a:prstClr>
                  </a:outerShdw>
                </a:effectLst>
                <a:cs typeface="+mn-ea"/>
                <a:sym typeface="+mn-lt"/>
              </a:rPr>
              <a:t>202X</a:t>
            </a:r>
            <a:r>
              <a:rPr lang="zh-CN" altLang="en-US" sz="4400" dirty="0">
                <a:solidFill>
                  <a:schemeClr val="bg1"/>
                </a:solidFill>
                <a:effectLst>
                  <a:outerShdw blurRad="50800" dist="38100" dir="2700000" algn="tl" rotWithShape="0">
                    <a:prstClr val="black">
                      <a:alpha val="40000"/>
                    </a:prstClr>
                  </a:outerShdw>
                </a:effectLst>
                <a:cs typeface="+mn-ea"/>
                <a:sym typeface="+mn-lt"/>
              </a:rPr>
              <a:t>年</a:t>
            </a:r>
            <a:endParaRPr lang="en-US" altLang="zh-CN" sz="4400" dirty="0">
              <a:solidFill>
                <a:schemeClr val="bg1"/>
              </a:solidFill>
              <a:effectLst>
                <a:outerShdw blurRad="50800" dist="38100" dir="2700000" algn="tl" rotWithShape="0">
                  <a:prstClr val="black">
                    <a:alpha val="40000"/>
                  </a:prstClr>
                </a:outerShdw>
              </a:effectLst>
              <a:cs typeface="+mn-ea"/>
              <a:sym typeface="+mn-lt"/>
            </a:endParaRPr>
          </a:p>
          <a:p>
            <a:r>
              <a:rPr lang="zh-CN" altLang="en-US" sz="4400" dirty="0">
                <a:solidFill>
                  <a:schemeClr val="bg1"/>
                </a:solidFill>
                <a:effectLst>
                  <a:outerShdw blurRad="50800" dist="38100" dir="2700000" algn="tl" rotWithShape="0">
                    <a:prstClr val="black">
                      <a:alpha val="40000"/>
                    </a:prstClr>
                  </a:outerShdw>
                </a:effectLst>
                <a:cs typeface="+mn-ea"/>
                <a:sym typeface="+mn-lt"/>
              </a:rPr>
              <a:t>销售回顾</a:t>
            </a:r>
            <a:endParaRPr lang="en-US" altLang="zh-CN" sz="4400" dirty="0">
              <a:solidFill>
                <a:schemeClr val="bg1"/>
              </a:solidFill>
              <a:effectLst>
                <a:outerShdw blurRad="50800" dist="38100" dir="2700000" algn="tl" rotWithShape="0">
                  <a:prstClr val="black">
                    <a:alpha val="40000"/>
                  </a:prstClr>
                </a:outerShdw>
              </a:effectLst>
              <a:cs typeface="+mn-ea"/>
              <a:sym typeface="+mn-lt"/>
            </a:endParaRPr>
          </a:p>
          <a:p>
            <a:pPr defTabSz="914400" fontAlgn="base">
              <a:spcBef>
                <a:spcPct val="0"/>
              </a:spcBef>
              <a:spcAft>
                <a:spcPct val="0"/>
              </a:spcAft>
            </a:pPr>
            <a:r>
              <a:rPr lang="en-US" altLang="zh-CN" sz="3200" dirty="0">
                <a:solidFill>
                  <a:prstClr val="white"/>
                </a:solidFill>
                <a:cs typeface="+mn-ea"/>
                <a:sym typeface="+mn-lt"/>
              </a:rPr>
              <a:t>PLEASE ADD YOUR TITLE</a:t>
            </a:r>
            <a:endParaRPr lang="zh-CN" altLang="en-US" sz="3200" dirty="0">
              <a:solidFill>
                <a:prstClr val="white"/>
              </a:solidFill>
              <a:cs typeface="+mn-ea"/>
              <a:sym typeface="+mn-lt"/>
            </a:endParaRPr>
          </a:p>
          <a:p>
            <a:endParaRPr lang="en-US" altLang="zh-CN" sz="4400" dirty="0">
              <a:solidFill>
                <a:schemeClr val="bg1"/>
              </a:solidFill>
              <a:effectLst>
                <a:outerShdw blurRad="50800" dist="38100" dir="2700000" algn="tl" rotWithShape="0">
                  <a:prstClr val="black">
                    <a:alpha val="40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nodeType="withEffect">
                                  <p:stCondLst>
                                    <p:cond delay="10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20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nodeType="withEffect">
                                  <p:stCondLst>
                                    <p:cond delay="30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fill="hold" nodeType="withEffect">
                                  <p:stCondLst>
                                    <p:cond delay="40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par>
                                <p:cTn id="20" presetID="22" presetClass="entr" presetSubtype="4" fill="hold" nodeType="withEffect">
                                  <p:stCondLst>
                                    <p:cond delay="50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par>
                                <p:cTn id="23" presetID="22" presetClass="entr" presetSubtype="4" fill="hold" nodeType="withEffect">
                                  <p:stCondLst>
                                    <p:cond delay="60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1000"/>
                            </p:stCondLst>
                            <p:childTnLst>
                              <p:par>
                                <p:cTn id="31" presetID="6" presetClass="entr" presetSubtype="32"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circle(out)">
                                      <p:cBhvr>
                                        <p:cTn id="33" dur="500"/>
                                        <p:tgtEl>
                                          <p:spTgt spid="45"/>
                                        </p:tgtEl>
                                      </p:cBhvr>
                                    </p:animEffect>
                                  </p:childTnLst>
                                </p:cTn>
                              </p:par>
                              <p:par>
                                <p:cTn id="34" presetID="6" presetClass="entr" presetSubtype="32" fill="hold" nodeType="withEffect">
                                  <p:stCondLst>
                                    <p:cond delay="200"/>
                                  </p:stCondLst>
                                  <p:childTnLst>
                                    <p:set>
                                      <p:cBhvr>
                                        <p:cTn id="35" dur="1" fill="hold">
                                          <p:stCondLst>
                                            <p:cond delay="0"/>
                                          </p:stCondLst>
                                        </p:cTn>
                                        <p:tgtEl>
                                          <p:spTgt spid="48"/>
                                        </p:tgtEl>
                                        <p:attrNameLst>
                                          <p:attrName>style.visibility</p:attrName>
                                        </p:attrNameLst>
                                      </p:cBhvr>
                                      <p:to>
                                        <p:strVal val="visible"/>
                                      </p:to>
                                    </p:set>
                                    <p:animEffect transition="in" filter="circle(out)">
                                      <p:cBhvr>
                                        <p:cTn id="36" dur="500"/>
                                        <p:tgtEl>
                                          <p:spTgt spid="48"/>
                                        </p:tgtEl>
                                      </p:cBhvr>
                                    </p:animEffect>
                                  </p:childTnLst>
                                </p:cTn>
                              </p:par>
                              <p:par>
                                <p:cTn id="37" presetID="6" presetClass="entr" presetSubtype="32" fill="hold" nodeType="withEffect">
                                  <p:stCondLst>
                                    <p:cond delay="400"/>
                                  </p:stCondLst>
                                  <p:childTnLst>
                                    <p:set>
                                      <p:cBhvr>
                                        <p:cTn id="38" dur="1" fill="hold">
                                          <p:stCondLst>
                                            <p:cond delay="0"/>
                                          </p:stCondLst>
                                        </p:cTn>
                                        <p:tgtEl>
                                          <p:spTgt spid="51"/>
                                        </p:tgtEl>
                                        <p:attrNameLst>
                                          <p:attrName>style.visibility</p:attrName>
                                        </p:attrNameLst>
                                      </p:cBhvr>
                                      <p:to>
                                        <p:strVal val="visible"/>
                                      </p:to>
                                    </p:set>
                                    <p:animEffect transition="in" filter="circle(out)">
                                      <p:cBhvr>
                                        <p:cTn id="39" dur="500"/>
                                        <p:tgtEl>
                                          <p:spTgt spid="51"/>
                                        </p:tgtEl>
                                      </p:cBhvr>
                                    </p:animEffect>
                                  </p:childTnLst>
                                </p:cTn>
                              </p:par>
                            </p:childTnLst>
                          </p:cTn>
                        </p:par>
                        <p:par>
                          <p:cTn id="40" fill="hold">
                            <p:stCondLst>
                              <p:cond delay="1500"/>
                            </p:stCondLst>
                            <p:childTnLst>
                              <p:par>
                                <p:cTn id="41" presetID="12" presetClass="entr" presetSubtype="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ppt_x</p:attrName>
                                        </p:attrNameLst>
                                      </p:cBhvr>
                                      <p:tavLst>
                                        <p:tav tm="0">
                                          <p:val>
                                            <p:strVal val="#ppt_x+#ppt_w*1.125000"/>
                                          </p:val>
                                        </p:tav>
                                        <p:tav tm="100000">
                                          <p:val>
                                            <p:strVal val="#ppt_x"/>
                                          </p:val>
                                        </p:tav>
                                      </p:tavLst>
                                    </p:anim>
                                    <p:animEffect transition="in" filter="wipe(left)">
                                      <p:cBhvr>
                                        <p:cTn id="44" dur="500"/>
                                        <p:tgtEl>
                                          <p:spTgt spid="16"/>
                                        </p:tgtEl>
                                      </p:cBhvr>
                                    </p:animEffect>
                                  </p:childTnLst>
                                </p:cTn>
                              </p:par>
                            </p:childTnLst>
                          </p:cTn>
                        </p:par>
                        <p:par>
                          <p:cTn id="45" fill="hold">
                            <p:stCondLst>
                              <p:cond delay="2000"/>
                            </p:stCondLst>
                            <p:childTnLst>
                              <p:par>
                                <p:cTn id="46" presetID="12" presetClass="entr" presetSubtype="2"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p:tgtEl>
                                          <p:spTgt spid="10"/>
                                        </p:tgtEl>
                                        <p:attrNameLst>
                                          <p:attrName>ppt_x</p:attrName>
                                        </p:attrNameLst>
                                      </p:cBhvr>
                                      <p:tavLst>
                                        <p:tav tm="0">
                                          <p:val>
                                            <p:strVal val="#ppt_x+#ppt_w*1.125000"/>
                                          </p:val>
                                        </p:tav>
                                        <p:tav tm="100000">
                                          <p:val>
                                            <p:strVal val="#ppt_x"/>
                                          </p:val>
                                        </p:tav>
                                      </p:tavLst>
                                    </p:anim>
                                    <p:animEffect transition="in" filter="wipe(left)">
                                      <p:cBhvr>
                                        <p:cTn id="49" dur="500"/>
                                        <p:tgtEl>
                                          <p:spTgt spid="10"/>
                                        </p:tgtEl>
                                      </p:cBhvr>
                                    </p:animEffect>
                                  </p:childTnLst>
                                </p:cTn>
                              </p:par>
                            </p:childTnLst>
                          </p:cTn>
                        </p:par>
                        <p:par>
                          <p:cTn id="50" fill="hold">
                            <p:stCondLst>
                              <p:cond delay="2500"/>
                            </p:stCondLst>
                            <p:childTnLst>
                              <p:par>
                                <p:cTn id="51" presetID="12" presetClass="entr" presetSubtype="2"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p:tgtEl>
                                          <p:spTgt spid="58"/>
                                        </p:tgtEl>
                                        <p:attrNameLst>
                                          <p:attrName>ppt_x</p:attrName>
                                        </p:attrNameLst>
                                      </p:cBhvr>
                                      <p:tavLst>
                                        <p:tav tm="0">
                                          <p:val>
                                            <p:strVal val="#ppt_x+#ppt_w*1.125000"/>
                                          </p:val>
                                        </p:tav>
                                        <p:tav tm="100000">
                                          <p:val>
                                            <p:strVal val="#ppt_x"/>
                                          </p:val>
                                        </p:tav>
                                      </p:tavLst>
                                    </p:anim>
                                    <p:animEffect transition="in" filter="wipe(left)">
                                      <p:cBhvr>
                                        <p:cTn id="54" dur="500"/>
                                        <p:tgtEl>
                                          <p:spTgt spid="58"/>
                                        </p:tgtEl>
                                      </p:cBhvr>
                                    </p:animEffect>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1000"/>
                                        <p:tgtEl>
                                          <p:spTgt spid="63"/>
                                        </p:tgtEl>
                                      </p:cBhvr>
                                    </p:animEffect>
                                    <p:anim calcmode="lin" valueType="num">
                                      <p:cBhvr>
                                        <p:cTn id="59" dur="1000" fill="hold"/>
                                        <p:tgtEl>
                                          <p:spTgt spid="63"/>
                                        </p:tgtEl>
                                        <p:attrNameLst>
                                          <p:attrName>ppt_x</p:attrName>
                                        </p:attrNameLst>
                                      </p:cBhvr>
                                      <p:tavLst>
                                        <p:tav tm="0">
                                          <p:val>
                                            <p:strVal val="#ppt_x"/>
                                          </p:val>
                                        </p:tav>
                                        <p:tav tm="100000">
                                          <p:val>
                                            <p:strVal val="#ppt_x"/>
                                          </p:val>
                                        </p:tav>
                                      </p:tavLst>
                                    </p:anim>
                                    <p:anim calcmode="lin" valueType="num">
                                      <p:cBhvr>
                                        <p:cTn id="60" dur="1000" fill="hold"/>
                                        <p:tgtEl>
                                          <p:spTgt spid="63"/>
                                        </p:tgtEl>
                                        <p:attrNameLst>
                                          <p:attrName>ppt_y</p:attrName>
                                        </p:attrNameLst>
                                      </p:cBhvr>
                                      <p:tavLst>
                                        <p:tav tm="0">
                                          <p:val>
                                            <p:strVal val="#ppt_y+.1"/>
                                          </p:val>
                                        </p:tav>
                                        <p:tav tm="100000">
                                          <p:val>
                                            <p:strVal val="#ppt_y"/>
                                          </p:val>
                                        </p:tav>
                                      </p:tavLst>
                                    </p:anim>
                                  </p:childTnLst>
                                </p:cTn>
                              </p:par>
                              <p:par>
                                <p:cTn id="61" presetID="49" presetClass="entr" presetSubtype="0" decel="100000" fill="hold" grpId="0" nodeType="withEffect">
                                  <p:stCondLst>
                                    <p:cond delay="40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 calcmode="lin" valueType="num">
                                      <p:cBhvr>
                                        <p:cTn id="65" dur="500" fill="hold"/>
                                        <p:tgtEl>
                                          <p:spTgt spid="64"/>
                                        </p:tgtEl>
                                        <p:attrNameLst>
                                          <p:attrName>style.rotation</p:attrName>
                                        </p:attrNameLst>
                                      </p:cBhvr>
                                      <p:tavLst>
                                        <p:tav tm="0">
                                          <p:val>
                                            <p:fltVal val="360"/>
                                          </p:val>
                                        </p:tav>
                                        <p:tav tm="100000">
                                          <p:val>
                                            <p:fltVal val="0"/>
                                          </p:val>
                                        </p:tav>
                                      </p:tavLst>
                                    </p:anim>
                                    <p:animEffect transition="in" filter="fade">
                                      <p:cBhvr>
                                        <p:cTn id="66" dur="500"/>
                                        <p:tgtEl>
                                          <p:spTgt spid="64"/>
                                        </p:tgtEl>
                                      </p:cBhvr>
                                    </p:animEffect>
                                  </p:childTnLst>
                                </p:cTn>
                              </p:par>
                              <p:par>
                                <p:cTn id="67" presetID="49" presetClass="entr" presetSubtype="0" decel="100000" fill="hold" grpId="0" nodeType="withEffect">
                                  <p:stCondLst>
                                    <p:cond delay="60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 calcmode="lin" valueType="num">
                                      <p:cBhvr>
                                        <p:cTn id="71" dur="500" fill="hold"/>
                                        <p:tgtEl>
                                          <p:spTgt spid="65"/>
                                        </p:tgtEl>
                                        <p:attrNameLst>
                                          <p:attrName>style.rotation</p:attrName>
                                        </p:attrNameLst>
                                      </p:cBhvr>
                                      <p:tavLst>
                                        <p:tav tm="0">
                                          <p:val>
                                            <p:fltVal val="360"/>
                                          </p:val>
                                        </p:tav>
                                        <p:tav tm="100000">
                                          <p:val>
                                            <p:fltVal val="0"/>
                                          </p:val>
                                        </p:tav>
                                      </p:tavLst>
                                    </p:anim>
                                    <p:animEffect transition="in" filter="fade">
                                      <p:cBhvr>
                                        <p:cTn id="72" dur="500"/>
                                        <p:tgtEl>
                                          <p:spTgt spid="65"/>
                                        </p:tgtEl>
                                      </p:cBhvr>
                                    </p:animEffect>
                                  </p:childTnLst>
                                </p:cTn>
                              </p:par>
                            </p:childTnLst>
                          </p:cTn>
                        </p:par>
                        <p:par>
                          <p:cTn id="73" fill="hold">
                            <p:stCondLst>
                              <p:cond delay="4000"/>
                            </p:stCondLst>
                            <p:childTnLst>
                              <p:par>
                                <p:cTn id="74" presetID="25" presetClass="entr" presetSubtype="0" fill="hold" grpId="0" nodeType="afterEffect">
                                  <p:stCondLst>
                                    <p:cond delay="0"/>
                                  </p:stCondLst>
                                  <p:iterate type="lt">
                                    <p:tmPct val="10000"/>
                                  </p:iterate>
                                  <p:childTnLst>
                                    <p:set>
                                      <p:cBhvr>
                                        <p:cTn id="75" dur="1" fill="hold">
                                          <p:stCondLst>
                                            <p:cond delay="0"/>
                                          </p:stCondLst>
                                        </p:cTn>
                                        <p:tgtEl>
                                          <p:spTgt spid="62"/>
                                        </p:tgtEl>
                                        <p:attrNameLst>
                                          <p:attrName>style.visibility</p:attrName>
                                        </p:attrNameLst>
                                      </p:cBhvr>
                                      <p:to>
                                        <p:strVal val="visible"/>
                                      </p:to>
                                    </p:set>
                                    <p:anim calcmode="lin" valueType="num">
                                      <p:cBhvr>
                                        <p:cTn id="76"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79" dur="1000" fill="hold"/>
                                        <p:tgtEl>
                                          <p:spTgt spid="62"/>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62"/>
                                        </p:tgtEl>
                                      </p:cBhvr>
                                    </p:animEffect>
                                  </p:childTnLst>
                                </p:cTn>
                              </p:par>
                              <p:par>
                                <p:cTn id="84" presetID="36" presetClass="emph" presetSubtype="0" fill="hold" grpId="1" nodeType="withEffect">
                                  <p:stCondLst>
                                    <p:cond delay="1000"/>
                                  </p:stCondLst>
                                  <p:iterate type="lt">
                                    <p:tmPct val="20000"/>
                                  </p:iterate>
                                  <p:childTnLst>
                                    <p:animScale>
                                      <p:cBhvr>
                                        <p:cTn id="85" dur="250" autoRev="1" fill="hold">
                                          <p:stCondLst>
                                            <p:cond delay="0"/>
                                          </p:stCondLst>
                                        </p:cTn>
                                        <p:tgtEl>
                                          <p:spTgt spid="62"/>
                                        </p:tgtEl>
                                      </p:cBhvr>
                                      <p:to x="80000" y="100000"/>
                                    </p:animScale>
                                    <p:anim by="(#ppt_w*0.10)" calcmode="lin" valueType="num">
                                      <p:cBhvr>
                                        <p:cTn id="86" dur="250" autoRev="1" fill="hold">
                                          <p:stCondLst>
                                            <p:cond delay="0"/>
                                          </p:stCondLst>
                                        </p:cTn>
                                        <p:tgtEl>
                                          <p:spTgt spid="62"/>
                                        </p:tgtEl>
                                        <p:attrNameLst>
                                          <p:attrName>ppt_x</p:attrName>
                                        </p:attrNameLst>
                                      </p:cBhvr>
                                    </p:anim>
                                    <p:anim by="(-#ppt_w*0.10)" calcmode="lin" valueType="num">
                                      <p:cBhvr>
                                        <p:cTn id="87" dur="250" autoRev="1" fill="hold">
                                          <p:stCondLst>
                                            <p:cond delay="0"/>
                                          </p:stCondLst>
                                        </p:cTn>
                                        <p:tgtEl>
                                          <p:spTgt spid="62"/>
                                        </p:tgtEl>
                                        <p:attrNameLst>
                                          <p:attrName>ppt_y</p:attrName>
                                        </p:attrNameLst>
                                      </p:cBhvr>
                                    </p:anim>
                                    <p:animRot by="-480000">
                                      <p:cBhvr>
                                        <p:cTn id="88" dur="2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2" grpId="0"/>
      <p:bldP spid="6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screen"/>
          <a:srcRect r="1991" b="2439"/>
          <a:stretch>
            <a:fillRect/>
          </a:stretch>
        </p:blipFill>
        <p:spPr>
          <a:xfrm>
            <a:off x="-63501" y="0"/>
            <a:ext cx="12419013" cy="6858000"/>
          </a:xfrm>
          <a:prstGeom prst="rect">
            <a:avLst/>
          </a:prstGeom>
        </p:spPr>
      </p:pic>
      <p:pic>
        <p:nvPicPr>
          <p:cNvPr id="4" name="图片 3"/>
          <p:cNvPicPr>
            <a:picLocks noChangeAspect="1"/>
          </p:cNvPicPr>
          <p:nvPr/>
        </p:nvPicPr>
        <p:blipFill>
          <a:blip r:embed="rId4"/>
          <a:stretch>
            <a:fillRect/>
          </a:stretch>
        </p:blipFill>
        <p:spPr>
          <a:xfrm>
            <a:off x="857250" y="626459"/>
            <a:ext cx="10610849" cy="5381154"/>
          </a:xfrm>
          <a:prstGeom prst="rect">
            <a:avLst/>
          </a:prstGeom>
        </p:spPr>
      </p:pic>
      <p:sp>
        <p:nvSpPr>
          <p:cNvPr id="28" name="矩形 27"/>
          <p:cNvSpPr/>
          <p:nvPr/>
        </p:nvSpPr>
        <p:spPr>
          <a:xfrm>
            <a:off x="2200117" y="2288104"/>
            <a:ext cx="4968668"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ECDA80">
                    <a:alpha val="14000"/>
                  </a:srgbClr>
                </a:solidFill>
                <a:effectLst/>
                <a:uLnTx/>
                <a:uFillTx/>
                <a:cs typeface="+mn-ea"/>
                <a:sym typeface="+mn-lt"/>
              </a:rPr>
              <a:t>PART ONE</a:t>
            </a:r>
          </a:p>
        </p:txBody>
      </p:sp>
      <p:grpSp>
        <p:nvGrpSpPr>
          <p:cNvPr id="29" name="组合 28"/>
          <p:cNvGrpSpPr/>
          <p:nvPr/>
        </p:nvGrpSpPr>
        <p:grpSpPr>
          <a:xfrm rot="16200000">
            <a:off x="479173" y="2384175"/>
            <a:ext cx="2194159" cy="72000"/>
            <a:chOff x="8802908" y="2554152"/>
            <a:chExt cx="2194159" cy="72000"/>
          </a:xfrm>
        </p:grpSpPr>
        <p:cxnSp>
          <p:nvCxnSpPr>
            <p:cNvPr id="30" name="直接连接符 29"/>
            <p:cNvCxnSpPr/>
            <p:nvPr/>
          </p:nvCxnSpPr>
          <p:spPr>
            <a:xfrm rot="5400000" flipV="1">
              <a:off x="9892844" y="1496103"/>
              <a:ext cx="0" cy="2179871"/>
            </a:xfrm>
            <a:prstGeom prst="line">
              <a:avLst/>
            </a:prstGeom>
            <a:ln>
              <a:solidFill>
                <a:srgbClr val="ECDA80"/>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0781067" y="2554152"/>
              <a:ext cx="216000" cy="72000"/>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32" name="矩形 31"/>
          <p:cNvSpPr/>
          <p:nvPr/>
        </p:nvSpPr>
        <p:spPr>
          <a:xfrm>
            <a:off x="2200117" y="3598983"/>
            <a:ext cx="3850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It has survived not only five centuries, </a:t>
            </a:r>
            <a:endParaRPr kumimoji="0" lang="en-US" altLang="zh-CN" sz="12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but also the leap into electronic typesetting, remaining essentially unchanged</a:t>
            </a:r>
          </a:p>
        </p:txBody>
      </p:sp>
      <p:sp>
        <p:nvSpPr>
          <p:cNvPr id="33" name="矩形 32"/>
          <p:cNvSpPr/>
          <p:nvPr/>
        </p:nvSpPr>
        <p:spPr>
          <a:xfrm>
            <a:off x="1503376" y="1517317"/>
            <a:ext cx="346249" cy="1618114"/>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srgbClr val="ECDA80"/>
                </a:solidFill>
                <a:effectLst/>
                <a:uLnTx/>
                <a:uFillTx/>
                <a:cs typeface="+mn-ea"/>
                <a:sym typeface="+mn-lt"/>
              </a:rPr>
              <a:t>TEXT HERE</a:t>
            </a:r>
            <a:endParaRPr kumimoji="0" lang="en-US" altLang="zh-CN" sz="700" b="1" i="0" u="none" strike="noStrike" kern="1200" cap="none" spc="0" normalizeH="0" baseline="0" noProof="0" dirty="0">
              <a:ln>
                <a:noFill/>
              </a:ln>
              <a:solidFill>
                <a:srgbClr val="ECDA80"/>
              </a:solidFill>
              <a:effectLst/>
              <a:uLnTx/>
              <a:uFillTx/>
              <a:cs typeface="+mn-ea"/>
              <a:sym typeface="+mn-lt"/>
            </a:endParaRPr>
          </a:p>
        </p:txBody>
      </p:sp>
      <p:pic>
        <p:nvPicPr>
          <p:cNvPr id="21" name="图片 20"/>
          <p:cNvPicPr>
            <a:picLocks noChangeAspect="1"/>
          </p:cNvPicPr>
          <p:nvPr/>
        </p:nvPicPr>
        <p:blipFill rotWithShape="1">
          <a:blip r:embed="rId5" cstate="screen"/>
          <a:srcRect/>
          <a:stretch>
            <a:fillRect/>
          </a:stretch>
        </p:blipFill>
        <p:spPr>
          <a:xfrm>
            <a:off x="-4" y="4419600"/>
            <a:ext cx="12191999" cy="2435632"/>
          </a:xfrm>
          <a:prstGeom prst="rect">
            <a:avLst/>
          </a:prstGeom>
        </p:spPr>
      </p:pic>
      <p:pic>
        <p:nvPicPr>
          <p:cNvPr id="20" name="图片 19"/>
          <p:cNvPicPr>
            <a:picLocks noChangeAspect="1"/>
          </p:cNvPicPr>
          <p:nvPr/>
        </p:nvPicPr>
        <p:blipFill rotWithShape="1">
          <a:blip r:embed="rId6" cstate="screen"/>
          <a:srcRect/>
          <a:stretch>
            <a:fillRect/>
          </a:stretch>
        </p:blipFill>
        <p:spPr>
          <a:xfrm>
            <a:off x="-1" y="5469617"/>
            <a:ext cx="12192001" cy="1352550"/>
          </a:xfrm>
          <a:prstGeom prst="rect">
            <a:avLst/>
          </a:prstGeom>
        </p:spPr>
      </p:pic>
      <p:sp>
        <p:nvSpPr>
          <p:cNvPr id="27" name="矩形 26"/>
          <p:cNvSpPr/>
          <p:nvPr/>
        </p:nvSpPr>
        <p:spPr>
          <a:xfrm>
            <a:off x="7744843" y="1072397"/>
            <a:ext cx="3150131" cy="5522297"/>
          </a:xfrm>
          <a:prstGeom prst="rect">
            <a:avLst/>
          </a:prstGeom>
        </p:spPr>
        <p:txBody>
          <a:bodyPr wrap="square">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0000" b="1" i="0" u="none" strike="noStrike" kern="1200" cap="none" spc="0" normalizeH="0" baseline="0" noProof="0" dirty="0">
                <a:ln>
                  <a:gradFill>
                    <a:gsLst>
                      <a:gs pos="0">
                        <a:srgbClr val="FBE29E"/>
                      </a:gs>
                      <a:gs pos="100000">
                        <a:srgbClr val="B38633"/>
                      </a:gs>
                    </a:gsLst>
                    <a:lin ang="5400000" scaled="1"/>
                  </a:gradFill>
                </a:ln>
                <a:noFill/>
                <a:effectLst>
                  <a:glow rad="12700">
                    <a:srgbClr val="FBE29E"/>
                  </a:glow>
                </a:effectLst>
                <a:uLnTx/>
                <a:uFillTx/>
                <a:cs typeface="+mn-ea"/>
                <a:sym typeface="+mn-lt"/>
              </a:rPr>
              <a:t>2</a:t>
            </a:r>
          </a:p>
        </p:txBody>
      </p:sp>
      <p:pic>
        <p:nvPicPr>
          <p:cNvPr id="12" name="图片 11"/>
          <p:cNvPicPr>
            <a:picLocks noChangeAspect="1"/>
          </p:cNvPicPr>
          <p:nvPr/>
        </p:nvPicPr>
        <p:blipFill rotWithShape="1">
          <a:blip r:embed="rId7" cstate="screen"/>
          <a:srcRect/>
          <a:stretch>
            <a:fillRect/>
          </a:stretch>
        </p:blipFill>
        <p:spPr>
          <a:xfrm flipH="1">
            <a:off x="-3" y="4416831"/>
            <a:ext cx="12192002" cy="2438401"/>
          </a:xfrm>
          <a:prstGeom prst="rect">
            <a:avLst/>
          </a:prstGeom>
        </p:spPr>
      </p:pic>
      <p:sp>
        <p:nvSpPr>
          <p:cNvPr id="26" name="矩形 25"/>
          <p:cNvSpPr/>
          <p:nvPr/>
        </p:nvSpPr>
        <p:spPr>
          <a:xfrm>
            <a:off x="2267755" y="2060571"/>
            <a:ext cx="430517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ECDA80"/>
                </a:solidFill>
                <a:effectLst/>
                <a:uLnTx/>
                <a:uFillTx/>
                <a:cs typeface="+mn-ea"/>
                <a:sym typeface="+mn-lt"/>
              </a:rPr>
              <a:t>202X</a:t>
            </a:r>
            <a:r>
              <a:rPr kumimoji="0" lang="zh-CN" altLang="en-US" sz="4000" b="0" i="0" u="none" strike="noStrike" kern="1200" cap="none" spc="0" normalizeH="0" baseline="0" noProof="0" dirty="0">
                <a:ln>
                  <a:noFill/>
                </a:ln>
                <a:solidFill>
                  <a:srgbClr val="ECDA80"/>
                </a:solidFill>
                <a:effectLst/>
                <a:uLnTx/>
                <a:uFillTx/>
                <a:cs typeface="+mn-ea"/>
                <a:sym typeface="+mn-lt"/>
              </a:rPr>
              <a:t>年度</a:t>
            </a:r>
            <a:endParaRPr kumimoji="0" lang="en-US" altLang="zh-CN" sz="4000" b="0" i="0" u="none" strike="noStrike" kern="1200" cap="none" spc="0" normalizeH="0" baseline="0" noProof="0" dirty="0">
              <a:ln>
                <a:noFill/>
              </a:ln>
              <a:solidFill>
                <a:srgbClr val="ECDA80"/>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ECDA80"/>
                </a:solidFill>
                <a:effectLst/>
                <a:uLnTx/>
                <a:uFillTx/>
                <a:cs typeface="+mn-ea"/>
                <a:sym typeface="+mn-lt"/>
              </a:rPr>
              <a:t>成功项目展示</a:t>
            </a:r>
            <a:endParaRPr kumimoji="0" lang="en-US" altLang="zh-CN" sz="4000" b="0" i="0" u="none" strike="noStrike" kern="1200" cap="none" spc="0" normalizeH="0" baseline="0" noProof="0" dirty="0">
              <a:ln>
                <a:noFill/>
              </a:ln>
              <a:solidFill>
                <a:srgbClr val="ECDA80"/>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3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up)">
                                      <p:cBhvr>
                                        <p:cTn id="12" dur="500"/>
                                        <p:tgtEl>
                                          <p:spTgt spid="26"/>
                                        </p:tgtEl>
                                      </p:cBhvr>
                                    </p:animEffect>
                                  </p:childTnLst>
                                </p:cTn>
                              </p:par>
                              <p:par>
                                <p:cTn id="13" presetID="12" presetClass="entr" presetSubtype="1" fill="hold" grpId="0" nodeType="withEffect">
                                  <p:stCondLst>
                                    <p:cond delay="0"/>
                                  </p:stCondLst>
                                  <p:iterate type="lt">
                                    <p:tmPct val="10000"/>
                                  </p:iterate>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200"/>
                                        <p:tgtEl>
                                          <p:spTgt spid="32"/>
                                        </p:tgtEl>
                                        <p:attrNameLst>
                                          <p:attrName>ppt_y</p:attrName>
                                        </p:attrNameLst>
                                      </p:cBhvr>
                                      <p:tavLst>
                                        <p:tav tm="0">
                                          <p:val>
                                            <p:strVal val="#ppt_y-#ppt_h*1.125000"/>
                                          </p:val>
                                        </p:tav>
                                        <p:tav tm="100000">
                                          <p:val>
                                            <p:strVal val="#ppt_y"/>
                                          </p:val>
                                        </p:tav>
                                      </p:tavLst>
                                    </p:anim>
                                    <p:animEffect transition="in" filter="wipe(down)">
                                      <p:cBhvr>
                                        <p:cTn id="16" dur="200"/>
                                        <p:tgtEl>
                                          <p:spTgt spid="32"/>
                                        </p:tgtEl>
                                      </p:cBhvr>
                                    </p:animEffect>
                                  </p:childTnLst>
                                </p:cTn>
                              </p:par>
                            </p:childTnLst>
                          </p:cTn>
                        </p:par>
                        <p:par>
                          <p:cTn id="17" fill="hold">
                            <p:stCondLst>
                              <p:cond delay="2559"/>
                            </p:stCondLst>
                            <p:childTnLst>
                              <p:par>
                                <p:cTn id="18" presetID="2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7"/>
</p:tagLst>
</file>

<file path=ppt/tags/tag14.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jilsyvv">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1528</Words>
  <Application>Microsoft Office PowerPoint</Application>
  <PresentationFormat>宽屏</PresentationFormat>
  <Paragraphs>259</Paragraphs>
  <Slides>21</Slides>
  <Notes>21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等线</vt:lpstr>
      <vt:lpstr>Agency FB</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www.1ppt.com</dc:description>
  <cp:lastModifiedBy>天 下</cp:lastModifiedBy>
  <cp:revision>56</cp:revision>
  <dcterms:created xsi:type="dcterms:W3CDTF">2019-11-12T14:41:00Z</dcterms:created>
  <dcterms:modified xsi:type="dcterms:W3CDTF">2021-01-26T15:52:57Z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