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61" r:id="rId4"/>
    <p:sldId id="273" r:id="rId5"/>
    <p:sldId id="272" r:id="rId6"/>
    <p:sldId id="266" r:id="rId7"/>
    <p:sldId id="262" r:id="rId8"/>
    <p:sldId id="271" r:id="rId9"/>
    <p:sldId id="268" r:id="rId10"/>
    <p:sldId id="269" r:id="rId11"/>
    <p:sldId id="263" r:id="rId12"/>
    <p:sldId id="274" r:id="rId13"/>
    <p:sldId id="277" r:id="rId14"/>
    <p:sldId id="270" r:id="rId15"/>
    <p:sldId id="264" r:id="rId16"/>
    <p:sldId id="275" r:id="rId17"/>
    <p:sldId id="276" r:id="rId18"/>
    <p:sldId id="267" r:id="rId19"/>
    <p:sldId id="278" r:id="rId20"/>
  </p:sldIdLst>
  <p:sldSz cx="12192000" cy="6858000"/>
  <p:notesSz cx="6858000" cy="9144000"/>
  <p:embeddedFontLst>
    <p:embeddedFont>
      <p:font typeface="李旭科书法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Impact" panose="020B0806030902050204" pitchFamily="34" charset="0"/>
      <p:regular r:id="rId29"/>
    </p:embeddedFont>
    <p:embeddedFont>
      <p:font typeface="微软雅黑" panose="020B0503020204020204" pitchFamily="34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653"/>
    <a:srgbClr val="9BB3D6"/>
    <a:srgbClr val="235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17655" y="161037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煌</a:t>
            </a:r>
          </a:p>
        </p:txBody>
      </p:sp>
      <p:sp>
        <p:nvSpPr>
          <p:cNvPr id="10" name="矩形 9"/>
          <p:cNvSpPr/>
          <p:nvPr/>
        </p:nvSpPr>
        <p:spPr>
          <a:xfrm>
            <a:off x="1939245" y="1628606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gradFill>
                  <a:gsLst>
                    <a:gs pos="0">
                      <a:srgbClr val="235C66"/>
                    </a:gs>
                    <a:gs pos="100000">
                      <a:srgbClr val="0E4653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乘</a:t>
            </a:r>
          </a:p>
        </p:txBody>
      </p:sp>
      <p:sp>
        <p:nvSpPr>
          <p:cNvPr id="11" name="矩形 10"/>
          <p:cNvSpPr/>
          <p:nvPr/>
        </p:nvSpPr>
        <p:spPr>
          <a:xfrm>
            <a:off x="3097485" y="1897910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风</a:t>
            </a:r>
            <a:endParaRPr lang="zh-CN" altLang="en-US" sz="8000" dirty="0">
              <a:gradFill flip="none" rotWithShape="1">
                <a:gsLst>
                  <a:gs pos="0">
                    <a:srgbClr val="276671"/>
                  </a:gs>
                  <a:gs pos="100000">
                    <a:srgbClr val="000000"/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5197" y="1914787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破</a:t>
            </a:r>
            <a:endParaRPr lang="zh-CN" altLang="en-US" sz="6600" dirty="0">
              <a:gradFill flip="none" rotWithShape="1"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06697" y="1914787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浪</a:t>
            </a:r>
            <a:endParaRPr lang="zh-CN" altLang="en-US" sz="8000" dirty="0">
              <a:gradFill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8100000" scaled="1"/>
              </a:gra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4271" y="1683955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dirty="0">
                <a:gradFill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共</a:t>
            </a:r>
            <a:endParaRPr lang="zh-CN" altLang="en-US" sz="9600" dirty="0">
              <a:gradFill>
                <a:gsLst>
                  <a:gs pos="0">
                    <a:srgbClr val="276671"/>
                  </a:gs>
                  <a:gs pos="100000">
                    <a:srgbClr val="000000"/>
                  </a:gs>
                </a:gsLst>
                <a:lin ang="8100000" scaled="1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7851" y="19664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李旭科书法" panose="02000603000000000000" pitchFamily="2" charset="-122"/>
                <a:ea typeface="李旭科书法" panose="02000603000000000000" pitchFamily="2" charset="-122"/>
              </a:rPr>
              <a:t>创</a:t>
            </a:r>
            <a:endParaRPr lang="zh-CN" altLang="en-US" sz="5400" dirty="0"/>
          </a:p>
        </p:txBody>
      </p:sp>
      <p:sp>
        <p:nvSpPr>
          <p:cNvPr id="16" name="矩形 15"/>
          <p:cNvSpPr/>
          <p:nvPr/>
        </p:nvSpPr>
        <p:spPr>
          <a:xfrm>
            <a:off x="7943483" y="186862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atin typeface="李旭科书法" panose="02000603000000000000" pitchFamily="2" charset="-122"/>
                <a:ea typeface="李旭科书法" panose="02000603000000000000" pitchFamily="2" charset="-122"/>
              </a:rPr>
              <a:t>辉</a:t>
            </a:r>
            <a:endParaRPr lang="zh-CN" altLang="en-US" sz="7200" dirty="0"/>
          </a:p>
        </p:txBody>
      </p:sp>
      <p:sp>
        <p:nvSpPr>
          <p:cNvPr id="3" name="文本框 2"/>
          <p:cNvSpPr txBox="1"/>
          <p:nvPr/>
        </p:nvSpPr>
        <p:spPr>
          <a:xfrm>
            <a:off x="5102780" y="792480"/>
            <a:ext cx="1986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9636" y="3336021"/>
            <a:ext cx="7792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rgbClr val="276671"/>
                </a:solidFill>
              </a:rPr>
              <a:t>Brave the wind and waves, create brilliance together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0c9c435-bbaf-4959-846f-45c942798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0273" y="1881518"/>
            <a:ext cx="10653628" cy="3514065"/>
            <a:chOff x="780273" y="1881518"/>
            <a:chExt cx="10653628" cy="3514065"/>
          </a:xfrm>
        </p:grpSpPr>
        <p:grpSp>
          <p:nvGrpSpPr>
            <p:cNvPr id="4" name="iṣḷîḋê"/>
            <p:cNvGrpSpPr/>
            <p:nvPr/>
          </p:nvGrpSpPr>
          <p:grpSpPr>
            <a:xfrm>
              <a:off x="4911022" y="3006852"/>
              <a:ext cx="1283781" cy="1282447"/>
              <a:chOff x="4911022" y="3006852"/>
              <a:chExt cx="1283781" cy="1282447"/>
            </a:xfrm>
          </p:grpSpPr>
          <p:sp>
            <p:nvSpPr>
              <p:cNvPr id="31" name="islîḑe"/>
              <p:cNvSpPr/>
              <p:nvPr/>
            </p:nvSpPr>
            <p:spPr bwMode="auto">
              <a:xfrm>
                <a:off x="4911022" y="3006852"/>
                <a:ext cx="1283781" cy="1282447"/>
              </a:xfrm>
              <a:custGeom>
                <a:avLst/>
                <a:gdLst>
                  <a:gd name="T0" fmla="*/ 523 w 523"/>
                  <a:gd name="T1" fmla="*/ 253 h 522"/>
                  <a:gd name="T2" fmla="*/ 523 w 523"/>
                  <a:gd name="T3" fmla="*/ 253 h 522"/>
                  <a:gd name="T4" fmla="*/ 489 w 523"/>
                  <a:gd name="T5" fmla="*/ 132 h 522"/>
                  <a:gd name="T6" fmla="*/ 489 w 523"/>
                  <a:gd name="T7" fmla="*/ 132 h 522"/>
                  <a:gd name="T8" fmla="*/ 262 w 523"/>
                  <a:gd name="T9" fmla="*/ 0 h 522"/>
                  <a:gd name="T10" fmla="*/ 0 w 523"/>
                  <a:gd name="T11" fmla="*/ 261 h 522"/>
                  <a:gd name="T12" fmla="*/ 0 w 523"/>
                  <a:gd name="T13" fmla="*/ 264 h 522"/>
                  <a:gd name="T14" fmla="*/ 133 w 523"/>
                  <a:gd name="T15" fmla="*/ 488 h 522"/>
                  <a:gd name="T16" fmla="*/ 256 w 523"/>
                  <a:gd name="T17" fmla="*/ 522 h 522"/>
                  <a:gd name="T18" fmla="*/ 262 w 523"/>
                  <a:gd name="T19" fmla="*/ 522 h 522"/>
                  <a:gd name="T20" fmla="*/ 262 w 523"/>
                  <a:gd name="T21" fmla="*/ 522 h 522"/>
                  <a:gd name="T22" fmla="*/ 267 w 523"/>
                  <a:gd name="T23" fmla="*/ 522 h 522"/>
                  <a:gd name="T24" fmla="*/ 391 w 523"/>
                  <a:gd name="T25" fmla="*/ 488 h 522"/>
                  <a:gd name="T26" fmla="*/ 267 w 523"/>
                  <a:gd name="T27" fmla="*/ 455 h 522"/>
                  <a:gd name="T28" fmla="*/ 262 w 523"/>
                  <a:gd name="T29" fmla="*/ 455 h 522"/>
                  <a:gd name="T30" fmla="*/ 262 w 523"/>
                  <a:gd name="T31" fmla="*/ 455 h 522"/>
                  <a:gd name="T32" fmla="*/ 256 w 523"/>
                  <a:gd name="T33" fmla="*/ 455 h 522"/>
                  <a:gd name="T34" fmla="*/ 68 w 523"/>
                  <a:gd name="T35" fmla="*/ 264 h 522"/>
                  <a:gd name="T36" fmla="*/ 68 w 523"/>
                  <a:gd name="T37" fmla="*/ 261 h 522"/>
                  <a:gd name="T38" fmla="*/ 262 w 523"/>
                  <a:gd name="T39" fmla="*/ 67 h 522"/>
                  <a:gd name="T40" fmla="*/ 455 w 523"/>
                  <a:gd name="T41" fmla="*/ 253 h 522"/>
                  <a:gd name="T42" fmla="*/ 455 w 523"/>
                  <a:gd name="T43" fmla="*/ 253 h 522"/>
                  <a:gd name="T44" fmla="*/ 455 w 523"/>
                  <a:gd name="T45" fmla="*/ 261 h 522"/>
                  <a:gd name="T46" fmla="*/ 455 w 523"/>
                  <a:gd name="T47" fmla="*/ 264 h 522"/>
                  <a:gd name="T48" fmla="*/ 523 w 523"/>
                  <a:gd name="T49" fmla="*/ 264 h 522"/>
                  <a:gd name="T50" fmla="*/ 523 w 523"/>
                  <a:gd name="T51" fmla="*/ 261 h 522"/>
                  <a:gd name="T52" fmla="*/ 523 w 523"/>
                  <a:gd name="T53" fmla="*/ 253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3" h="522">
                    <a:moveTo>
                      <a:pt x="523" y="253"/>
                    </a:moveTo>
                    <a:cubicBezTo>
                      <a:pt x="523" y="253"/>
                      <a:pt x="523" y="253"/>
                      <a:pt x="523" y="253"/>
                    </a:cubicBezTo>
                    <a:cubicBezTo>
                      <a:pt x="522" y="209"/>
                      <a:pt x="510" y="168"/>
                      <a:pt x="489" y="132"/>
                    </a:cubicBezTo>
                    <a:cubicBezTo>
                      <a:pt x="489" y="132"/>
                      <a:pt x="489" y="132"/>
                      <a:pt x="489" y="132"/>
                    </a:cubicBezTo>
                    <a:cubicBezTo>
                      <a:pt x="444" y="53"/>
                      <a:pt x="359" y="0"/>
                      <a:pt x="262" y="0"/>
                    </a:cubicBezTo>
                    <a:cubicBezTo>
                      <a:pt x="117" y="0"/>
                      <a:pt x="0" y="117"/>
                      <a:pt x="0" y="261"/>
                    </a:cubicBezTo>
                    <a:cubicBezTo>
                      <a:pt x="0" y="262"/>
                      <a:pt x="0" y="263"/>
                      <a:pt x="0" y="264"/>
                    </a:cubicBezTo>
                    <a:cubicBezTo>
                      <a:pt x="1" y="360"/>
                      <a:pt x="55" y="444"/>
                      <a:pt x="133" y="488"/>
                    </a:cubicBezTo>
                    <a:cubicBezTo>
                      <a:pt x="169" y="509"/>
                      <a:pt x="211" y="521"/>
                      <a:pt x="256" y="522"/>
                    </a:cubicBezTo>
                    <a:cubicBezTo>
                      <a:pt x="258" y="522"/>
                      <a:pt x="260" y="522"/>
                      <a:pt x="262" y="522"/>
                    </a:cubicBezTo>
                    <a:cubicBezTo>
                      <a:pt x="262" y="522"/>
                      <a:pt x="262" y="522"/>
                      <a:pt x="262" y="522"/>
                    </a:cubicBezTo>
                    <a:cubicBezTo>
                      <a:pt x="264" y="522"/>
                      <a:pt x="265" y="522"/>
                      <a:pt x="267" y="522"/>
                    </a:cubicBezTo>
                    <a:cubicBezTo>
                      <a:pt x="312" y="521"/>
                      <a:pt x="354" y="509"/>
                      <a:pt x="391" y="488"/>
                    </a:cubicBezTo>
                    <a:cubicBezTo>
                      <a:pt x="354" y="468"/>
                      <a:pt x="312" y="455"/>
                      <a:pt x="267" y="455"/>
                    </a:cubicBezTo>
                    <a:cubicBezTo>
                      <a:pt x="265" y="455"/>
                      <a:pt x="264" y="455"/>
                      <a:pt x="262" y="455"/>
                    </a:cubicBezTo>
                    <a:cubicBezTo>
                      <a:pt x="262" y="455"/>
                      <a:pt x="262" y="455"/>
                      <a:pt x="262" y="455"/>
                    </a:cubicBezTo>
                    <a:cubicBezTo>
                      <a:pt x="260" y="455"/>
                      <a:pt x="258" y="455"/>
                      <a:pt x="256" y="455"/>
                    </a:cubicBezTo>
                    <a:cubicBezTo>
                      <a:pt x="153" y="452"/>
                      <a:pt x="70" y="368"/>
                      <a:pt x="68" y="264"/>
                    </a:cubicBezTo>
                    <a:cubicBezTo>
                      <a:pt x="68" y="263"/>
                      <a:pt x="68" y="262"/>
                      <a:pt x="68" y="261"/>
                    </a:cubicBezTo>
                    <a:cubicBezTo>
                      <a:pt x="68" y="154"/>
                      <a:pt x="155" y="67"/>
                      <a:pt x="262" y="67"/>
                    </a:cubicBezTo>
                    <a:cubicBezTo>
                      <a:pt x="366" y="67"/>
                      <a:pt x="451" y="150"/>
                      <a:pt x="455" y="253"/>
                    </a:cubicBezTo>
                    <a:cubicBezTo>
                      <a:pt x="455" y="253"/>
                      <a:pt x="455" y="253"/>
                      <a:pt x="455" y="253"/>
                    </a:cubicBezTo>
                    <a:cubicBezTo>
                      <a:pt x="455" y="256"/>
                      <a:pt x="455" y="258"/>
                      <a:pt x="455" y="261"/>
                    </a:cubicBezTo>
                    <a:cubicBezTo>
                      <a:pt x="455" y="262"/>
                      <a:pt x="455" y="263"/>
                      <a:pt x="455" y="264"/>
                    </a:cubicBezTo>
                    <a:cubicBezTo>
                      <a:pt x="523" y="264"/>
                      <a:pt x="523" y="264"/>
                      <a:pt x="523" y="264"/>
                    </a:cubicBezTo>
                    <a:cubicBezTo>
                      <a:pt x="523" y="263"/>
                      <a:pt x="523" y="262"/>
                      <a:pt x="523" y="261"/>
                    </a:cubicBezTo>
                    <a:cubicBezTo>
                      <a:pt x="523" y="258"/>
                      <a:pt x="523" y="256"/>
                      <a:pt x="523" y="25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îṥ1ïďê"/>
              <p:cNvSpPr/>
              <p:nvPr/>
            </p:nvSpPr>
            <p:spPr>
              <a:xfrm>
                <a:off x="5160076" y="3250903"/>
                <a:ext cx="775295" cy="775295"/>
              </a:xfrm>
              <a:prstGeom prst="ellipse">
                <a:avLst/>
              </a:prstGeom>
              <a:solidFill>
                <a:srgbClr val="235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ï$ḻíďé"/>
              <p:cNvSpPr/>
              <p:nvPr/>
            </p:nvSpPr>
            <p:spPr bwMode="auto">
              <a:xfrm>
                <a:off x="5364089" y="3468658"/>
                <a:ext cx="367268" cy="33978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5" name="ï$ļïḑe"/>
            <p:cNvSpPr/>
            <p:nvPr/>
          </p:nvSpPr>
          <p:spPr bwMode="auto">
            <a:xfrm>
              <a:off x="3657903" y="4111803"/>
              <a:ext cx="2536900" cy="1283780"/>
            </a:xfrm>
            <a:custGeom>
              <a:avLst/>
              <a:gdLst>
                <a:gd name="T0" fmla="*/ 902 w 1034"/>
                <a:gd name="T1" fmla="*/ 34 h 523"/>
                <a:gd name="T2" fmla="*/ 778 w 1034"/>
                <a:gd name="T3" fmla="*/ 1 h 523"/>
                <a:gd name="T4" fmla="*/ 773 w 1034"/>
                <a:gd name="T5" fmla="*/ 0 h 523"/>
                <a:gd name="T6" fmla="*/ 773 w 1034"/>
                <a:gd name="T7" fmla="*/ 68 h 523"/>
                <a:gd name="T8" fmla="*/ 778 w 1034"/>
                <a:gd name="T9" fmla="*/ 68 h 523"/>
                <a:gd name="T10" fmla="*/ 966 w 1034"/>
                <a:gd name="T11" fmla="*/ 262 h 523"/>
                <a:gd name="T12" fmla="*/ 773 w 1034"/>
                <a:gd name="T13" fmla="*/ 456 h 523"/>
                <a:gd name="T14" fmla="*/ 773 w 1034"/>
                <a:gd name="T15" fmla="*/ 456 h 523"/>
                <a:gd name="T16" fmla="*/ 773 w 1034"/>
                <a:gd name="T17" fmla="*/ 456 h 523"/>
                <a:gd name="T18" fmla="*/ 773 w 1034"/>
                <a:gd name="T19" fmla="*/ 456 h 523"/>
                <a:gd name="T20" fmla="*/ 579 w 1034"/>
                <a:gd name="T21" fmla="*/ 269 h 523"/>
                <a:gd name="T22" fmla="*/ 579 w 1034"/>
                <a:gd name="T23" fmla="*/ 269 h 523"/>
                <a:gd name="T24" fmla="*/ 579 w 1034"/>
                <a:gd name="T25" fmla="*/ 262 h 523"/>
                <a:gd name="T26" fmla="*/ 579 w 1034"/>
                <a:gd name="T27" fmla="*/ 255 h 523"/>
                <a:gd name="T28" fmla="*/ 579 w 1034"/>
                <a:gd name="T29" fmla="*/ 254 h 523"/>
                <a:gd name="T30" fmla="*/ 453 w 1034"/>
                <a:gd name="T31" fmla="*/ 133 h 523"/>
                <a:gd name="T32" fmla="*/ 0 w 1034"/>
                <a:gd name="T33" fmla="*/ 133 h 523"/>
                <a:gd name="T34" fmla="*/ 0 w 1034"/>
                <a:gd name="T35" fmla="*/ 197 h 523"/>
                <a:gd name="T36" fmla="*/ 454 w 1034"/>
                <a:gd name="T37" fmla="*/ 197 h 523"/>
                <a:gd name="T38" fmla="*/ 511 w 1034"/>
                <a:gd name="T39" fmla="*/ 255 h 523"/>
                <a:gd name="T40" fmla="*/ 511 w 1034"/>
                <a:gd name="T41" fmla="*/ 256 h 523"/>
                <a:gd name="T42" fmla="*/ 511 w 1034"/>
                <a:gd name="T43" fmla="*/ 262 h 523"/>
                <a:gd name="T44" fmla="*/ 511 w 1034"/>
                <a:gd name="T45" fmla="*/ 268 h 523"/>
                <a:gd name="T46" fmla="*/ 545 w 1034"/>
                <a:gd name="T47" fmla="*/ 391 h 523"/>
                <a:gd name="T48" fmla="*/ 773 w 1034"/>
                <a:gd name="T49" fmla="*/ 523 h 523"/>
                <a:gd name="T50" fmla="*/ 773 w 1034"/>
                <a:gd name="T51" fmla="*/ 523 h 523"/>
                <a:gd name="T52" fmla="*/ 773 w 1034"/>
                <a:gd name="T53" fmla="*/ 523 h 523"/>
                <a:gd name="T54" fmla="*/ 773 w 1034"/>
                <a:gd name="T55" fmla="*/ 523 h 523"/>
                <a:gd name="T56" fmla="*/ 1034 w 1034"/>
                <a:gd name="T57" fmla="*/ 262 h 523"/>
                <a:gd name="T58" fmla="*/ 902 w 1034"/>
                <a:gd name="T59" fmla="*/ 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4" h="523">
                  <a:moveTo>
                    <a:pt x="902" y="34"/>
                  </a:moveTo>
                  <a:cubicBezTo>
                    <a:pt x="865" y="14"/>
                    <a:pt x="823" y="1"/>
                    <a:pt x="778" y="1"/>
                  </a:cubicBezTo>
                  <a:cubicBezTo>
                    <a:pt x="776" y="0"/>
                    <a:pt x="775" y="0"/>
                    <a:pt x="773" y="0"/>
                  </a:cubicBezTo>
                  <a:cubicBezTo>
                    <a:pt x="773" y="68"/>
                    <a:pt x="773" y="68"/>
                    <a:pt x="773" y="68"/>
                  </a:cubicBezTo>
                  <a:cubicBezTo>
                    <a:pt x="775" y="68"/>
                    <a:pt x="776" y="68"/>
                    <a:pt x="778" y="68"/>
                  </a:cubicBezTo>
                  <a:cubicBezTo>
                    <a:pt x="883" y="71"/>
                    <a:pt x="966" y="157"/>
                    <a:pt x="966" y="262"/>
                  </a:cubicBezTo>
                  <a:cubicBezTo>
                    <a:pt x="966" y="369"/>
                    <a:pt x="880" y="455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668" y="456"/>
                    <a:pt x="583" y="373"/>
                    <a:pt x="579" y="269"/>
                  </a:cubicBezTo>
                  <a:cubicBezTo>
                    <a:pt x="579" y="269"/>
                    <a:pt x="579" y="269"/>
                    <a:pt x="579" y="269"/>
                  </a:cubicBezTo>
                  <a:cubicBezTo>
                    <a:pt x="579" y="266"/>
                    <a:pt x="579" y="264"/>
                    <a:pt x="579" y="262"/>
                  </a:cubicBezTo>
                  <a:cubicBezTo>
                    <a:pt x="579" y="260"/>
                    <a:pt x="579" y="257"/>
                    <a:pt x="579" y="255"/>
                  </a:cubicBezTo>
                  <a:cubicBezTo>
                    <a:pt x="579" y="255"/>
                    <a:pt x="579" y="254"/>
                    <a:pt x="579" y="254"/>
                  </a:cubicBezTo>
                  <a:cubicBezTo>
                    <a:pt x="577" y="186"/>
                    <a:pt x="521" y="133"/>
                    <a:pt x="453" y="133"/>
                  </a:cubicBezTo>
                  <a:cubicBezTo>
                    <a:pt x="376" y="133"/>
                    <a:pt x="152" y="133"/>
                    <a:pt x="0" y="1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86" y="197"/>
                    <a:pt x="512" y="223"/>
                    <a:pt x="511" y="255"/>
                  </a:cubicBezTo>
                  <a:cubicBezTo>
                    <a:pt x="511" y="256"/>
                    <a:pt x="511" y="256"/>
                    <a:pt x="511" y="256"/>
                  </a:cubicBezTo>
                  <a:cubicBezTo>
                    <a:pt x="511" y="258"/>
                    <a:pt x="511" y="260"/>
                    <a:pt x="511" y="262"/>
                  </a:cubicBezTo>
                  <a:cubicBezTo>
                    <a:pt x="511" y="264"/>
                    <a:pt x="511" y="266"/>
                    <a:pt x="511" y="268"/>
                  </a:cubicBezTo>
                  <a:cubicBezTo>
                    <a:pt x="512" y="313"/>
                    <a:pt x="525" y="355"/>
                    <a:pt x="545" y="391"/>
                  </a:cubicBezTo>
                  <a:cubicBezTo>
                    <a:pt x="590" y="470"/>
                    <a:pt x="675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917" y="523"/>
                    <a:pt x="1034" y="406"/>
                    <a:pt x="1034" y="262"/>
                  </a:cubicBezTo>
                  <a:cubicBezTo>
                    <a:pt x="1034" y="164"/>
                    <a:pt x="981" y="79"/>
                    <a:pt x="902" y="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6" name="íṧḷíḍè"/>
            <p:cNvSpPr/>
            <p:nvPr/>
          </p:nvSpPr>
          <p:spPr>
            <a:xfrm rot="16200000" flipH="1">
              <a:off x="3226219" y="4318518"/>
              <a:ext cx="469570" cy="404802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47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iš1íḋê"/>
            <p:cNvSpPr/>
            <p:nvPr/>
          </p:nvSpPr>
          <p:spPr>
            <a:xfrm>
              <a:off x="5160076" y="4362734"/>
              <a:ext cx="775295" cy="775295"/>
            </a:xfrm>
            <a:prstGeom prst="ellipse">
              <a:avLst/>
            </a:prstGeom>
            <a:solidFill>
              <a:srgbClr val="23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iślïḑe"/>
            <p:cNvSpPr/>
            <p:nvPr/>
          </p:nvSpPr>
          <p:spPr bwMode="auto">
            <a:xfrm>
              <a:off x="5350293" y="4539272"/>
              <a:ext cx="394860" cy="413728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9" name="ïşľíḑè"/>
            <p:cNvGrpSpPr/>
            <p:nvPr/>
          </p:nvGrpSpPr>
          <p:grpSpPr>
            <a:xfrm>
              <a:off x="6037691" y="1881518"/>
              <a:ext cx="2895706" cy="1281114"/>
              <a:chOff x="6037691" y="1881518"/>
              <a:chExt cx="2895706" cy="1281114"/>
            </a:xfrm>
          </p:grpSpPr>
          <p:sp>
            <p:nvSpPr>
              <p:cNvPr id="26" name="íṣľiḓé"/>
              <p:cNvSpPr/>
              <p:nvPr/>
            </p:nvSpPr>
            <p:spPr bwMode="auto">
              <a:xfrm>
                <a:off x="6037691" y="1881518"/>
                <a:ext cx="639891" cy="1281114"/>
              </a:xfrm>
              <a:custGeom>
                <a:avLst/>
                <a:gdLst>
                  <a:gd name="T0" fmla="*/ 0 w 261"/>
                  <a:gd name="T1" fmla="*/ 261 h 522"/>
                  <a:gd name="T2" fmla="*/ 132 w 261"/>
                  <a:gd name="T3" fmla="*/ 489 h 522"/>
                  <a:gd name="T4" fmla="*/ 133 w 261"/>
                  <a:gd name="T5" fmla="*/ 489 h 522"/>
                  <a:gd name="T6" fmla="*/ 159 w 261"/>
                  <a:gd name="T7" fmla="*/ 502 h 522"/>
                  <a:gd name="T8" fmla="*/ 256 w 261"/>
                  <a:gd name="T9" fmla="*/ 522 h 522"/>
                  <a:gd name="T10" fmla="*/ 261 w 261"/>
                  <a:gd name="T11" fmla="*/ 522 h 522"/>
                  <a:gd name="T12" fmla="*/ 261 w 261"/>
                  <a:gd name="T13" fmla="*/ 455 h 522"/>
                  <a:gd name="T14" fmla="*/ 256 w 261"/>
                  <a:gd name="T15" fmla="*/ 455 h 522"/>
                  <a:gd name="T16" fmla="*/ 256 w 261"/>
                  <a:gd name="T17" fmla="*/ 455 h 522"/>
                  <a:gd name="T18" fmla="*/ 68 w 261"/>
                  <a:gd name="T19" fmla="*/ 252 h 522"/>
                  <a:gd name="T20" fmla="*/ 254 w 261"/>
                  <a:gd name="T21" fmla="*/ 68 h 522"/>
                  <a:gd name="T22" fmla="*/ 261 w 261"/>
                  <a:gd name="T23" fmla="*/ 68 h 522"/>
                  <a:gd name="T24" fmla="*/ 261 w 261"/>
                  <a:gd name="T25" fmla="*/ 0 h 522"/>
                  <a:gd name="T26" fmla="*/ 0 w 261"/>
                  <a:gd name="T27" fmla="*/ 261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522">
                    <a:moveTo>
                      <a:pt x="0" y="261"/>
                    </a:moveTo>
                    <a:cubicBezTo>
                      <a:pt x="0" y="359"/>
                      <a:pt x="53" y="444"/>
                      <a:pt x="132" y="489"/>
                    </a:cubicBezTo>
                    <a:cubicBezTo>
                      <a:pt x="132" y="489"/>
                      <a:pt x="132" y="489"/>
                      <a:pt x="133" y="489"/>
                    </a:cubicBezTo>
                    <a:cubicBezTo>
                      <a:pt x="141" y="493"/>
                      <a:pt x="150" y="498"/>
                      <a:pt x="159" y="502"/>
                    </a:cubicBezTo>
                    <a:cubicBezTo>
                      <a:pt x="189" y="514"/>
                      <a:pt x="222" y="522"/>
                      <a:pt x="256" y="522"/>
                    </a:cubicBezTo>
                    <a:cubicBezTo>
                      <a:pt x="258" y="522"/>
                      <a:pt x="259" y="522"/>
                      <a:pt x="261" y="522"/>
                    </a:cubicBezTo>
                    <a:cubicBezTo>
                      <a:pt x="261" y="455"/>
                      <a:pt x="261" y="455"/>
                      <a:pt x="261" y="455"/>
                    </a:cubicBezTo>
                    <a:cubicBezTo>
                      <a:pt x="259" y="455"/>
                      <a:pt x="258" y="455"/>
                      <a:pt x="256" y="455"/>
                    </a:cubicBezTo>
                    <a:cubicBezTo>
                      <a:pt x="256" y="455"/>
                      <a:pt x="256" y="455"/>
                      <a:pt x="256" y="455"/>
                    </a:cubicBezTo>
                    <a:cubicBezTo>
                      <a:pt x="149" y="452"/>
                      <a:pt x="63" y="361"/>
                      <a:pt x="68" y="252"/>
                    </a:cubicBezTo>
                    <a:cubicBezTo>
                      <a:pt x="73" y="152"/>
                      <a:pt x="154" y="71"/>
                      <a:pt x="254" y="68"/>
                    </a:cubicBezTo>
                    <a:cubicBezTo>
                      <a:pt x="256" y="68"/>
                      <a:pt x="259" y="68"/>
                      <a:pt x="261" y="68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117" y="0"/>
                      <a:pt x="0" y="117"/>
                      <a:pt x="0" y="2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îŝḷídé"/>
              <p:cNvSpPr/>
              <p:nvPr/>
            </p:nvSpPr>
            <p:spPr bwMode="auto">
              <a:xfrm>
                <a:off x="6670723" y="1881518"/>
                <a:ext cx="1893011" cy="954504"/>
              </a:xfrm>
              <a:custGeom>
                <a:avLst/>
                <a:gdLst>
                  <a:gd name="T0" fmla="*/ 324 w 772"/>
                  <a:gd name="T1" fmla="*/ 326 h 389"/>
                  <a:gd name="T2" fmla="*/ 261 w 772"/>
                  <a:gd name="T3" fmla="*/ 262 h 389"/>
                  <a:gd name="T4" fmla="*/ 261 w 772"/>
                  <a:gd name="T5" fmla="*/ 261 h 389"/>
                  <a:gd name="T6" fmla="*/ 227 w 772"/>
                  <a:gd name="T7" fmla="*/ 132 h 389"/>
                  <a:gd name="T8" fmla="*/ 0 w 772"/>
                  <a:gd name="T9" fmla="*/ 0 h 389"/>
                  <a:gd name="T10" fmla="*/ 0 w 772"/>
                  <a:gd name="T11" fmla="*/ 68 h 389"/>
                  <a:gd name="T12" fmla="*/ 193 w 772"/>
                  <a:gd name="T13" fmla="*/ 261 h 389"/>
                  <a:gd name="T14" fmla="*/ 193 w 772"/>
                  <a:gd name="T15" fmla="*/ 261 h 389"/>
                  <a:gd name="T16" fmla="*/ 194 w 772"/>
                  <a:gd name="T17" fmla="*/ 288 h 389"/>
                  <a:gd name="T18" fmla="*/ 307 w 772"/>
                  <a:gd name="T19" fmla="*/ 389 h 389"/>
                  <a:gd name="T20" fmla="*/ 772 w 772"/>
                  <a:gd name="T21" fmla="*/ 389 h 389"/>
                  <a:gd name="T22" fmla="*/ 772 w 772"/>
                  <a:gd name="T23" fmla="*/ 326 h 389"/>
                  <a:gd name="T24" fmla="*/ 324 w 772"/>
                  <a:gd name="T25" fmla="*/ 32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2" h="389">
                    <a:moveTo>
                      <a:pt x="324" y="326"/>
                    </a:moveTo>
                    <a:cubicBezTo>
                      <a:pt x="289" y="326"/>
                      <a:pt x="261" y="297"/>
                      <a:pt x="261" y="262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61" y="214"/>
                      <a:pt x="249" y="170"/>
                      <a:pt x="227" y="132"/>
                    </a:cubicBezTo>
                    <a:cubicBezTo>
                      <a:pt x="182" y="53"/>
                      <a:pt x="97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06" y="68"/>
                      <a:pt x="193" y="154"/>
                      <a:pt x="193" y="261"/>
                    </a:cubicBezTo>
                    <a:cubicBezTo>
                      <a:pt x="193" y="261"/>
                      <a:pt x="193" y="261"/>
                      <a:pt x="193" y="261"/>
                    </a:cubicBezTo>
                    <a:cubicBezTo>
                      <a:pt x="193" y="270"/>
                      <a:pt x="194" y="279"/>
                      <a:pt x="194" y="288"/>
                    </a:cubicBezTo>
                    <a:cubicBezTo>
                      <a:pt x="200" y="346"/>
                      <a:pt x="249" y="389"/>
                      <a:pt x="307" y="389"/>
                    </a:cubicBezTo>
                    <a:cubicBezTo>
                      <a:pt x="772" y="389"/>
                      <a:pt x="772" y="389"/>
                      <a:pt x="772" y="389"/>
                    </a:cubicBezTo>
                    <a:cubicBezTo>
                      <a:pt x="772" y="326"/>
                      <a:pt x="772" y="326"/>
                      <a:pt x="772" y="326"/>
                    </a:cubicBezTo>
                    <a:lnTo>
                      <a:pt x="324" y="3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iṡľidê"/>
              <p:cNvSpPr/>
              <p:nvPr/>
            </p:nvSpPr>
            <p:spPr>
              <a:xfrm rot="5400000">
                <a:off x="8496211" y="2541207"/>
                <a:ext cx="469570" cy="40480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ís1ïḓe"/>
              <p:cNvSpPr/>
              <p:nvPr/>
            </p:nvSpPr>
            <p:spPr>
              <a:xfrm>
                <a:off x="6278886" y="2141380"/>
                <a:ext cx="775295" cy="775295"/>
              </a:xfrm>
              <a:prstGeom prst="ellipse">
                <a:avLst/>
              </a:prstGeom>
              <a:solidFill>
                <a:srgbClr val="235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ïṡḻiḋé"/>
              <p:cNvSpPr/>
              <p:nvPr/>
            </p:nvSpPr>
            <p:spPr bwMode="auto">
              <a:xfrm>
                <a:off x="6445485" y="2324434"/>
                <a:ext cx="399220" cy="36682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0" name="ïṩļïḋê"/>
            <p:cNvGrpSpPr/>
            <p:nvPr/>
          </p:nvGrpSpPr>
          <p:grpSpPr>
            <a:xfrm>
              <a:off x="6028164" y="2997327"/>
              <a:ext cx="1282447" cy="1282447"/>
              <a:chOff x="6028164" y="2997327"/>
              <a:chExt cx="1282447" cy="1282447"/>
            </a:xfrm>
          </p:grpSpPr>
          <p:sp>
            <p:nvSpPr>
              <p:cNvPr id="23" name="íşļîḋe"/>
              <p:cNvSpPr/>
              <p:nvPr/>
            </p:nvSpPr>
            <p:spPr bwMode="auto">
              <a:xfrm>
                <a:off x="6028164" y="2997327"/>
                <a:ext cx="1282447" cy="1282447"/>
              </a:xfrm>
              <a:custGeom>
                <a:avLst/>
                <a:gdLst>
                  <a:gd name="T0" fmla="*/ 390 w 523"/>
                  <a:gd name="T1" fmla="*/ 34 h 522"/>
                  <a:gd name="T2" fmla="*/ 390 w 523"/>
                  <a:gd name="T3" fmla="*/ 34 h 522"/>
                  <a:gd name="T4" fmla="*/ 311 w 523"/>
                  <a:gd name="T5" fmla="*/ 4 h 522"/>
                  <a:gd name="T6" fmla="*/ 267 w 523"/>
                  <a:gd name="T7" fmla="*/ 0 h 522"/>
                  <a:gd name="T8" fmla="*/ 262 w 523"/>
                  <a:gd name="T9" fmla="*/ 0 h 522"/>
                  <a:gd name="T10" fmla="*/ 262 w 523"/>
                  <a:gd name="T11" fmla="*/ 67 h 522"/>
                  <a:gd name="T12" fmla="*/ 267 w 523"/>
                  <a:gd name="T13" fmla="*/ 67 h 522"/>
                  <a:gd name="T14" fmla="*/ 267 w 523"/>
                  <a:gd name="T15" fmla="*/ 67 h 522"/>
                  <a:gd name="T16" fmla="*/ 455 w 523"/>
                  <a:gd name="T17" fmla="*/ 261 h 522"/>
                  <a:gd name="T18" fmla="*/ 455 w 523"/>
                  <a:gd name="T19" fmla="*/ 264 h 522"/>
                  <a:gd name="T20" fmla="*/ 261 w 523"/>
                  <a:gd name="T21" fmla="*/ 455 h 522"/>
                  <a:gd name="T22" fmla="*/ 68 w 523"/>
                  <a:gd name="T23" fmla="*/ 269 h 522"/>
                  <a:gd name="T24" fmla="*/ 68 w 523"/>
                  <a:gd name="T25" fmla="*/ 269 h 522"/>
                  <a:gd name="T26" fmla="*/ 68 w 523"/>
                  <a:gd name="T27" fmla="*/ 264 h 522"/>
                  <a:gd name="T28" fmla="*/ 0 w 523"/>
                  <a:gd name="T29" fmla="*/ 264 h 522"/>
                  <a:gd name="T30" fmla="*/ 0 w 523"/>
                  <a:gd name="T31" fmla="*/ 269 h 522"/>
                  <a:gd name="T32" fmla="*/ 0 w 523"/>
                  <a:gd name="T33" fmla="*/ 269 h 522"/>
                  <a:gd name="T34" fmla="*/ 34 w 523"/>
                  <a:gd name="T35" fmla="*/ 390 h 522"/>
                  <a:gd name="T36" fmla="*/ 34 w 523"/>
                  <a:gd name="T37" fmla="*/ 390 h 522"/>
                  <a:gd name="T38" fmla="*/ 261 w 523"/>
                  <a:gd name="T39" fmla="*/ 522 h 522"/>
                  <a:gd name="T40" fmla="*/ 523 w 523"/>
                  <a:gd name="T41" fmla="*/ 264 h 522"/>
                  <a:gd name="T42" fmla="*/ 523 w 523"/>
                  <a:gd name="T43" fmla="*/ 264 h 522"/>
                  <a:gd name="T44" fmla="*/ 523 w 523"/>
                  <a:gd name="T45" fmla="*/ 261 h 522"/>
                  <a:gd name="T46" fmla="*/ 390 w 523"/>
                  <a:gd name="T47" fmla="*/ 3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3" h="522">
                    <a:moveTo>
                      <a:pt x="390" y="34"/>
                    </a:moveTo>
                    <a:cubicBezTo>
                      <a:pt x="390" y="34"/>
                      <a:pt x="390" y="34"/>
                      <a:pt x="390" y="34"/>
                    </a:cubicBezTo>
                    <a:cubicBezTo>
                      <a:pt x="366" y="20"/>
                      <a:pt x="339" y="10"/>
                      <a:pt x="311" y="4"/>
                    </a:cubicBezTo>
                    <a:cubicBezTo>
                      <a:pt x="297" y="2"/>
                      <a:pt x="282" y="0"/>
                      <a:pt x="267" y="0"/>
                    </a:cubicBezTo>
                    <a:cubicBezTo>
                      <a:pt x="265" y="0"/>
                      <a:pt x="263" y="0"/>
                      <a:pt x="262" y="0"/>
                    </a:cubicBezTo>
                    <a:cubicBezTo>
                      <a:pt x="262" y="67"/>
                      <a:pt x="262" y="67"/>
                      <a:pt x="262" y="67"/>
                    </a:cubicBezTo>
                    <a:cubicBezTo>
                      <a:pt x="263" y="67"/>
                      <a:pt x="265" y="67"/>
                      <a:pt x="267" y="67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371" y="70"/>
                      <a:pt x="455" y="156"/>
                      <a:pt x="455" y="261"/>
                    </a:cubicBezTo>
                    <a:cubicBezTo>
                      <a:pt x="455" y="262"/>
                      <a:pt x="455" y="263"/>
                      <a:pt x="455" y="264"/>
                    </a:cubicBezTo>
                    <a:cubicBezTo>
                      <a:pt x="453" y="370"/>
                      <a:pt x="367" y="455"/>
                      <a:pt x="261" y="455"/>
                    </a:cubicBezTo>
                    <a:cubicBezTo>
                      <a:pt x="157" y="455"/>
                      <a:pt x="72" y="372"/>
                      <a:pt x="68" y="269"/>
                    </a:cubicBezTo>
                    <a:cubicBezTo>
                      <a:pt x="68" y="269"/>
                      <a:pt x="68" y="269"/>
                      <a:pt x="68" y="269"/>
                    </a:cubicBezTo>
                    <a:cubicBezTo>
                      <a:pt x="68" y="267"/>
                      <a:pt x="68" y="266"/>
                      <a:pt x="68" y="264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266"/>
                      <a:pt x="0" y="268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2" y="313"/>
                      <a:pt x="14" y="354"/>
                      <a:pt x="34" y="390"/>
                    </a:cubicBezTo>
                    <a:cubicBezTo>
                      <a:pt x="34" y="390"/>
                      <a:pt x="34" y="390"/>
                      <a:pt x="34" y="390"/>
                    </a:cubicBezTo>
                    <a:cubicBezTo>
                      <a:pt x="79" y="469"/>
                      <a:pt x="164" y="522"/>
                      <a:pt x="261" y="522"/>
                    </a:cubicBezTo>
                    <a:cubicBezTo>
                      <a:pt x="405" y="522"/>
                      <a:pt x="521" y="407"/>
                      <a:pt x="523" y="264"/>
                    </a:cubicBezTo>
                    <a:cubicBezTo>
                      <a:pt x="523" y="264"/>
                      <a:pt x="523" y="264"/>
                      <a:pt x="523" y="264"/>
                    </a:cubicBezTo>
                    <a:cubicBezTo>
                      <a:pt x="523" y="263"/>
                      <a:pt x="523" y="262"/>
                      <a:pt x="523" y="261"/>
                    </a:cubicBezTo>
                    <a:cubicBezTo>
                      <a:pt x="523" y="163"/>
                      <a:pt x="470" y="78"/>
                      <a:pt x="390" y="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îṡ1iḑé"/>
              <p:cNvSpPr/>
              <p:nvPr/>
            </p:nvSpPr>
            <p:spPr>
              <a:xfrm>
                <a:off x="6278886" y="3250903"/>
                <a:ext cx="775295" cy="775295"/>
              </a:xfrm>
              <a:prstGeom prst="ellipse">
                <a:avLst/>
              </a:prstGeom>
              <a:solidFill>
                <a:srgbClr val="235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" name="îŝḷíḍê"/>
              <p:cNvSpPr/>
              <p:nvPr/>
            </p:nvSpPr>
            <p:spPr bwMode="auto">
              <a:xfrm>
                <a:off x="6441729" y="3446465"/>
                <a:ext cx="449608" cy="384170"/>
              </a:xfrm>
              <a:custGeom>
                <a:avLst/>
                <a:gdLst>
                  <a:gd name="connsiteX0" fmla="*/ 560224 w 607107"/>
                  <a:gd name="connsiteY0" fmla="*/ 279860 h 518750"/>
                  <a:gd name="connsiteX1" fmla="*/ 582459 w 607107"/>
                  <a:gd name="connsiteY1" fmla="*/ 280220 h 518750"/>
                  <a:gd name="connsiteX2" fmla="*/ 606440 w 607107"/>
                  <a:gd name="connsiteY2" fmla="*/ 300513 h 518750"/>
                  <a:gd name="connsiteX3" fmla="*/ 596135 w 607107"/>
                  <a:gd name="connsiteY3" fmla="*/ 329751 h 518750"/>
                  <a:gd name="connsiteX4" fmla="*/ 571865 w 607107"/>
                  <a:gd name="connsiteY4" fmla="*/ 348793 h 518750"/>
                  <a:gd name="connsiteX5" fmla="*/ 371834 w 607107"/>
                  <a:gd name="connsiteY5" fmla="*/ 500269 h 518750"/>
                  <a:gd name="connsiteX6" fmla="*/ 134050 w 607107"/>
                  <a:gd name="connsiteY6" fmla="*/ 494210 h 518750"/>
                  <a:gd name="connsiteX7" fmla="*/ 67213 w 607107"/>
                  <a:gd name="connsiteY7" fmla="*/ 511040 h 518750"/>
                  <a:gd name="connsiteX8" fmla="*/ 61145 w 607107"/>
                  <a:gd name="connsiteY8" fmla="*/ 511040 h 518750"/>
                  <a:gd name="connsiteX9" fmla="*/ 59701 w 607107"/>
                  <a:gd name="connsiteY9" fmla="*/ 510560 h 518750"/>
                  <a:gd name="connsiteX10" fmla="*/ 55656 w 607107"/>
                  <a:gd name="connsiteY10" fmla="*/ 507674 h 518750"/>
                  <a:gd name="connsiteX11" fmla="*/ 7502 w 607107"/>
                  <a:gd name="connsiteY11" fmla="*/ 432081 h 518750"/>
                  <a:gd name="connsiteX12" fmla="*/ 1435 w 607107"/>
                  <a:gd name="connsiteY12" fmla="*/ 423521 h 518750"/>
                  <a:gd name="connsiteX13" fmla="*/ 183 w 607107"/>
                  <a:gd name="connsiteY13" fmla="*/ 417077 h 518750"/>
                  <a:gd name="connsiteX14" fmla="*/ 4131 w 607107"/>
                  <a:gd name="connsiteY14" fmla="*/ 411788 h 518750"/>
                  <a:gd name="connsiteX15" fmla="*/ 95527 w 607107"/>
                  <a:gd name="connsiteY15" fmla="*/ 376588 h 518750"/>
                  <a:gd name="connsiteX16" fmla="*/ 266570 w 607107"/>
                  <a:gd name="connsiteY16" fmla="*/ 330231 h 518750"/>
                  <a:gd name="connsiteX17" fmla="*/ 327147 w 607107"/>
                  <a:gd name="connsiteY17" fmla="*/ 372741 h 518750"/>
                  <a:gd name="connsiteX18" fmla="*/ 233536 w 607107"/>
                  <a:gd name="connsiteY18" fmla="*/ 417943 h 518750"/>
                  <a:gd name="connsiteX19" fmla="*/ 360084 w 607107"/>
                  <a:gd name="connsiteY19" fmla="*/ 366393 h 518750"/>
                  <a:gd name="connsiteX20" fmla="*/ 365285 w 607107"/>
                  <a:gd name="connsiteY20" fmla="*/ 359372 h 518750"/>
                  <a:gd name="connsiteX21" fmla="*/ 524482 w 607107"/>
                  <a:gd name="connsiteY21" fmla="*/ 291473 h 518750"/>
                  <a:gd name="connsiteX22" fmla="*/ 560224 w 607107"/>
                  <a:gd name="connsiteY22" fmla="*/ 279860 h 518750"/>
                  <a:gd name="connsiteX23" fmla="*/ 231201 w 607107"/>
                  <a:gd name="connsiteY23" fmla="*/ 114447 h 518750"/>
                  <a:gd name="connsiteX24" fmla="*/ 227733 w 607107"/>
                  <a:gd name="connsiteY24" fmla="*/ 115409 h 518750"/>
                  <a:gd name="connsiteX25" fmla="*/ 204232 w 607107"/>
                  <a:gd name="connsiteY25" fmla="*/ 127912 h 518750"/>
                  <a:gd name="connsiteX26" fmla="*/ 200572 w 607107"/>
                  <a:gd name="connsiteY26" fmla="*/ 136280 h 518750"/>
                  <a:gd name="connsiteX27" fmla="*/ 203269 w 607107"/>
                  <a:gd name="connsiteY27" fmla="*/ 146860 h 518750"/>
                  <a:gd name="connsiteX28" fmla="*/ 207410 w 607107"/>
                  <a:gd name="connsiteY28" fmla="*/ 151862 h 518750"/>
                  <a:gd name="connsiteX29" fmla="*/ 213960 w 607107"/>
                  <a:gd name="connsiteY29" fmla="*/ 151573 h 518750"/>
                  <a:gd name="connsiteX30" fmla="*/ 222340 w 607107"/>
                  <a:gd name="connsiteY30" fmla="*/ 147053 h 518750"/>
                  <a:gd name="connsiteX31" fmla="*/ 222340 w 607107"/>
                  <a:gd name="connsiteY31" fmla="*/ 230058 h 518750"/>
                  <a:gd name="connsiteX32" fmla="*/ 229756 w 607107"/>
                  <a:gd name="connsiteY32" fmla="*/ 237464 h 518750"/>
                  <a:gd name="connsiteX33" fmla="*/ 243433 w 607107"/>
                  <a:gd name="connsiteY33" fmla="*/ 237464 h 518750"/>
                  <a:gd name="connsiteX34" fmla="*/ 250850 w 607107"/>
                  <a:gd name="connsiteY34" fmla="*/ 230058 h 518750"/>
                  <a:gd name="connsiteX35" fmla="*/ 250850 w 607107"/>
                  <a:gd name="connsiteY35" fmla="*/ 121853 h 518750"/>
                  <a:gd name="connsiteX36" fmla="*/ 243433 w 607107"/>
                  <a:gd name="connsiteY36" fmla="*/ 114447 h 518750"/>
                  <a:gd name="connsiteX37" fmla="*/ 230719 w 607107"/>
                  <a:gd name="connsiteY37" fmla="*/ 76070 h 518750"/>
                  <a:gd name="connsiteX38" fmla="*/ 330794 w 607107"/>
                  <a:gd name="connsiteY38" fmla="*/ 176004 h 518750"/>
                  <a:gd name="connsiteX39" fmla="*/ 230719 w 607107"/>
                  <a:gd name="connsiteY39" fmla="*/ 275841 h 518750"/>
                  <a:gd name="connsiteX40" fmla="*/ 130741 w 607107"/>
                  <a:gd name="connsiteY40" fmla="*/ 176004 h 518750"/>
                  <a:gd name="connsiteX41" fmla="*/ 230719 w 607107"/>
                  <a:gd name="connsiteY41" fmla="*/ 76070 h 518750"/>
                  <a:gd name="connsiteX42" fmla="*/ 371906 w 607107"/>
                  <a:gd name="connsiteY42" fmla="*/ 39432 h 518750"/>
                  <a:gd name="connsiteX43" fmla="*/ 368246 w 607107"/>
                  <a:gd name="connsiteY43" fmla="*/ 40297 h 518750"/>
                  <a:gd name="connsiteX44" fmla="*/ 344168 w 607107"/>
                  <a:gd name="connsiteY44" fmla="*/ 53185 h 518750"/>
                  <a:gd name="connsiteX45" fmla="*/ 340412 w 607107"/>
                  <a:gd name="connsiteY45" fmla="*/ 61744 h 518750"/>
                  <a:gd name="connsiteX46" fmla="*/ 343109 w 607107"/>
                  <a:gd name="connsiteY46" fmla="*/ 72612 h 518750"/>
                  <a:gd name="connsiteX47" fmla="*/ 347443 w 607107"/>
                  <a:gd name="connsiteY47" fmla="*/ 77709 h 518750"/>
                  <a:gd name="connsiteX48" fmla="*/ 354089 w 607107"/>
                  <a:gd name="connsiteY48" fmla="*/ 77421 h 518750"/>
                  <a:gd name="connsiteX49" fmla="*/ 362757 w 607107"/>
                  <a:gd name="connsiteY49" fmla="*/ 72804 h 518750"/>
                  <a:gd name="connsiteX50" fmla="*/ 362757 w 607107"/>
                  <a:gd name="connsiteY50" fmla="*/ 157919 h 518750"/>
                  <a:gd name="connsiteX51" fmla="*/ 370365 w 607107"/>
                  <a:gd name="connsiteY51" fmla="*/ 165517 h 518750"/>
                  <a:gd name="connsiteX52" fmla="*/ 384331 w 607107"/>
                  <a:gd name="connsiteY52" fmla="*/ 165517 h 518750"/>
                  <a:gd name="connsiteX53" fmla="*/ 391939 w 607107"/>
                  <a:gd name="connsiteY53" fmla="*/ 157919 h 518750"/>
                  <a:gd name="connsiteX54" fmla="*/ 391939 w 607107"/>
                  <a:gd name="connsiteY54" fmla="*/ 47029 h 518750"/>
                  <a:gd name="connsiteX55" fmla="*/ 384331 w 607107"/>
                  <a:gd name="connsiteY55" fmla="*/ 39432 h 518750"/>
                  <a:gd name="connsiteX56" fmla="*/ 371328 w 607107"/>
                  <a:gd name="connsiteY56" fmla="*/ 0 h 518750"/>
                  <a:gd name="connsiteX57" fmla="*/ 473901 w 607107"/>
                  <a:gd name="connsiteY57" fmla="*/ 102426 h 518750"/>
                  <a:gd name="connsiteX58" fmla="*/ 371328 w 607107"/>
                  <a:gd name="connsiteY58" fmla="*/ 204852 h 518750"/>
                  <a:gd name="connsiteX59" fmla="*/ 342531 w 607107"/>
                  <a:gd name="connsiteY59" fmla="*/ 200717 h 518750"/>
                  <a:gd name="connsiteX60" fmla="*/ 348117 w 607107"/>
                  <a:gd name="connsiteY60" fmla="*/ 167440 h 518750"/>
                  <a:gd name="connsiteX61" fmla="*/ 274342 w 607107"/>
                  <a:gd name="connsiteY61" fmla="*/ 69150 h 518750"/>
                  <a:gd name="connsiteX62" fmla="*/ 371328 w 607107"/>
                  <a:gd name="connsiteY62" fmla="*/ 0 h 51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07107" h="518750">
                    <a:moveTo>
                      <a:pt x="560224" y="279860"/>
                    </a:moveTo>
                    <a:cubicBezTo>
                      <a:pt x="569819" y="278441"/>
                      <a:pt x="577162" y="279018"/>
                      <a:pt x="582459" y="280220"/>
                    </a:cubicBezTo>
                    <a:cubicBezTo>
                      <a:pt x="595268" y="283010"/>
                      <a:pt x="604032" y="289742"/>
                      <a:pt x="606440" y="300513"/>
                    </a:cubicBezTo>
                    <a:cubicBezTo>
                      <a:pt x="608751" y="310804"/>
                      <a:pt x="604995" y="322826"/>
                      <a:pt x="596135" y="329751"/>
                    </a:cubicBezTo>
                    <a:cubicBezTo>
                      <a:pt x="587949" y="336098"/>
                      <a:pt x="579762" y="342542"/>
                      <a:pt x="571865" y="348793"/>
                    </a:cubicBezTo>
                    <a:lnTo>
                      <a:pt x="371834" y="500269"/>
                    </a:lnTo>
                    <a:cubicBezTo>
                      <a:pt x="306826" y="545471"/>
                      <a:pt x="137614" y="493440"/>
                      <a:pt x="134050" y="494210"/>
                    </a:cubicBezTo>
                    <a:lnTo>
                      <a:pt x="67213" y="511040"/>
                    </a:lnTo>
                    <a:cubicBezTo>
                      <a:pt x="65479" y="511521"/>
                      <a:pt x="63264" y="511425"/>
                      <a:pt x="61145" y="511040"/>
                    </a:cubicBezTo>
                    <a:cubicBezTo>
                      <a:pt x="60567" y="510848"/>
                      <a:pt x="60086" y="510752"/>
                      <a:pt x="59701" y="510560"/>
                    </a:cubicBezTo>
                    <a:cubicBezTo>
                      <a:pt x="58063" y="510079"/>
                      <a:pt x="56715" y="509021"/>
                      <a:pt x="55656" y="507674"/>
                    </a:cubicBezTo>
                    <a:cubicBezTo>
                      <a:pt x="40150" y="486131"/>
                      <a:pt x="22430" y="453335"/>
                      <a:pt x="7502" y="432081"/>
                    </a:cubicBezTo>
                    <a:lnTo>
                      <a:pt x="1435" y="423521"/>
                    </a:lnTo>
                    <a:cubicBezTo>
                      <a:pt x="183" y="421694"/>
                      <a:pt x="-299" y="419289"/>
                      <a:pt x="183" y="417077"/>
                    </a:cubicBezTo>
                    <a:cubicBezTo>
                      <a:pt x="664" y="414865"/>
                      <a:pt x="1723" y="412750"/>
                      <a:pt x="4131" y="411788"/>
                    </a:cubicBezTo>
                    <a:lnTo>
                      <a:pt x="95527" y="376588"/>
                    </a:lnTo>
                    <a:cubicBezTo>
                      <a:pt x="155816" y="356487"/>
                      <a:pt x="154179" y="328885"/>
                      <a:pt x="266570" y="330231"/>
                    </a:cubicBezTo>
                    <a:cubicBezTo>
                      <a:pt x="296618" y="330520"/>
                      <a:pt x="351706" y="324172"/>
                      <a:pt x="327147" y="372741"/>
                    </a:cubicBezTo>
                    <a:cubicBezTo>
                      <a:pt x="316650" y="393515"/>
                      <a:pt x="281979" y="420059"/>
                      <a:pt x="233536" y="417943"/>
                    </a:cubicBezTo>
                    <a:cubicBezTo>
                      <a:pt x="233344" y="419193"/>
                      <a:pt x="327244" y="456605"/>
                      <a:pt x="360084" y="366393"/>
                    </a:cubicBezTo>
                    <a:cubicBezTo>
                      <a:pt x="360084" y="366393"/>
                      <a:pt x="361433" y="361007"/>
                      <a:pt x="365285" y="359372"/>
                    </a:cubicBezTo>
                    <a:cubicBezTo>
                      <a:pt x="389940" y="348793"/>
                      <a:pt x="522459" y="292338"/>
                      <a:pt x="524482" y="291473"/>
                    </a:cubicBezTo>
                    <a:cubicBezTo>
                      <a:pt x="538784" y="284693"/>
                      <a:pt x="550629" y="281278"/>
                      <a:pt x="560224" y="279860"/>
                    </a:cubicBezTo>
                    <a:close/>
                    <a:moveTo>
                      <a:pt x="231201" y="114447"/>
                    </a:moveTo>
                    <a:cubicBezTo>
                      <a:pt x="230045" y="114447"/>
                      <a:pt x="228793" y="114832"/>
                      <a:pt x="227733" y="115409"/>
                    </a:cubicBezTo>
                    <a:lnTo>
                      <a:pt x="204232" y="127912"/>
                    </a:lnTo>
                    <a:cubicBezTo>
                      <a:pt x="201246" y="129548"/>
                      <a:pt x="199705" y="133010"/>
                      <a:pt x="200572" y="136280"/>
                    </a:cubicBezTo>
                    <a:lnTo>
                      <a:pt x="203269" y="146860"/>
                    </a:lnTo>
                    <a:cubicBezTo>
                      <a:pt x="203847" y="149073"/>
                      <a:pt x="205388" y="150900"/>
                      <a:pt x="207410" y="151862"/>
                    </a:cubicBezTo>
                    <a:cubicBezTo>
                      <a:pt x="209529" y="152727"/>
                      <a:pt x="211937" y="152631"/>
                      <a:pt x="213960" y="151573"/>
                    </a:cubicBezTo>
                    <a:lnTo>
                      <a:pt x="222340" y="147053"/>
                    </a:lnTo>
                    <a:lnTo>
                      <a:pt x="222340" y="230058"/>
                    </a:lnTo>
                    <a:cubicBezTo>
                      <a:pt x="222340" y="234098"/>
                      <a:pt x="225711" y="237464"/>
                      <a:pt x="229756" y="237464"/>
                    </a:cubicBezTo>
                    <a:lnTo>
                      <a:pt x="243433" y="237464"/>
                    </a:lnTo>
                    <a:cubicBezTo>
                      <a:pt x="247479" y="237464"/>
                      <a:pt x="250850" y="234098"/>
                      <a:pt x="250850" y="230058"/>
                    </a:cubicBezTo>
                    <a:lnTo>
                      <a:pt x="250850" y="121853"/>
                    </a:lnTo>
                    <a:cubicBezTo>
                      <a:pt x="250850" y="117813"/>
                      <a:pt x="247479" y="114447"/>
                      <a:pt x="243433" y="114447"/>
                    </a:cubicBezTo>
                    <a:close/>
                    <a:moveTo>
                      <a:pt x="230719" y="76070"/>
                    </a:moveTo>
                    <a:cubicBezTo>
                      <a:pt x="286006" y="76070"/>
                      <a:pt x="330794" y="120795"/>
                      <a:pt x="330794" y="176004"/>
                    </a:cubicBezTo>
                    <a:cubicBezTo>
                      <a:pt x="330794" y="231116"/>
                      <a:pt x="286006" y="275841"/>
                      <a:pt x="230719" y="275841"/>
                    </a:cubicBezTo>
                    <a:cubicBezTo>
                      <a:pt x="175529" y="275841"/>
                      <a:pt x="130741" y="231116"/>
                      <a:pt x="130741" y="176004"/>
                    </a:cubicBezTo>
                    <a:cubicBezTo>
                      <a:pt x="130741" y="120795"/>
                      <a:pt x="175529" y="76070"/>
                      <a:pt x="230719" y="76070"/>
                    </a:cubicBezTo>
                    <a:close/>
                    <a:moveTo>
                      <a:pt x="371906" y="39432"/>
                    </a:moveTo>
                    <a:cubicBezTo>
                      <a:pt x="370654" y="39432"/>
                      <a:pt x="369402" y="39720"/>
                      <a:pt x="368246" y="40297"/>
                    </a:cubicBezTo>
                    <a:lnTo>
                      <a:pt x="344168" y="53185"/>
                    </a:lnTo>
                    <a:cubicBezTo>
                      <a:pt x="341086" y="54819"/>
                      <a:pt x="339545" y="58378"/>
                      <a:pt x="340412" y="61744"/>
                    </a:cubicBezTo>
                    <a:lnTo>
                      <a:pt x="343109" y="72612"/>
                    </a:lnTo>
                    <a:cubicBezTo>
                      <a:pt x="343687" y="74920"/>
                      <a:pt x="345324" y="76747"/>
                      <a:pt x="347443" y="77709"/>
                    </a:cubicBezTo>
                    <a:cubicBezTo>
                      <a:pt x="349562" y="78671"/>
                      <a:pt x="352066" y="78575"/>
                      <a:pt x="354089" y="77421"/>
                    </a:cubicBezTo>
                    <a:lnTo>
                      <a:pt x="362757" y="72804"/>
                    </a:lnTo>
                    <a:lnTo>
                      <a:pt x="362757" y="157919"/>
                    </a:lnTo>
                    <a:cubicBezTo>
                      <a:pt x="362757" y="162054"/>
                      <a:pt x="366224" y="165517"/>
                      <a:pt x="370365" y="165517"/>
                    </a:cubicBezTo>
                    <a:lnTo>
                      <a:pt x="384331" y="165517"/>
                    </a:lnTo>
                    <a:cubicBezTo>
                      <a:pt x="388568" y="165517"/>
                      <a:pt x="391939" y="162054"/>
                      <a:pt x="391939" y="157919"/>
                    </a:cubicBezTo>
                    <a:lnTo>
                      <a:pt x="391939" y="47029"/>
                    </a:lnTo>
                    <a:cubicBezTo>
                      <a:pt x="391939" y="42798"/>
                      <a:pt x="388568" y="39432"/>
                      <a:pt x="384331" y="39432"/>
                    </a:cubicBezTo>
                    <a:close/>
                    <a:moveTo>
                      <a:pt x="371328" y="0"/>
                    </a:moveTo>
                    <a:cubicBezTo>
                      <a:pt x="428056" y="0"/>
                      <a:pt x="473901" y="45875"/>
                      <a:pt x="473901" y="102426"/>
                    </a:cubicBezTo>
                    <a:cubicBezTo>
                      <a:pt x="473901" y="158977"/>
                      <a:pt x="428056" y="204852"/>
                      <a:pt x="371328" y="204852"/>
                    </a:cubicBezTo>
                    <a:cubicBezTo>
                      <a:pt x="361312" y="204852"/>
                      <a:pt x="351681" y="203409"/>
                      <a:pt x="342531" y="200717"/>
                    </a:cubicBezTo>
                    <a:cubicBezTo>
                      <a:pt x="346095" y="190234"/>
                      <a:pt x="348117" y="179077"/>
                      <a:pt x="348117" y="167440"/>
                    </a:cubicBezTo>
                    <a:cubicBezTo>
                      <a:pt x="348117" y="120892"/>
                      <a:pt x="317008" y="81556"/>
                      <a:pt x="274342" y="69150"/>
                    </a:cubicBezTo>
                    <a:cubicBezTo>
                      <a:pt x="288211" y="28949"/>
                      <a:pt x="326447" y="0"/>
                      <a:pt x="3713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íşḻiḑe"/>
            <p:cNvGrpSpPr/>
            <p:nvPr/>
          </p:nvGrpSpPr>
          <p:grpSpPr>
            <a:xfrm>
              <a:off x="780273" y="4133271"/>
              <a:ext cx="2478330" cy="1004758"/>
              <a:chOff x="7403405" y="3336508"/>
              <a:chExt cx="3855146" cy="1004758"/>
            </a:xfrm>
          </p:grpSpPr>
          <p:sp>
            <p:nvSpPr>
              <p:cNvPr id="21" name="íšlíḑè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22" name="ïŝḻíḍè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2" name="îşḻíḋè"/>
            <p:cNvGrpSpPr/>
            <p:nvPr/>
          </p:nvGrpSpPr>
          <p:grpSpPr>
            <a:xfrm>
              <a:off x="8955571" y="2300158"/>
              <a:ext cx="2478330" cy="1004758"/>
              <a:chOff x="7403405" y="3336508"/>
              <a:chExt cx="3855146" cy="1004758"/>
            </a:xfrm>
          </p:grpSpPr>
          <p:sp>
            <p:nvSpPr>
              <p:cNvPr id="19" name="ïṣļiďe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20" name="iṥ1íḑé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3" name="îs1íḋé"/>
            <p:cNvGrpSpPr/>
            <p:nvPr/>
          </p:nvGrpSpPr>
          <p:grpSpPr>
            <a:xfrm>
              <a:off x="7289430" y="3449452"/>
              <a:ext cx="2478330" cy="1004758"/>
              <a:chOff x="7403405" y="3336508"/>
              <a:chExt cx="3855146" cy="1004758"/>
            </a:xfrm>
          </p:grpSpPr>
          <p:sp>
            <p:nvSpPr>
              <p:cNvPr id="17" name="ïśľíde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18" name="iṩ1ïḓè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4" name="íṥlidê"/>
            <p:cNvGrpSpPr/>
            <p:nvPr/>
          </p:nvGrpSpPr>
          <p:grpSpPr>
            <a:xfrm>
              <a:off x="2327188" y="2853882"/>
              <a:ext cx="2478330" cy="1004758"/>
              <a:chOff x="7403405" y="3336508"/>
              <a:chExt cx="3855146" cy="1004758"/>
            </a:xfrm>
          </p:grpSpPr>
          <p:sp>
            <p:nvSpPr>
              <p:cNvPr id="15" name="íšľiḑé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16" name="i$1îḋe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5" name="矩形 34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37" name="矩形 36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31058" y="1628606"/>
            <a:ext cx="6129884" cy="1862048"/>
            <a:chOff x="1939245" y="1628606"/>
            <a:chExt cx="6129884" cy="1862048"/>
          </a:xfrm>
        </p:grpSpPr>
        <p:sp>
          <p:nvSpPr>
            <p:cNvPr id="10" name="矩形 9"/>
            <p:cNvSpPr/>
            <p:nvPr/>
          </p:nvSpPr>
          <p:spPr>
            <a:xfrm>
              <a:off x="1939245" y="1628606"/>
              <a:ext cx="165942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输</a:t>
              </a:r>
              <a:endParaRPr lang="zh-CN" altLang="en-US" sz="115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97485" y="1897910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 flip="none" rotWithShape="1">
                    <a:gsLst>
                      <a:gs pos="0">
                        <a:srgbClr val="276671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入</a:t>
              </a:r>
              <a:endPara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95197" y="191478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>
                  <a:gradFill flip="none" rotWithShape="1"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您</a:t>
              </a:r>
              <a:endPara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06697" y="1914787"/>
              <a:ext cx="326243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的标题</a:t>
              </a:r>
              <a:endPara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04411" y="792480"/>
            <a:ext cx="3183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8932" y="3336021"/>
            <a:ext cx="613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276671"/>
                </a:solidFill>
              </a:rPr>
              <a:t>Enter your title  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8"/>
          <a:stretch>
            <a:fillRect/>
          </a:stretch>
        </p:blipFill>
        <p:spPr>
          <a:xfrm>
            <a:off x="0" y="1138242"/>
            <a:ext cx="12192000" cy="2447624"/>
          </a:xfrm>
          <a:prstGeom prst="rect">
            <a:avLst/>
          </a:prstGeom>
        </p:spPr>
      </p:pic>
      <p:grpSp>
        <p:nvGrpSpPr>
          <p:cNvPr id="3" name="620192f0-b9f2-450f-bc9e-7ae8a2e060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3096148"/>
            <a:ext cx="10850564" cy="3047477"/>
            <a:chOff x="669925" y="3096148"/>
            <a:chExt cx="10850564" cy="3047477"/>
          </a:xfrm>
        </p:grpSpPr>
        <p:grpSp>
          <p:nvGrpSpPr>
            <p:cNvPr id="5" name="ïşḷîḋe"/>
            <p:cNvGrpSpPr/>
            <p:nvPr/>
          </p:nvGrpSpPr>
          <p:grpSpPr>
            <a:xfrm>
              <a:off x="4340206" y="3096148"/>
              <a:ext cx="3510001" cy="2239090"/>
              <a:chOff x="4341000" y="3096148"/>
              <a:chExt cx="3510001" cy="2239090"/>
            </a:xfrm>
          </p:grpSpPr>
          <p:grpSp>
            <p:nvGrpSpPr>
              <p:cNvPr id="24" name="íṧļíḋè"/>
              <p:cNvGrpSpPr/>
              <p:nvPr/>
            </p:nvGrpSpPr>
            <p:grpSpPr>
              <a:xfrm>
                <a:off x="5615253" y="3096148"/>
                <a:ext cx="961496" cy="961502"/>
                <a:chOff x="7209746" y="4153276"/>
                <a:chExt cx="675000" cy="675005"/>
              </a:xfrm>
            </p:grpSpPr>
            <p:sp>
              <p:nvSpPr>
                <p:cNvPr id="30" name="íślíḋê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35C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31" name="îṧḷidê"/>
                <p:cNvSpPr/>
                <p:nvPr/>
              </p:nvSpPr>
              <p:spPr bwMode="auto">
                <a:xfrm>
                  <a:off x="7375153" y="4330303"/>
                  <a:ext cx="344184" cy="320940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  <p:grpSp>
            <p:nvGrpSpPr>
              <p:cNvPr id="25" name="îs1íḓê"/>
              <p:cNvGrpSpPr/>
              <p:nvPr/>
            </p:nvGrpSpPr>
            <p:grpSpPr>
              <a:xfrm>
                <a:off x="4341000" y="4910506"/>
                <a:ext cx="3510001" cy="424732"/>
                <a:chOff x="1638039" y="5131298"/>
                <a:chExt cx="5503186" cy="424732"/>
              </a:xfrm>
            </p:grpSpPr>
            <p:sp>
              <p:nvSpPr>
                <p:cNvPr id="27" name="i$ḻïḑe"/>
                <p:cNvSpPr/>
                <p:nvPr/>
              </p:nvSpPr>
              <p:spPr>
                <a:xfrm>
                  <a:off x="1638039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íṣḻíḍe"/>
                <p:cNvSpPr/>
                <p:nvPr/>
              </p:nvSpPr>
              <p:spPr>
                <a:xfrm>
                  <a:off x="3483183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îṡ1ídè"/>
                <p:cNvSpPr/>
                <p:nvPr/>
              </p:nvSpPr>
              <p:spPr>
                <a:xfrm>
                  <a:off x="5328327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Text</a:t>
                  </a:r>
                </a:p>
              </p:txBody>
            </p:sp>
          </p:grpSp>
          <p:sp>
            <p:nvSpPr>
              <p:cNvPr id="26" name="ïšlïḋê"/>
              <p:cNvSpPr/>
              <p:nvPr/>
            </p:nvSpPr>
            <p:spPr>
              <a:xfrm>
                <a:off x="5153775" y="4178701"/>
                <a:ext cx="1884452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b="1" kern="0" dirty="0">
                    <a:solidFill>
                      <a:srgbClr val="000000"/>
                    </a:solidFill>
                  </a:rPr>
                  <a:t>Text here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iSḷïďê"/>
            <p:cNvGrpSpPr/>
            <p:nvPr/>
          </p:nvGrpSpPr>
          <p:grpSpPr>
            <a:xfrm>
              <a:off x="669925" y="3096148"/>
              <a:ext cx="2333145" cy="2239090"/>
              <a:chOff x="1272152" y="3096148"/>
              <a:chExt cx="2333145" cy="2239090"/>
            </a:xfrm>
          </p:grpSpPr>
          <p:grpSp>
            <p:nvGrpSpPr>
              <p:cNvPr id="17" name="íṥ1ïďe"/>
              <p:cNvGrpSpPr/>
              <p:nvPr/>
            </p:nvGrpSpPr>
            <p:grpSpPr>
              <a:xfrm>
                <a:off x="1957976" y="3096148"/>
                <a:ext cx="961496" cy="961502"/>
                <a:chOff x="7209746" y="4153276"/>
                <a:chExt cx="675000" cy="675005"/>
              </a:xfrm>
            </p:grpSpPr>
            <p:sp>
              <p:nvSpPr>
                <p:cNvPr id="22" name="íṣḷîdé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35C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23" name="išḻïḑè"/>
                <p:cNvSpPr/>
                <p:nvPr/>
              </p:nvSpPr>
              <p:spPr bwMode="auto">
                <a:xfrm>
                  <a:off x="7375153" y="4330303"/>
                  <a:ext cx="344184" cy="320940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  <p:grpSp>
            <p:nvGrpSpPr>
              <p:cNvPr id="18" name="iṣ1ïḍe"/>
              <p:cNvGrpSpPr/>
              <p:nvPr/>
            </p:nvGrpSpPr>
            <p:grpSpPr>
              <a:xfrm>
                <a:off x="1272152" y="4910506"/>
                <a:ext cx="2333145" cy="424732"/>
                <a:chOff x="1638039" y="5131298"/>
                <a:chExt cx="3658042" cy="424732"/>
              </a:xfrm>
            </p:grpSpPr>
            <p:sp>
              <p:nvSpPr>
                <p:cNvPr id="20" name="ïSlîḋe"/>
                <p:cNvSpPr/>
                <p:nvPr/>
              </p:nvSpPr>
              <p:spPr>
                <a:xfrm>
                  <a:off x="1638039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ísḻiḓê"/>
                <p:cNvSpPr/>
                <p:nvPr/>
              </p:nvSpPr>
              <p:spPr>
                <a:xfrm>
                  <a:off x="3483183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" name="îśḷide"/>
              <p:cNvSpPr/>
              <p:nvPr/>
            </p:nvSpPr>
            <p:spPr>
              <a:xfrm>
                <a:off x="1496498" y="4178701"/>
                <a:ext cx="1884452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b="1" kern="0" dirty="0">
                    <a:solidFill>
                      <a:srgbClr val="000000"/>
                    </a:solidFill>
                  </a:rPr>
                  <a:t>Text here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ïŝļîḋé"/>
            <p:cNvGrpSpPr/>
            <p:nvPr/>
          </p:nvGrpSpPr>
          <p:grpSpPr>
            <a:xfrm>
              <a:off x="9187344" y="3096148"/>
              <a:ext cx="2333145" cy="2239090"/>
              <a:chOff x="1272152" y="3096148"/>
              <a:chExt cx="2333145" cy="2239090"/>
            </a:xfrm>
          </p:grpSpPr>
          <p:grpSp>
            <p:nvGrpSpPr>
              <p:cNvPr id="10" name="íş1íḍè"/>
              <p:cNvGrpSpPr/>
              <p:nvPr/>
            </p:nvGrpSpPr>
            <p:grpSpPr>
              <a:xfrm>
                <a:off x="1957976" y="3096148"/>
                <a:ext cx="961496" cy="961502"/>
                <a:chOff x="7209746" y="4153276"/>
                <a:chExt cx="675000" cy="675005"/>
              </a:xfrm>
            </p:grpSpPr>
            <p:sp>
              <p:nvSpPr>
                <p:cNvPr id="15" name="îṩḻïḑê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35C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16" name="íṧļídé"/>
                <p:cNvSpPr/>
                <p:nvPr/>
              </p:nvSpPr>
              <p:spPr bwMode="auto">
                <a:xfrm>
                  <a:off x="7375153" y="4330303"/>
                  <a:ext cx="344184" cy="320940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  <p:grpSp>
            <p:nvGrpSpPr>
              <p:cNvPr id="11" name="iṥļïḑê"/>
              <p:cNvGrpSpPr/>
              <p:nvPr/>
            </p:nvGrpSpPr>
            <p:grpSpPr>
              <a:xfrm>
                <a:off x="1272152" y="4910506"/>
                <a:ext cx="2333145" cy="424732"/>
                <a:chOff x="1638039" y="5131298"/>
                <a:chExt cx="3658042" cy="424732"/>
              </a:xfrm>
            </p:grpSpPr>
            <p:sp>
              <p:nvSpPr>
                <p:cNvPr id="13" name="íṧḷîḍê"/>
                <p:cNvSpPr/>
                <p:nvPr/>
              </p:nvSpPr>
              <p:spPr>
                <a:xfrm>
                  <a:off x="1638039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íśḷiḍe"/>
                <p:cNvSpPr/>
                <p:nvPr/>
              </p:nvSpPr>
              <p:spPr>
                <a:xfrm>
                  <a:off x="3483183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" name="iṡḻïḓé"/>
              <p:cNvSpPr/>
              <p:nvPr/>
            </p:nvSpPr>
            <p:spPr>
              <a:xfrm>
                <a:off x="1496498" y="4178701"/>
                <a:ext cx="1884452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b="1" kern="0" dirty="0">
                    <a:solidFill>
                      <a:srgbClr val="000000"/>
                    </a:solidFill>
                  </a:rPr>
                  <a:t>Text here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3801000" y="3805471"/>
              <a:ext cx="0" cy="233815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481000" y="3805471"/>
              <a:ext cx="0" cy="233815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6" name="矩形 3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1b81915-582e-403a-815c-e9b403d8c72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37751" y="1844824"/>
            <a:ext cx="10158346" cy="4202961"/>
            <a:chOff x="1137751" y="1844824"/>
            <a:chExt cx="10158346" cy="4202961"/>
          </a:xfrm>
        </p:grpSpPr>
        <p:grpSp>
          <p:nvGrpSpPr>
            <p:cNvPr id="4" name="îŝļïḑé"/>
            <p:cNvGrpSpPr/>
            <p:nvPr/>
          </p:nvGrpSpPr>
          <p:grpSpPr>
            <a:xfrm>
              <a:off x="1487488" y="1844824"/>
              <a:ext cx="2773049" cy="2789165"/>
              <a:chOff x="1487488" y="2276872"/>
              <a:chExt cx="2773049" cy="2789165"/>
            </a:xfrm>
          </p:grpSpPr>
          <p:sp>
            <p:nvSpPr>
              <p:cNvPr id="31" name="ísļíďe"/>
              <p:cNvSpPr/>
              <p:nvPr/>
            </p:nvSpPr>
            <p:spPr>
              <a:xfrm>
                <a:off x="1805629" y="3472164"/>
                <a:ext cx="1474380" cy="159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5280" y="0"/>
                    </a:moveTo>
                    <a:cubicBezTo>
                      <a:pt x="3204" y="2259"/>
                      <a:pt x="1680" y="4913"/>
                      <a:pt x="813" y="7779"/>
                    </a:cubicBezTo>
                    <a:cubicBezTo>
                      <a:pt x="-25" y="10550"/>
                      <a:pt x="-229" y="13457"/>
                      <a:pt x="265" y="16300"/>
                    </a:cubicBezTo>
                    <a:cubicBezTo>
                      <a:pt x="404" y="17103"/>
                      <a:pt x="601" y="17902"/>
                      <a:pt x="990" y="18630"/>
                    </a:cubicBezTo>
                    <a:cubicBezTo>
                      <a:pt x="1931" y="20395"/>
                      <a:pt x="3832" y="21535"/>
                      <a:pt x="5941" y="21600"/>
                    </a:cubicBezTo>
                    <a:lnTo>
                      <a:pt x="21371" y="21600"/>
                    </a:lnTo>
                    <a:cubicBezTo>
                      <a:pt x="19419" y="21096"/>
                      <a:pt x="17565" y="20317"/>
                      <a:pt x="15869" y="19294"/>
                    </a:cubicBezTo>
                    <a:cubicBezTo>
                      <a:pt x="13027" y="17578"/>
                      <a:pt x="10708" y="15213"/>
                      <a:pt x="8727" y="12746"/>
                    </a:cubicBezTo>
                    <a:cubicBezTo>
                      <a:pt x="7014" y="10612"/>
                      <a:pt x="5505" y="8320"/>
                      <a:pt x="4932" y="5650"/>
                    </a:cubicBezTo>
                    <a:cubicBezTo>
                      <a:pt x="4529" y="3776"/>
                      <a:pt x="4646" y="1830"/>
                      <a:pt x="5280" y="0"/>
                    </a:cubicBezTo>
                    <a:close/>
                  </a:path>
                </a:pathLst>
              </a:custGeom>
              <a:solidFill>
                <a:srgbClr val="235C6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íSḷîḍè"/>
              <p:cNvSpPr/>
              <p:nvPr/>
            </p:nvSpPr>
            <p:spPr>
              <a:xfrm rot="17288654">
                <a:off x="2573784" y="3443060"/>
                <a:ext cx="1474380" cy="159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5280" y="0"/>
                    </a:moveTo>
                    <a:cubicBezTo>
                      <a:pt x="3204" y="2259"/>
                      <a:pt x="1680" y="4913"/>
                      <a:pt x="813" y="7779"/>
                    </a:cubicBezTo>
                    <a:cubicBezTo>
                      <a:pt x="-25" y="10550"/>
                      <a:pt x="-229" y="13457"/>
                      <a:pt x="265" y="16300"/>
                    </a:cubicBezTo>
                    <a:cubicBezTo>
                      <a:pt x="404" y="17103"/>
                      <a:pt x="601" y="17902"/>
                      <a:pt x="990" y="18630"/>
                    </a:cubicBezTo>
                    <a:cubicBezTo>
                      <a:pt x="1931" y="20395"/>
                      <a:pt x="3832" y="21535"/>
                      <a:pt x="5941" y="21600"/>
                    </a:cubicBezTo>
                    <a:lnTo>
                      <a:pt x="21371" y="21600"/>
                    </a:lnTo>
                    <a:cubicBezTo>
                      <a:pt x="19419" y="21096"/>
                      <a:pt x="17565" y="20317"/>
                      <a:pt x="15869" y="19294"/>
                    </a:cubicBezTo>
                    <a:cubicBezTo>
                      <a:pt x="13027" y="17578"/>
                      <a:pt x="10708" y="15213"/>
                      <a:pt x="8727" y="12746"/>
                    </a:cubicBezTo>
                    <a:cubicBezTo>
                      <a:pt x="7014" y="10612"/>
                      <a:pt x="5505" y="8320"/>
                      <a:pt x="4932" y="5650"/>
                    </a:cubicBezTo>
                    <a:cubicBezTo>
                      <a:pt x="4529" y="3776"/>
                      <a:pt x="4646" y="1830"/>
                      <a:pt x="5280" y="0"/>
                    </a:cubicBezTo>
                    <a:close/>
                  </a:path>
                </a:pathLst>
              </a:custGeom>
              <a:solidFill>
                <a:srgbClr val="235C6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ïṣḷíďê"/>
              <p:cNvSpPr/>
              <p:nvPr/>
            </p:nvSpPr>
            <p:spPr>
              <a:xfrm rot="12959466">
                <a:off x="2786157" y="2707591"/>
                <a:ext cx="1474380" cy="159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5280" y="0"/>
                    </a:moveTo>
                    <a:cubicBezTo>
                      <a:pt x="3204" y="2259"/>
                      <a:pt x="1680" y="4913"/>
                      <a:pt x="813" y="7779"/>
                    </a:cubicBezTo>
                    <a:cubicBezTo>
                      <a:pt x="-25" y="10550"/>
                      <a:pt x="-229" y="13457"/>
                      <a:pt x="265" y="16300"/>
                    </a:cubicBezTo>
                    <a:cubicBezTo>
                      <a:pt x="404" y="17103"/>
                      <a:pt x="601" y="17902"/>
                      <a:pt x="990" y="18630"/>
                    </a:cubicBezTo>
                    <a:cubicBezTo>
                      <a:pt x="1931" y="20395"/>
                      <a:pt x="3832" y="21535"/>
                      <a:pt x="5941" y="21600"/>
                    </a:cubicBezTo>
                    <a:lnTo>
                      <a:pt x="21371" y="21600"/>
                    </a:lnTo>
                    <a:cubicBezTo>
                      <a:pt x="19419" y="21096"/>
                      <a:pt x="17565" y="20317"/>
                      <a:pt x="15869" y="19294"/>
                    </a:cubicBezTo>
                    <a:cubicBezTo>
                      <a:pt x="13027" y="17578"/>
                      <a:pt x="10708" y="15213"/>
                      <a:pt x="8727" y="12746"/>
                    </a:cubicBezTo>
                    <a:cubicBezTo>
                      <a:pt x="7014" y="10612"/>
                      <a:pt x="5505" y="8320"/>
                      <a:pt x="4932" y="5650"/>
                    </a:cubicBezTo>
                    <a:cubicBezTo>
                      <a:pt x="4529" y="3776"/>
                      <a:pt x="4646" y="1830"/>
                      <a:pt x="5280" y="0"/>
                    </a:cubicBezTo>
                    <a:close/>
                  </a:path>
                </a:pathLst>
              </a:custGeom>
              <a:solidFill>
                <a:srgbClr val="235C6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34" name="íSḻíḋe"/>
              <p:cNvSpPr/>
              <p:nvPr/>
            </p:nvSpPr>
            <p:spPr>
              <a:xfrm rot="8630810">
                <a:off x="2146959" y="2276872"/>
                <a:ext cx="1474380" cy="159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5280" y="0"/>
                    </a:moveTo>
                    <a:cubicBezTo>
                      <a:pt x="3204" y="2259"/>
                      <a:pt x="1680" y="4913"/>
                      <a:pt x="813" y="7779"/>
                    </a:cubicBezTo>
                    <a:cubicBezTo>
                      <a:pt x="-25" y="10550"/>
                      <a:pt x="-229" y="13457"/>
                      <a:pt x="265" y="16300"/>
                    </a:cubicBezTo>
                    <a:cubicBezTo>
                      <a:pt x="404" y="17103"/>
                      <a:pt x="601" y="17902"/>
                      <a:pt x="990" y="18630"/>
                    </a:cubicBezTo>
                    <a:cubicBezTo>
                      <a:pt x="1931" y="20395"/>
                      <a:pt x="3832" y="21535"/>
                      <a:pt x="5941" y="21600"/>
                    </a:cubicBezTo>
                    <a:lnTo>
                      <a:pt x="21371" y="21600"/>
                    </a:lnTo>
                    <a:cubicBezTo>
                      <a:pt x="19419" y="21096"/>
                      <a:pt x="17565" y="20317"/>
                      <a:pt x="15869" y="19294"/>
                    </a:cubicBezTo>
                    <a:cubicBezTo>
                      <a:pt x="13027" y="17578"/>
                      <a:pt x="10708" y="15213"/>
                      <a:pt x="8727" y="12746"/>
                    </a:cubicBezTo>
                    <a:cubicBezTo>
                      <a:pt x="7014" y="10612"/>
                      <a:pt x="5505" y="8320"/>
                      <a:pt x="4932" y="5650"/>
                    </a:cubicBezTo>
                    <a:cubicBezTo>
                      <a:pt x="4529" y="3776"/>
                      <a:pt x="4646" y="1830"/>
                      <a:pt x="5280" y="0"/>
                    </a:cubicBezTo>
                    <a:close/>
                  </a:path>
                </a:pathLst>
              </a:custGeom>
              <a:solidFill>
                <a:srgbClr val="235C6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is1íḓé"/>
              <p:cNvSpPr/>
              <p:nvPr/>
            </p:nvSpPr>
            <p:spPr>
              <a:xfrm rot="4339140">
                <a:off x="1547235" y="2745673"/>
                <a:ext cx="1474380" cy="159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5280" y="0"/>
                    </a:moveTo>
                    <a:cubicBezTo>
                      <a:pt x="3204" y="2259"/>
                      <a:pt x="1680" y="4913"/>
                      <a:pt x="813" y="7779"/>
                    </a:cubicBezTo>
                    <a:cubicBezTo>
                      <a:pt x="-25" y="10550"/>
                      <a:pt x="-229" y="13457"/>
                      <a:pt x="265" y="16300"/>
                    </a:cubicBezTo>
                    <a:cubicBezTo>
                      <a:pt x="404" y="17103"/>
                      <a:pt x="601" y="17902"/>
                      <a:pt x="990" y="18630"/>
                    </a:cubicBezTo>
                    <a:cubicBezTo>
                      <a:pt x="1931" y="20395"/>
                      <a:pt x="3832" y="21535"/>
                      <a:pt x="5941" y="21600"/>
                    </a:cubicBezTo>
                    <a:lnTo>
                      <a:pt x="21371" y="21600"/>
                    </a:lnTo>
                    <a:cubicBezTo>
                      <a:pt x="19419" y="21096"/>
                      <a:pt x="17565" y="20317"/>
                      <a:pt x="15869" y="19294"/>
                    </a:cubicBezTo>
                    <a:cubicBezTo>
                      <a:pt x="13027" y="17578"/>
                      <a:pt x="10708" y="15213"/>
                      <a:pt x="8727" y="12746"/>
                    </a:cubicBezTo>
                    <a:cubicBezTo>
                      <a:pt x="7014" y="10612"/>
                      <a:pt x="5505" y="8320"/>
                      <a:pt x="4932" y="5650"/>
                    </a:cubicBezTo>
                    <a:cubicBezTo>
                      <a:pt x="4529" y="3776"/>
                      <a:pt x="4646" y="1830"/>
                      <a:pt x="5280" y="0"/>
                    </a:cubicBezTo>
                    <a:close/>
                  </a:path>
                </a:pathLst>
              </a:custGeom>
              <a:solidFill>
                <a:srgbClr val="235C6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6" name="iṣḻîḓe"/>
              <p:cNvSpPr/>
              <p:nvPr/>
            </p:nvSpPr>
            <p:spPr>
              <a:xfrm>
                <a:off x="3914788" y="3231503"/>
                <a:ext cx="307528" cy="307063"/>
              </a:xfrm>
              <a:custGeom>
                <a:avLst/>
                <a:gdLst>
                  <a:gd name="connsiteX0" fmla="*/ 303775 w 607639"/>
                  <a:gd name="connsiteY0" fmla="*/ 525007 h 606722"/>
                  <a:gd name="connsiteX1" fmla="*/ 315710 w 607639"/>
                  <a:gd name="connsiteY1" fmla="*/ 536902 h 606722"/>
                  <a:gd name="connsiteX2" fmla="*/ 315710 w 607639"/>
                  <a:gd name="connsiteY2" fmla="*/ 552347 h 606722"/>
                  <a:gd name="connsiteX3" fmla="*/ 303775 w 607639"/>
                  <a:gd name="connsiteY3" fmla="*/ 564241 h 606722"/>
                  <a:gd name="connsiteX4" fmla="*/ 291929 w 607639"/>
                  <a:gd name="connsiteY4" fmla="*/ 552347 h 606722"/>
                  <a:gd name="connsiteX5" fmla="*/ 291929 w 607639"/>
                  <a:gd name="connsiteY5" fmla="*/ 536902 h 606722"/>
                  <a:gd name="connsiteX6" fmla="*/ 303775 w 607639"/>
                  <a:gd name="connsiteY6" fmla="*/ 525007 h 606722"/>
                  <a:gd name="connsiteX7" fmla="*/ 429885 w 607639"/>
                  <a:gd name="connsiteY7" fmla="*/ 509483 h 606722"/>
                  <a:gd name="connsiteX8" fmla="*/ 441811 w 607639"/>
                  <a:gd name="connsiteY8" fmla="*/ 521409 h 606722"/>
                  <a:gd name="connsiteX9" fmla="*/ 429885 w 607639"/>
                  <a:gd name="connsiteY9" fmla="*/ 533335 h 606722"/>
                  <a:gd name="connsiteX10" fmla="*/ 417959 w 607639"/>
                  <a:gd name="connsiteY10" fmla="*/ 521409 h 606722"/>
                  <a:gd name="connsiteX11" fmla="*/ 429885 w 607639"/>
                  <a:gd name="connsiteY11" fmla="*/ 509483 h 606722"/>
                  <a:gd name="connsiteX12" fmla="*/ 177720 w 607639"/>
                  <a:gd name="connsiteY12" fmla="*/ 509483 h 606722"/>
                  <a:gd name="connsiteX13" fmla="*/ 189611 w 607639"/>
                  <a:gd name="connsiteY13" fmla="*/ 521409 h 606722"/>
                  <a:gd name="connsiteX14" fmla="*/ 177720 w 607639"/>
                  <a:gd name="connsiteY14" fmla="*/ 533335 h 606722"/>
                  <a:gd name="connsiteX15" fmla="*/ 165829 w 607639"/>
                  <a:gd name="connsiteY15" fmla="*/ 521409 h 606722"/>
                  <a:gd name="connsiteX16" fmla="*/ 177720 w 607639"/>
                  <a:gd name="connsiteY16" fmla="*/ 509483 h 606722"/>
                  <a:gd name="connsiteX17" fmla="*/ 522185 w 607639"/>
                  <a:gd name="connsiteY17" fmla="*/ 417324 h 606722"/>
                  <a:gd name="connsiteX18" fmla="*/ 534111 w 607639"/>
                  <a:gd name="connsiteY18" fmla="*/ 429250 h 606722"/>
                  <a:gd name="connsiteX19" fmla="*/ 522185 w 607639"/>
                  <a:gd name="connsiteY19" fmla="*/ 441176 h 606722"/>
                  <a:gd name="connsiteX20" fmla="*/ 510259 w 607639"/>
                  <a:gd name="connsiteY20" fmla="*/ 429250 h 606722"/>
                  <a:gd name="connsiteX21" fmla="*/ 522185 w 607639"/>
                  <a:gd name="connsiteY21" fmla="*/ 417324 h 606722"/>
                  <a:gd name="connsiteX22" fmla="*/ 85420 w 607639"/>
                  <a:gd name="connsiteY22" fmla="*/ 417324 h 606722"/>
                  <a:gd name="connsiteX23" fmla="*/ 97311 w 607639"/>
                  <a:gd name="connsiteY23" fmla="*/ 429250 h 606722"/>
                  <a:gd name="connsiteX24" fmla="*/ 85420 w 607639"/>
                  <a:gd name="connsiteY24" fmla="*/ 441176 h 606722"/>
                  <a:gd name="connsiteX25" fmla="*/ 73529 w 607639"/>
                  <a:gd name="connsiteY25" fmla="*/ 429250 h 606722"/>
                  <a:gd name="connsiteX26" fmla="*/ 85420 w 607639"/>
                  <a:gd name="connsiteY26" fmla="*/ 417324 h 606722"/>
                  <a:gd name="connsiteX27" fmla="*/ 537643 w 607639"/>
                  <a:gd name="connsiteY27" fmla="*/ 291506 h 606722"/>
                  <a:gd name="connsiteX28" fmla="*/ 555628 w 607639"/>
                  <a:gd name="connsiteY28" fmla="*/ 291506 h 606722"/>
                  <a:gd name="connsiteX29" fmla="*/ 567558 w 607639"/>
                  <a:gd name="connsiteY29" fmla="*/ 303316 h 606722"/>
                  <a:gd name="connsiteX30" fmla="*/ 555628 w 607639"/>
                  <a:gd name="connsiteY30" fmla="*/ 315216 h 606722"/>
                  <a:gd name="connsiteX31" fmla="*/ 537643 w 607639"/>
                  <a:gd name="connsiteY31" fmla="*/ 315216 h 606722"/>
                  <a:gd name="connsiteX32" fmla="*/ 525713 w 607639"/>
                  <a:gd name="connsiteY32" fmla="*/ 303316 h 606722"/>
                  <a:gd name="connsiteX33" fmla="*/ 537643 w 607639"/>
                  <a:gd name="connsiteY33" fmla="*/ 291506 h 606722"/>
                  <a:gd name="connsiteX34" fmla="*/ 51991 w 607639"/>
                  <a:gd name="connsiteY34" fmla="*/ 291506 h 606722"/>
                  <a:gd name="connsiteX35" fmla="*/ 69946 w 607639"/>
                  <a:gd name="connsiteY35" fmla="*/ 291506 h 606722"/>
                  <a:gd name="connsiteX36" fmla="*/ 81856 w 607639"/>
                  <a:gd name="connsiteY36" fmla="*/ 303316 h 606722"/>
                  <a:gd name="connsiteX37" fmla="*/ 69946 w 607639"/>
                  <a:gd name="connsiteY37" fmla="*/ 315216 h 606722"/>
                  <a:gd name="connsiteX38" fmla="*/ 51991 w 607639"/>
                  <a:gd name="connsiteY38" fmla="*/ 315216 h 606722"/>
                  <a:gd name="connsiteX39" fmla="*/ 40081 w 607639"/>
                  <a:gd name="connsiteY39" fmla="*/ 303316 h 606722"/>
                  <a:gd name="connsiteX40" fmla="*/ 51991 w 607639"/>
                  <a:gd name="connsiteY40" fmla="*/ 291506 h 606722"/>
                  <a:gd name="connsiteX41" fmla="*/ 412608 w 607639"/>
                  <a:gd name="connsiteY41" fmla="*/ 222096 h 606722"/>
                  <a:gd name="connsiteX42" fmla="*/ 345491 w 607639"/>
                  <a:gd name="connsiteY42" fmla="*/ 334245 h 606722"/>
                  <a:gd name="connsiteX43" fmla="*/ 412608 w 607639"/>
                  <a:gd name="connsiteY43" fmla="*/ 334245 h 606722"/>
                  <a:gd name="connsiteX44" fmla="*/ 427651 w 607639"/>
                  <a:gd name="connsiteY44" fmla="*/ 167533 h 606722"/>
                  <a:gd name="connsiteX45" fmla="*/ 436375 w 607639"/>
                  <a:gd name="connsiteY45" fmla="*/ 178996 h 606722"/>
                  <a:gd name="connsiteX46" fmla="*/ 436375 w 607639"/>
                  <a:gd name="connsiteY46" fmla="*/ 334245 h 606722"/>
                  <a:gd name="connsiteX47" fmla="*/ 469399 w 607639"/>
                  <a:gd name="connsiteY47" fmla="*/ 334245 h 606722"/>
                  <a:gd name="connsiteX48" fmla="*/ 481327 w 607639"/>
                  <a:gd name="connsiteY48" fmla="*/ 346153 h 606722"/>
                  <a:gd name="connsiteX49" fmla="*/ 469399 w 607639"/>
                  <a:gd name="connsiteY49" fmla="*/ 357973 h 606722"/>
                  <a:gd name="connsiteX50" fmla="*/ 436375 w 607639"/>
                  <a:gd name="connsiteY50" fmla="*/ 357973 h 606722"/>
                  <a:gd name="connsiteX51" fmla="*/ 436375 w 607639"/>
                  <a:gd name="connsiteY51" fmla="*/ 427733 h 606722"/>
                  <a:gd name="connsiteX52" fmla="*/ 424536 w 607639"/>
                  <a:gd name="connsiteY52" fmla="*/ 439552 h 606722"/>
                  <a:gd name="connsiteX53" fmla="*/ 412608 w 607639"/>
                  <a:gd name="connsiteY53" fmla="*/ 427733 h 606722"/>
                  <a:gd name="connsiteX54" fmla="*/ 412608 w 607639"/>
                  <a:gd name="connsiteY54" fmla="*/ 357973 h 606722"/>
                  <a:gd name="connsiteX55" fmla="*/ 324573 w 607639"/>
                  <a:gd name="connsiteY55" fmla="*/ 357973 h 606722"/>
                  <a:gd name="connsiteX56" fmla="*/ 314158 w 607639"/>
                  <a:gd name="connsiteY56" fmla="*/ 352019 h 606722"/>
                  <a:gd name="connsiteX57" fmla="*/ 314336 w 607639"/>
                  <a:gd name="connsiteY57" fmla="*/ 340022 h 606722"/>
                  <a:gd name="connsiteX58" fmla="*/ 414299 w 607639"/>
                  <a:gd name="connsiteY58" fmla="*/ 172953 h 606722"/>
                  <a:gd name="connsiteX59" fmla="*/ 427651 w 607639"/>
                  <a:gd name="connsiteY59" fmla="*/ 167533 h 606722"/>
                  <a:gd name="connsiteX60" fmla="*/ 216270 w 607639"/>
                  <a:gd name="connsiteY60" fmla="*/ 167099 h 606722"/>
                  <a:gd name="connsiteX61" fmla="*/ 290518 w 607639"/>
                  <a:gd name="connsiteY61" fmla="*/ 241210 h 606722"/>
                  <a:gd name="connsiteX62" fmla="*/ 242978 w 607639"/>
                  <a:gd name="connsiteY62" fmla="*/ 355754 h 606722"/>
                  <a:gd name="connsiteX63" fmla="*/ 182707 w 607639"/>
                  <a:gd name="connsiteY63" fmla="*/ 415825 h 606722"/>
                  <a:gd name="connsiteX64" fmla="*/ 278588 w 607639"/>
                  <a:gd name="connsiteY64" fmla="*/ 415825 h 606722"/>
                  <a:gd name="connsiteX65" fmla="*/ 290518 w 607639"/>
                  <a:gd name="connsiteY65" fmla="*/ 427734 h 606722"/>
                  <a:gd name="connsiteX66" fmla="*/ 278588 w 607639"/>
                  <a:gd name="connsiteY66" fmla="*/ 439552 h 606722"/>
                  <a:gd name="connsiteX67" fmla="*/ 154040 w 607639"/>
                  <a:gd name="connsiteY67" fmla="*/ 439552 h 606722"/>
                  <a:gd name="connsiteX68" fmla="*/ 143001 w 607639"/>
                  <a:gd name="connsiteY68" fmla="*/ 432265 h 606722"/>
                  <a:gd name="connsiteX69" fmla="*/ 145582 w 607639"/>
                  <a:gd name="connsiteY69" fmla="*/ 419292 h 606722"/>
                  <a:gd name="connsiteX70" fmla="*/ 226152 w 607639"/>
                  <a:gd name="connsiteY70" fmla="*/ 338959 h 606722"/>
                  <a:gd name="connsiteX71" fmla="*/ 266659 w 607639"/>
                  <a:gd name="connsiteY71" fmla="*/ 241210 h 606722"/>
                  <a:gd name="connsiteX72" fmla="*/ 216270 w 607639"/>
                  <a:gd name="connsiteY72" fmla="*/ 190914 h 606722"/>
                  <a:gd name="connsiteX73" fmla="*/ 165880 w 607639"/>
                  <a:gd name="connsiteY73" fmla="*/ 241210 h 606722"/>
                  <a:gd name="connsiteX74" fmla="*/ 154040 w 607639"/>
                  <a:gd name="connsiteY74" fmla="*/ 253029 h 606722"/>
                  <a:gd name="connsiteX75" fmla="*/ 142110 w 607639"/>
                  <a:gd name="connsiteY75" fmla="*/ 241210 h 606722"/>
                  <a:gd name="connsiteX76" fmla="*/ 216270 w 607639"/>
                  <a:gd name="connsiteY76" fmla="*/ 167099 h 606722"/>
                  <a:gd name="connsiteX77" fmla="*/ 522185 w 607639"/>
                  <a:gd name="connsiteY77" fmla="*/ 165547 h 606722"/>
                  <a:gd name="connsiteX78" fmla="*/ 534111 w 607639"/>
                  <a:gd name="connsiteY78" fmla="*/ 177438 h 606722"/>
                  <a:gd name="connsiteX79" fmla="*/ 522185 w 607639"/>
                  <a:gd name="connsiteY79" fmla="*/ 189329 h 606722"/>
                  <a:gd name="connsiteX80" fmla="*/ 510259 w 607639"/>
                  <a:gd name="connsiteY80" fmla="*/ 177438 h 606722"/>
                  <a:gd name="connsiteX81" fmla="*/ 522185 w 607639"/>
                  <a:gd name="connsiteY81" fmla="*/ 165547 h 606722"/>
                  <a:gd name="connsiteX82" fmla="*/ 85420 w 607639"/>
                  <a:gd name="connsiteY82" fmla="*/ 165547 h 606722"/>
                  <a:gd name="connsiteX83" fmla="*/ 97311 w 607639"/>
                  <a:gd name="connsiteY83" fmla="*/ 177438 h 606722"/>
                  <a:gd name="connsiteX84" fmla="*/ 85420 w 607639"/>
                  <a:gd name="connsiteY84" fmla="*/ 189329 h 606722"/>
                  <a:gd name="connsiteX85" fmla="*/ 73529 w 607639"/>
                  <a:gd name="connsiteY85" fmla="*/ 177438 h 606722"/>
                  <a:gd name="connsiteX86" fmla="*/ 85420 w 607639"/>
                  <a:gd name="connsiteY86" fmla="*/ 165547 h 606722"/>
                  <a:gd name="connsiteX87" fmla="*/ 429885 w 607639"/>
                  <a:gd name="connsiteY87" fmla="*/ 73388 h 606722"/>
                  <a:gd name="connsiteX88" fmla="*/ 441811 w 607639"/>
                  <a:gd name="connsiteY88" fmla="*/ 85279 h 606722"/>
                  <a:gd name="connsiteX89" fmla="*/ 429885 w 607639"/>
                  <a:gd name="connsiteY89" fmla="*/ 97170 h 606722"/>
                  <a:gd name="connsiteX90" fmla="*/ 417959 w 607639"/>
                  <a:gd name="connsiteY90" fmla="*/ 85279 h 606722"/>
                  <a:gd name="connsiteX91" fmla="*/ 429885 w 607639"/>
                  <a:gd name="connsiteY91" fmla="*/ 73388 h 606722"/>
                  <a:gd name="connsiteX92" fmla="*/ 177720 w 607639"/>
                  <a:gd name="connsiteY92" fmla="*/ 73388 h 606722"/>
                  <a:gd name="connsiteX93" fmla="*/ 189611 w 607639"/>
                  <a:gd name="connsiteY93" fmla="*/ 85279 h 606722"/>
                  <a:gd name="connsiteX94" fmla="*/ 177720 w 607639"/>
                  <a:gd name="connsiteY94" fmla="*/ 97170 h 606722"/>
                  <a:gd name="connsiteX95" fmla="*/ 165829 w 607639"/>
                  <a:gd name="connsiteY95" fmla="*/ 85279 h 606722"/>
                  <a:gd name="connsiteX96" fmla="*/ 177720 w 607639"/>
                  <a:gd name="connsiteY96" fmla="*/ 73388 h 606722"/>
                  <a:gd name="connsiteX97" fmla="*/ 303775 w 607639"/>
                  <a:gd name="connsiteY97" fmla="*/ 42480 h 606722"/>
                  <a:gd name="connsiteX98" fmla="*/ 315710 w 607639"/>
                  <a:gd name="connsiteY98" fmla="*/ 54396 h 606722"/>
                  <a:gd name="connsiteX99" fmla="*/ 315710 w 607639"/>
                  <a:gd name="connsiteY99" fmla="*/ 69869 h 606722"/>
                  <a:gd name="connsiteX100" fmla="*/ 303775 w 607639"/>
                  <a:gd name="connsiteY100" fmla="*/ 81785 h 606722"/>
                  <a:gd name="connsiteX101" fmla="*/ 291929 w 607639"/>
                  <a:gd name="connsiteY101" fmla="*/ 69869 h 606722"/>
                  <a:gd name="connsiteX102" fmla="*/ 291929 w 607639"/>
                  <a:gd name="connsiteY102" fmla="*/ 54396 h 606722"/>
                  <a:gd name="connsiteX103" fmla="*/ 303775 w 607639"/>
                  <a:gd name="connsiteY103" fmla="*/ 42480 h 606722"/>
                  <a:gd name="connsiteX104" fmla="*/ 303775 w 607639"/>
                  <a:gd name="connsiteY104" fmla="*/ 0 h 606722"/>
                  <a:gd name="connsiteX105" fmla="*/ 537058 w 607639"/>
                  <a:gd name="connsiteY105" fmla="*/ 108956 h 606722"/>
                  <a:gd name="connsiteX106" fmla="*/ 537058 w 607639"/>
                  <a:gd name="connsiteY106" fmla="*/ 93048 h 606722"/>
                  <a:gd name="connsiteX107" fmla="*/ 548895 w 607639"/>
                  <a:gd name="connsiteY107" fmla="*/ 81139 h 606722"/>
                  <a:gd name="connsiteX108" fmla="*/ 560822 w 607639"/>
                  <a:gd name="connsiteY108" fmla="*/ 93048 h 606722"/>
                  <a:gd name="connsiteX109" fmla="*/ 560822 w 607639"/>
                  <a:gd name="connsiteY109" fmla="*/ 138994 h 606722"/>
                  <a:gd name="connsiteX110" fmla="*/ 548895 w 607639"/>
                  <a:gd name="connsiteY110" fmla="*/ 150903 h 606722"/>
                  <a:gd name="connsiteX111" fmla="*/ 502880 w 607639"/>
                  <a:gd name="connsiteY111" fmla="*/ 150903 h 606722"/>
                  <a:gd name="connsiteX112" fmla="*/ 490953 w 607639"/>
                  <a:gd name="connsiteY112" fmla="*/ 138994 h 606722"/>
                  <a:gd name="connsiteX113" fmla="*/ 502880 w 607639"/>
                  <a:gd name="connsiteY113" fmla="*/ 127174 h 606722"/>
                  <a:gd name="connsiteX114" fmla="*/ 521126 w 607639"/>
                  <a:gd name="connsiteY114" fmla="*/ 127174 h 606722"/>
                  <a:gd name="connsiteX115" fmla="*/ 303775 w 607639"/>
                  <a:gd name="connsiteY115" fmla="*/ 23728 h 606722"/>
                  <a:gd name="connsiteX116" fmla="*/ 23764 w 607639"/>
                  <a:gd name="connsiteY116" fmla="*/ 303316 h 606722"/>
                  <a:gd name="connsiteX117" fmla="*/ 303775 w 607639"/>
                  <a:gd name="connsiteY117" fmla="*/ 582905 h 606722"/>
                  <a:gd name="connsiteX118" fmla="*/ 583786 w 607639"/>
                  <a:gd name="connsiteY118" fmla="*/ 303316 h 606722"/>
                  <a:gd name="connsiteX119" fmla="*/ 573906 w 607639"/>
                  <a:gd name="connsiteY119" fmla="*/ 229376 h 606722"/>
                  <a:gd name="connsiteX120" fmla="*/ 582273 w 607639"/>
                  <a:gd name="connsiteY120" fmla="*/ 214801 h 606722"/>
                  <a:gd name="connsiteX121" fmla="*/ 596869 w 607639"/>
                  <a:gd name="connsiteY121" fmla="*/ 223066 h 606722"/>
                  <a:gd name="connsiteX122" fmla="*/ 607639 w 607639"/>
                  <a:gd name="connsiteY122" fmla="*/ 303316 h 606722"/>
                  <a:gd name="connsiteX123" fmla="*/ 303775 w 607639"/>
                  <a:gd name="connsiteY123" fmla="*/ 606722 h 606722"/>
                  <a:gd name="connsiteX124" fmla="*/ 0 w 607639"/>
                  <a:gd name="connsiteY124" fmla="*/ 303316 h 606722"/>
                  <a:gd name="connsiteX125" fmla="*/ 303775 w 607639"/>
                  <a:gd name="connsiteY12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07639" h="606722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ïṧļîḑe"/>
              <p:cNvSpPr/>
              <p:nvPr/>
            </p:nvSpPr>
            <p:spPr>
              <a:xfrm>
                <a:off x="3420397" y="4580386"/>
                <a:ext cx="253853" cy="250190"/>
              </a:xfrm>
              <a:custGeom>
                <a:avLst/>
                <a:gdLst>
                  <a:gd name="T0" fmla="*/ 4151 w 4605"/>
                  <a:gd name="T1" fmla="*/ 940 h 4546"/>
                  <a:gd name="T2" fmla="*/ 4505 w 4605"/>
                  <a:gd name="T3" fmla="*/ 740 h 4546"/>
                  <a:gd name="T4" fmla="*/ 3979 w 4605"/>
                  <a:gd name="T5" fmla="*/ 446 h 4546"/>
                  <a:gd name="T6" fmla="*/ 2801 w 4605"/>
                  <a:gd name="T7" fmla="*/ 740 h 4546"/>
                  <a:gd name="T8" fmla="*/ 2403 w 4605"/>
                  <a:gd name="T9" fmla="*/ 0 h 4546"/>
                  <a:gd name="T10" fmla="*/ 2203 w 4605"/>
                  <a:gd name="T11" fmla="*/ 342 h 4546"/>
                  <a:gd name="T12" fmla="*/ 729 w 4605"/>
                  <a:gd name="T13" fmla="*/ 740 h 4546"/>
                  <a:gd name="T14" fmla="*/ 524 w 4605"/>
                  <a:gd name="T15" fmla="*/ 740 h 4546"/>
                  <a:gd name="T16" fmla="*/ 100 w 4605"/>
                  <a:gd name="T17" fmla="*/ 940 h 4546"/>
                  <a:gd name="T18" fmla="*/ 2 w 4605"/>
                  <a:gd name="T19" fmla="*/ 2243 h 4546"/>
                  <a:gd name="T20" fmla="*/ 0 w 4605"/>
                  <a:gd name="T21" fmla="*/ 2249 h 4546"/>
                  <a:gd name="T22" fmla="*/ 0 w 4605"/>
                  <a:gd name="T23" fmla="*/ 2343 h 4546"/>
                  <a:gd name="T24" fmla="*/ 1253 w 4605"/>
                  <a:gd name="T25" fmla="*/ 2343 h 4546"/>
                  <a:gd name="T26" fmla="*/ 1253 w 4605"/>
                  <a:gd name="T27" fmla="*/ 2243 h 4546"/>
                  <a:gd name="T28" fmla="*/ 799 w 4605"/>
                  <a:gd name="T29" fmla="*/ 940 h 4546"/>
                  <a:gd name="T30" fmla="*/ 2203 w 4605"/>
                  <a:gd name="T31" fmla="*/ 1339 h 4546"/>
                  <a:gd name="T32" fmla="*/ 738 w 4605"/>
                  <a:gd name="T33" fmla="*/ 4546 h 4546"/>
                  <a:gd name="T34" fmla="*/ 2403 w 4605"/>
                  <a:gd name="T35" fmla="*/ 3628 h 4546"/>
                  <a:gd name="T36" fmla="*/ 2801 w 4605"/>
                  <a:gd name="T37" fmla="*/ 940 h 4546"/>
                  <a:gd name="T38" fmla="*/ 3353 w 4605"/>
                  <a:gd name="T39" fmla="*/ 2235 h 4546"/>
                  <a:gd name="T40" fmla="*/ 3353 w 4605"/>
                  <a:gd name="T41" fmla="*/ 2311 h 4546"/>
                  <a:gd name="T42" fmla="*/ 3979 w 4605"/>
                  <a:gd name="T43" fmla="*/ 2969 h 4546"/>
                  <a:gd name="T44" fmla="*/ 4605 w 4605"/>
                  <a:gd name="T45" fmla="*/ 2297 h 4546"/>
                  <a:gd name="T46" fmla="*/ 4605 w 4605"/>
                  <a:gd name="T47" fmla="*/ 2243 h 4546"/>
                  <a:gd name="T48" fmla="*/ 4603 w 4605"/>
                  <a:gd name="T49" fmla="*/ 2243 h 4546"/>
                  <a:gd name="T50" fmla="*/ 212 w 4605"/>
                  <a:gd name="T51" fmla="*/ 2443 h 4546"/>
                  <a:gd name="T52" fmla="*/ 626 w 4605"/>
                  <a:gd name="T53" fmla="*/ 2769 h 4546"/>
                  <a:gd name="T54" fmla="*/ 627 w 4605"/>
                  <a:gd name="T55" fmla="*/ 1053 h 4546"/>
                  <a:gd name="T56" fmla="*/ 214 w 4605"/>
                  <a:gd name="T57" fmla="*/ 2243 h 4546"/>
                  <a:gd name="T58" fmla="*/ 2303 w 4605"/>
                  <a:gd name="T59" fmla="*/ 3801 h 4546"/>
                  <a:gd name="T60" fmla="*/ 1434 w 4605"/>
                  <a:gd name="T61" fmla="*/ 4346 h 4546"/>
                  <a:gd name="T62" fmla="*/ 1994 w 4605"/>
                  <a:gd name="T63" fmla="*/ 840 h 4546"/>
                  <a:gd name="T64" fmla="*/ 2611 w 4605"/>
                  <a:gd name="T65" fmla="*/ 840 h 4546"/>
                  <a:gd name="T66" fmla="*/ 3978 w 4605"/>
                  <a:gd name="T67" fmla="*/ 1053 h 4546"/>
                  <a:gd name="T68" fmla="*/ 3562 w 4605"/>
                  <a:gd name="T69" fmla="*/ 2243 h 4546"/>
                  <a:gd name="T70" fmla="*/ 3979 w 4605"/>
                  <a:gd name="T71" fmla="*/ 2769 h 4546"/>
                  <a:gd name="T72" fmla="*/ 4393 w 4605"/>
                  <a:gd name="T73" fmla="*/ 2443 h 4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05" h="4546">
                    <a:moveTo>
                      <a:pt x="4603" y="2243"/>
                    </a:moveTo>
                    <a:lnTo>
                      <a:pt x="4151" y="940"/>
                    </a:lnTo>
                    <a:lnTo>
                      <a:pt x="4505" y="940"/>
                    </a:lnTo>
                    <a:lnTo>
                      <a:pt x="4505" y="740"/>
                    </a:lnTo>
                    <a:lnTo>
                      <a:pt x="4081" y="740"/>
                    </a:lnTo>
                    <a:lnTo>
                      <a:pt x="3979" y="446"/>
                    </a:lnTo>
                    <a:lnTo>
                      <a:pt x="3876" y="740"/>
                    </a:lnTo>
                    <a:lnTo>
                      <a:pt x="2801" y="740"/>
                    </a:lnTo>
                    <a:cubicBezTo>
                      <a:pt x="2761" y="540"/>
                      <a:pt x="2603" y="382"/>
                      <a:pt x="2403" y="342"/>
                    </a:cubicBezTo>
                    <a:lnTo>
                      <a:pt x="2403" y="0"/>
                    </a:lnTo>
                    <a:lnTo>
                      <a:pt x="2203" y="0"/>
                    </a:lnTo>
                    <a:lnTo>
                      <a:pt x="2203" y="342"/>
                    </a:lnTo>
                    <a:cubicBezTo>
                      <a:pt x="2002" y="382"/>
                      <a:pt x="1844" y="540"/>
                      <a:pt x="1804" y="740"/>
                    </a:cubicBezTo>
                    <a:lnTo>
                      <a:pt x="729" y="740"/>
                    </a:lnTo>
                    <a:lnTo>
                      <a:pt x="626" y="446"/>
                    </a:lnTo>
                    <a:lnTo>
                      <a:pt x="524" y="740"/>
                    </a:lnTo>
                    <a:lnTo>
                      <a:pt x="100" y="740"/>
                    </a:lnTo>
                    <a:lnTo>
                      <a:pt x="100" y="940"/>
                    </a:lnTo>
                    <a:lnTo>
                      <a:pt x="454" y="940"/>
                    </a:lnTo>
                    <a:lnTo>
                      <a:pt x="2" y="2243"/>
                    </a:lnTo>
                    <a:lnTo>
                      <a:pt x="0" y="2243"/>
                    </a:lnTo>
                    <a:lnTo>
                      <a:pt x="0" y="2249"/>
                    </a:lnTo>
                    <a:lnTo>
                      <a:pt x="0" y="2297"/>
                    </a:lnTo>
                    <a:lnTo>
                      <a:pt x="0" y="2343"/>
                    </a:lnTo>
                    <a:cubicBezTo>
                      <a:pt x="0" y="2688"/>
                      <a:pt x="281" y="2969"/>
                      <a:pt x="626" y="2969"/>
                    </a:cubicBezTo>
                    <a:cubicBezTo>
                      <a:pt x="972" y="2969"/>
                      <a:pt x="1253" y="2688"/>
                      <a:pt x="1253" y="2343"/>
                    </a:cubicBezTo>
                    <a:lnTo>
                      <a:pt x="1253" y="2311"/>
                    </a:lnTo>
                    <a:lnTo>
                      <a:pt x="1253" y="2243"/>
                    </a:lnTo>
                    <a:lnTo>
                      <a:pt x="1253" y="2235"/>
                    </a:lnTo>
                    <a:lnTo>
                      <a:pt x="799" y="940"/>
                    </a:lnTo>
                    <a:lnTo>
                      <a:pt x="1804" y="940"/>
                    </a:lnTo>
                    <a:cubicBezTo>
                      <a:pt x="1844" y="1140"/>
                      <a:pt x="2002" y="1298"/>
                      <a:pt x="2203" y="1339"/>
                    </a:cubicBezTo>
                    <a:lnTo>
                      <a:pt x="2203" y="3628"/>
                    </a:lnTo>
                    <a:lnTo>
                      <a:pt x="738" y="4546"/>
                    </a:lnTo>
                    <a:lnTo>
                      <a:pt x="3867" y="4546"/>
                    </a:lnTo>
                    <a:lnTo>
                      <a:pt x="2403" y="3628"/>
                    </a:lnTo>
                    <a:lnTo>
                      <a:pt x="2403" y="1339"/>
                    </a:lnTo>
                    <a:cubicBezTo>
                      <a:pt x="2603" y="1298"/>
                      <a:pt x="2761" y="1140"/>
                      <a:pt x="2801" y="940"/>
                    </a:cubicBezTo>
                    <a:lnTo>
                      <a:pt x="3806" y="940"/>
                    </a:lnTo>
                    <a:lnTo>
                      <a:pt x="3353" y="2235"/>
                    </a:lnTo>
                    <a:lnTo>
                      <a:pt x="3353" y="2243"/>
                    </a:lnTo>
                    <a:lnTo>
                      <a:pt x="3353" y="2311"/>
                    </a:lnTo>
                    <a:lnTo>
                      <a:pt x="3353" y="2343"/>
                    </a:lnTo>
                    <a:cubicBezTo>
                      <a:pt x="3353" y="2688"/>
                      <a:pt x="3633" y="2969"/>
                      <a:pt x="3979" y="2969"/>
                    </a:cubicBezTo>
                    <a:cubicBezTo>
                      <a:pt x="4324" y="2969"/>
                      <a:pt x="4605" y="2688"/>
                      <a:pt x="4605" y="2343"/>
                    </a:cubicBezTo>
                    <a:lnTo>
                      <a:pt x="4605" y="2297"/>
                    </a:lnTo>
                    <a:lnTo>
                      <a:pt x="4605" y="2249"/>
                    </a:lnTo>
                    <a:lnTo>
                      <a:pt x="4605" y="2243"/>
                    </a:lnTo>
                    <a:lnTo>
                      <a:pt x="4603" y="2243"/>
                    </a:lnTo>
                    <a:lnTo>
                      <a:pt x="4603" y="2243"/>
                    </a:lnTo>
                    <a:close/>
                    <a:moveTo>
                      <a:pt x="626" y="2769"/>
                    </a:moveTo>
                    <a:cubicBezTo>
                      <a:pt x="426" y="2769"/>
                      <a:pt x="257" y="2630"/>
                      <a:pt x="212" y="2443"/>
                    </a:cubicBezTo>
                    <a:lnTo>
                      <a:pt x="1041" y="2443"/>
                    </a:lnTo>
                    <a:cubicBezTo>
                      <a:pt x="996" y="2630"/>
                      <a:pt x="827" y="2769"/>
                      <a:pt x="626" y="2769"/>
                    </a:cubicBezTo>
                    <a:close/>
                    <a:moveTo>
                      <a:pt x="214" y="2243"/>
                    </a:moveTo>
                    <a:lnTo>
                      <a:pt x="627" y="1053"/>
                    </a:lnTo>
                    <a:lnTo>
                      <a:pt x="1043" y="2243"/>
                    </a:lnTo>
                    <a:lnTo>
                      <a:pt x="214" y="2243"/>
                    </a:lnTo>
                    <a:close/>
                    <a:moveTo>
                      <a:pt x="1434" y="4346"/>
                    </a:moveTo>
                    <a:lnTo>
                      <a:pt x="2303" y="3801"/>
                    </a:lnTo>
                    <a:lnTo>
                      <a:pt x="3171" y="4346"/>
                    </a:lnTo>
                    <a:lnTo>
                      <a:pt x="1434" y="4346"/>
                    </a:lnTo>
                    <a:close/>
                    <a:moveTo>
                      <a:pt x="2303" y="1148"/>
                    </a:moveTo>
                    <a:cubicBezTo>
                      <a:pt x="2133" y="1148"/>
                      <a:pt x="1994" y="1010"/>
                      <a:pt x="1994" y="840"/>
                    </a:cubicBezTo>
                    <a:cubicBezTo>
                      <a:pt x="1994" y="670"/>
                      <a:pt x="2133" y="532"/>
                      <a:pt x="2303" y="532"/>
                    </a:cubicBezTo>
                    <a:cubicBezTo>
                      <a:pt x="2473" y="532"/>
                      <a:pt x="2611" y="670"/>
                      <a:pt x="2611" y="840"/>
                    </a:cubicBezTo>
                    <a:cubicBezTo>
                      <a:pt x="2611" y="1010"/>
                      <a:pt x="2473" y="1148"/>
                      <a:pt x="2303" y="1148"/>
                    </a:cubicBezTo>
                    <a:close/>
                    <a:moveTo>
                      <a:pt x="3978" y="1053"/>
                    </a:moveTo>
                    <a:lnTo>
                      <a:pt x="4391" y="2243"/>
                    </a:lnTo>
                    <a:lnTo>
                      <a:pt x="3562" y="2243"/>
                    </a:lnTo>
                    <a:lnTo>
                      <a:pt x="3978" y="1053"/>
                    </a:lnTo>
                    <a:close/>
                    <a:moveTo>
                      <a:pt x="3979" y="2769"/>
                    </a:moveTo>
                    <a:cubicBezTo>
                      <a:pt x="3778" y="2769"/>
                      <a:pt x="3609" y="2630"/>
                      <a:pt x="3564" y="2443"/>
                    </a:cubicBezTo>
                    <a:lnTo>
                      <a:pt x="4393" y="2443"/>
                    </a:lnTo>
                    <a:cubicBezTo>
                      <a:pt x="4348" y="2630"/>
                      <a:pt x="4179" y="2769"/>
                      <a:pt x="3979" y="2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8" name="i$ḷídê"/>
              <p:cNvSpPr/>
              <p:nvPr/>
            </p:nvSpPr>
            <p:spPr>
              <a:xfrm>
                <a:off x="2035895" y="4570994"/>
                <a:ext cx="281855" cy="281429"/>
              </a:xfrm>
              <a:custGeom>
                <a:avLst/>
                <a:gdLst>
                  <a:gd name="T0" fmla="*/ 6288 w 6827"/>
                  <a:gd name="T1" fmla="*/ 5749 h 6827"/>
                  <a:gd name="T2" fmla="*/ 5986 w 6827"/>
                  <a:gd name="T3" fmla="*/ 5749 h 6827"/>
                  <a:gd name="T4" fmla="*/ 4863 w 6827"/>
                  <a:gd name="T5" fmla="*/ 923 h 6827"/>
                  <a:gd name="T6" fmla="*/ 3701 w 6827"/>
                  <a:gd name="T7" fmla="*/ 0 h 6827"/>
                  <a:gd name="T8" fmla="*/ 2538 w 6827"/>
                  <a:gd name="T9" fmla="*/ 923 h 6827"/>
                  <a:gd name="T10" fmla="*/ 2247 w 6827"/>
                  <a:gd name="T11" fmla="*/ 2179 h 6827"/>
                  <a:gd name="T12" fmla="*/ 2327 w 6827"/>
                  <a:gd name="T13" fmla="*/ 2309 h 6827"/>
                  <a:gd name="T14" fmla="*/ 2457 w 6827"/>
                  <a:gd name="T15" fmla="*/ 2228 h 6827"/>
                  <a:gd name="T16" fmla="*/ 2748 w 6827"/>
                  <a:gd name="T17" fmla="*/ 972 h 6827"/>
                  <a:gd name="T18" fmla="*/ 3701 w 6827"/>
                  <a:gd name="T19" fmla="*/ 216 h 6827"/>
                  <a:gd name="T20" fmla="*/ 4653 w 6827"/>
                  <a:gd name="T21" fmla="*/ 972 h 6827"/>
                  <a:gd name="T22" fmla="*/ 5865 w 6827"/>
                  <a:gd name="T23" fmla="*/ 6180 h 6827"/>
                  <a:gd name="T24" fmla="*/ 4505 w 6827"/>
                  <a:gd name="T25" fmla="*/ 6180 h 6827"/>
                  <a:gd name="T26" fmla="*/ 3872 w 6827"/>
                  <a:gd name="T27" fmla="*/ 3437 h 6827"/>
                  <a:gd name="T28" fmla="*/ 3421 w 6827"/>
                  <a:gd name="T29" fmla="*/ 2722 h 6827"/>
                  <a:gd name="T30" fmla="*/ 2623 w 6827"/>
                  <a:gd name="T31" fmla="*/ 2443 h 6827"/>
                  <a:gd name="T32" fmla="*/ 1825 w 6827"/>
                  <a:gd name="T33" fmla="*/ 2722 h 6827"/>
                  <a:gd name="T34" fmla="*/ 1374 w 6827"/>
                  <a:gd name="T35" fmla="*/ 3437 h 6827"/>
                  <a:gd name="T36" fmla="*/ 840 w 6827"/>
                  <a:gd name="T37" fmla="*/ 5749 h 6827"/>
                  <a:gd name="T38" fmla="*/ 539 w 6827"/>
                  <a:gd name="T39" fmla="*/ 5749 h 6827"/>
                  <a:gd name="T40" fmla="*/ 0 w 6827"/>
                  <a:gd name="T41" fmla="*/ 6288 h 6827"/>
                  <a:gd name="T42" fmla="*/ 539 w 6827"/>
                  <a:gd name="T43" fmla="*/ 6827 h 6827"/>
                  <a:gd name="T44" fmla="*/ 6288 w 6827"/>
                  <a:gd name="T45" fmla="*/ 6827 h 6827"/>
                  <a:gd name="T46" fmla="*/ 6827 w 6827"/>
                  <a:gd name="T47" fmla="*/ 6288 h 6827"/>
                  <a:gd name="T48" fmla="*/ 6288 w 6827"/>
                  <a:gd name="T49" fmla="*/ 5749 h 6827"/>
                  <a:gd name="T50" fmla="*/ 1584 w 6827"/>
                  <a:gd name="T51" fmla="*/ 3485 h 6827"/>
                  <a:gd name="T52" fmla="*/ 2623 w 6827"/>
                  <a:gd name="T53" fmla="*/ 2659 h 6827"/>
                  <a:gd name="T54" fmla="*/ 3662 w 6827"/>
                  <a:gd name="T55" fmla="*/ 3485 h 6827"/>
                  <a:gd name="T56" fmla="*/ 4284 w 6827"/>
                  <a:gd name="T57" fmla="*/ 6180 h 6827"/>
                  <a:gd name="T58" fmla="*/ 962 w 6827"/>
                  <a:gd name="T59" fmla="*/ 6180 h 6827"/>
                  <a:gd name="T60" fmla="*/ 1584 w 6827"/>
                  <a:gd name="T61" fmla="*/ 3485 h 6827"/>
                  <a:gd name="T62" fmla="*/ 6288 w 6827"/>
                  <a:gd name="T63" fmla="*/ 6611 h 6827"/>
                  <a:gd name="T64" fmla="*/ 539 w 6827"/>
                  <a:gd name="T65" fmla="*/ 6611 h 6827"/>
                  <a:gd name="T66" fmla="*/ 216 w 6827"/>
                  <a:gd name="T67" fmla="*/ 6288 h 6827"/>
                  <a:gd name="T68" fmla="*/ 539 w 6827"/>
                  <a:gd name="T69" fmla="*/ 5964 h 6827"/>
                  <a:gd name="T70" fmla="*/ 790 w 6827"/>
                  <a:gd name="T71" fmla="*/ 5964 h 6827"/>
                  <a:gd name="T72" fmla="*/ 741 w 6827"/>
                  <a:gd name="T73" fmla="*/ 6180 h 6827"/>
                  <a:gd name="T74" fmla="*/ 683 w 6827"/>
                  <a:gd name="T75" fmla="*/ 6180 h 6827"/>
                  <a:gd name="T76" fmla="*/ 575 w 6827"/>
                  <a:gd name="T77" fmla="*/ 6288 h 6827"/>
                  <a:gd name="T78" fmla="*/ 683 w 6827"/>
                  <a:gd name="T79" fmla="*/ 6395 h 6827"/>
                  <a:gd name="T80" fmla="*/ 824 w 6827"/>
                  <a:gd name="T81" fmla="*/ 6395 h 6827"/>
                  <a:gd name="T82" fmla="*/ 829 w 6827"/>
                  <a:gd name="T83" fmla="*/ 6395 h 6827"/>
                  <a:gd name="T84" fmla="*/ 4417 w 6827"/>
                  <a:gd name="T85" fmla="*/ 6395 h 6827"/>
                  <a:gd name="T86" fmla="*/ 4422 w 6827"/>
                  <a:gd name="T87" fmla="*/ 6395 h 6827"/>
                  <a:gd name="T88" fmla="*/ 5998 w 6827"/>
                  <a:gd name="T89" fmla="*/ 6395 h 6827"/>
                  <a:gd name="T90" fmla="*/ 6002 w 6827"/>
                  <a:gd name="T91" fmla="*/ 6395 h 6827"/>
                  <a:gd name="T92" fmla="*/ 6144 w 6827"/>
                  <a:gd name="T93" fmla="*/ 6395 h 6827"/>
                  <a:gd name="T94" fmla="*/ 6252 w 6827"/>
                  <a:gd name="T95" fmla="*/ 6288 h 6827"/>
                  <a:gd name="T96" fmla="*/ 6144 w 6827"/>
                  <a:gd name="T97" fmla="*/ 6180 h 6827"/>
                  <a:gd name="T98" fmla="*/ 6086 w 6827"/>
                  <a:gd name="T99" fmla="*/ 6180 h 6827"/>
                  <a:gd name="T100" fmla="*/ 6036 w 6827"/>
                  <a:gd name="T101" fmla="*/ 5964 h 6827"/>
                  <a:gd name="T102" fmla="*/ 6288 w 6827"/>
                  <a:gd name="T103" fmla="*/ 5964 h 6827"/>
                  <a:gd name="T104" fmla="*/ 6611 w 6827"/>
                  <a:gd name="T105" fmla="*/ 6288 h 6827"/>
                  <a:gd name="T106" fmla="*/ 6288 w 6827"/>
                  <a:gd name="T107" fmla="*/ 6611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27" h="6827">
                    <a:moveTo>
                      <a:pt x="6288" y="5749"/>
                    </a:moveTo>
                    <a:lnTo>
                      <a:pt x="5986" y="5749"/>
                    </a:lnTo>
                    <a:lnTo>
                      <a:pt x="4863" y="923"/>
                    </a:lnTo>
                    <a:cubicBezTo>
                      <a:pt x="4737" y="380"/>
                      <a:pt x="4259" y="0"/>
                      <a:pt x="3701" y="0"/>
                    </a:cubicBezTo>
                    <a:cubicBezTo>
                      <a:pt x="3143" y="0"/>
                      <a:pt x="2665" y="380"/>
                      <a:pt x="2538" y="923"/>
                    </a:cubicBezTo>
                    <a:lnTo>
                      <a:pt x="2247" y="2179"/>
                    </a:lnTo>
                    <a:cubicBezTo>
                      <a:pt x="2233" y="2237"/>
                      <a:pt x="2269" y="2295"/>
                      <a:pt x="2327" y="2309"/>
                    </a:cubicBezTo>
                    <a:cubicBezTo>
                      <a:pt x="2385" y="2322"/>
                      <a:pt x="2443" y="2286"/>
                      <a:pt x="2457" y="2228"/>
                    </a:cubicBezTo>
                    <a:lnTo>
                      <a:pt x="2748" y="972"/>
                    </a:lnTo>
                    <a:cubicBezTo>
                      <a:pt x="2852" y="527"/>
                      <a:pt x="3243" y="216"/>
                      <a:pt x="3701" y="216"/>
                    </a:cubicBezTo>
                    <a:cubicBezTo>
                      <a:pt x="4158" y="216"/>
                      <a:pt x="4550" y="527"/>
                      <a:pt x="4653" y="972"/>
                    </a:cubicBezTo>
                    <a:lnTo>
                      <a:pt x="5865" y="6180"/>
                    </a:lnTo>
                    <a:lnTo>
                      <a:pt x="4505" y="6180"/>
                    </a:lnTo>
                    <a:lnTo>
                      <a:pt x="3872" y="3437"/>
                    </a:lnTo>
                    <a:cubicBezTo>
                      <a:pt x="3807" y="3156"/>
                      <a:pt x="3647" y="2902"/>
                      <a:pt x="3421" y="2722"/>
                    </a:cubicBezTo>
                    <a:cubicBezTo>
                      <a:pt x="3195" y="2542"/>
                      <a:pt x="2912" y="2443"/>
                      <a:pt x="2623" y="2443"/>
                    </a:cubicBezTo>
                    <a:cubicBezTo>
                      <a:pt x="2334" y="2443"/>
                      <a:pt x="2051" y="2542"/>
                      <a:pt x="1825" y="2722"/>
                    </a:cubicBezTo>
                    <a:cubicBezTo>
                      <a:pt x="1599" y="2902"/>
                      <a:pt x="1439" y="3156"/>
                      <a:pt x="1374" y="3437"/>
                    </a:cubicBezTo>
                    <a:lnTo>
                      <a:pt x="840" y="5749"/>
                    </a:lnTo>
                    <a:lnTo>
                      <a:pt x="539" y="5749"/>
                    </a:lnTo>
                    <a:cubicBezTo>
                      <a:pt x="242" y="5749"/>
                      <a:pt x="0" y="5991"/>
                      <a:pt x="0" y="6288"/>
                    </a:cubicBezTo>
                    <a:cubicBezTo>
                      <a:pt x="0" y="6585"/>
                      <a:pt x="242" y="6827"/>
                      <a:pt x="539" y="6827"/>
                    </a:cubicBezTo>
                    <a:lnTo>
                      <a:pt x="6288" y="6827"/>
                    </a:lnTo>
                    <a:cubicBezTo>
                      <a:pt x="6585" y="6827"/>
                      <a:pt x="6827" y="6585"/>
                      <a:pt x="6827" y="6288"/>
                    </a:cubicBezTo>
                    <a:cubicBezTo>
                      <a:pt x="6827" y="5991"/>
                      <a:pt x="6585" y="5749"/>
                      <a:pt x="6288" y="5749"/>
                    </a:cubicBezTo>
                    <a:close/>
                    <a:moveTo>
                      <a:pt x="1584" y="3485"/>
                    </a:moveTo>
                    <a:cubicBezTo>
                      <a:pt x="1696" y="2999"/>
                      <a:pt x="2123" y="2659"/>
                      <a:pt x="2623" y="2659"/>
                    </a:cubicBezTo>
                    <a:cubicBezTo>
                      <a:pt x="3122" y="2659"/>
                      <a:pt x="3550" y="2999"/>
                      <a:pt x="3662" y="3485"/>
                    </a:cubicBezTo>
                    <a:lnTo>
                      <a:pt x="4284" y="6180"/>
                    </a:lnTo>
                    <a:lnTo>
                      <a:pt x="962" y="6180"/>
                    </a:lnTo>
                    <a:lnTo>
                      <a:pt x="1584" y="3485"/>
                    </a:lnTo>
                    <a:close/>
                    <a:moveTo>
                      <a:pt x="6288" y="6611"/>
                    </a:moveTo>
                    <a:lnTo>
                      <a:pt x="539" y="6611"/>
                    </a:lnTo>
                    <a:cubicBezTo>
                      <a:pt x="361" y="6611"/>
                      <a:pt x="216" y="6466"/>
                      <a:pt x="216" y="6288"/>
                    </a:cubicBezTo>
                    <a:cubicBezTo>
                      <a:pt x="216" y="6109"/>
                      <a:pt x="361" y="5964"/>
                      <a:pt x="539" y="5964"/>
                    </a:cubicBezTo>
                    <a:lnTo>
                      <a:pt x="790" y="5964"/>
                    </a:lnTo>
                    <a:lnTo>
                      <a:pt x="741" y="6180"/>
                    </a:lnTo>
                    <a:lnTo>
                      <a:pt x="683" y="6180"/>
                    </a:lnTo>
                    <a:cubicBezTo>
                      <a:pt x="623" y="6180"/>
                      <a:pt x="575" y="6228"/>
                      <a:pt x="575" y="6288"/>
                    </a:cubicBezTo>
                    <a:cubicBezTo>
                      <a:pt x="575" y="6347"/>
                      <a:pt x="623" y="6395"/>
                      <a:pt x="683" y="6395"/>
                    </a:cubicBezTo>
                    <a:lnTo>
                      <a:pt x="824" y="6395"/>
                    </a:lnTo>
                    <a:cubicBezTo>
                      <a:pt x="826" y="6396"/>
                      <a:pt x="827" y="6396"/>
                      <a:pt x="829" y="6395"/>
                    </a:cubicBezTo>
                    <a:lnTo>
                      <a:pt x="4417" y="6395"/>
                    </a:lnTo>
                    <a:cubicBezTo>
                      <a:pt x="4419" y="6396"/>
                      <a:pt x="4420" y="6396"/>
                      <a:pt x="4422" y="6395"/>
                    </a:cubicBezTo>
                    <a:lnTo>
                      <a:pt x="5998" y="6395"/>
                    </a:lnTo>
                    <a:cubicBezTo>
                      <a:pt x="5999" y="6396"/>
                      <a:pt x="6001" y="6396"/>
                      <a:pt x="6002" y="6395"/>
                    </a:cubicBezTo>
                    <a:lnTo>
                      <a:pt x="6144" y="6395"/>
                    </a:lnTo>
                    <a:cubicBezTo>
                      <a:pt x="6204" y="6395"/>
                      <a:pt x="6252" y="6347"/>
                      <a:pt x="6252" y="6288"/>
                    </a:cubicBezTo>
                    <a:cubicBezTo>
                      <a:pt x="6252" y="6228"/>
                      <a:pt x="6204" y="6180"/>
                      <a:pt x="6144" y="6180"/>
                    </a:cubicBezTo>
                    <a:lnTo>
                      <a:pt x="6086" y="6180"/>
                    </a:lnTo>
                    <a:lnTo>
                      <a:pt x="6036" y="5964"/>
                    </a:lnTo>
                    <a:lnTo>
                      <a:pt x="6288" y="5964"/>
                    </a:lnTo>
                    <a:cubicBezTo>
                      <a:pt x="6466" y="5964"/>
                      <a:pt x="6611" y="6109"/>
                      <a:pt x="6611" y="6288"/>
                    </a:cubicBezTo>
                    <a:cubicBezTo>
                      <a:pt x="6611" y="6466"/>
                      <a:pt x="6466" y="6611"/>
                      <a:pt x="6288" y="6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îṡ1ide"/>
              <p:cNvSpPr/>
              <p:nvPr/>
            </p:nvSpPr>
            <p:spPr>
              <a:xfrm>
                <a:off x="2775887" y="2363298"/>
                <a:ext cx="311738" cy="311545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0" name="ïşḻídê"/>
              <p:cNvSpPr/>
              <p:nvPr/>
            </p:nvSpPr>
            <p:spPr>
              <a:xfrm>
                <a:off x="1615299" y="3155118"/>
                <a:ext cx="286290" cy="285858"/>
              </a:xfrm>
              <a:custGeom>
                <a:avLst/>
                <a:gdLst>
                  <a:gd name="connsiteX0" fmla="*/ 521306 w 607670"/>
                  <a:gd name="connsiteY0" fmla="*/ 508386 h 606754"/>
                  <a:gd name="connsiteX1" fmla="*/ 530823 w 607670"/>
                  <a:gd name="connsiteY1" fmla="*/ 517989 h 606754"/>
                  <a:gd name="connsiteX2" fmla="*/ 530823 w 607670"/>
                  <a:gd name="connsiteY2" fmla="*/ 523058 h 606754"/>
                  <a:gd name="connsiteX3" fmla="*/ 521306 w 607670"/>
                  <a:gd name="connsiteY3" fmla="*/ 532661 h 606754"/>
                  <a:gd name="connsiteX4" fmla="*/ 511700 w 607670"/>
                  <a:gd name="connsiteY4" fmla="*/ 523058 h 606754"/>
                  <a:gd name="connsiteX5" fmla="*/ 511700 w 607670"/>
                  <a:gd name="connsiteY5" fmla="*/ 517989 h 606754"/>
                  <a:gd name="connsiteX6" fmla="*/ 521306 w 607670"/>
                  <a:gd name="connsiteY6" fmla="*/ 508386 h 606754"/>
                  <a:gd name="connsiteX7" fmla="*/ 521306 w 607670"/>
                  <a:gd name="connsiteY7" fmla="*/ 464917 h 606754"/>
                  <a:gd name="connsiteX8" fmla="*/ 530823 w 607670"/>
                  <a:gd name="connsiteY8" fmla="*/ 474520 h 606754"/>
                  <a:gd name="connsiteX9" fmla="*/ 530823 w 607670"/>
                  <a:gd name="connsiteY9" fmla="*/ 479678 h 606754"/>
                  <a:gd name="connsiteX10" fmla="*/ 521306 w 607670"/>
                  <a:gd name="connsiteY10" fmla="*/ 489192 h 606754"/>
                  <a:gd name="connsiteX11" fmla="*/ 511700 w 607670"/>
                  <a:gd name="connsiteY11" fmla="*/ 479678 h 606754"/>
                  <a:gd name="connsiteX12" fmla="*/ 511700 w 607670"/>
                  <a:gd name="connsiteY12" fmla="*/ 474520 h 606754"/>
                  <a:gd name="connsiteX13" fmla="*/ 521306 w 607670"/>
                  <a:gd name="connsiteY13" fmla="*/ 464917 h 606754"/>
                  <a:gd name="connsiteX14" fmla="*/ 521306 w 607670"/>
                  <a:gd name="connsiteY14" fmla="*/ 421590 h 606754"/>
                  <a:gd name="connsiteX15" fmla="*/ 530823 w 607670"/>
                  <a:gd name="connsiteY15" fmla="*/ 431165 h 606754"/>
                  <a:gd name="connsiteX16" fmla="*/ 530823 w 607670"/>
                  <a:gd name="connsiteY16" fmla="*/ 436219 h 606754"/>
                  <a:gd name="connsiteX17" fmla="*/ 521306 w 607670"/>
                  <a:gd name="connsiteY17" fmla="*/ 445794 h 606754"/>
                  <a:gd name="connsiteX18" fmla="*/ 511700 w 607670"/>
                  <a:gd name="connsiteY18" fmla="*/ 436219 h 606754"/>
                  <a:gd name="connsiteX19" fmla="*/ 511700 w 607670"/>
                  <a:gd name="connsiteY19" fmla="*/ 431165 h 606754"/>
                  <a:gd name="connsiteX20" fmla="*/ 521306 w 607670"/>
                  <a:gd name="connsiteY20" fmla="*/ 421590 h 606754"/>
                  <a:gd name="connsiteX21" fmla="*/ 521306 w 607670"/>
                  <a:gd name="connsiteY21" fmla="*/ 378122 h 606754"/>
                  <a:gd name="connsiteX22" fmla="*/ 530823 w 607670"/>
                  <a:gd name="connsiteY22" fmla="*/ 387697 h 606754"/>
                  <a:gd name="connsiteX23" fmla="*/ 530823 w 607670"/>
                  <a:gd name="connsiteY23" fmla="*/ 392751 h 606754"/>
                  <a:gd name="connsiteX24" fmla="*/ 521306 w 607670"/>
                  <a:gd name="connsiteY24" fmla="*/ 402326 h 606754"/>
                  <a:gd name="connsiteX25" fmla="*/ 511700 w 607670"/>
                  <a:gd name="connsiteY25" fmla="*/ 392751 h 606754"/>
                  <a:gd name="connsiteX26" fmla="*/ 511700 w 607670"/>
                  <a:gd name="connsiteY26" fmla="*/ 387697 h 606754"/>
                  <a:gd name="connsiteX27" fmla="*/ 521306 w 607670"/>
                  <a:gd name="connsiteY27" fmla="*/ 378122 h 606754"/>
                  <a:gd name="connsiteX28" fmla="*/ 521306 w 607670"/>
                  <a:gd name="connsiteY28" fmla="*/ 334653 h 606754"/>
                  <a:gd name="connsiteX29" fmla="*/ 530823 w 607670"/>
                  <a:gd name="connsiteY29" fmla="*/ 344249 h 606754"/>
                  <a:gd name="connsiteX30" fmla="*/ 530823 w 607670"/>
                  <a:gd name="connsiteY30" fmla="*/ 349402 h 606754"/>
                  <a:gd name="connsiteX31" fmla="*/ 521306 w 607670"/>
                  <a:gd name="connsiteY31" fmla="*/ 358998 h 606754"/>
                  <a:gd name="connsiteX32" fmla="*/ 511700 w 607670"/>
                  <a:gd name="connsiteY32" fmla="*/ 349402 h 606754"/>
                  <a:gd name="connsiteX33" fmla="*/ 511700 w 607670"/>
                  <a:gd name="connsiteY33" fmla="*/ 344249 h 606754"/>
                  <a:gd name="connsiteX34" fmla="*/ 521306 w 607670"/>
                  <a:gd name="connsiteY34" fmla="*/ 334653 h 606754"/>
                  <a:gd name="connsiteX35" fmla="*/ 521306 w 607670"/>
                  <a:gd name="connsiteY35" fmla="*/ 291256 h 606754"/>
                  <a:gd name="connsiteX36" fmla="*/ 530823 w 607670"/>
                  <a:gd name="connsiteY36" fmla="*/ 300859 h 606754"/>
                  <a:gd name="connsiteX37" fmla="*/ 530823 w 607670"/>
                  <a:gd name="connsiteY37" fmla="*/ 305928 h 606754"/>
                  <a:gd name="connsiteX38" fmla="*/ 521306 w 607670"/>
                  <a:gd name="connsiteY38" fmla="*/ 315531 h 606754"/>
                  <a:gd name="connsiteX39" fmla="*/ 511700 w 607670"/>
                  <a:gd name="connsiteY39" fmla="*/ 305928 h 606754"/>
                  <a:gd name="connsiteX40" fmla="*/ 511700 w 607670"/>
                  <a:gd name="connsiteY40" fmla="*/ 300859 h 606754"/>
                  <a:gd name="connsiteX41" fmla="*/ 521306 w 607670"/>
                  <a:gd name="connsiteY41" fmla="*/ 291256 h 606754"/>
                  <a:gd name="connsiteX42" fmla="*/ 521306 w 607670"/>
                  <a:gd name="connsiteY42" fmla="*/ 247787 h 606754"/>
                  <a:gd name="connsiteX43" fmla="*/ 530823 w 607670"/>
                  <a:gd name="connsiteY43" fmla="*/ 257390 h 606754"/>
                  <a:gd name="connsiteX44" fmla="*/ 530823 w 607670"/>
                  <a:gd name="connsiteY44" fmla="*/ 262459 h 606754"/>
                  <a:gd name="connsiteX45" fmla="*/ 521306 w 607670"/>
                  <a:gd name="connsiteY45" fmla="*/ 272062 h 606754"/>
                  <a:gd name="connsiteX46" fmla="*/ 511700 w 607670"/>
                  <a:gd name="connsiteY46" fmla="*/ 262459 h 606754"/>
                  <a:gd name="connsiteX47" fmla="*/ 511700 w 607670"/>
                  <a:gd name="connsiteY47" fmla="*/ 257390 h 606754"/>
                  <a:gd name="connsiteX48" fmla="*/ 521306 w 607670"/>
                  <a:gd name="connsiteY48" fmla="*/ 247787 h 606754"/>
                  <a:gd name="connsiteX49" fmla="*/ 521306 w 607670"/>
                  <a:gd name="connsiteY49" fmla="*/ 204460 h 606754"/>
                  <a:gd name="connsiteX50" fmla="*/ 530823 w 607670"/>
                  <a:gd name="connsiteY50" fmla="*/ 213974 h 606754"/>
                  <a:gd name="connsiteX51" fmla="*/ 530823 w 607670"/>
                  <a:gd name="connsiteY51" fmla="*/ 219132 h 606754"/>
                  <a:gd name="connsiteX52" fmla="*/ 521306 w 607670"/>
                  <a:gd name="connsiteY52" fmla="*/ 228735 h 606754"/>
                  <a:gd name="connsiteX53" fmla="*/ 511700 w 607670"/>
                  <a:gd name="connsiteY53" fmla="*/ 219132 h 606754"/>
                  <a:gd name="connsiteX54" fmla="*/ 511700 w 607670"/>
                  <a:gd name="connsiteY54" fmla="*/ 213974 h 606754"/>
                  <a:gd name="connsiteX55" fmla="*/ 521306 w 607670"/>
                  <a:gd name="connsiteY55" fmla="*/ 204460 h 606754"/>
                  <a:gd name="connsiteX56" fmla="*/ 434289 w 607670"/>
                  <a:gd name="connsiteY56" fmla="*/ 166073 h 606754"/>
                  <a:gd name="connsiteX57" fmla="*/ 439442 w 607670"/>
                  <a:gd name="connsiteY57" fmla="*/ 166073 h 606754"/>
                  <a:gd name="connsiteX58" fmla="*/ 449038 w 607670"/>
                  <a:gd name="connsiteY58" fmla="*/ 175670 h 606754"/>
                  <a:gd name="connsiteX59" fmla="*/ 439442 w 607670"/>
                  <a:gd name="connsiteY59" fmla="*/ 185267 h 606754"/>
                  <a:gd name="connsiteX60" fmla="*/ 434289 w 607670"/>
                  <a:gd name="connsiteY60" fmla="*/ 185267 h 606754"/>
                  <a:gd name="connsiteX61" fmla="*/ 424693 w 607670"/>
                  <a:gd name="connsiteY61" fmla="*/ 175670 h 606754"/>
                  <a:gd name="connsiteX62" fmla="*/ 434289 w 607670"/>
                  <a:gd name="connsiteY62" fmla="*/ 166073 h 606754"/>
                  <a:gd name="connsiteX63" fmla="*/ 390828 w 607670"/>
                  <a:gd name="connsiteY63" fmla="*/ 166073 h 606754"/>
                  <a:gd name="connsiteX64" fmla="*/ 395896 w 607670"/>
                  <a:gd name="connsiteY64" fmla="*/ 166073 h 606754"/>
                  <a:gd name="connsiteX65" fmla="*/ 405499 w 607670"/>
                  <a:gd name="connsiteY65" fmla="*/ 175670 h 606754"/>
                  <a:gd name="connsiteX66" fmla="*/ 395896 w 607670"/>
                  <a:gd name="connsiteY66" fmla="*/ 185267 h 606754"/>
                  <a:gd name="connsiteX67" fmla="*/ 390828 w 607670"/>
                  <a:gd name="connsiteY67" fmla="*/ 185267 h 606754"/>
                  <a:gd name="connsiteX68" fmla="*/ 381225 w 607670"/>
                  <a:gd name="connsiteY68" fmla="*/ 175670 h 606754"/>
                  <a:gd name="connsiteX69" fmla="*/ 390828 w 607670"/>
                  <a:gd name="connsiteY69" fmla="*/ 166073 h 606754"/>
                  <a:gd name="connsiteX70" fmla="*/ 347317 w 607670"/>
                  <a:gd name="connsiteY70" fmla="*/ 166073 h 606754"/>
                  <a:gd name="connsiteX71" fmla="*/ 352400 w 607670"/>
                  <a:gd name="connsiteY71" fmla="*/ 166073 h 606754"/>
                  <a:gd name="connsiteX72" fmla="*/ 362031 w 607670"/>
                  <a:gd name="connsiteY72" fmla="*/ 175670 h 606754"/>
                  <a:gd name="connsiteX73" fmla="*/ 352400 w 607670"/>
                  <a:gd name="connsiteY73" fmla="*/ 185267 h 606754"/>
                  <a:gd name="connsiteX74" fmla="*/ 347317 w 607670"/>
                  <a:gd name="connsiteY74" fmla="*/ 185267 h 606754"/>
                  <a:gd name="connsiteX75" fmla="*/ 337686 w 607670"/>
                  <a:gd name="connsiteY75" fmla="*/ 175670 h 606754"/>
                  <a:gd name="connsiteX76" fmla="*/ 347317 w 607670"/>
                  <a:gd name="connsiteY76" fmla="*/ 166073 h 606754"/>
                  <a:gd name="connsiteX77" fmla="*/ 303802 w 607670"/>
                  <a:gd name="connsiteY77" fmla="*/ 166073 h 606754"/>
                  <a:gd name="connsiteX78" fmla="*/ 308959 w 607670"/>
                  <a:gd name="connsiteY78" fmla="*/ 166073 h 606754"/>
                  <a:gd name="connsiteX79" fmla="*/ 318562 w 607670"/>
                  <a:gd name="connsiteY79" fmla="*/ 175670 h 606754"/>
                  <a:gd name="connsiteX80" fmla="*/ 308959 w 607670"/>
                  <a:gd name="connsiteY80" fmla="*/ 185267 h 606754"/>
                  <a:gd name="connsiteX81" fmla="*/ 303802 w 607670"/>
                  <a:gd name="connsiteY81" fmla="*/ 185267 h 606754"/>
                  <a:gd name="connsiteX82" fmla="*/ 294288 w 607670"/>
                  <a:gd name="connsiteY82" fmla="*/ 175670 h 606754"/>
                  <a:gd name="connsiteX83" fmla="*/ 303802 w 607670"/>
                  <a:gd name="connsiteY83" fmla="*/ 166073 h 606754"/>
                  <a:gd name="connsiteX84" fmla="*/ 260353 w 607670"/>
                  <a:gd name="connsiteY84" fmla="*/ 166073 h 606754"/>
                  <a:gd name="connsiteX85" fmla="*/ 265421 w 607670"/>
                  <a:gd name="connsiteY85" fmla="*/ 166073 h 606754"/>
                  <a:gd name="connsiteX86" fmla="*/ 275024 w 607670"/>
                  <a:gd name="connsiteY86" fmla="*/ 175670 h 606754"/>
                  <a:gd name="connsiteX87" fmla="*/ 265421 w 607670"/>
                  <a:gd name="connsiteY87" fmla="*/ 185267 h 606754"/>
                  <a:gd name="connsiteX88" fmla="*/ 260353 w 607670"/>
                  <a:gd name="connsiteY88" fmla="*/ 185267 h 606754"/>
                  <a:gd name="connsiteX89" fmla="*/ 250750 w 607670"/>
                  <a:gd name="connsiteY89" fmla="*/ 175670 h 606754"/>
                  <a:gd name="connsiteX90" fmla="*/ 260353 w 607670"/>
                  <a:gd name="connsiteY90" fmla="*/ 166073 h 606754"/>
                  <a:gd name="connsiteX91" fmla="*/ 216842 w 607670"/>
                  <a:gd name="connsiteY91" fmla="*/ 166073 h 606754"/>
                  <a:gd name="connsiteX92" fmla="*/ 222014 w 607670"/>
                  <a:gd name="connsiteY92" fmla="*/ 166073 h 606754"/>
                  <a:gd name="connsiteX93" fmla="*/ 231556 w 607670"/>
                  <a:gd name="connsiteY93" fmla="*/ 175670 h 606754"/>
                  <a:gd name="connsiteX94" fmla="*/ 222014 w 607670"/>
                  <a:gd name="connsiteY94" fmla="*/ 185267 h 606754"/>
                  <a:gd name="connsiteX95" fmla="*/ 216842 w 607670"/>
                  <a:gd name="connsiteY95" fmla="*/ 185267 h 606754"/>
                  <a:gd name="connsiteX96" fmla="*/ 207211 w 607670"/>
                  <a:gd name="connsiteY96" fmla="*/ 175670 h 606754"/>
                  <a:gd name="connsiteX97" fmla="*/ 216842 w 607670"/>
                  <a:gd name="connsiteY97" fmla="*/ 166073 h 606754"/>
                  <a:gd name="connsiteX98" fmla="*/ 173327 w 607670"/>
                  <a:gd name="connsiteY98" fmla="*/ 166073 h 606754"/>
                  <a:gd name="connsiteX99" fmla="*/ 178484 w 607670"/>
                  <a:gd name="connsiteY99" fmla="*/ 166073 h 606754"/>
                  <a:gd name="connsiteX100" fmla="*/ 188087 w 607670"/>
                  <a:gd name="connsiteY100" fmla="*/ 175670 h 606754"/>
                  <a:gd name="connsiteX101" fmla="*/ 178484 w 607670"/>
                  <a:gd name="connsiteY101" fmla="*/ 185267 h 606754"/>
                  <a:gd name="connsiteX102" fmla="*/ 173327 w 607670"/>
                  <a:gd name="connsiteY102" fmla="*/ 185267 h 606754"/>
                  <a:gd name="connsiteX103" fmla="*/ 163813 w 607670"/>
                  <a:gd name="connsiteY103" fmla="*/ 175670 h 606754"/>
                  <a:gd name="connsiteX104" fmla="*/ 173327 w 607670"/>
                  <a:gd name="connsiteY104" fmla="*/ 166073 h 606754"/>
                  <a:gd name="connsiteX105" fmla="*/ 129877 w 607670"/>
                  <a:gd name="connsiteY105" fmla="*/ 166073 h 606754"/>
                  <a:gd name="connsiteX106" fmla="*/ 134945 w 607670"/>
                  <a:gd name="connsiteY106" fmla="*/ 166073 h 606754"/>
                  <a:gd name="connsiteX107" fmla="*/ 144548 w 607670"/>
                  <a:gd name="connsiteY107" fmla="*/ 175670 h 606754"/>
                  <a:gd name="connsiteX108" fmla="*/ 134945 w 607670"/>
                  <a:gd name="connsiteY108" fmla="*/ 185267 h 606754"/>
                  <a:gd name="connsiteX109" fmla="*/ 129877 w 607670"/>
                  <a:gd name="connsiteY109" fmla="*/ 185267 h 606754"/>
                  <a:gd name="connsiteX110" fmla="*/ 120274 w 607670"/>
                  <a:gd name="connsiteY110" fmla="*/ 175670 h 606754"/>
                  <a:gd name="connsiteX111" fmla="*/ 129877 w 607670"/>
                  <a:gd name="connsiteY111" fmla="*/ 166073 h 606754"/>
                  <a:gd name="connsiteX112" fmla="*/ 86366 w 607670"/>
                  <a:gd name="connsiteY112" fmla="*/ 166073 h 606754"/>
                  <a:gd name="connsiteX113" fmla="*/ 91538 w 607670"/>
                  <a:gd name="connsiteY113" fmla="*/ 166073 h 606754"/>
                  <a:gd name="connsiteX114" fmla="*/ 101080 w 607670"/>
                  <a:gd name="connsiteY114" fmla="*/ 175670 h 606754"/>
                  <a:gd name="connsiteX115" fmla="*/ 91538 w 607670"/>
                  <a:gd name="connsiteY115" fmla="*/ 185267 h 606754"/>
                  <a:gd name="connsiteX116" fmla="*/ 86366 w 607670"/>
                  <a:gd name="connsiteY116" fmla="*/ 185267 h 606754"/>
                  <a:gd name="connsiteX117" fmla="*/ 76735 w 607670"/>
                  <a:gd name="connsiteY117" fmla="*/ 175670 h 606754"/>
                  <a:gd name="connsiteX118" fmla="*/ 86366 w 607670"/>
                  <a:gd name="connsiteY118" fmla="*/ 166073 h 606754"/>
                  <a:gd name="connsiteX119" fmla="*/ 561830 w 607670"/>
                  <a:gd name="connsiteY119" fmla="*/ 63964 h 606754"/>
                  <a:gd name="connsiteX120" fmla="*/ 598057 w 607670"/>
                  <a:gd name="connsiteY120" fmla="*/ 63964 h 606754"/>
                  <a:gd name="connsiteX121" fmla="*/ 607670 w 607670"/>
                  <a:gd name="connsiteY121" fmla="*/ 73472 h 606754"/>
                  <a:gd name="connsiteX122" fmla="*/ 607670 w 607670"/>
                  <a:gd name="connsiteY122" fmla="*/ 109639 h 606754"/>
                  <a:gd name="connsiteX123" fmla="*/ 598057 w 607670"/>
                  <a:gd name="connsiteY123" fmla="*/ 119237 h 606754"/>
                  <a:gd name="connsiteX124" fmla="*/ 588444 w 607670"/>
                  <a:gd name="connsiteY124" fmla="*/ 109639 h 606754"/>
                  <a:gd name="connsiteX125" fmla="*/ 588444 w 607670"/>
                  <a:gd name="connsiteY125" fmla="*/ 97554 h 606754"/>
                  <a:gd name="connsiteX126" fmla="*/ 374732 w 607670"/>
                  <a:gd name="connsiteY126" fmla="*/ 322732 h 606754"/>
                  <a:gd name="connsiteX127" fmla="*/ 367789 w 607670"/>
                  <a:gd name="connsiteY127" fmla="*/ 325754 h 606754"/>
                  <a:gd name="connsiteX128" fmla="*/ 282429 w 607670"/>
                  <a:gd name="connsiteY128" fmla="*/ 325754 h 606754"/>
                  <a:gd name="connsiteX129" fmla="*/ 93372 w 607670"/>
                  <a:gd name="connsiteY129" fmla="*/ 527028 h 606754"/>
                  <a:gd name="connsiteX130" fmla="*/ 86340 w 607670"/>
                  <a:gd name="connsiteY130" fmla="*/ 530049 h 606754"/>
                  <a:gd name="connsiteX131" fmla="*/ 79753 w 607670"/>
                  <a:gd name="connsiteY131" fmla="*/ 527472 h 606754"/>
                  <a:gd name="connsiteX132" fmla="*/ 79308 w 607670"/>
                  <a:gd name="connsiteY132" fmla="*/ 513965 h 606754"/>
                  <a:gd name="connsiteX133" fmla="*/ 271213 w 607670"/>
                  <a:gd name="connsiteY133" fmla="*/ 309581 h 606754"/>
                  <a:gd name="connsiteX134" fmla="*/ 278245 w 607670"/>
                  <a:gd name="connsiteY134" fmla="*/ 306559 h 606754"/>
                  <a:gd name="connsiteX135" fmla="*/ 363694 w 607670"/>
                  <a:gd name="connsiteY135" fmla="*/ 306559 h 606754"/>
                  <a:gd name="connsiteX136" fmla="*/ 575716 w 607670"/>
                  <a:gd name="connsiteY136" fmla="*/ 83069 h 606754"/>
                  <a:gd name="connsiteX137" fmla="*/ 561830 w 607670"/>
                  <a:gd name="connsiteY137" fmla="*/ 83069 h 606754"/>
                  <a:gd name="connsiteX138" fmla="*/ 552306 w 607670"/>
                  <a:gd name="connsiteY138" fmla="*/ 73472 h 606754"/>
                  <a:gd name="connsiteX139" fmla="*/ 561830 w 607670"/>
                  <a:gd name="connsiteY139" fmla="*/ 63964 h 606754"/>
                  <a:gd name="connsiteX140" fmla="*/ 28413 w 607670"/>
                  <a:gd name="connsiteY140" fmla="*/ 2866 h 606754"/>
                  <a:gd name="connsiteX141" fmla="*/ 41941 w 607670"/>
                  <a:gd name="connsiteY141" fmla="*/ 2866 h 606754"/>
                  <a:gd name="connsiteX142" fmla="*/ 67573 w 607670"/>
                  <a:gd name="connsiteY142" fmla="*/ 28372 h 606754"/>
                  <a:gd name="connsiteX143" fmla="*/ 67573 w 607670"/>
                  <a:gd name="connsiteY143" fmla="*/ 41881 h 606754"/>
                  <a:gd name="connsiteX144" fmla="*/ 53956 w 607670"/>
                  <a:gd name="connsiteY144" fmla="*/ 41881 h 606754"/>
                  <a:gd name="connsiteX145" fmla="*/ 44789 w 607670"/>
                  <a:gd name="connsiteY145" fmla="*/ 32727 h 606754"/>
                  <a:gd name="connsiteX146" fmla="*/ 44789 w 607670"/>
                  <a:gd name="connsiteY146" fmla="*/ 546054 h 606754"/>
                  <a:gd name="connsiteX147" fmla="*/ 60809 w 607670"/>
                  <a:gd name="connsiteY147" fmla="*/ 562051 h 606754"/>
                  <a:gd name="connsiteX148" fmla="*/ 574874 w 607670"/>
                  <a:gd name="connsiteY148" fmla="*/ 562051 h 606754"/>
                  <a:gd name="connsiteX149" fmla="*/ 565618 w 607670"/>
                  <a:gd name="connsiteY149" fmla="*/ 552808 h 606754"/>
                  <a:gd name="connsiteX150" fmla="*/ 565618 w 607670"/>
                  <a:gd name="connsiteY150" fmla="*/ 539300 h 606754"/>
                  <a:gd name="connsiteX151" fmla="*/ 579235 w 607670"/>
                  <a:gd name="connsiteY151" fmla="*/ 539300 h 606754"/>
                  <a:gd name="connsiteX152" fmla="*/ 604778 w 607670"/>
                  <a:gd name="connsiteY152" fmla="*/ 564806 h 606754"/>
                  <a:gd name="connsiteX153" fmla="*/ 604778 w 607670"/>
                  <a:gd name="connsiteY153" fmla="*/ 578404 h 606754"/>
                  <a:gd name="connsiteX154" fmla="*/ 579235 w 607670"/>
                  <a:gd name="connsiteY154" fmla="*/ 603910 h 606754"/>
                  <a:gd name="connsiteX155" fmla="*/ 572382 w 607670"/>
                  <a:gd name="connsiteY155" fmla="*/ 606754 h 606754"/>
                  <a:gd name="connsiteX156" fmla="*/ 565618 w 607670"/>
                  <a:gd name="connsiteY156" fmla="*/ 603910 h 606754"/>
                  <a:gd name="connsiteX157" fmla="*/ 565618 w 607670"/>
                  <a:gd name="connsiteY157" fmla="*/ 590401 h 606754"/>
                  <a:gd name="connsiteX158" fmla="*/ 574874 w 607670"/>
                  <a:gd name="connsiteY158" fmla="*/ 581159 h 606754"/>
                  <a:gd name="connsiteX159" fmla="*/ 60809 w 607670"/>
                  <a:gd name="connsiteY159" fmla="*/ 581159 h 606754"/>
                  <a:gd name="connsiteX160" fmla="*/ 25565 w 607670"/>
                  <a:gd name="connsiteY160" fmla="*/ 546054 h 606754"/>
                  <a:gd name="connsiteX161" fmla="*/ 25565 w 607670"/>
                  <a:gd name="connsiteY161" fmla="*/ 32727 h 606754"/>
                  <a:gd name="connsiteX162" fmla="*/ 16398 w 607670"/>
                  <a:gd name="connsiteY162" fmla="*/ 41881 h 606754"/>
                  <a:gd name="connsiteX163" fmla="*/ 2870 w 607670"/>
                  <a:gd name="connsiteY163" fmla="*/ 41881 h 606754"/>
                  <a:gd name="connsiteX164" fmla="*/ 2870 w 607670"/>
                  <a:gd name="connsiteY164" fmla="*/ 28372 h 606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607670" h="606754">
                    <a:moveTo>
                      <a:pt x="521306" y="508386"/>
                    </a:moveTo>
                    <a:cubicBezTo>
                      <a:pt x="526554" y="508386"/>
                      <a:pt x="530823" y="512654"/>
                      <a:pt x="530823" y="517989"/>
                    </a:cubicBezTo>
                    <a:lnTo>
                      <a:pt x="530823" y="523058"/>
                    </a:lnTo>
                    <a:cubicBezTo>
                      <a:pt x="530823" y="528393"/>
                      <a:pt x="526554" y="532661"/>
                      <a:pt x="521306" y="532661"/>
                    </a:cubicBezTo>
                    <a:cubicBezTo>
                      <a:pt x="515969" y="532661"/>
                      <a:pt x="511700" y="528393"/>
                      <a:pt x="511700" y="523058"/>
                    </a:cubicBezTo>
                    <a:lnTo>
                      <a:pt x="511700" y="517989"/>
                    </a:lnTo>
                    <a:cubicBezTo>
                      <a:pt x="511700" y="512654"/>
                      <a:pt x="515969" y="508386"/>
                      <a:pt x="521306" y="508386"/>
                    </a:cubicBezTo>
                    <a:close/>
                    <a:moveTo>
                      <a:pt x="521306" y="464917"/>
                    </a:moveTo>
                    <a:cubicBezTo>
                      <a:pt x="526554" y="464917"/>
                      <a:pt x="530823" y="469274"/>
                      <a:pt x="530823" y="474520"/>
                    </a:cubicBezTo>
                    <a:lnTo>
                      <a:pt x="530823" y="479678"/>
                    </a:lnTo>
                    <a:cubicBezTo>
                      <a:pt x="530823" y="484924"/>
                      <a:pt x="526554" y="489192"/>
                      <a:pt x="521306" y="489192"/>
                    </a:cubicBezTo>
                    <a:cubicBezTo>
                      <a:pt x="515969" y="489192"/>
                      <a:pt x="511700" y="484924"/>
                      <a:pt x="511700" y="479678"/>
                    </a:cubicBezTo>
                    <a:lnTo>
                      <a:pt x="511700" y="474520"/>
                    </a:lnTo>
                    <a:cubicBezTo>
                      <a:pt x="511700" y="469274"/>
                      <a:pt x="515969" y="464917"/>
                      <a:pt x="521306" y="464917"/>
                    </a:cubicBezTo>
                    <a:close/>
                    <a:moveTo>
                      <a:pt x="521306" y="421590"/>
                    </a:moveTo>
                    <a:cubicBezTo>
                      <a:pt x="526554" y="421590"/>
                      <a:pt x="530823" y="425846"/>
                      <a:pt x="530823" y="431165"/>
                    </a:cubicBezTo>
                    <a:lnTo>
                      <a:pt x="530823" y="436219"/>
                    </a:lnTo>
                    <a:cubicBezTo>
                      <a:pt x="530823" y="441538"/>
                      <a:pt x="526554" y="445794"/>
                      <a:pt x="521306" y="445794"/>
                    </a:cubicBezTo>
                    <a:cubicBezTo>
                      <a:pt x="515969" y="445794"/>
                      <a:pt x="511700" y="441538"/>
                      <a:pt x="511700" y="436219"/>
                    </a:cubicBezTo>
                    <a:lnTo>
                      <a:pt x="511700" y="431165"/>
                    </a:lnTo>
                    <a:cubicBezTo>
                      <a:pt x="511700" y="425846"/>
                      <a:pt x="515969" y="421590"/>
                      <a:pt x="521306" y="421590"/>
                    </a:cubicBezTo>
                    <a:close/>
                    <a:moveTo>
                      <a:pt x="521306" y="378122"/>
                    </a:moveTo>
                    <a:cubicBezTo>
                      <a:pt x="526554" y="378122"/>
                      <a:pt x="530823" y="382378"/>
                      <a:pt x="530823" y="387697"/>
                    </a:cubicBezTo>
                    <a:lnTo>
                      <a:pt x="530823" y="392751"/>
                    </a:lnTo>
                    <a:cubicBezTo>
                      <a:pt x="530823" y="398070"/>
                      <a:pt x="526554" y="402326"/>
                      <a:pt x="521306" y="402326"/>
                    </a:cubicBezTo>
                    <a:cubicBezTo>
                      <a:pt x="515969" y="402326"/>
                      <a:pt x="511700" y="398070"/>
                      <a:pt x="511700" y="392751"/>
                    </a:cubicBezTo>
                    <a:lnTo>
                      <a:pt x="511700" y="387697"/>
                    </a:lnTo>
                    <a:cubicBezTo>
                      <a:pt x="511700" y="382378"/>
                      <a:pt x="515969" y="378122"/>
                      <a:pt x="521306" y="378122"/>
                    </a:cubicBezTo>
                    <a:close/>
                    <a:moveTo>
                      <a:pt x="521306" y="334653"/>
                    </a:moveTo>
                    <a:cubicBezTo>
                      <a:pt x="526554" y="334653"/>
                      <a:pt x="530823" y="339007"/>
                      <a:pt x="530823" y="344249"/>
                    </a:cubicBezTo>
                    <a:lnTo>
                      <a:pt x="530823" y="349402"/>
                    </a:lnTo>
                    <a:cubicBezTo>
                      <a:pt x="530823" y="354644"/>
                      <a:pt x="526554" y="358998"/>
                      <a:pt x="521306" y="358998"/>
                    </a:cubicBezTo>
                    <a:cubicBezTo>
                      <a:pt x="515969" y="358998"/>
                      <a:pt x="511700" y="354644"/>
                      <a:pt x="511700" y="349402"/>
                    </a:cubicBezTo>
                    <a:lnTo>
                      <a:pt x="511700" y="344249"/>
                    </a:lnTo>
                    <a:cubicBezTo>
                      <a:pt x="511700" y="339007"/>
                      <a:pt x="515969" y="334653"/>
                      <a:pt x="521306" y="334653"/>
                    </a:cubicBezTo>
                    <a:close/>
                    <a:moveTo>
                      <a:pt x="521306" y="291256"/>
                    </a:moveTo>
                    <a:cubicBezTo>
                      <a:pt x="526554" y="291256"/>
                      <a:pt x="530823" y="295524"/>
                      <a:pt x="530823" y="300859"/>
                    </a:cubicBezTo>
                    <a:lnTo>
                      <a:pt x="530823" y="305928"/>
                    </a:lnTo>
                    <a:cubicBezTo>
                      <a:pt x="530823" y="311263"/>
                      <a:pt x="526554" y="315531"/>
                      <a:pt x="521306" y="315531"/>
                    </a:cubicBezTo>
                    <a:cubicBezTo>
                      <a:pt x="515969" y="315531"/>
                      <a:pt x="511700" y="311263"/>
                      <a:pt x="511700" y="305928"/>
                    </a:cubicBezTo>
                    <a:lnTo>
                      <a:pt x="511700" y="300859"/>
                    </a:lnTo>
                    <a:cubicBezTo>
                      <a:pt x="511700" y="295524"/>
                      <a:pt x="515969" y="291256"/>
                      <a:pt x="521306" y="291256"/>
                    </a:cubicBezTo>
                    <a:close/>
                    <a:moveTo>
                      <a:pt x="521306" y="247787"/>
                    </a:moveTo>
                    <a:cubicBezTo>
                      <a:pt x="526554" y="247787"/>
                      <a:pt x="530823" y="252055"/>
                      <a:pt x="530823" y="257390"/>
                    </a:cubicBezTo>
                    <a:lnTo>
                      <a:pt x="530823" y="262459"/>
                    </a:lnTo>
                    <a:cubicBezTo>
                      <a:pt x="530823" y="267794"/>
                      <a:pt x="526554" y="272062"/>
                      <a:pt x="521306" y="272062"/>
                    </a:cubicBezTo>
                    <a:cubicBezTo>
                      <a:pt x="515969" y="272062"/>
                      <a:pt x="511700" y="267794"/>
                      <a:pt x="511700" y="262459"/>
                    </a:cubicBezTo>
                    <a:lnTo>
                      <a:pt x="511700" y="257390"/>
                    </a:lnTo>
                    <a:cubicBezTo>
                      <a:pt x="511700" y="252055"/>
                      <a:pt x="515969" y="247787"/>
                      <a:pt x="521306" y="247787"/>
                    </a:cubicBezTo>
                    <a:close/>
                    <a:moveTo>
                      <a:pt x="521306" y="204460"/>
                    </a:moveTo>
                    <a:cubicBezTo>
                      <a:pt x="526554" y="204460"/>
                      <a:pt x="530823" y="208728"/>
                      <a:pt x="530823" y="213974"/>
                    </a:cubicBezTo>
                    <a:lnTo>
                      <a:pt x="530823" y="219132"/>
                    </a:lnTo>
                    <a:cubicBezTo>
                      <a:pt x="530823" y="224378"/>
                      <a:pt x="526554" y="228735"/>
                      <a:pt x="521306" y="228735"/>
                    </a:cubicBezTo>
                    <a:cubicBezTo>
                      <a:pt x="515969" y="228735"/>
                      <a:pt x="511700" y="224378"/>
                      <a:pt x="511700" y="219132"/>
                    </a:cubicBezTo>
                    <a:lnTo>
                      <a:pt x="511700" y="213974"/>
                    </a:lnTo>
                    <a:cubicBezTo>
                      <a:pt x="511700" y="208728"/>
                      <a:pt x="515969" y="204460"/>
                      <a:pt x="521306" y="204460"/>
                    </a:cubicBezTo>
                    <a:close/>
                    <a:moveTo>
                      <a:pt x="434289" y="166073"/>
                    </a:moveTo>
                    <a:lnTo>
                      <a:pt x="439442" y="166073"/>
                    </a:lnTo>
                    <a:cubicBezTo>
                      <a:pt x="444684" y="166073"/>
                      <a:pt x="449038" y="170427"/>
                      <a:pt x="449038" y="175670"/>
                    </a:cubicBezTo>
                    <a:cubicBezTo>
                      <a:pt x="449038" y="181002"/>
                      <a:pt x="444684" y="185267"/>
                      <a:pt x="439442" y="185267"/>
                    </a:cubicBezTo>
                    <a:lnTo>
                      <a:pt x="434289" y="185267"/>
                    </a:lnTo>
                    <a:cubicBezTo>
                      <a:pt x="429047" y="185267"/>
                      <a:pt x="424693" y="181002"/>
                      <a:pt x="424693" y="175670"/>
                    </a:cubicBezTo>
                    <a:cubicBezTo>
                      <a:pt x="424693" y="170427"/>
                      <a:pt x="429047" y="166073"/>
                      <a:pt x="434289" y="166073"/>
                    </a:cubicBezTo>
                    <a:close/>
                    <a:moveTo>
                      <a:pt x="390828" y="166073"/>
                    </a:moveTo>
                    <a:lnTo>
                      <a:pt x="395896" y="166073"/>
                    </a:lnTo>
                    <a:cubicBezTo>
                      <a:pt x="401231" y="166073"/>
                      <a:pt x="405499" y="170427"/>
                      <a:pt x="405499" y="175670"/>
                    </a:cubicBezTo>
                    <a:cubicBezTo>
                      <a:pt x="405499" y="181002"/>
                      <a:pt x="401231" y="185267"/>
                      <a:pt x="395896" y="185267"/>
                    </a:cubicBezTo>
                    <a:lnTo>
                      <a:pt x="390828" y="185267"/>
                    </a:lnTo>
                    <a:cubicBezTo>
                      <a:pt x="385493" y="185267"/>
                      <a:pt x="381225" y="181002"/>
                      <a:pt x="381225" y="175670"/>
                    </a:cubicBezTo>
                    <a:cubicBezTo>
                      <a:pt x="381225" y="170427"/>
                      <a:pt x="385493" y="166073"/>
                      <a:pt x="390828" y="166073"/>
                    </a:cubicBezTo>
                    <a:close/>
                    <a:moveTo>
                      <a:pt x="347317" y="166073"/>
                    </a:moveTo>
                    <a:lnTo>
                      <a:pt x="352400" y="166073"/>
                    </a:lnTo>
                    <a:cubicBezTo>
                      <a:pt x="357751" y="166073"/>
                      <a:pt x="362031" y="170427"/>
                      <a:pt x="362031" y="175670"/>
                    </a:cubicBezTo>
                    <a:cubicBezTo>
                      <a:pt x="362031" y="181002"/>
                      <a:pt x="357751" y="185267"/>
                      <a:pt x="352400" y="185267"/>
                    </a:cubicBezTo>
                    <a:lnTo>
                      <a:pt x="347317" y="185267"/>
                    </a:lnTo>
                    <a:cubicBezTo>
                      <a:pt x="341966" y="185267"/>
                      <a:pt x="337686" y="181002"/>
                      <a:pt x="337686" y="175670"/>
                    </a:cubicBezTo>
                    <a:cubicBezTo>
                      <a:pt x="337686" y="170427"/>
                      <a:pt x="341966" y="166073"/>
                      <a:pt x="347317" y="166073"/>
                    </a:cubicBezTo>
                    <a:close/>
                    <a:moveTo>
                      <a:pt x="303802" y="166073"/>
                    </a:moveTo>
                    <a:lnTo>
                      <a:pt x="308959" y="166073"/>
                    </a:lnTo>
                    <a:cubicBezTo>
                      <a:pt x="314205" y="166073"/>
                      <a:pt x="318562" y="170427"/>
                      <a:pt x="318562" y="175670"/>
                    </a:cubicBezTo>
                    <a:cubicBezTo>
                      <a:pt x="318562" y="181002"/>
                      <a:pt x="314205" y="185267"/>
                      <a:pt x="308959" y="185267"/>
                    </a:cubicBezTo>
                    <a:lnTo>
                      <a:pt x="303802" y="185267"/>
                    </a:lnTo>
                    <a:cubicBezTo>
                      <a:pt x="298556" y="185267"/>
                      <a:pt x="294288" y="181002"/>
                      <a:pt x="294288" y="175670"/>
                    </a:cubicBezTo>
                    <a:cubicBezTo>
                      <a:pt x="294288" y="170427"/>
                      <a:pt x="298556" y="166073"/>
                      <a:pt x="303802" y="166073"/>
                    </a:cubicBezTo>
                    <a:close/>
                    <a:moveTo>
                      <a:pt x="260353" y="166073"/>
                    </a:moveTo>
                    <a:lnTo>
                      <a:pt x="265421" y="166073"/>
                    </a:lnTo>
                    <a:cubicBezTo>
                      <a:pt x="270756" y="166073"/>
                      <a:pt x="275024" y="170427"/>
                      <a:pt x="275024" y="175670"/>
                    </a:cubicBezTo>
                    <a:cubicBezTo>
                      <a:pt x="275024" y="181002"/>
                      <a:pt x="270756" y="185267"/>
                      <a:pt x="265421" y="185267"/>
                    </a:cubicBezTo>
                    <a:lnTo>
                      <a:pt x="260353" y="185267"/>
                    </a:lnTo>
                    <a:cubicBezTo>
                      <a:pt x="255018" y="185267"/>
                      <a:pt x="250750" y="181002"/>
                      <a:pt x="250750" y="175670"/>
                    </a:cubicBezTo>
                    <a:cubicBezTo>
                      <a:pt x="250750" y="170427"/>
                      <a:pt x="255018" y="166073"/>
                      <a:pt x="260353" y="166073"/>
                    </a:cubicBezTo>
                    <a:close/>
                    <a:moveTo>
                      <a:pt x="216842" y="166073"/>
                    </a:moveTo>
                    <a:lnTo>
                      <a:pt x="222014" y="166073"/>
                    </a:lnTo>
                    <a:cubicBezTo>
                      <a:pt x="227276" y="166073"/>
                      <a:pt x="231556" y="170427"/>
                      <a:pt x="231556" y="175670"/>
                    </a:cubicBezTo>
                    <a:cubicBezTo>
                      <a:pt x="231556" y="181002"/>
                      <a:pt x="227276" y="185267"/>
                      <a:pt x="222014" y="185267"/>
                    </a:cubicBezTo>
                    <a:lnTo>
                      <a:pt x="216842" y="185267"/>
                    </a:lnTo>
                    <a:cubicBezTo>
                      <a:pt x="211581" y="185267"/>
                      <a:pt x="207211" y="181002"/>
                      <a:pt x="207211" y="175670"/>
                    </a:cubicBezTo>
                    <a:cubicBezTo>
                      <a:pt x="207211" y="170427"/>
                      <a:pt x="211581" y="166073"/>
                      <a:pt x="216842" y="166073"/>
                    </a:cubicBezTo>
                    <a:close/>
                    <a:moveTo>
                      <a:pt x="173327" y="166073"/>
                    </a:moveTo>
                    <a:lnTo>
                      <a:pt x="178484" y="166073"/>
                    </a:lnTo>
                    <a:cubicBezTo>
                      <a:pt x="183730" y="166073"/>
                      <a:pt x="188087" y="170427"/>
                      <a:pt x="188087" y="175670"/>
                    </a:cubicBezTo>
                    <a:cubicBezTo>
                      <a:pt x="188087" y="181002"/>
                      <a:pt x="183730" y="185267"/>
                      <a:pt x="178484" y="185267"/>
                    </a:cubicBezTo>
                    <a:lnTo>
                      <a:pt x="173327" y="185267"/>
                    </a:lnTo>
                    <a:cubicBezTo>
                      <a:pt x="168081" y="185267"/>
                      <a:pt x="163813" y="181002"/>
                      <a:pt x="163813" y="175670"/>
                    </a:cubicBezTo>
                    <a:cubicBezTo>
                      <a:pt x="163813" y="170427"/>
                      <a:pt x="168081" y="166073"/>
                      <a:pt x="173327" y="166073"/>
                    </a:cubicBezTo>
                    <a:close/>
                    <a:moveTo>
                      <a:pt x="129877" y="166073"/>
                    </a:moveTo>
                    <a:lnTo>
                      <a:pt x="134945" y="166073"/>
                    </a:lnTo>
                    <a:cubicBezTo>
                      <a:pt x="140280" y="166073"/>
                      <a:pt x="144548" y="170427"/>
                      <a:pt x="144548" y="175670"/>
                    </a:cubicBezTo>
                    <a:cubicBezTo>
                      <a:pt x="144548" y="181002"/>
                      <a:pt x="140280" y="185267"/>
                      <a:pt x="134945" y="185267"/>
                    </a:cubicBezTo>
                    <a:lnTo>
                      <a:pt x="129877" y="185267"/>
                    </a:lnTo>
                    <a:cubicBezTo>
                      <a:pt x="124542" y="185267"/>
                      <a:pt x="120274" y="181002"/>
                      <a:pt x="120274" y="175670"/>
                    </a:cubicBezTo>
                    <a:cubicBezTo>
                      <a:pt x="120274" y="170427"/>
                      <a:pt x="124542" y="166073"/>
                      <a:pt x="129877" y="166073"/>
                    </a:cubicBezTo>
                    <a:close/>
                    <a:moveTo>
                      <a:pt x="86366" y="166073"/>
                    </a:moveTo>
                    <a:lnTo>
                      <a:pt x="91538" y="166073"/>
                    </a:lnTo>
                    <a:cubicBezTo>
                      <a:pt x="96800" y="166073"/>
                      <a:pt x="101080" y="170427"/>
                      <a:pt x="101080" y="175670"/>
                    </a:cubicBezTo>
                    <a:cubicBezTo>
                      <a:pt x="101080" y="181002"/>
                      <a:pt x="96800" y="185267"/>
                      <a:pt x="91538" y="185267"/>
                    </a:cubicBezTo>
                    <a:lnTo>
                      <a:pt x="86366" y="185267"/>
                    </a:lnTo>
                    <a:cubicBezTo>
                      <a:pt x="81105" y="185267"/>
                      <a:pt x="76735" y="181002"/>
                      <a:pt x="76735" y="175670"/>
                    </a:cubicBezTo>
                    <a:cubicBezTo>
                      <a:pt x="76735" y="170427"/>
                      <a:pt x="81105" y="166073"/>
                      <a:pt x="86366" y="166073"/>
                    </a:cubicBezTo>
                    <a:close/>
                    <a:moveTo>
                      <a:pt x="561830" y="63964"/>
                    </a:moveTo>
                    <a:lnTo>
                      <a:pt x="598057" y="63964"/>
                    </a:lnTo>
                    <a:cubicBezTo>
                      <a:pt x="603309" y="63964"/>
                      <a:pt x="607670" y="68229"/>
                      <a:pt x="607670" y="73472"/>
                    </a:cubicBezTo>
                    <a:lnTo>
                      <a:pt x="607670" y="109639"/>
                    </a:lnTo>
                    <a:cubicBezTo>
                      <a:pt x="607670" y="114882"/>
                      <a:pt x="603309" y="119237"/>
                      <a:pt x="598057" y="119237"/>
                    </a:cubicBezTo>
                    <a:cubicBezTo>
                      <a:pt x="592716" y="119237"/>
                      <a:pt x="588444" y="114882"/>
                      <a:pt x="588444" y="109639"/>
                    </a:cubicBezTo>
                    <a:lnTo>
                      <a:pt x="588444" y="97554"/>
                    </a:lnTo>
                    <a:lnTo>
                      <a:pt x="374732" y="322732"/>
                    </a:lnTo>
                    <a:cubicBezTo>
                      <a:pt x="372951" y="324687"/>
                      <a:pt x="370459" y="325754"/>
                      <a:pt x="367789" y="325754"/>
                    </a:cubicBezTo>
                    <a:lnTo>
                      <a:pt x="282429" y="325754"/>
                    </a:lnTo>
                    <a:lnTo>
                      <a:pt x="93372" y="527028"/>
                    </a:lnTo>
                    <a:cubicBezTo>
                      <a:pt x="91503" y="529071"/>
                      <a:pt x="88921" y="530049"/>
                      <a:pt x="86340" y="530049"/>
                    </a:cubicBezTo>
                    <a:cubicBezTo>
                      <a:pt x="84026" y="530049"/>
                      <a:pt x="81623" y="529249"/>
                      <a:pt x="79753" y="527472"/>
                    </a:cubicBezTo>
                    <a:cubicBezTo>
                      <a:pt x="75926" y="523829"/>
                      <a:pt x="75748" y="517786"/>
                      <a:pt x="79308" y="513965"/>
                    </a:cubicBezTo>
                    <a:lnTo>
                      <a:pt x="271213" y="309581"/>
                    </a:lnTo>
                    <a:cubicBezTo>
                      <a:pt x="273083" y="307714"/>
                      <a:pt x="275575" y="306559"/>
                      <a:pt x="278245" y="306559"/>
                    </a:cubicBezTo>
                    <a:lnTo>
                      <a:pt x="363694" y="306559"/>
                    </a:lnTo>
                    <a:lnTo>
                      <a:pt x="575716" y="83069"/>
                    </a:lnTo>
                    <a:lnTo>
                      <a:pt x="561830" y="83069"/>
                    </a:lnTo>
                    <a:cubicBezTo>
                      <a:pt x="556578" y="83069"/>
                      <a:pt x="552306" y="78804"/>
                      <a:pt x="552306" y="73472"/>
                    </a:cubicBezTo>
                    <a:cubicBezTo>
                      <a:pt x="552306" y="68229"/>
                      <a:pt x="556578" y="63964"/>
                      <a:pt x="561830" y="63964"/>
                    </a:cubicBezTo>
                    <a:close/>
                    <a:moveTo>
                      <a:pt x="28413" y="2866"/>
                    </a:moveTo>
                    <a:cubicBezTo>
                      <a:pt x="32151" y="-956"/>
                      <a:pt x="38203" y="-956"/>
                      <a:pt x="41941" y="2866"/>
                    </a:cubicBezTo>
                    <a:lnTo>
                      <a:pt x="67573" y="28372"/>
                    </a:lnTo>
                    <a:cubicBezTo>
                      <a:pt x="71311" y="32105"/>
                      <a:pt x="71311" y="38148"/>
                      <a:pt x="67573" y="41881"/>
                    </a:cubicBezTo>
                    <a:cubicBezTo>
                      <a:pt x="63835" y="45702"/>
                      <a:pt x="57783" y="45702"/>
                      <a:pt x="53956" y="41881"/>
                    </a:cubicBezTo>
                    <a:lnTo>
                      <a:pt x="44789" y="32727"/>
                    </a:lnTo>
                    <a:lnTo>
                      <a:pt x="44789" y="546054"/>
                    </a:lnTo>
                    <a:cubicBezTo>
                      <a:pt x="44789" y="554853"/>
                      <a:pt x="51998" y="562051"/>
                      <a:pt x="60809" y="562051"/>
                    </a:cubicBezTo>
                    <a:lnTo>
                      <a:pt x="574874" y="562051"/>
                    </a:lnTo>
                    <a:lnTo>
                      <a:pt x="565618" y="552808"/>
                    </a:lnTo>
                    <a:cubicBezTo>
                      <a:pt x="561880" y="549076"/>
                      <a:pt x="561880" y="543032"/>
                      <a:pt x="565618" y="539300"/>
                    </a:cubicBezTo>
                    <a:cubicBezTo>
                      <a:pt x="569356" y="535567"/>
                      <a:pt x="575497" y="535567"/>
                      <a:pt x="579235" y="539300"/>
                    </a:cubicBezTo>
                    <a:lnTo>
                      <a:pt x="604778" y="564806"/>
                    </a:lnTo>
                    <a:cubicBezTo>
                      <a:pt x="608516" y="568539"/>
                      <a:pt x="608516" y="574671"/>
                      <a:pt x="604778" y="578404"/>
                    </a:cubicBezTo>
                    <a:lnTo>
                      <a:pt x="579235" y="603910"/>
                    </a:lnTo>
                    <a:cubicBezTo>
                      <a:pt x="577366" y="605776"/>
                      <a:pt x="574874" y="606754"/>
                      <a:pt x="572382" y="606754"/>
                    </a:cubicBezTo>
                    <a:cubicBezTo>
                      <a:pt x="569979" y="606754"/>
                      <a:pt x="567487" y="605776"/>
                      <a:pt x="565618" y="603910"/>
                    </a:cubicBezTo>
                    <a:cubicBezTo>
                      <a:pt x="561880" y="600177"/>
                      <a:pt x="561880" y="594134"/>
                      <a:pt x="565618" y="590401"/>
                    </a:cubicBezTo>
                    <a:lnTo>
                      <a:pt x="574874" y="581159"/>
                    </a:lnTo>
                    <a:lnTo>
                      <a:pt x="60809" y="581159"/>
                    </a:lnTo>
                    <a:cubicBezTo>
                      <a:pt x="41407" y="581159"/>
                      <a:pt x="25565" y="565428"/>
                      <a:pt x="25565" y="546054"/>
                    </a:cubicBezTo>
                    <a:lnTo>
                      <a:pt x="25565" y="32727"/>
                    </a:lnTo>
                    <a:lnTo>
                      <a:pt x="16398" y="41881"/>
                    </a:lnTo>
                    <a:cubicBezTo>
                      <a:pt x="12660" y="45702"/>
                      <a:pt x="6608" y="45702"/>
                      <a:pt x="2870" y="41881"/>
                    </a:cubicBezTo>
                    <a:cubicBezTo>
                      <a:pt x="-957" y="38148"/>
                      <a:pt x="-957" y="32105"/>
                      <a:pt x="2870" y="28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1" name="işľiḑê"/>
              <p:cNvSpPr txBox="1"/>
              <p:nvPr/>
            </p:nvSpPr>
            <p:spPr>
              <a:xfrm>
                <a:off x="2474556" y="3489174"/>
                <a:ext cx="914400" cy="5217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b="1" dirty="0"/>
                  <a:t>Text</a:t>
                </a:r>
                <a:endParaRPr lang="zh-CN" altLang="en-US" b="1" dirty="0"/>
              </a:p>
            </p:txBody>
          </p:sp>
        </p:grpSp>
        <p:grpSp>
          <p:nvGrpSpPr>
            <p:cNvPr id="5" name="ïŝľíḋè"/>
            <p:cNvGrpSpPr/>
            <p:nvPr/>
          </p:nvGrpSpPr>
          <p:grpSpPr>
            <a:xfrm>
              <a:off x="1137751" y="4919451"/>
              <a:ext cx="3492795" cy="1128334"/>
              <a:chOff x="3155538" y="4739730"/>
              <a:chExt cx="3492795" cy="1128334"/>
            </a:xfrm>
          </p:grpSpPr>
          <p:sp>
            <p:nvSpPr>
              <p:cNvPr id="29" name="í$ḻîḑe"/>
              <p:cNvSpPr/>
              <p:nvPr/>
            </p:nvSpPr>
            <p:spPr bwMode="auto">
              <a:xfrm>
                <a:off x="3155538" y="5083286"/>
                <a:ext cx="3492795" cy="784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30" name="íşļïḋe"/>
              <p:cNvSpPr txBox="1"/>
              <p:nvPr/>
            </p:nvSpPr>
            <p:spPr bwMode="auto">
              <a:xfrm>
                <a:off x="3155538" y="4739730"/>
                <a:ext cx="3492795" cy="34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</p:grpSp>
        <p:grpSp>
          <p:nvGrpSpPr>
            <p:cNvPr id="6" name="iśļïḍé"/>
            <p:cNvGrpSpPr/>
            <p:nvPr/>
          </p:nvGrpSpPr>
          <p:grpSpPr>
            <a:xfrm>
              <a:off x="5593363" y="2132070"/>
              <a:ext cx="2730040" cy="1101442"/>
              <a:chOff x="983432" y="1665617"/>
              <a:chExt cx="2730040" cy="1101442"/>
            </a:xfrm>
          </p:grpSpPr>
          <p:sp>
            <p:nvSpPr>
              <p:cNvPr id="26" name="íṧḻíďè"/>
              <p:cNvSpPr/>
              <p:nvPr/>
            </p:nvSpPr>
            <p:spPr>
              <a:xfrm>
                <a:off x="983432" y="2288515"/>
                <a:ext cx="2730040" cy="4785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7" name="îṧļïďé"/>
              <p:cNvSpPr/>
              <p:nvPr/>
            </p:nvSpPr>
            <p:spPr>
              <a:xfrm>
                <a:off x="983432" y="1665617"/>
                <a:ext cx="1680474" cy="6721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235C66"/>
                    </a:solidFill>
                    <a:effectLst/>
                    <a:latin typeface="Impact" panose="020B0806030902050204" pitchFamily="34" charset="0"/>
                  </a:rPr>
                  <a:t>45%</a:t>
                </a:r>
              </a:p>
            </p:txBody>
          </p:sp>
          <p:sp>
            <p:nvSpPr>
              <p:cNvPr id="28" name="iṡļïḍé"/>
              <p:cNvSpPr/>
              <p:nvPr/>
            </p:nvSpPr>
            <p:spPr>
              <a:xfrm>
                <a:off x="2005384" y="1904359"/>
                <a:ext cx="1708088" cy="263902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b="1" dirty="0"/>
                  <a:t>Text here</a:t>
                </a:r>
              </a:p>
            </p:txBody>
          </p:sp>
        </p:grpSp>
        <p:grpSp>
          <p:nvGrpSpPr>
            <p:cNvPr id="7" name="išľiḑé"/>
            <p:cNvGrpSpPr/>
            <p:nvPr/>
          </p:nvGrpSpPr>
          <p:grpSpPr>
            <a:xfrm>
              <a:off x="5593363" y="3494290"/>
              <a:ext cx="2730040" cy="1101442"/>
              <a:chOff x="983432" y="1665617"/>
              <a:chExt cx="2730040" cy="1101442"/>
            </a:xfrm>
          </p:grpSpPr>
          <p:sp>
            <p:nvSpPr>
              <p:cNvPr id="23" name="î$ļidê"/>
              <p:cNvSpPr/>
              <p:nvPr/>
            </p:nvSpPr>
            <p:spPr>
              <a:xfrm>
                <a:off x="983432" y="2288515"/>
                <a:ext cx="2730040" cy="4785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4" name="ïšḷïďe"/>
              <p:cNvSpPr/>
              <p:nvPr/>
            </p:nvSpPr>
            <p:spPr>
              <a:xfrm>
                <a:off x="983432" y="1665617"/>
                <a:ext cx="1680474" cy="6721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235C66"/>
                    </a:solidFill>
                    <a:effectLst/>
                    <a:latin typeface="Impact" panose="020B0806030902050204" pitchFamily="34" charset="0"/>
                  </a:rPr>
                  <a:t>66%</a:t>
                </a:r>
              </a:p>
            </p:txBody>
          </p:sp>
          <p:sp>
            <p:nvSpPr>
              <p:cNvPr id="25" name="îSḷïdè"/>
              <p:cNvSpPr/>
              <p:nvPr/>
            </p:nvSpPr>
            <p:spPr>
              <a:xfrm>
                <a:off x="2005384" y="1904359"/>
                <a:ext cx="1708088" cy="263902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b="1" dirty="0"/>
                  <a:t>Text here</a:t>
                </a:r>
              </a:p>
            </p:txBody>
          </p:sp>
        </p:grpSp>
        <p:grpSp>
          <p:nvGrpSpPr>
            <p:cNvPr id="8" name="ïşľîďè"/>
            <p:cNvGrpSpPr/>
            <p:nvPr/>
          </p:nvGrpSpPr>
          <p:grpSpPr>
            <a:xfrm>
              <a:off x="8834379" y="3494290"/>
              <a:ext cx="2461718" cy="1101442"/>
              <a:chOff x="983432" y="1665617"/>
              <a:chExt cx="2461718" cy="1101442"/>
            </a:xfrm>
          </p:grpSpPr>
          <p:sp>
            <p:nvSpPr>
              <p:cNvPr id="20" name="ïš1iḍê"/>
              <p:cNvSpPr/>
              <p:nvPr/>
            </p:nvSpPr>
            <p:spPr>
              <a:xfrm>
                <a:off x="983432" y="2288515"/>
                <a:ext cx="2301181" cy="4785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1" name="iṥľiḑè"/>
              <p:cNvSpPr/>
              <p:nvPr/>
            </p:nvSpPr>
            <p:spPr>
              <a:xfrm>
                <a:off x="983432" y="1665617"/>
                <a:ext cx="1680474" cy="6721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235C66"/>
                    </a:solidFill>
                    <a:effectLst/>
                    <a:latin typeface="Impact" panose="020B0806030902050204" pitchFamily="34" charset="0"/>
                  </a:rPr>
                  <a:t>26%</a:t>
                </a:r>
              </a:p>
            </p:txBody>
          </p:sp>
          <p:sp>
            <p:nvSpPr>
              <p:cNvPr id="22" name="îṥľïḋe"/>
              <p:cNvSpPr/>
              <p:nvPr/>
            </p:nvSpPr>
            <p:spPr>
              <a:xfrm>
                <a:off x="2005384" y="1904359"/>
                <a:ext cx="1439766" cy="263902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b="1" dirty="0"/>
                  <a:t>Text here</a:t>
                </a:r>
              </a:p>
            </p:txBody>
          </p:sp>
        </p:grpSp>
        <p:grpSp>
          <p:nvGrpSpPr>
            <p:cNvPr id="9" name="iś1íḓè"/>
            <p:cNvGrpSpPr/>
            <p:nvPr/>
          </p:nvGrpSpPr>
          <p:grpSpPr>
            <a:xfrm>
              <a:off x="8834379" y="2125790"/>
              <a:ext cx="2461718" cy="1101442"/>
              <a:chOff x="983432" y="1665617"/>
              <a:chExt cx="2461718" cy="1101442"/>
            </a:xfrm>
          </p:grpSpPr>
          <p:sp>
            <p:nvSpPr>
              <p:cNvPr id="17" name="î$ḷiḍe"/>
              <p:cNvSpPr/>
              <p:nvPr/>
            </p:nvSpPr>
            <p:spPr>
              <a:xfrm>
                <a:off x="983432" y="2288515"/>
                <a:ext cx="2301181" cy="4785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8" name="îŝḻídê"/>
              <p:cNvSpPr/>
              <p:nvPr/>
            </p:nvSpPr>
            <p:spPr>
              <a:xfrm>
                <a:off x="983432" y="1665617"/>
                <a:ext cx="1680474" cy="6721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235C66"/>
                    </a:solidFill>
                    <a:effectLst/>
                    <a:latin typeface="Impact" panose="020B0806030902050204" pitchFamily="34" charset="0"/>
                  </a:rPr>
                  <a:t>30%</a:t>
                </a:r>
              </a:p>
            </p:txBody>
          </p:sp>
          <p:sp>
            <p:nvSpPr>
              <p:cNvPr id="19" name="ïślíďé"/>
              <p:cNvSpPr/>
              <p:nvPr/>
            </p:nvSpPr>
            <p:spPr>
              <a:xfrm>
                <a:off x="2005384" y="1904359"/>
                <a:ext cx="1439766" cy="263902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b="1" dirty="0"/>
                  <a:t>Text here</a:t>
                </a:r>
              </a:p>
            </p:txBody>
          </p:sp>
        </p:grpSp>
        <p:grpSp>
          <p:nvGrpSpPr>
            <p:cNvPr id="10" name="iṥ1iḓe"/>
            <p:cNvGrpSpPr/>
            <p:nvPr/>
          </p:nvGrpSpPr>
          <p:grpSpPr>
            <a:xfrm>
              <a:off x="5593363" y="4856510"/>
              <a:ext cx="2730040" cy="1101442"/>
              <a:chOff x="983432" y="1665617"/>
              <a:chExt cx="2730040" cy="1101442"/>
            </a:xfrm>
          </p:grpSpPr>
          <p:sp>
            <p:nvSpPr>
              <p:cNvPr id="14" name="îṣḷîḓé"/>
              <p:cNvSpPr/>
              <p:nvPr/>
            </p:nvSpPr>
            <p:spPr>
              <a:xfrm>
                <a:off x="983432" y="2288515"/>
                <a:ext cx="2730040" cy="4785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5" name="îŝlîḍè"/>
              <p:cNvSpPr/>
              <p:nvPr/>
            </p:nvSpPr>
            <p:spPr>
              <a:xfrm>
                <a:off x="983432" y="1665617"/>
                <a:ext cx="1680474" cy="6721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235C66"/>
                    </a:solidFill>
                    <a:effectLst/>
                    <a:latin typeface="Impact" panose="020B0806030902050204" pitchFamily="34" charset="0"/>
                  </a:rPr>
                  <a:t>20%</a:t>
                </a:r>
              </a:p>
            </p:txBody>
          </p:sp>
          <p:sp>
            <p:nvSpPr>
              <p:cNvPr id="16" name="îŝḷîḋê"/>
              <p:cNvSpPr/>
              <p:nvPr/>
            </p:nvSpPr>
            <p:spPr>
              <a:xfrm>
                <a:off x="2005384" y="1904359"/>
                <a:ext cx="1708088" cy="263902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b="1" dirty="0"/>
                  <a:t>Text here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5663952" y="3363901"/>
              <a:ext cx="547160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663952" y="4726121"/>
              <a:ext cx="547160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323403" y="2242795"/>
              <a:ext cx="0" cy="363447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43" name="矩形 42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45" name="矩形 44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c0fad9a-06ec-4d26-aace-e46a87264d8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1370745"/>
            <a:ext cx="10847389" cy="4479161"/>
            <a:chOff x="673099" y="1370745"/>
            <a:chExt cx="10847389" cy="4479161"/>
          </a:xfrm>
        </p:grpSpPr>
        <p:grpSp>
          <p:nvGrpSpPr>
            <p:cNvPr id="4" name="išlîďè"/>
            <p:cNvGrpSpPr/>
            <p:nvPr/>
          </p:nvGrpSpPr>
          <p:grpSpPr>
            <a:xfrm>
              <a:off x="7191128" y="4013200"/>
              <a:ext cx="3354957" cy="1836706"/>
              <a:chOff x="1729607" y="4013200"/>
              <a:chExt cx="3354957" cy="1836706"/>
            </a:xfrm>
          </p:grpSpPr>
          <p:grpSp>
            <p:nvGrpSpPr>
              <p:cNvPr id="38" name="ïṡ1íḑè"/>
              <p:cNvGrpSpPr/>
              <p:nvPr/>
            </p:nvGrpSpPr>
            <p:grpSpPr>
              <a:xfrm>
                <a:off x="4397176" y="4013200"/>
                <a:ext cx="687388" cy="1566007"/>
                <a:chOff x="1685329" y="3530600"/>
                <a:chExt cx="687388" cy="1566007"/>
              </a:xfrm>
            </p:grpSpPr>
            <p:cxnSp>
              <p:nvCxnSpPr>
                <p:cNvPr id="42" name="直接连接符 41"/>
                <p:cNvCxnSpPr/>
                <p:nvPr/>
              </p:nvCxnSpPr>
              <p:spPr>
                <a:xfrm>
                  <a:off x="2016323" y="3530600"/>
                  <a:ext cx="0" cy="98266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iṣḻiḍe"/>
                <p:cNvGrpSpPr/>
                <p:nvPr/>
              </p:nvGrpSpPr>
              <p:grpSpPr>
                <a:xfrm>
                  <a:off x="1685329" y="4467957"/>
                  <a:ext cx="687388" cy="628650"/>
                  <a:chOff x="1784351" y="1890713"/>
                  <a:chExt cx="687388" cy="628650"/>
                </a:xfrm>
              </p:grpSpPr>
              <p:sp>
                <p:nvSpPr>
                  <p:cNvPr id="44" name="ïşliḋe"/>
                  <p:cNvSpPr/>
                  <p:nvPr/>
                </p:nvSpPr>
                <p:spPr bwMode="auto">
                  <a:xfrm>
                    <a:off x="1784351" y="1890713"/>
                    <a:ext cx="687388" cy="628650"/>
                  </a:xfrm>
                  <a:custGeom>
                    <a:avLst/>
                    <a:gdLst>
                      <a:gd name="T0" fmla="*/ 107 w 111"/>
                      <a:gd name="T1" fmla="*/ 38 h 101"/>
                      <a:gd name="T2" fmla="*/ 91 w 111"/>
                      <a:gd name="T3" fmla="*/ 12 h 101"/>
                      <a:gd name="T4" fmla="*/ 71 w 111"/>
                      <a:gd name="T5" fmla="*/ 0 h 101"/>
                      <a:gd name="T6" fmla="*/ 40 w 111"/>
                      <a:gd name="T7" fmla="*/ 0 h 101"/>
                      <a:gd name="T8" fmla="*/ 19 w 111"/>
                      <a:gd name="T9" fmla="*/ 12 h 101"/>
                      <a:gd name="T10" fmla="*/ 4 w 111"/>
                      <a:gd name="T11" fmla="*/ 38 h 101"/>
                      <a:gd name="T12" fmla="*/ 4 w 111"/>
                      <a:gd name="T13" fmla="*/ 62 h 101"/>
                      <a:gd name="T14" fmla="*/ 19 w 111"/>
                      <a:gd name="T15" fmla="*/ 89 h 101"/>
                      <a:gd name="T16" fmla="*/ 40 w 111"/>
                      <a:gd name="T17" fmla="*/ 101 h 101"/>
                      <a:gd name="T18" fmla="*/ 71 w 111"/>
                      <a:gd name="T19" fmla="*/ 101 h 101"/>
                      <a:gd name="T20" fmla="*/ 91 w 111"/>
                      <a:gd name="T21" fmla="*/ 89 h 101"/>
                      <a:gd name="T22" fmla="*/ 107 w 111"/>
                      <a:gd name="T23" fmla="*/ 62 h 101"/>
                      <a:gd name="T24" fmla="*/ 107 w 111"/>
                      <a:gd name="T25" fmla="*/ 3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1" h="101">
                        <a:moveTo>
                          <a:pt x="107" y="38"/>
                        </a:moveTo>
                        <a:cubicBezTo>
                          <a:pt x="91" y="12"/>
                          <a:pt x="91" y="12"/>
                          <a:pt x="91" y="12"/>
                        </a:cubicBezTo>
                        <a:cubicBezTo>
                          <a:pt x="87" y="4"/>
                          <a:pt x="79" y="0"/>
                          <a:pt x="71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31" y="0"/>
                          <a:pt x="24" y="4"/>
                          <a:pt x="19" y="12"/>
                        </a:cubicBezTo>
                        <a:cubicBezTo>
                          <a:pt x="4" y="38"/>
                          <a:pt x="4" y="38"/>
                          <a:pt x="4" y="38"/>
                        </a:cubicBezTo>
                        <a:cubicBezTo>
                          <a:pt x="0" y="46"/>
                          <a:pt x="0" y="55"/>
                          <a:pt x="4" y="62"/>
                        </a:cubicBezTo>
                        <a:cubicBezTo>
                          <a:pt x="19" y="89"/>
                          <a:pt x="19" y="89"/>
                          <a:pt x="19" y="89"/>
                        </a:cubicBezTo>
                        <a:cubicBezTo>
                          <a:pt x="24" y="96"/>
                          <a:pt x="31" y="101"/>
                          <a:pt x="40" y="101"/>
                        </a:cubicBezTo>
                        <a:cubicBezTo>
                          <a:pt x="71" y="101"/>
                          <a:pt x="71" y="101"/>
                          <a:pt x="71" y="101"/>
                        </a:cubicBezTo>
                        <a:cubicBezTo>
                          <a:pt x="79" y="101"/>
                          <a:pt x="87" y="96"/>
                          <a:pt x="91" y="89"/>
                        </a:cubicBezTo>
                        <a:cubicBezTo>
                          <a:pt x="107" y="62"/>
                          <a:pt x="107" y="62"/>
                          <a:pt x="107" y="62"/>
                        </a:cubicBezTo>
                        <a:cubicBezTo>
                          <a:pt x="111" y="55"/>
                          <a:pt x="111" y="46"/>
                          <a:pt x="107" y="38"/>
                        </a:cubicBezTo>
                        <a:close/>
                      </a:path>
                    </a:pathLst>
                  </a:custGeom>
                  <a:solidFill>
                    <a:srgbClr val="235C6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iś1iḋè"/>
                  <p:cNvSpPr/>
                  <p:nvPr/>
                </p:nvSpPr>
                <p:spPr bwMode="auto">
                  <a:xfrm>
                    <a:off x="1944411" y="2035145"/>
                    <a:ext cx="367268" cy="339784"/>
                  </a:xfrm>
                  <a:custGeom>
                    <a:avLst/>
                    <a:gdLst/>
                    <a:ahLst/>
                    <a:cxnLst>
                      <a:cxn ang="0">
                        <a:pos x="39" y="36"/>
                      </a:cxn>
                      <a:cxn ang="0">
                        <a:pos x="41" y="44"/>
                      </a:cxn>
                      <a:cxn ang="0">
                        <a:pos x="35" y="50"/>
                      </a:cxn>
                      <a:cxn ang="0">
                        <a:pos x="27" y="53"/>
                      </a:cxn>
                      <a:cxn ang="0">
                        <a:pos x="18" y="53"/>
                      </a:cxn>
                      <a:cxn ang="0">
                        <a:pos x="11" y="50"/>
                      </a:cxn>
                      <a:cxn ang="0">
                        <a:pos x="4" y="44"/>
                      </a:cxn>
                      <a:cxn ang="0">
                        <a:pos x="6" y="36"/>
                      </a:cxn>
                      <a:cxn ang="0">
                        <a:pos x="0" y="28"/>
                      </a:cxn>
                      <a:cxn ang="0">
                        <a:pos x="7" y="23"/>
                      </a:cxn>
                      <a:cxn ang="0">
                        <a:pos x="4" y="18"/>
                      </a:cxn>
                      <a:cxn ang="0">
                        <a:pos x="15" y="16"/>
                      </a:cxn>
                      <a:cxn ang="0">
                        <a:pos x="19" y="8"/>
                      </a:cxn>
                      <a:cxn ang="0">
                        <a:pos x="28" y="15"/>
                      </a:cxn>
                      <a:cxn ang="0">
                        <a:pos x="35" y="12"/>
                      </a:cxn>
                      <a:cxn ang="0">
                        <a:pos x="41" y="19"/>
                      </a:cxn>
                      <a:cxn ang="0">
                        <a:pos x="45" y="27"/>
                      </a:cxn>
                      <a:cxn ang="0">
                        <a:pos x="23" y="22"/>
                      </a:cxn>
                      <a:cxn ang="0">
                        <a:pos x="32" y="31"/>
                      </a:cxn>
                      <a:cxn ang="0">
                        <a:pos x="63" y="16"/>
                      </a:cxn>
                      <a:cxn ang="0">
                        <a:pos x="64" y="24"/>
                      </a:cxn>
                      <a:cxn ang="0">
                        <a:pos x="55" y="22"/>
                      </a:cxn>
                      <a:cxn ang="0">
                        <a:pos x="46" y="24"/>
                      </a:cxn>
                      <a:cxn ang="0">
                        <a:pos x="46" y="16"/>
                      </a:cxn>
                      <a:cxn ang="0">
                        <a:pos x="46" y="9"/>
                      </a:cxn>
                      <a:cxn ang="0">
                        <a:pos x="46" y="2"/>
                      </a:cxn>
                      <a:cxn ang="0">
                        <a:pos x="55" y="4"/>
                      </a:cxn>
                      <a:cxn ang="0">
                        <a:pos x="59" y="0"/>
                      </a:cxn>
                      <a:cxn ang="0">
                        <a:pos x="62" y="7"/>
                      </a:cxn>
                      <a:cxn ang="0">
                        <a:pos x="68" y="15"/>
                      </a:cxn>
                      <a:cxn ang="0">
                        <a:pos x="62" y="55"/>
                      </a:cxn>
                      <a:cxn ang="0">
                        <a:pos x="59" y="63"/>
                      </a:cxn>
                      <a:cxn ang="0">
                        <a:pos x="54" y="59"/>
                      </a:cxn>
                      <a:cxn ang="0">
                        <a:pos x="45" y="60"/>
                      </a:cxn>
                      <a:cxn ang="0">
                        <a:pos x="41" y="52"/>
                      </a:cxn>
                      <a:cxn ang="0">
                        <a:pos x="47" y="44"/>
                      </a:cxn>
                      <a:cxn ang="0">
                        <a:pos x="50" y="36"/>
                      </a:cxn>
                      <a:cxn ang="0">
                        <a:pos x="56" y="40"/>
                      </a:cxn>
                      <a:cxn ang="0">
                        <a:pos x="64" y="39"/>
                      </a:cxn>
                      <a:cxn ang="0">
                        <a:pos x="63" y="46"/>
                      </a:cxn>
                      <a:cxn ang="0">
                        <a:pos x="55" y="8"/>
                      </a:cxn>
                      <a:cxn ang="0">
                        <a:pos x="59" y="13"/>
                      </a:cxn>
                      <a:cxn ang="0">
                        <a:pos x="50" y="49"/>
                      </a:cxn>
                      <a:cxn ang="0">
                        <a:pos x="55" y="45"/>
                      </a:cxn>
                    </a:cxnLst>
                    <a:rect l="0" t="0" r="r" b="b"/>
                    <a:pathLst>
                      <a:path w="68" h="63">
                        <a:moveTo>
                          <a:pt x="45" y="35"/>
                        </a:moveTo>
                        <a:cubicBezTo>
                          <a:pt x="45" y="35"/>
                          <a:pt x="45" y="36"/>
                          <a:pt x="45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7"/>
                          <a:pt x="38" y="38"/>
                          <a:pt x="38" y="39"/>
                        </a:cubicBezTo>
                        <a:cubicBezTo>
                          <a:pt x="39" y="41"/>
                          <a:pt x="40" y="42"/>
                          <a:pt x="41" y="43"/>
                        </a:cubicBezTo>
                        <a:cubicBezTo>
                          <a:pt x="41" y="43"/>
                          <a:pt x="41" y="44"/>
                          <a:pt x="41" y="44"/>
                        </a:cubicBezTo>
                        <a:cubicBezTo>
                          <a:pt x="41" y="44"/>
                          <a:pt x="41" y="44"/>
                          <a:pt x="41" y="45"/>
                        </a:cubicBezTo>
                        <a:cubicBezTo>
                          <a:pt x="40" y="46"/>
                          <a:pt x="36" y="50"/>
                          <a:pt x="35" y="50"/>
                        </a:cubicBezTo>
                        <a:cubicBezTo>
                          <a:pt x="35" y="50"/>
                          <a:pt x="35" y="50"/>
                          <a:pt x="35" y="50"/>
                        </a:cubicBezTo>
                        <a:cubicBezTo>
                          <a:pt x="31" y="47"/>
                          <a:pt x="31" y="47"/>
                          <a:pt x="31" y="47"/>
                        </a:cubicBezTo>
                        <a:cubicBezTo>
                          <a:pt x="30" y="47"/>
                          <a:pt x="29" y="47"/>
                          <a:pt x="28" y="48"/>
                        </a:cubicBezTo>
                        <a:cubicBezTo>
                          <a:pt x="28" y="49"/>
                          <a:pt x="27" y="51"/>
                          <a:pt x="27" y="53"/>
                        </a:cubicBezTo>
                        <a:cubicBezTo>
                          <a:pt x="27" y="54"/>
                          <a:pt x="26" y="54"/>
                          <a:pt x="26" y="54"/>
                        </a:cubicBezTo>
                        <a:cubicBezTo>
                          <a:pt x="19" y="54"/>
                          <a:pt x="19" y="54"/>
                          <a:pt x="19" y="54"/>
                        </a:cubicBezTo>
                        <a:cubicBezTo>
                          <a:pt x="19" y="54"/>
                          <a:pt x="18" y="54"/>
                          <a:pt x="18" y="53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16" y="47"/>
                          <a:pt x="16" y="47"/>
                          <a:pt x="15" y="47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0" y="50"/>
                          <a:pt x="10" y="50"/>
                          <a:pt x="10" y="50"/>
                        </a:cubicBezTo>
                        <a:cubicBezTo>
                          <a:pt x="10" y="50"/>
                          <a:pt x="9" y="50"/>
                          <a:pt x="9" y="50"/>
                        </a:cubicBezTo>
                        <a:cubicBezTo>
                          <a:pt x="8" y="49"/>
                          <a:pt x="4" y="45"/>
                          <a:pt x="4" y="44"/>
                        </a:cubicBezTo>
                        <a:cubicBezTo>
                          <a:pt x="4" y="44"/>
                          <a:pt x="4" y="44"/>
                          <a:pt x="4" y="43"/>
                        </a:cubicBezTo>
                        <a:cubicBezTo>
                          <a:pt x="5" y="42"/>
                          <a:pt x="6" y="41"/>
                          <a:pt x="7" y="39"/>
                        </a:cubicBezTo>
                        <a:cubicBezTo>
                          <a:pt x="7" y="38"/>
                          <a:pt x="6" y="37"/>
                          <a:pt x="6" y="36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5"/>
                          <a:pt x="0" y="34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7"/>
                          <a:pt x="0" y="27"/>
                          <a:pt x="1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7" y="24"/>
                          <a:pt x="7" y="23"/>
                        </a:cubicBezTo>
                        <a:cubicBezTo>
                          <a:pt x="6" y="22"/>
                          <a:pt x="5" y="20"/>
                          <a:pt x="4" y="19"/>
                        </a:cubicBezTo>
                        <a:cubicBezTo>
                          <a:pt x="4" y="19"/>
                          <a:pt x="4" y="19"/>
                          <a:pt x="4" y="18"/>
                        </a:cubicBez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5" y="17"/>
                          <a:pt x="9" y="12"/>
                          <a:pt x="10" y="12"/>
                        </a:cubicBezTo>
                        <a:cubicBezTo>
                          <a:pt x="10" y="12"/>
                          <a:pt x="10" y="12"/>
                          <a:pt x="11" y="13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6" y="15"/>
                          <a:pt x="16" y="15"/>
                          <a:pt x="17" y="15"/>
                        </a:cubicBezTo>
                        <a:cubicBezTo>
                          <a:pt x="18" y="13"/>
                          <a:pt x="18" y="11"/>
                          <a:pt x="18" y="9"/>
                        </a:cubicBezTo>
                        <a:cubicBezTo>
                          <a:pt x="18" y="9"/>
                          <a:pt x="19" y="8"/>
                          <a:pt x="19" y="8"/>
                        </a:cubicBezTo>
                        <a:cubicBezTo>
                          <a:pt x="26" y="8"/>
                          <a:pt x="26" y="8"/>
                          <a:pt x="26" y="8"/>
                        </a:cubicBezTo>
                        <a:cubicBezTo>
                          <a:pt x="26" y="8"/>
                          <a:pt x="27" y="9"/>
                          <a:pt x="27" y="9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9" y="15"/>
                          <a:pt x="30" y="15"/>
                          <a:pt x="31" y="16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5" y="12"/>
                          <a:pt x="35" y="12"/>
                          <a:pt x="35" y="12"/>
                        </a:cubicBezTo>
                        <a:cubicBezTo>
                          <a:pt x="36" y="12"/>
                          <a:pt x="36" y="12"/>
                          <a:pt x="36" y="13"/>
                        </a:cubicBezTo>
                        <a:cubicBezTo>
                          <a:pt x="37" y="13"/>
                          <a:pt x="41" y="17"/>
                          <a:pt x="41" y="18"/>
                        </a:cubicBezTo>
                        <a:cubicBezTo>
                          <a:pt x="41" y="19"/>
                          <a:pt x="41" y="19"/>
                          <a:pt x="41" y="19"/>
                        </a:cubicBezTo>
                        <a:cubicBezTo>
                          <a:pt x="40" y="20"/>
                          <a:pt x="39" y="22"/>
                          <a:pt x="38" y="23"/>
                        </a:cubicBezTo>
                        <a:cubicBezTo>
                          <a:pt x="38" y="24"/>
                          <a:pt x="39" y="25"/>
                          <a:pt x="39" y="26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5" y="27"/>
                          <a:pt x="45" y="27"/>
                          <a:pt x="45" y="28"/>
                        </a:cubicBezTo>
                        <a:lnTo>
                          <a:pt x="45" y="35"/>
                        </a:lnTo>
                        <a:close/>
                        <a:moveTo>
                          <a:pt x="23" y="22"/>
                        </a:moveTo>
                        <a:cubicBezTo>
                          <a:pt x="18" y="22"/>
                          <a:pt x="13" y="26"/>
                          <a:pt x="13" y="31"/>
                        </a:cubicBezTo>
                        <a:cubicBezTo>
                          <a:pt x="13" y="36"/>
                          <a:pt x="18" y="40"/>
                          <a:pt x="23" y="40"/>
                        </a:cubicBezTo>
                        <a:cubicBezTo>
                          <a:pt x="28" y="40"/>
                          <a:pt x="32" y="36"/>
                          <a:pt x="32" y="31"/>
                        </a:cubicBezTo>
                        <a:cubicBezTo>
                          <a:pt x="32" y="26"/>
                          <a:pt x="28" y="22"/>
                          <a:pt x="23" y="22"/>
                        </a:cubicBezTo>
                        <a:close/>
                        <a:moveTo>
                          <a:pt x="68" y="15"/>
                        </a:moveTo>
                        <a:cubicBezTo>
                          <a:pt x="68" y="16"/>
                          <a:pt x="64" y="16"/>
                          <a:pt x="63" y="16"/>
                        </a:cubicBezTo>
                        <a:cubicBezTo>
                          <a:pt x="63" y="17"/>
                          <a:pt x="62" y="18"/>
                          <a:pt x="62" y="18"/>
                        </a:cubicBezTo>
                        <a:cubicBezTo>
                          <a:pt x="62" y="19"/>
                          <a:pt x="64" y="23"/>
                          <a:pt x="64" y="23"/>
                        </a:cubicBezTo>
                        <a:cubicBezTo>
                          <a:pt x="64" y="23"/>
                          <a:pt x="64" y="23"/>
                          <a:pt x="64" y="24"/>
                        </a:cubicBezTo>
                        <a:cubicBezTo>
                          <a:pt x="63" y="24"/>
                          <a:pt x="59" y="26"/>
                          <a:pt x="59" y="26"/>
                        </a:cubicBezTo>
                        <a:cubicBezTo>
                          <a:pt x="59" y="26"/>
                          <a:pt x="56" y="22"/>
                          <a:pt x="56" y="22"/>
                        </a:cubicBezTo>
                        <a:cubicBezTo>
                          <a:pt x="55" y="22"/>
                          <a:pt x="55" y="22"/>
                          <a:pt x="55" y="22"/>
                        </a:cubicBezTo>
                        <a:cubicBezTo>
                          <a:pt x="54" y="22"/>
                          <a:pt x="54" y="22"/>
                          <a:pt x="54" y="22"/>
                        </a:cubicBezTo>
                        <a:cubicBezTo>
                          <a:pt x="53" y="22"/>
                          <a:pt x="50" y="26"/>
                          <a:pt x="50" y="26"/>
                        </a:cubicBezTo>
                        <a:cubicBezTo>
                          <a:pt x="50" y="26"/>
                          <a:pt x="46" y="24"/>
                          <a:pt x="46" y="24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7" y="19"/>
                          <a:pt x="47" y="18"/>
                        </a:cubicBezTo>
                        <a:cubicBezTo>
                          <a:pt x="47" y="18"/>
                          <a:pt x="46" y="17"/>
                          <a:pt x="46" y="16"/>
                        </a:cubicBezTo>
                        <a:cubicBezTo>
                          <a:pt x="45" y="16"/>
                          <a:pt x="41" y="16"/>
                          <a:pt x="41" y="15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41" y="10"/>
                          <a:pt x="45" y="9"/>
                          <a:pt x="46" y="9"/>
                        </a:cubicBezTo>
                        <a:cubicBezTo>
                          <a:pt x="46" y="9"/>
                          <a:pt x="47" y="8"/>
                          <a:pt x="47" y="7"/>
                        </a:cubicBezTo>
                        <a:cubicBezTo>
                          <a:pt x="47" y="7"/>
                          <a:pt x="45" y="3"/>
                          <a:pt x="45" y="2"/>
                        </a:cubicBezTo>
                        <a:cubicBezTo>
                          <a:pt x="45" y="2"/>
                          <a:pt x="45" y="2"/>
                          <a:pt x="46" y="2"/>
                        </a:cubicBezTo>
                        <a:cubicBezTo>
                          <a:pt x="46" y="2"/>
                          <a:pt x="50" y="0"/>
                          <a:pt x="50" y="0"/>
                        </a:cubicBezTo>
                        <a:cubicBezTo>
                          <a:pt x="50" y="0"/>
                          <a:pt x="53" y="3"/>
                          <a:pt x="54" y="4"/>
                        </a:cubicBezTo>
                        <a:cubicBezTo>
                          <a:pt x="54" y="4"/>
                          <a:pt x="54" y="4"/>
                          <a:pt x="55" y="4"/>
                        </a:cubicBezTo>
                        <a:cubicBezTo>
                          <a:pt x="55" y="4"/>
                          <a:pt x="55" y="4"/>
                          <a:pt x="56" y="4"/>
                        </a:cubicBezTo>
                        <a:cubicBezTo>
                          <a:pt x="57" y="2"/>
                          <a:pt x="58" y="1"/>
                          <a:pt x="59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9" y="0"/>
                          <a:pt x="63" y="2"/>
                          <a:pt x="64" y="2"/>
                        </a:cubicBezTo>
                        <a:cubicBezTo>
                          <a:pt x="64" y="2"/>
                          <a:pt x="64" y="2"/>
                          <a:pt x="64" y="2"/>
                        </a:cubicBezTo>
                        <a:cubicBezTo>
                          <a:pt x="64" y="3"/>
                          <a:pt x="62" y="7"/>
                          <a:pt x="62" y="7"/>
                        </a:cubicBezTo>
                        <a:cubicBezTo>
                          <a:pt x="62" y="8"/>
                          <a:pt x="63" y="9"/>
                          <a:pt x="63" y="9"/>
                        </a:cubicBezTo>
                        <a:cubicBezTo>
                          <a:pt x="64" y="9"/>
                          <a:pt x="68" y="10"/>
                          <a:pt x="68" y="10"/>
                        </a:cubicBezTo>
                        <a:lnTo>
                          <a:pt x="68" y="15"/>
                        </a:lnTo>
                        <a:close/>
                        <a:moveTo>
                          <a:pt x="68" y="52"/>
                        </a:moveTo>
                        <a:cubicBezTo>
                          <a:pt x="68" y="52"/>
                          <a:pt x="64" y="53"/>
                          <a:pt x="63" y="53"/>
                        </a:cubicBezTo>
                        <a:cubicBezTo>
                          <a:pt x="63" y="54"/>
                          <a:pt x="62" y="54"/>
                          <a:pt x="62" y="55"/>
                        </a:cubicBezTo>
                        <a:cubicBezTo>
                          <a:pt x="62" y="56"/>
                          <a:pt x="64" y="59"/>
                          <a:pt x="64" y="60"/>
                        </a:cubicBezTo>
                        <a:cubicBezTo>
                          <a:pt x="64" y="60"/>
                          <a:pt x="64" y="60"/>
                          <a:pt x="64" y="60"/>
                        </a:cubicBezTo>
                        <a:cubicBezTo>
                          <a:pt x="63" y="60"/>
                          <a:pt x="59" y="63"/>
                          <a:pt x="59" y="63"/>
                        </a:cubicBezTo>
                        <a:cubicBezTo>
                          <a:pt x="59" y="63"/>
                          <a:pt x="56" y="59"/>
                          <a:pt x="56" y="59"/>
                        </a:cubicBezTo>
                        <a:cubicBezTo>
                          <a:pt x="55" y="59"/>
                          <a:pt x="55" y="59"/>
                          <a:pt x="55" y="59"/>
                        </a:cubicBezTo>
                        <a:cubicBezTo>
                          <a:pt x="54" y="59"/>
                          <a:pt x="54" y="59"/>
                          <a:pt x="54" y="59"/>
                        </a:cubicBezTo>
                        <a:cubicBezTo>
                          <a:pt x="53" y="59"/>
                          <a:pt x="50" y="63"/>
                          <a:pt x="50" y="63"/>
                        </a:cubicBezTo>
                        <a:cubicBezTo>
                          <a:pt x="50" y="63"/>
                          <a:pt x="46" y="60"/>
                          <a:pt x="46" y="60"/>
                        </a:cubicBezTo>
                        <a:cubicBezTo>
                          <a:pt x="45" y="60"/>
                          <a:pt x="45" y="60"/>
                          <a:pt x="45" y="60"/>
                        </a:cubicBezTo>
                        <a:cubicBezTo>
                          <a:pt x="45" y="59"/>
                          <a:pt x="47" y="56"/>
                          <a:pt x="47" y="55"/>
                        </a:cubicBezTo>
                        <a:cubicBezTo>
                          <a:pt x="47" y="54"/>
                          <a:pt x="46" y="54"/>
                          <a:pt x="46" y="53"/>
                        </a:cubicBezTo>
                        <a:cubicBezTo>
                          <a:pt x="45" y="53"/>
                          <a:pt x="41" y="52"/>
                          <a:pt x="41" y="52"/>
                        </a:cubicBezTo>
                        <a:cubicBezTo>
                          <a:pt x="41" y="47"/>
                          <a:pt x="41" y="47"/>
                          <a:pt x="41" y="47"/>
                        </a:cubicBezTo>
                        <a:cubicBezTo>
                          <a:pt x="41" y="46"/>
                          <a:pt x="45" y="46"/>
                          <a:pt x="46" y="46"/>
                        </a:cubicBezTo>
                        <a:cubicBezTo>
                          <a:pt x="46" y="45"/>
                          <a:pt x="47" y="45"/>
                          <a:pt x="47" y="44"/>
                        </a:cubicBezTo>
                        <a:cubicBezTo>
                          <a:pt x="47" y="43"/>
                          <a:pt x="45" y="40"/>
                          <a:pt x="45" y="39"/>
                        </a:cubicBezTo>
                        <a:cubicBezTo>
                          <a:pt x="45" y="39"/>
                          <a:pt x="45" y="39"/>
                          <a:pt x="46" y="39"/>
                        </a:cubicBezTo>
                        <a:cubicBezTo>
                          <a:pt x="46" y="39"/>
                          <a:pt x="50" y="36"/>
                          <a:pt x="50" y="36"/>
                        </a:cubicBezTo>
                        <a:cubicBezTo>
                          <a:pt x="50" y="36"/>
                          <a:pt x="53" y="40"/>
                          <a:pt x="54" y="40"/>
                        </a:cubicBezTo>
                        <a:cubicBezTo>
                          <a:pt x="54" y="40"/>
                          <a:pt x="54" y="40"/>
                          <a:pt x="55" y="40"/>
                        </a:cubicBezTo>
                        <a:cubicBezTo>
                          <a:pt x="55" y="40"/>
                          <a:pt x="55" y="40"/>
                          <a:pt x="56" y="40"/>
                        </a:cubicBezTo>
                        <a:cubicBezTo>
                          <a:pt x="57" y="39"/>
                          <a:pt x="58" y="38"/>
                          <a:pt x="59" y="36"/>
                        </a:cubicBezTo>
                        <a:cubicBezTo>
                          <a:pt x="59" y="36"/>
                          <a:pt x="59" y="36"/>
                          <a:pt x="59" y="36"/>
                        </a:cubicBezTo>
                        <a:cubicBezTo>
                          <a:pt x="59" y="36"/>
                          <a:pt x="63" y="39"/>
                          <a:pt x="64" y="39"/>
                        </a:cubicBezTo>
                        <a:cubicBezTo>
                          <a:pt x="64" y="39"/>
                          <a:pt x="64" y="39"/>
                          <a:pt x="64" y="39"/>
                        </a:cubicBezTo>
                        <a:cubicBezTo>
                          <a:pt x="64" y="40"/>
                          <a:pt x="62" y="43"/>
                          <a:pt x="62" y="44"/>
                        </a:cubicBezTo>
                        <a:cubicBezTo>
                          <a:pt x="62" y="45"/>
                          <a:pt x="63" y="45"/>
                          <a:pt x="63" y="46"/>
                        </a:cubicBezTo>
                        <a:cubicBezTo>
                          <a:pt x="64" y="46"/>
                          <a:pt x="68" y="46"/>
                          <a:pt x="68" y="47"/>
                        </a:cubicBezTo>
                        <a:lnTo>
                          <a:pt x="68" y="52"/>
                        </a:lnTo>
                        <a:close/>
                        <a:moveTo>
                          <a:pt x="55" y="8"/>
                        </a:moveTo>
                        <a:cubicBezTo>
                          <a:pt x="52" y="8"/>
                          <a:pt x="50" y="10"/>
                          <a:pt x="50" y="13"/>
                        </a:cubicBezTo>
                        <a:cubicBezTo>
                          <a:pt x="50" y="15"/>
                          <a:pt x="52" y="17"/>
                          <a:pt x="55" y="17"/>
                        </a:cubicBezTo>
                        <a:cubicBezTo>
                          <a:pt x="57" y="17"/>
                          <a:pt x="59" y="15"/>
                          <a:pt x="59" y="13"/>
                        </a:cubicBezTo>
                        <a:cubicBezTo>
                          <a:pt x="59" y="10"/>
                          <a:pt x="57" y="8"/>
                          <a:pt x="55" y="8"/>
                        </a:cubicBezTo>
                        <a:close/>
                        <a:moveTo>
                          <a:pt x="55" y="45"/>
                        </a:moveTo>
                        <a:cubicBezTo>
                          <a:pt x="52" y="45"/>
                          <a:pt x="50" y="47"/>
                          <a:pt x="50" y="49"/>
                        </a:cubicBezTo>
                        <a:cubicBezTo>
                          <a:pt x="50" y="52"/>
                          <a:pt x="52" y="54"/>
                          <a:pt x="55" y="54"/>
                        </a:cubicBezTo>
                        <a:cubicBezTo>
                          <a:pt x="57" y="54"/>
                          <a:pt x="59" y="52"/>
                          <a:pt x="59" y="49"/>
                        </a:cubicBezTo>
                        <a:cubicBezTo>
                          <a:pt x="59" y="47"/>
                          <a:pt x="57" y="45"/>
                          <a:pt x="55" y="4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 lnSpcReduction="10000"/>
                  </a:bodyPr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9" name="iṣļiḓê"/>
              <p:cNvGrpSpPr/>
              <p:nvPr/>
            </p:nvGrpSpPr>
            <p:grpSpPr>
              <a:xfrm>
                <a:off x="1729607" y="4742835"/>
                <a:ext cx="2556368" cy="1107071"/>
                <a:chOff x="4259265" y="1981584"/>
                <a:chExt cx="2214562" cy="1107071"/>
              </a:xfrm>
            </p:grpSpPr>
            <p:sp>
              <p:nvSpPr>
                <p:cNvPr id="40" name="işḻîďè"/>
                <p:cNvSpPr txBox="1"/>
                <p:nvPr/>
              </p:nvSpPr>
              <p:spPr>
                <a:xfrm>
                  <a:off x="4259265" y="2489415"/>
                  <a:ext cx="2214562" cy="59924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41" name="ïṩļiḓé"/>
                <p:cNvSpPr/>
                <p:nvPr/>
              </p:nvSpPr>
              <p:spPr>
                <a:xfrm>
                  <a:off x="4259265" y="1981584"/>
                  <a:ext cx="2214562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r"/>
                  <a:r>
                    <a:rPr lang="en-US" altLang="zh-CN" sz="2000" b="1" dirty="0"/>
                    <a:t>Text here</a:t>
                  </a:r>
                  <a:endParaRPr lang="zh-CN" altLang="en-US" sz="2000" b="1" dirty="0"/>
                </a:p>
              </p:txBody>
            </p:sp>
          </p:grpSp>
        </p:grpSp>
        <p:grpSp>
          <p:nvGrpSpPr>
            <p:cNvPr id="5" name="íślïďê"/>
            <p:cNvGrpSpPr/>
            <p:nvPr/>
          </p:nvGrpSpPr>
          <p:grpSpPr>
            <a:xfrm>
              <a:off x="1729607" y="4013200"/>
              <a:ext cx="3354957" cy="1836706"/>
              <a:chOff x="1729607" y="4013200"/>
              <a:chExt cx="3354957" cy="1836706"/>
            </a:xfrm>
          </p:grpSpPr>
          <p:grpSp>
            <p:nvGrpSpPr>
              <p:cNvPr id="30" name="íṥ1ïḑe"/>
              <p:cNvGrpSpPr/>
              <p:nvPr/>
            </p:nvGrpSpPr>
            <p:grpSpPr>
              <a:xfrm>
                <a:off x="4397176" y="4013200"/>
                <a:ext cx="687388" cy="1566007"/>
                <a:chOff x="1685329" y="3530600"/>
                <a:chExt cx="687388" cy="1566007"/>
              </a:xfrm>
            </p:grpSpPr>
            <p:cxnSp>
              <p:nvCxnSpPr>
                <p:cNvPr id="34" name="直接连接符 33"/>
                <p:cNvCxnSpPr/>
                <p:nvPr/>
              </p:nvCxnSpPr>
              <p:spPr>
                <a:xfrm>
                  <a:off x="2016323" y="3530600"/>
                  <a:ext cx="0" cy="98266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îṧlïdè"/>
                <p:cNvGrpSpPr/>
                <p:nvPr/>
              </p:nvGrpSpPr>
              <p:grpSpPr>
                <a:xfrm>
                  <a:off x="1685329" y="4467957"/>
                  <a:ext cx="687388" cy="628650"/>
                  <a:chOff x="1784351" y="1890713"/>
                  <a:chExt cx="687388" cy="628650"/>
                </a:xfrm>
              </p:grpSpPr>
              <p:sp>
                <p:nvSpPr>
                  <p:cNvPr id="36" name="iṥlïḑé"/>
                  <p:cNvSpPr/>
                  <p:nvPr/>
                </p:nvSpPr>
                <p:spPr bwMode="auto">
                  <a:xfrm>
                    <a:off x="1784351" y="1890713"/>
                    <a:ext cx="687388" cy="628650"/>
                  </a:xfrm>
                  <a:custGeom>
                    <a:avLst/>
                    <a:gdLst>
                      <a:gd name="T0" fmla="*/ 107 w 111"/>
                      <a:gd name="T1" fmla="*/ 38 h 101"/>
                      <a:gd name="T2" fmla="*/ 91 w 111"/>
                      <a:gd name="T3" fmla="*/ 12 h 101"/>
                      <a:gd name="T4" fmla="*/ 71 w 111"/>
                      <a:gd name="T5" fmla="*/ 0 h 101"/>
                      <a:gd name="T6" fmla="*/ 40 w 111"/>
                      <a:gd name="T7" fmla="*/ 0 h 101"/>
                      <a:gd name="T8" fmla="*/ 19 w 111"/>
                      <a:gd name="T9" fmla="*/ 12 h 101"/>
                      <a:gd name="T10" fmla="*/ 4 w 111"/>
                      <a:gd name="T11" fmla="*/ 38 h 101"/>
                      <a:gd name="T12" fmla="*/ 4 w 111"/>
                      <a:gd name="T13" fmla="*/ 62 h 101"/>
                      <a:gd name="T14" fmla="*/ 19 w 111"/>
                      <a:gd name="T15" fmla="*/ 89 h 101"/>
                      <a:gd name="T16" fmla="*/ 40 w 111"/>
                      <a:gd name="T17" fmla="*/ 101 h 101"/>
                      <a:gd name="T18" fmla="*/ 71 w 111"/>
                      <a:gd name="T19" fmla="*/ 101 h 101"/>
                      <a:gd name="T20" fmla="*/ 91 w 111"/>
                      <a:gd name="T21" fmla="*/ 89 h 101"/>
                      <a:gd name="T22" fmla="*/ 107 w 111"/>
                      <a:gd name="T23" fmla="*/ 62 h 101"/>
                      <a:gd name="T24" fmla="*/ 107 w 111"/>
                      <a:gd name="T25" fmla="*/ 3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1" h="101">
                        <a:moveTo>
                          <a:pt x="107" y="38"/>
                        </a:moveTo>
                        <a:cubicBezTo>
                          <a:pt x="91" y="12"/>
                          <a:pt x="91" y="12"/>
                          <a:pt x="91" y="12"/>
                        </a:cubicBezTo>
                        <a:cubicBezTo>
                          <a:pt x="87" y="4"/>
                          <a:pt x="79" y="0"/>
                          <a:pt x="71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31" y="0"/>
                          <a:pt x="24" y="4"/>
                          <a:pt x="19" y="12"/>
                        </a:cubicBezTo>
                        <a:cubicBezTo>
                          <a:pt x="4" y="38"/>
                          <a:pt x="4" y="38"/>
                          <a:pt x="4" y="38"/>
                        </a:cubicBezTo>
                        <a:cubicBezTo>
                          <a:pt x="0" y="46"/>
                          <a:pt x="0" y="55"/>
                          <a:pt x="4" y="62"/>
                        </a:cubicBezTo>
                        <a:cubicBezTo>
                          <a:pt x="19" y="89"/>
                          <a:pt x="19" y="89"/>
                          <a:pt x="19" y="89"/>
                        </a:cubicBezTo>
                        <a:cubicBezTo>
                          <a:pt x="24" y="96"/>
                          <a:pt x="31" y="101"/>
                          <a:pt x="40" y="101"/>
                        </a:cubicBezTo>
                        <a:cubicBezTo>
                          <a:pt x="71" y="101"/>
                          <a:pt x="71" y="101"/>
                          <a:pt x="71" y="101"/>
                        </a:cubicBezTo>
                        <a:cubicBezTo>
                          <a:pt x="79" y="101"/>
                          <a:pt x="87" y="96"/>
                          <a:pt x="91" y="89"/>
                        </a:cubicBezTo>
                        <a:cubicBezTo>
                          <a:pt x="107" y="62"/>
                          <a:pt x="107" y="62"/>
                          <a:pt x="107" y="62"/>
                        </a:cubicBezTo>
                        <a:cubicBezTo>
                          <a:pt x="111" y="55"/>
                          <a:pt x="111" y="46"/>
                          <a:pt x="107" y="38"/>
                        </a:cubicBezTo>
                        <a:close/>
                      </a:path>
                    </a:pathLst>
                  </a:custGeom>
                  <a:solidFill>
                    <a:srgbClr val="235C6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îsḻiḍé"/>
                  <p:cNvSpPr/>
                  <p:nvPr/>
                </p:nvSpPr>
                <p:spPr bwMode="auto">
                  <a:xfrm>
                    <a:off x="1944411" y="2035145"/>
                    <a:ext cx="367268" cy="339784"/>
                  </a:xfrm>
                  <a:custGeom>
                    <a:avLst/>
                    <a:gdLst/>
                    <a:ahLst/>
                    <a:cxnLst>
                      <a:cxn ang="0">
                        <a:pos x="39" y="36"/>
                      </a:cxn>
                      <a:cxn ang="0">
                        <a:pos x="41" y="44"/>
                      </a:cxn>
                      <a:cxn ang="0">
                        <a:pos x="35" y="50"/>
                      </a:cxn>
                      <a:cxn ang="0">
                        <a:pos x="27" y="53"/>
                      </a:cxn>
                      <a:cxn ang="0">
                        <a:pos x="18" y="53"/>
                      </a:cxn>
                      <a:cxn ang="0">
                        <a:pos x="11" y="50"/>
                      </a:cxn>
                      <a:cxn ang="0">
                        <a:pos x="4" y="44"/>
                      </a:cxn>
                      <a:cxn ang="0">
                        <a:pos x="6" y="36"/>
                      </a:cxn>
                      <a:cxn ang="0">
                        <a:pos x="0" y="28"/>
                      </a:cxn>
                      <a:cxn ang="0">
                        <a:pos x="7" y="23"/>
                      </a:cxn>
                      <a:cxn ang="0">
                        <a:pos x="4" y="18"/>
                      </a:cxn>
                      <a:cxn ang="0">
                        <a:pos x="15" y="16"/>
                      </a:cxn>
                      <a:cxn ang="0">
                        <a:pos x="19" y="8"/>
                      </a:cxn>
                      <a:cxn ang="0">
                        <a:pos x="28" y="15"/>
                      </a:cxn>
                      <a:cxn ang="0">
                        <a:pos x="35" y="12"/>
                      </a:cxn>
                      <a:cxn ang="0">
                        <a:pos x="41" y="19"/>
                      </a:cxn>
                      <a:cxn ang="0">
                        <a:pos x="45" y="27"/>
                      </a:cxn>
                      <a:cxn ang="0">
                        <a:pos x="23" y="22"/>
                      </a:cxn>
                      <a:cxn ang="0">
                        <a:pos x="32" y="31"/>
                      </a:cxn>
                      <a:cxn ang="0">
                        <a:pos x="63" y="16"/>
                      </a:cxn>
                      <a:cxn ang="0">
                        <a:pos x="64" y="24"/>
                      </a:cxn>
                      <a:cxn ang="0">
                        <a:pos x="55" y="22"/>
                      </a:cxn>
                      <a:cxn ang="0">
                        <a:pos x="46" y="24"/>
                      </a:cxn>
                      <a:cxn ang="0">
                        <a:pos x="46" y="16"/>
                      </a:cxn>
                      <a:cxn ang="0">
                        <a:pos x="46" y="9"/>
                      </a:cxn>
                      <a:cxn ang="0">
                        <a:pos x="46" y="2"/>
                      </a:cxn>
                      <a:cxn ang="0">
                        <a:pos x="55" y="4"/>
                      </a:cxn>
                      <a:cxn ang="0">
                        <a:pos x="59" y="0"/>
                      </a:cxn>
                      <a:cxn ang="0">
                        <a:pos x="62" y="7"/>
                      </a:cxn>
                      <a:cxn ang="0">
                        <a:pos x="68" y="15"/>
                      </a:cxn>
                      <a:cxn ang="0">
                        <a:pos x="62" y="55"/>
                      </a:cxn>
                      <a:cxn ang="0">
                        <a:pos x="59" y="63"/>
                      </a:cxn>
                      <a:cxn ang="0">
                        <a:pos x="54" y="59"/>
                      </a:cxn>
                      <a:cxn ang="0">
                        <a:pos x="45" y="60"/>
                      </a:cxn>
                      <a:cxn ang="0">
                        <a:pos x="41" y="52"/>
                      </a:cxn>
                      <a:cxn ang="0">
                        <a:pos x="47" y="44"/>
                      </a:cxn>
                      <a:cxn ang="0">
                        <a:pos x="50" y="36"/>
                      </a:cxn>
                      <a:cxn ang="0">
                        <a:pos x="56" y="40"/>
                      </a:cxn>
                      <a:cxn ang="0">
                        <a:pos x="64" y="39"/>
                      </a:cxn>
                      <a:cxn ang="0">
                        <a:pos x="63" y="46"/>
                      </a:cxn>
                      <a:cxn ang="0">
                        <a:pos x="55" y="8"/>
                      </a:cxn>
                      <a:cxn ang="0">
                        <a:pos x="59" y="13"/>
                      </a:cxn>
                      <a:cxn ang="0">
                        <a:pos x="50" y="49"/>
                      </a:cxn>
                      <a:cxn ang="0">
                        <a:pos x="55" y="45"/>
                      </a:cxn>
                    </a:cxnLst>
                    <a:rect l="0" t="0" r="r" b="b"/>
                    <a:pathLst>
                      <a:path w="68" h="63">
                        <a:moveTo>
                          <a:pt x="45" y="35"/>
                        </a:moveTo>
                        <a:cubicBezTo>
                          <a:pt x="45" y="35"/>
                          <a:pt x="45" y="36"/>
                          <a:pt x="45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7"/>
                          <a:pt x="38" y="38"/>
                          <a:pt x="38" y="39"/>
                        </a:cubicBezTo>
                        <a:cubicBezTo>
                          <a:pt x="39" y="41"/>
                          <a:pt x="40" y="42"/>
                          <a:pt x="41" y="43"/>
                        </a:cubicBezTo>
                        <a:cubicBezTo>
                          <a:pt x="41" y="43"/>
                          <a:pt x="41" y="44"/>
                          <a:pt x="41" y="44"/>
                        </a:cubicBezTo>
                        <a:cubicBezTo>
                          <a:pt x="41" y="44"/>
                          <a:pt x="41" y="44"/>
                          <a:pt x="41" y="45"/>
                        </a:cubicBezTo>
                        <a:cubicBezTo>
                          <a:pt x="40" y="46"/>
                          <a:pt x="36" y="50"/>
                          <a:pt x="35" y="50"/>
                        </a:cubicBezTo>
                        <a:cubicBezTo>
                          <a:pt x="35" y="50"/>
                          <a:pt x="35" y="50"/>
                          <a:pt x="35" y="50"/>
                        </a:cubicBezTo>
                        <a:cubicBezTo>
                          <a:pt x="31" y="47"/>
                          <a:pt x="31" y="47"/>
                          <a:pt x="31" y="47"/>
                        </a:cubicBezTo>
                        <a:cubicBezTo>
                          <a:pt x="30" y="47"/>
                          <a:pt x="29" y="47"/>
                          <a:pt x="28" y="48"/>
                        </a:cubicBezTo>
                        <a:cubicBezTo>
                          <a:pt x="28" y="49"/>
                          <a:pt x="27" y="51"/>
                          <a:pt x="27" y="53"/>
                        </a:cubicBezTo>
                        <a:cubicBezTo>
                          <a:pt x="27" y="54"/>
                          <a:pt x="26" y="54"/>
                          <a:pt x="26" y="54"/>
                        </a:cubicBezTo>
                        <a:cubicBezTo>
                          <a:pt x="19" y="54"/>
                          <a:pt x="19" y="54"/>
                          <a:pt x="19" y="54"/>
                        </a:cubicBezTo>
                        <a:cubicBezTo>
                          <a:pt x="19" y="54"/>
                          <a:pt x="18" y="54"/>
                          <a:pt x="18" y="53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16" y="47"/>
                          <a:pt x="16" y="47"/>
                          <a:pt x="15" y="47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0" y="50"/>
                          <a:pt x="10" y="50"/>
                          <a:pt x="10" y="50"/>
                        </a:cubicBezTo>
                        <a:cubicBezTo>
                          <a:pt x="10" y="50"/>
                          <a:pt x="9" y="50"/>
                          <a:pt x="9" y="50"/>
                        </a:cubicBezTo>
                        <a:cubicBezTo>
                          <a:pt x="8" y="49"/>
                          <a:pt x="4" y="45"/>
                          <a:pt x="4" y="44"/>
                        </a:cubicBezTo>
                        <a:cubicBezTo>
                          <a:pt x="4" y="44"/>
                          <a:pt x="4" y="44"/>
                          <a:pt x="4" y="43"/>
                        </a:cubicBezTo>
                        <a:cubicBezTo>
                          <a:pt x="5" y="42"/>
                          <a:pt x="6" y="41"/>
                          <a:pt x="7" y="39"/>
                        </a:cubicBezTo>
                        <a:cubicBezTo>
                          <a:pt x="7" y="38"/>
                          <a:pt x="6" y="37"/>
                          <a:pt x="6" y="36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5"/>
                          <a:pt x="0" y="34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7"/>
                          <a:pt x="0" y="27"/>
                          <a:pt x="1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7" y="24"/>
                          <a:pt x="7" y="23"/>
                        </a:cubicBezTo>
                        <a:cubicBezTo>
                          <a:pt x="6" y="22"/>
                          <a:pt x="5" y="20"/>
                          <a:pt x="4" y="19"/>
                        </a:cubicBezTo>
                        <a:cubicBezTo>
                          <a:pt x="4" y="19"/>
                          <a:pt x="4" y="19"/>
                          <a:pt x="4" y="18"/>
                        </a:cubicBez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5" y="17"/>
                          <a:pt x="9" y="12"/>
                          <a:pt x="10" y="12"/>
                        </a:cubicBezTo>
                        <a:cubicBezTo>
                          <a:pt x="10" y="12"/>
                          <a:pt x="10" y="12"/>
                          <a:pt x="11" y="13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6" y="15"/>
                          <a:pt x="16" y="15"/>
                          <a:pt x="17" y="15"/>
                        </a:cubicBezTo>
                        <a:cubicBezTo>
                          <a:pt x="18" y="13"/>
                          <a:pt x="18" y="11"/>
                          <a:pt x="18" y="9"/>
                        </a:cubicBezTo>
                        <a:cubicBezTo>
                          <a:pt x="18" y="9"/>
                          <a:pt x="19" y="8"/>
                          <a:pt x="19" y="8"/>
                        </a:cubicBezTo>
                        <a:cubicBezTo>
                          <a:pt x="26" y="8"/>
                          <a:pt x="26" y="8"/>
                          <a:pt x="26" y="8"/>
                        </a:cubicBezTo>
                        <a:cubicBezTo>
                          <a:pt x="26" y="8"/>
                          <a:pt x="27" y="9"/>
                          <a:pt x="27" y="9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9" y="15"/>
                          <a:pt x="30" y="15"/>
                          <a:pt x="31" y="16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5" y="12"/>
                          <a:pt x="35" y="12"/>
                          <a:pt x="35" y="12"/>
                        </a:cubicBezTo>
                        <a:cubicBezTo>
                          <a:pt x="36" y="12"/>
                          <a:pt x="36" y="12"/>
                          <a:pt x="36" y="13"/>
                        </a:cubicBezTo>
                        <a:cubicBezTo>
                          <a:pt x="37" y="13"/>
                          <a:pt x="41" y="17"/>
                          <a:pt x="41" y="18"/>
                        </a:cubicBezTo>
                        <a:cubicBezTo>
                          <a:pt x="41" y="19"/>
                          <a:pt x="41" y="19"/>
                          <a:pt x="41" y="19"/>
                        </a:cubicBezTo>
                        <a:cubicBezTo>
                          <a:pt x="40" y="20"/>
                          <a:pt x="39" y="22"/>
                          <a:pt x="38" y="23"/>
                        </a:cubicBezTo>
                        <a:cubicBezTo>
                          <a:pt x="38" y="24"/>
                          <a:pt x="39" y="25"/>
                          <a:pt x="39" y="26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5" y="27"/>
                          <a:pt x="45" y="27"/>
                          <a:pt x="45" y="28"/>
                        </a:cubicBezTo>
                        <a:lnTo>
                          <a:pt x="45" y="35"/>
                        </a:lnTo>
                        <a:close/>
                        <a:moveTo>
                          <a:pt x="23" y="22"/>
                        </a:moveTo>
                        <a:cubicBezTo>
                          <a:pt x="18" y="22"/>
                          <a:pt x="13" y="26"/>
                          <a:pt x="13" y="31"/>
                        </a:cubicBezTo>
                        <a:cubicBezTo>
                          <a:pt x="13" y="36"/>
                          <a:pt x="18" y="40"/>
                          <a:pt x="23" y="40"/>
                        </a:cubicBezTo>
                        <a:cubicBezTo>
                          <a:pt x="28" y="40"/>
                          <a:pt x="32" y="36"/>
                          <a:pt x="32" y="31"/>
                        </a:cubicBezTo>
                        <a:cubicBezTo>
                          <a:pt x="32" y="26"/>
                          <a:pt x="28" y="22"/>
                          <a:pt x="23" y="22"/>
                        </a:cubicBezTo>
                        <a:close/>
                        <a:moveTo>
                          <a:pt x="68" y="15"/>
                        </a:moveTo>
                        <a:cubicBezTo>
                          <a:pt x="68" y="16"/>
                          <a:pt x="64" y="16"/>
                          <a:pt x="63" y="16"/>
                        </a:cubicBezTo>
                        <a:cubicBezTo>
                          <a:pt x="63" y="17"/>
                          <a:pt x="62" y="18"/>
                          <a:pt x="62" y="18"/>
                        </a:cubicBezTo>
                        <a:cubicBezTo>
                          <a:pt x="62" y="19"/>
                          <a:pt x="64" y="23"/>
                          <a:pt x="64" y="23"/>
                        </a:cubicBezTo>
                        <a:cubicBezTo>
                          <a:pt x="64" y="23"/>
                          <a:pt x="64" y="23"/>
                          <a:pt x="64" y="24"/>
                        </a:cubicBezTo>
                        <a:cubicBezTo>
                          <a:pt x="63" y="24"/>
                          <a:pt x="59" y="26"/>
                          <a:pt x="59" y="26"/>
                        </a:cubicBezTo>
                        <a:cubicBezTo>
                          <a:pt x="59" y="26"/>
                          <a:pt x="56" y="22"/>
                          <a:pt x="56" y="22"/>
                        </a:cubicBezTo>
                        <a:cubicBezTo>
                          <a:pt x="55" y="22"/>
                          <a:pt x="55" y="22"/>
                          <a:pt x="55" y="22"/>
                        </a:cubicBezTo>
                        <a:cubicBezTo>
                          <a:pt x="54" y="22"/>
                          <a:pt x="54" y="22"/>
                          <a:pt x="54" y="22"/>
                        </a:cubicBezTo>
                        <a:cubicBezTo>
                          <a:pt x="53" y="22"/>
                          <a:pt x="50" y="26"/>
                          <a:pt x="50" y="26"/>
                        </a:cubicBezTo>
                        <a:cubicBezTo>
                          <a:pt x="50" y="26"/>
                          <a:pt x="46" y="24"/>
                          <a:pt x="46" y="24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7" y="19"/>
                          <a:pt x="47" y="18"/>
                        </a:cubicBezTo>
                        <a:cubicBezTo>
                          <a:pt x="47" y="18"/>
                          <a:pt x="46" y="17"/>
                          <a:pt x="46" y="16"/>
                        </a:cubicBezTo>
                        <a:cubicBezTo>
                          <a:pt x="45" y="16"/>
                          <a:pt x="41" y="16"/>
                          <a:pt x="41" y="15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41" y="10"/>
                          <a:pt x="45" y="9"/>
                          <a:pt x="46" y="9"/>
                        </a:cubicBezTo>
                        <a:cubicBezTo>
                          <a:pt x="46" y="9"/>
                          <a:pt x="47" y="8"/>
                          <a:pt x="47" y="7"/>
                        </a:cubicBezTo>
                        <a:cubicBezTo>
                          <a:pt x="47" y="7"/>
                          <a:pt x="45" y="3"/>
                          <a:pt x="45" y="2"/>
                        </a:cubicBezTo>
                        <a:cubicBezTo>
                          <a:pt x="45" y="2"/>
                          <a:pt x="45" y="2"/>
                          <a:pt x="46" y="2"/>
                        </a:cubicBezTo>
                        <a:cubicBezTo>
                          <a:pt x="46" y="2"/>
                          <a:pt x="50" y="0"/>
                          <a:pt x="50" y="0"/>
                        </a:cubicBezTo>
                        <a:cubicBezTo>
                          <a:pt x="50" y="0"/>
                          <a:pt x="53" y="3"/>
                          <a:pt x="54" y="4"/>
                        </a:cubicBezTo>
                        <a:cubicBezTo>
                          <a:pt x="54" y="4"/>
                          <a:pt x="54" y="4"/>
                          <a:pt x="55" y="4"/>
                        </a:cubicBezTo>
                        <a:cubicBezTo>
                          <a:pt x="55" y="4"/>
                          <a:pt x="55" y="4"/>
                          <a:pt x="56" y="4"/>
                        </a:cubicBezTo>
                        <a:cubicBezTo>
                          <a:pt x="57" y="2"/>
                          <a:pt x="58" y="1"/>
                          <a:pt x="59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9" y="0"/>
                          <a:pt x="63" y="2"/>
                          <a:pt x="64" y="2"/>
                        </a:cubicBezTo>
                        <a:cubicBezTo>
                          <a:pt x="64" y="2"/>
                          <a:pt x="64" y="2"/>
                          <a:pt x="64" y="2"/>
                        </a:cubicBezTo>
                        <a:cubicBezTo>
                          <a:pt x="64" y="3"/>
                          <a:pt x="62" y="7"/>
                          <a:pt x="62" y="7"/>
                        </a:cubicBezTo>
                        <a:cubicBezTo>
                          <a:pt x="62" y="8"/>
                          <a:pt x="63" y="9"/>
                          <a:pt x="63" y="9"/>
                        </a:cubicBezTo>
                        <a:cubicBezTo>
                          <a:pt x="64" y="9"/>
                          <a:pt x="68" y="10"/>
                          <a:pt x="68" y="10"/>
                        </a:cubicBezTo>
                        <a:lnTo>
                          <a:pt x="68" y="15"/>
                        </a:lnTo>
                        <a:close/>
                        <a:moveTo>
                          <a:pt x="68" y="52"/>
                        </a:moveTo>
                        <a:cubicBezTo>
                          <a:pt x="68" y="52"/>
                          <a:pt x="64" y="53"/>
                          <a:pt x="63" y="53"/>
                        </a:cubicBezTo>
                        <a:cubicBezTo>
                          <a:pt x="63" y="54"/>
                          <a:pt x="62" y="54"/>
                          <a:pt x="62" y="55"/>
                        </a:cubicBezTo>
                        <a:cubicBezTo>
                          <a:pt x="62" y="56"/>
                          <a:pt x="64" y="59"/>
                          <a:pt x="64" y="60"/>
                        </a:cubicBezTo>
                        <a:cubicBezTo>
                          <a:pt x="64" y="60"/>
                          <a:pt x="64" y="60"/>
                          <a:pt x="64" y="60"/>
                        </a:cubicBezTo>
                        <a:cubicBezTo>
                          <a:pt x="63" y="60"/>
                          <a:pt x="59" y="63"/>
                          <a:pt x="59" y="63"/>
                        </a:cubicBezTo>
                        <a:cubicBezTo>
                          <a:pt x="59" y="63"/>
                          <a:pt x="56" y="59"/>
                          <a:pt x="56" y="59"/>
                        </a:cubicBezTo>
                        <a:cubicBezTo>
                          <a:pt x="55" y="59"/>
                          <a:pt x="55" y="59"/>
                          <a:pt x="55" y="59"/>
                        </a:cubicBezTo>
                        <a:cubicBezTo>
                          <a:pt x="54" y="59"/>
                          <a:pt x="54" y="59"/>
                          <a:pt x="54" y="59"/>
                        </a:cubicBezTo>
                        <a:cubicBezTo>
                          <a:pt x="53" y="59"/>
                          <a:pt x="50" y="63"/>
                          <a:pt x="50" y="63"/>
                        </a:cubicBezTo>
                        <a:cubicBezTo>
                          <a:pt x="50" y="63"/>
                          <a:pt x="46" y="60"/>
                          <a:pt x="46" y="60"/>
                        </a:cubicBezTo>
                        <a:cubicBezTo>
                          <a:pt x="45" y="60"/>
                          <a:pt x="45" y="60"/>
                          <a:pt x="45" y="60"/>
                        </a:cubicBezTo>
                        <a:cubicBezTo>
                          <a:pt x="45" y="59"/>
                          <a:pt x="47" y="56"/>
                          <a:pt x="47" y="55"/>
                        </a:cubicBezTo>
                        <a:cubicBezTo>
                          <a:pt x="47" y="54"/>
                          <a:pt x="46" y="54"/>
                          <a:pt x="46" y="53"/>
                        </a:cubicBezTo>
                        <a:cubicBezTo>
                          <a:pt x="45" y="53"/>
                          <a:pt x="41" y="52"/>
                          <a:pt x="41" y="52"/>
                        </a:cubicBezTo>
                        <a:cubicBezTo>
                          <a:pt x="41" y="47"/>
                          <a:pt x="41" y="47"/>
                          <a:pt x="41" y="47"/>
                        </a:cubicBezTo>
                        <a:cubicBezTo>
                          <a:pt x="41" y="46"/>
                          <a:pt x="45" y="46"/>
                          <a:pt x="46" y="46"/>
                        </a:cubicBezTo>
                        <a:cubicBezTo>
                          <a:pt x="46" y="45"/>
                          <a:pt x="47" y="45"/>
                          <a:pt x="47" y="44"/>
                        </a:cubicBezTo>
                        <a:cubicBezTo>
                          <a:pt x="47" y="43"/>
                          <a:pt x="45" y="40"/>
                          <a:pt x="45" y="39"/>
                        </a:cubicBezTo>
                        <a:cubicBezTo>
                          <a:pt x="45" y="39"/>
                          <a:pt x="45" y="39"/>
                          <a:pt x="46" y="39"/>
                        </a:cubicBezTo>
                        <a:cubicBezTo>
                          <a:pt x="46" y="39"/>
                          <a:pt x="50" y="36"/>
                          <a:pt x="50" y="36"/>
                        </a:cubicBezTo>
                        <a:cubicBezTo>
                          <a:pt x="50" y="36"/>
                          <a:pt x="53" y="40"/>
                          <a:pt x="54" y="40"/>
                        </a:cubicBezTo>
                        <a:cubicBezTo>
                          <a:pt x="54" y="40"/>
                          <a:pt x="54" y="40"/>
                          <a:pt x="55" y="40"/>
                        </a:cubicBezTo>
                        <a:cubicBezTo>
                          <a:pt x="55" y="40"/>
                          <a:pt x="55" y="40"/>
                          <a:pt x="56" y="40"/>
                        </a:cubicBezTo>
                        <a:cubicBezTo>
                          <a:pt x="57" y="39"/>
                          <a:pt x="58" y="38"/>
                          <a:pt x="59" y="36"/>
                        </a:cubicBezTo>
                        <a:cubicBezTo>
                          <a:pt x="59" y="36"/>
                          <a:pt x="59" y="36"/>
                          <a:pt x="59" y="36"/>
                        </a:cubicBezTo>
                        <a:cubicBezTo>
                          <a:pt x="59" y="36"/>
                          <a:pt x="63" y="39"/>
                          <a:pt x="64" y="39"/>
                        </a:cubicBezTo>
                        <a:cubicBezTo>
                          <a:pt x="64" y="39"/>
                          <a:pt x="64" y="39"/>
                          <a:pt x="64" y="39"/>
                        </a:cubicBezTo>
                        <a:cubicBezTo>
                          <a:pt x="64" y="40"/>
                          <a:pt x="62" y="43"/>
                          <a:pt x="62" y="44"/>
                        </a:cubicBezTo>
                        <a:cubicBezTo>
                          <a:pt x="62" y="45"/>
                          <a:pt x="63" y="45"/>
                          <a:pt x="63" y="46"/>
                        </a:cubicBezTo>
                        <a:cubicBezTo>
                          <a:pt x="64" y="46"/>
                          <a:pt x="68" y="46"/>
                          <a:pt x="68" y="47"/>
                        </a:cubicBezTo>
                        <a:lnTo>
                          <a:pt x="68" y="52"/>
                        </a:lnTo>
                        <a:close/>
                        <a:moveTo>
                          <a:pt x="55" y="8"/>
                        </a:moveTo>
                        <a:cubicBezTo>
                          <a:pt x="52" y="8"/>
                          <a:pt x="50" y="10"/>
                          <a:pt x="50" y="13"/>
                        </a:cubicBezTo>
                        <a:cubicBezTo>
                          <a:pt x="50" y="15"/>
                          <a:pt x="52" y="17"/>
                          <a:pt x="55" y="17"/>
                        </a:cubicBezTo>
                        <a:cubicBezTo>
                          <a:pt x="57" y="17"/>
                          <a:pt x="59" y="15"/>
                          <a:pt x="59" y="13"/>
                        </a:cubicBezTo>
                        <a:cubicBezTo>
                          <a:pt x="59" y="10"/>
                          <a:pt x="57" y="8"/>
                          <a:pt x="55" y="8"/>
                        </a:cubicBezTo>
                        <a:close/>
                        <a:moveTo>
                          <a:pt x="55" y="45"/>
                        </a:moveTo>
                        <a:cubicBezTo>
                          <a:pt x="52" y="45"/>
                          <a:pt x="50" y="47"/>
                          <a:pt x="50" y="49"/>
                        </a:cubicBezTo>
                        <a:cubicBezTo>
                          <a:pt x="50" y="52"/>
                          <a:pt x="52" y="54"/>
                          <a:pt x="55" y="54"/>
                        </a:cubicBezTo>
                        <a:cubicBezTo>
                          <a:pt x="57" y="54"/>
                          <a:pt x="59" y="52"/>
                          <a:pt x="59" y="49"/>
                        </a:cubicBezTo>
                        <a:cubicBezTo>
                          <a:pt x="59" y="47"/>
                          <a:pt x="57" y="45"/>
                          <a:pt x="55" y="4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 lnSpcReduction="10000"/>
                  </a:bodyPr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1" name="î$1íďé"/>
              <p:cNvGrpSpPr/>
              <p:nvPr/>
            </p:nvGrpSpPr>
            <p:grpSpPr>
              <a:xfrm>
                <a:off x="1729607" y="4742835"/>
                <a:ext cx="2556368" cy="1107071"/>
                <a:chOff x="4259265" y="1981584"/>
                <a:chExt cx="2214562" cy="1107071"/>
              </a:xfrm>
            </p:grpSpPr>
            <p:sp>
              <p:nvSpPr>
                <p:cNvPr id="32" name="ïṣḷïḋe"/>
                <p:cNvSpPr txBox="1"/>
                <p:nvPr/>
              </p:nvSpPr>
              <p:spPr>
                <a:xfrm>
                  <a:off x="4259265" y="2489415"/>
                  <a:ext cx="2214562" cy="59924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3" name="íṥḷïḋe"/>
                <p:cNvSpPr/>
                <p:nvPr/>
              </p:nvSpPr>
              <p:spPr>
                <a:xfrm>
                  <a:off x="4259265" y="1981584"/>
                  <a:ext cx="2214562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r"/>
                  <a:r>
                    <a:rPr lang="en-US" altLang="zh-CN" sz="2000" b="1" dirty="0"/>
                    <a:t>Text here</a:t>
                  </a:r>
                  <a:endParaRPr lang="zh-CN" altLang="en-US" sz="2000" b="1" dirty="0"/>
                </a:p>
              </p:txBody>
            </p:sp>
          </p:grpSp>
        </p:grpSp>
        <p:grpSp>
          <p:nvGrpSpPr>
            <p:cNvPr id="6" name="isḷïďê"/>
            <p:cNvGrpSpPr/>
            <p:nvPr/>
          </p:nvGrpSpPr>
          <p:grpSpPr>
            <a:xfrm>
              <a:off x="7108229" y="1560513"/>
              <a:ext cx="687388" cy="1611313"/>
              <a:chOff x="1685329" y="1560513"/>
              <a:chExt cx="687388" cy="1611313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2016323" y="2189163"/>
                <a:ext cx="0" cy="98266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íSlídé"/>
              <p:cNvGrpSpPr/>
              <p:nvPr/>
            </p:nvGrpSpPr>
            <p:grpSpPr>
              <a:xfrm>
                <a:off x="1685329" y="1560513"/>
                <a:ext cx="687388" cy="628650"/>
                <a:chOff x="1784351" y="1890713"/>
                <a:chExt cx="687388" cy="628650"/>
              </a:xfrm>
            </p:grpSpPr>
            <p:sp>
              <p:nvSpPr>
                <p:cNvPr id="28" name="îṣļïḋé"/>
                <p:cNvSpPr/>
                <p:nvPr/>
              </p:nvSpPr>
              <p:spPr bwMode="auto">
                <a:xfrm>
                  <a:off x="1784351" y="1890713"/>
                  <a:ext cx="687388" cy="628650"/>
                </a:xfrm>
                <a:custGeom>
                  <a:avLst/>
                  <a:gdLst>
                    <a:gd name="T0" fmla="*/ 107 w 111"/>
                    <a:gd name="T1" fmla="*/ 38 h 101"/>
                    <a:gd name="T2" fmla="*/ 91 w 111"/>
                    <a:gd name="T3" fmla="*/ 12 h 101"/>
                    <a:gd name="T4" fmla="*/ 71 w 111"/>
                    <a:gd name="T5" fmla="*/ 0 h 101"/>
                    <a:gd name="T6" fmla="*/ 40 w 111"/>
                    <a:gd name="T7" fmla="*/ 0 h 101"/>
                    <a:gd name="T8" fmla="*/ 19 w 111"/>
                    <a:gd name="T9" fmla="*/ 12 h 101"/>
                    <a:gd name="T10" fmla="*/ 4 w 111"/>
                    <a:gd name="T11" fmla="*/ 38 h 101"/>
                    <a:gd name="T12" fmla="*/ 4 w 111"/>
                    <a:gd name="T13" fmla="*/ 62 h 101"/>
                    <a:gd name="T14" fmla="*/ 19 w 111"/>
                    <a:gd name="T15" fmla="*/ 89 h 101"/>
                    <a:gd name="T16" fmla="*/ 40 w 111"/>
                    <a:gd name="T17" fmla="*/ 101 h 101"/>
                    <a:gd name="T18" fmla="*/ 71 w 111"/>
                    <a:gd name="T19" fmla="*/ 101 h 101"/>
                    <a:gd name="T20" fmla="*/ 91 w 111"/>
                    <a:gd name="T21" fmla="*/ 89 h 101"/>
                    <a:gd name="T22" fmla="*/ 107 w 111"/>
                    <a:gd name="T23" fmla="*/ 62 h 101"/>
                    <a:gd name="T24" fmla="*/ 107 w 111"/>
                    <a:gd name="T25" fmla="*/ 3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101">
                      <a:moveTo>
                        <a:pt x="107" y="38"/>
                      </a:move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7" y="4"/>
                        <a:pt x="79" y="0"/>
                        <a:pt x="7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1" y="0"/>
                        <a:pt x="24" y="4"/>
                        <a:pt x="19" y="12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0" y="46"/>
                        <a:pt x="0" y="55"/>
                        <a:pt x="4" y="62"/>
                      </a:cubicBezTo>
                      <a:cubicBezTo>
                        <a:pt x="19" y="89"/>
                        <a:pt x="19" y="89"/>
                        <a:pt x="19" y="89"/>
                      </a:cubicBezTo>
                      <a:cubicBezTo>
                        <a:pt x="24" y="96"/>
                        <a:pt x="31" y="101"/>
                        <a:pt x="40" y="101"/>
                      </a:cubicBezTo>
                      <a:cubicBezTo>
                        <a:pt x="71" y="101"/>
                        <a:pt x="71" y="101"/>
                        <a:pt x="71" y="101"/>
                      </a:cubicBezTo>
                      <a:cubicBezTo>
                        <a:pt x="79" y="101"/>
                        <a:pt x="87" y="96"/>
                        <a:pt x="91" y="89"/>
                      </a:cubicBezTo>
                      <a:cubicBezTo>
                        <a:pt x="107" y="62"/>
                        <a:pt x="107" y="62"/>
                        <a:pt x="107" y="62"/>
                      </a:cubicBezTo>
                      <a:cubicBezTo>
                        <a:pt x="111" y="55"/>
                        <a:pt x="111" y="46"/>
                        <a:pt x="107" y="38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iŝlîďé"/>
                <p:cNvSpPr/>
                <p:nvPr/>
              </p:nvSpPr>
              <p:spPr bwMode="auto">
                <a:xfrm>
                  <a:off x="1944411" y="2035145"/>
                  <a:ext cx="367268" cy="339784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išļidê"/>
            <p:cNvGrpSpPr/>
            <p:nvPr/>
          </p:nvGrpSpPr>
          <p:grpSpPr>
            <a:xfrm>
              <a:off x="7823896" y="1370745"/>
              <a:ext cx="2556368" cy="1107071"/>
              <a:chOff x="4259265" y="1981584"/>
              <a:chExt cx="2214562" cy="1107071"/>
            </a:xfrm>
          </p:grpSpPr>
          <p:sp>
            <p:nvSpPr>
              <p:cNvPr id="24" name="ï$ḷíḑe"/>
              <p:cNvSpPr txBox="1"/>
              <p:nvPr/>
            </p:nvSpPr>
            <p:spPr>
              <a:xfrm>
                <a:off x="4259265" y="2489415"/>
                <a:ext cx="2214562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25" name="íSļíḓè"/>
              <p:cNvSpPr/>
              <p:nvPr/>
            </p:nvSpPr>
            <p:spPr>
              <a:xfrm>
                <a:off x="4259265" y="1981584"/>
                <a:ext cx="2214562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</p:grpSp>
        <p:grpSp>
          <p:nvGrpSpPr>
            <p:cNvPr id="8" name="íṡ1îḍé"/>
            <p:cNvGrpSpPr/>
            <p:nvPr/>
          </p:nvGrpSpPr>
          <p:grpSpPr>
            <a:xfrm>
              <a:off x="1685329" y="1560513"/>
              <a:ext cx="687388" cy="1611313"/>
              <a:chOff x="1685329" y="1560513"/>
              <a:chExt cx="687388" cy="161131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016323" y="2189163"/>
                <a:ext cx="0" cy="98266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ï$ľiḍé"/>
              <p:cNvGrpSpPr/>
              <p:nvPr/>
            </p:nvGrpSpPr>
            <p:grpSpPr>
              <a:xfrm>
                <a:off x="1685329" y="1560513"/>
                <a:ext cx="687388" cy="628650"/>
                <a:chOff x="1784351" y="1890713"/>
                <a:chExt cx="687388" cy="628650"/>
              </a:xfrm>
            </p:grpSpPr>
            <p:sp>
              <p:nvSpPr>
                <p:cNvPr id="22" name="îşlîďe"/>
                <p:cNvSpPr/>
                <p:nvPr/>
              </p:nvSpPr>
              <p:spPr bwMode="auto">
                <a:xfrm>
                  <a:off x="1784351" y="1890713"/>
                  <a:ext cx="687388" cy="628650"/>
                </a:xfrm>
                <a:custGeom>
                  <a:avLst/>
                  <a:gdLst>
                    <a:gd name="T0" fmla="*/ 107 w 111"/>
                    <a:gd name="T1" fmla="*/ 38 h 101"/>
                    <a:gd name="T2" fmla="*/ 91 w 111"/>
                    <a:gd name="T3" fmla="*/ 12 h 101"/>
                    <a:gd name="T4" fmla="*/ 71 w 111"/>
                    <a:gd name="T5" fmla="*/ 0 h 101"/>
                    <a:gd name="T6" fmla="*/ 40 w 111"/>
                    <a:gd name="T7" fmla="*/ 0 h 101"/>
                    <a:gd name="T8" fmla="*/ 19 w 111"/>
                    <a:gd name="T9" fmla="*/ 12 h 101"/>
                    <a:gd name="T10" fmla="*/ 4 w 111"/>
                    <a:gd name="T11" fmla="*/ 38 h 101"/>
                    <a:gd name="T12" fmla="*/ 4 w 111"/>
                    <a:gd name="T13" fmla="*/ 62 h 101"/>
                    <a:gd name="T14" fmla="*/ 19 w 111"/>
                    <a:gd name="T15" fmla="*/ 89 h 101"/>
                    <a:gd name="T16" fmla="*/ 40 w 111"/>
                    <a:gd name="T17" fmla="*/ 101 h 101"/>
                    <a:gd name="T18" fmla="*/ 71 w 111"/>
                    <a:gd name="T19" fmla="*/ 101 h 101"/>
                    <a:gd name="T20" fmla="*/ 91 w 111"/>
                    <a:gd name="T21" fmla="*/ 89 h 101"/>
                    <a:gd name="T22" fmla="*/ 107 w 111"/>
                    <a:gd name="T23" fmla="*/ 62 h 101"/>
                    <a:gd name="T24" fmla="*/ 107 w 111"/>
                    <a:gd name="T25" fmla="*/ 3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101">
                      <a:moveTo>
                        <a:pt x="107" y="38"/>
                      </a:move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7" y="4"/>
                        <a:pt x="79" y="0"/>
                        <a:pt x="7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1" y="0"/>
                        <a:pt x="24" y="4"/>
                        <a:pt x="19" y="12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0" y="46"/>
                        <a:pt x="0" y="55"/>
                        <a:pt x="4" y="62"/>
                      </a:cubicBezTo>
                      <a:cubicBezTo>
                        <a:pt x="19" y="89"/>
                        <a:pt x="19" y="89"/>
                        <a:pt x="19" y="89"/>
                      </a:cubicBezTo>
                      <a:cubicBezTo>
                        <a:pt x="24" y="96"/>
                        <a:pt x="31" y="101"/>
                        <a:pt x="40" y="101"/>
                      </a:cubicBezTo>
                      <a:cubicBezTo>
                        <a:pt x="71" y="101"/>
                        <a:pt x="71" y="101"/>
                        <a:pt x="71" y="101"/>
                      </a:cubicBezTo>
                      <a:cubicBezTo>
                        <a:pt x="79" y="101"/>
                        <a:pt x="87" y="96"/>
                        <a:pt x="91" y="89"/>
                      </a:cubicBezTo>
                      <a:cubicBezTo>
                        <a:pt x="107" y="62"/>
                        <a:pt x="107" y="62"/>
                        <a:pt x="107" y="62"/>
                      </a:cubicBezTo>
                      <a:cubicBezTo>
                        <a:pt x="111" y="55"/>
                        <a:pt x="111" y="46"/>
                        <a:pt x="107" y="38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îṩliḋê"/>
                <p:cNvSpPr/>
                <p:nvPr/>
              </p:nvSpPr>
              <p:spPr bwMode="auto">
                <a:xfrm>
                  <a:off x="1944411" y="2035145"/>
                  <a:ext cx="367268" cy="339784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ïSľîďé"/>
            <p:cNvGrpSpPr/>
            <p:nvPr/>
          </p:nvGrpSpPr>
          <p:grpSpPr>
            <a:xfrm>
              <a:off x="2400996" y="1370745"/>
              <a:ext cx="2556368" cy="1107071"/>
              <a:chOff x="4259265" y="1981584"/>
              <a:chExt cx="2214562" cy="1107071"/>
            </a:xfrm>
          </p:grpSpPr>
          <p:sp>
            <p:nvSpPr>
              <p:cNvPr id="18" name="iṣḻíďé"/>
              <p:cNvSpPr txBox="1"/>
              <p:nvPr/>
            </p:nvSpPr>
            <p:spPr>
              <a:xfrm>
                <a:off x="4259265" y="2489415"/>
                <a:ext cx="2214562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19" name="ísḷide"/>
              <p:cNvSpPr/>
              <p:nvPr/>
            </p:nvSpPr>
            <p:spPr>
              <a:xfrm>
                <a:off x="4259265" y="1981584"/>
                <a:ext cx="2214562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673099" y="3598793"/>
              <a:ext cx="10845800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íşḻîḋe"/>
            <p:cNvSpPr/>
            <p:nvPr/>
          </p:nvSpPr>
          <p:spPr bwMode="auto">
            <a:xfrm>
              <a:off x="6096794" y="3065448"/>
              <a:ext cx="2705929" cy="532605"/>
            </a:xfrm>
            <a:custGeom>
              <a:avLst/>
              <a:gdLst>
                <a:gd name="T0" fmla="*/ 428 w 468"/>
                <a:gd name="T1" fmla="*/ 30 h 92"/>
                <a:gd name="T2" fmla="*/ 277 w 468"/>
                <a:gd name="T3" fmla="*/ 30 h 92"/>
                <a:gd name="T4" fmla="*/ 263 w 468"/>
                <a:gd name="T5" fmla="*/ 24 h 92"/>
                <a:gd name="T6" fmla="*/ 248 w 468"/>
                <a:gd name="T7" fmla="*/ 8 h 92"/>
                <a:gd name="T8" fmla="*/ 220 w 468"/>
                <a:gd name="T9" fmla="*/ 8 h 92"/>
                <a:gd name="T10" fmla="*/ 205 w 468"/>
                <a:gd name="T11" fmla="*/ 24 h 92"/>
                <a:gd name="T12" fmla="*/ 191 w 468"/>
                <a:gd name="T13" fmla="*/ 30 h 92"/>
                <a:gd name="T14" fmla="*/ 40 w 468"/>
                <a:gd name="T15" fmla="*/ 30 h 92"/>
                <a:gd name="T16" fmla="*/ 0 w 468"/>
                <a:gd name="T17" fmla="*/ 70 h 92"/>
                <a:gd name="T18" fmla="*/ 0 w 468"/>
                <a:gd name="T19" fmla="*/ 92 h 92"/>
                <a:gd name="T20" fmla="*/ 468 w 468"/>
                <a:gd name="T21" fmla="*/ 92 h 92"/>
                <a:gd name="T22" fmla="*/ 468 w 468"/>
                <a:gd name="T23" fmla="*/ 70 h 92"/>
                <a:gd name="T24" fmla="*/ 428 w 468"/>
                <a:gd name="T25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92">
                  <a:moveTo>
                    <a:pt x="428" y="30"/>
                  </a:moveTo>
                  <a:cubicBezTo>
                    <a:pt x="277" y="30"/>
                    <a:pt x="277" y="30"/>
                    <a:pt x="277" y="30"/>
                  </a:cubicBezTo>
                  <a:cubicBezTo>
                    <a:pt x="271" y="30"/>
                    <a:pt x="266" y="27"/>
                    <a:pt x="263" y="24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0" y="0"/>
                    <a:pt x="228" y="0"/>
                    <a:pt x="220" y="8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2" y="27"/>
                    <a:pt x="197" y="30"/>
                    <a:pt x="19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18" y="30"/>
                    <a:pt x="0" y="48"/>
                    <a:pt x="0" y="7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8" y="70"/>
                    <a:pt x="468" y="70"/>
                    <a:pt x="468" y="70"/>
                  </a:cubicBezTo>
                  <a:cubicBezTo>
                    <a:pt x="468" y="48"/>
                    <a:pt x="450" y="30"/>
                    <a:pt x="428" y="30"/>
                  </a:cubicBezTo>
                  <a:close/>
                </a:path>
              </a:pathLst>
            </a:custGeom>
            <a:solidFill>
              <a:srgbClr val="235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2" name="îṡḷíḍè"/>
            <p:cNvSpPr/>
            <p:nvPr/>
          </p:nvSpPr>
          <p:spPr bwMode="auto">
            <a:xfrm>
              <a:off x="3386427" y="3598053"/>
              <a:ext cx="2710367" cy="534085"/>
            </a:xfrm>
            <a:custGeom>
              <a:avLst/>
              <a:gdLst>
                <a:gd name="T0" fmla="*/ 0 w 469"/>
                <a:gd name="T1" fmla="*/ 0 h 92"/>
                <a:gd name="T2" fmla="*/ 0 w 469"/>
                <a:gd name="T3" fmla="*/ 22 h 92"/>
                <a:gd name="T4" fmla="*/ 41 w 469"/>
                <a:gd name="T5" fmla="*/ 62 h 92"/>
                <a:gd name="T6" fmla="*/ 192 w 469"/>
                <a:gd name="T7" fmla="*/ 62 h 92"/>
                <a:gd name="T8" fmla="*/ 206 w 469"/>
                <a:gd name="T9" fmla="*/ 68 h 92"/>
                <a:gd name="T10" fmla="*/ 221 w 469"/>
                <a:gd name="T11" fmla="*/ 84 h 92"/>
                <a:gd name="T12" fmla="*/ 249 w 469"/>
                <a:gd name="T13" fmla="*/ 84 h 92"/>
                <a:gd name="T14" fmla="*/ 263 w 469"/>
                <a:gd name="T15" fmla="*/ 68 h 92"/>
                <a:gd name="T16" fmla="*/ 277 w 469"/>
                <a:gd name="T17" fmla="*/ 62 h 92"/>
                <a:gd name="T18" fmla="*/ 429 w 469"/>
                <a:gd name="T19" fmla="*/ 62 h 92"/>
                <a:gd name="T20" fmla="*/ 469 w 469"/>
                <a:gd name="T21" fmla="*/ 22 h 92"/>
                <a:gd name="T22" fmla="*/ 469 w 469"/>
                <a:gd name="T23" fmla="*/ 0 h 92"/>
                <a:gd name="T24" fmla="*/ 0 w 46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9" h="92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44"/>
                    <a:pt x="19" y="62"/>
                    <a:pt x="4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7" y="62"/>
                    <a:pt x="202" y="64"/>
                    <a:pt x="206" y="68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8" y="92"/>
                    <a:pt x="241" y="92"/>
                    <a:pt x="249" y="84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7" y="64"/>
                    <a:pt x="272" y="62"/>
                    <a:pt x="277" y="62"/>
                  </a:cubicBezTo>
                  <a:cubicBezTo>
                    <a:pt x="429" y="62"/>
                    <a:pt x="429" y="62"/>
                    <a:pt x="429" y="62"/>
                  </a:cubicBezTo>
                  <a:cubicBezTo>
                    <a:pt x="451" y="62"/>
                    <a:pt x="469" y="44"/>
                    <a:pt x="469" y="22"/>
                  </a:cubicBezTo>
                  <a:cubicBezTo>
                    <a:pt x="469" y="0"/>
                    <a:pt x="469" y="0"/>
                    <a:pt x="4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5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3" name="íṥḻidè"/>
            <p:cNvSpPr/>
            <p:nvPr/>
          </p:nvSpPr>
          <p:spPr bwMode="auto">
            <a:xfrm>
              <a:off x="8808641" y="3598053"/>
              <a:ext cx="2711847" cy="534085"/>
            </a:xfrm>
            <a:custGeom>
              <a:avLst/>
              <a:gdLst>
                <a:gd name="T0" fmla="*/ 0 w 469"/>
                <a:gd name="T1" fmla="*/ 0 h 92"/>
                <a:gd name="T2" fmla="*/ 0 w 469"/>
                <a:gd name="T3" fmla="*/ 22 h 92"/>
                <a:gd name="T4" fmla="*/ 41 w 469"/>
                <a:gd name="T5" fmla="*/ 62 h 92"/>
                <a:gd name="T6" fmla="*/ 192 w 469"/>
                <a:gd name="T7" fmla="*/ 62 h 92"/>
                <a:gd name="T8" fmla="*/ 206 w 469"/>
                <a:gd name="T9" fmla="*/ 68 h 92"/>
                <a:gd name="T10" fmla="*/ 221 w 469"/>
                <a:gd name="T11" fmla="*/ 84 h 92"/>
                <a:gd name="T12" fmla="*/ 248 w 469"/>
                <a:gd name="T13" fmla="*/ 84 h 92"/>
                <a:gd name="T14" fmla="*/ 263 w 469"/>
                <a:gd name="T15" fmla="*/ 68 h 92"/>
                <a:gd name="T16" fmla="*/ 277 w 469"/>
                <a:gd name="T17" fmla="*/ 62 h 92"/>
                <a:gd name="T18" fmla="*/ 428 w 469"/>
                <a:gd name="T19" fmla="*/ 62 h 92"/>
                <a:gd name="T20" fmla="*/ 469 w 469"/>
                <a:gd name="T21" fmla="*/ 22 h 92"/>
                <a:gd name="T22" fmla="*/ 469 w 469"/>
                <a:gd name="T23" fmla="*/ 0 h 92"/>
                <a:gd name="T24" fmla="*/ 0 w 46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9" h="92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44"/>
                    <a:pt x="18" y="62"/>
                    <a:pt x="4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7" y="62"/>
                    <a:pt x="202" y="64"/>
                    <a:pt x="206" y="68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8" y="92"/>
                    <a:pt x="241" y="92"/>
                    <a:pt x="248" y="84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7" y="64"/>
                    <a:pt x="272" y="62"/>
                    <a:pt x="277" y="62"/>
                  </a:cubicBezTo>
                  <a:cubicBezTo>
                    <a:pt x="428" y="62"/>
                    <a:pt x="428" y="62"/>
                    <a:pt x="428" y="62"/>
                  </a:cubicBezTo>
                  <a:cubicBezTo>
                    <a:pt x="451" y="62"/>
                    <a:pt x="469" y="44"/>
                    <a:pt x="469" y="22"/>
                  </a:cubicBezTo>
                  <a:cubicBezTo>
                    <a:pt x="469" y="0"/>
                    <a:pt x="469" y="0"/>
                    <a:pt x="4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5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4" name="íṣḻîdê"/>
            <p:cNvSpPr/>
            <p:nvPr/>
          </p:nvSpPr>
          <p:spPr bwMode="auto">
            <a:xfrm>
              <a:off x="6020595" y="3530600"/>
              <a:ext cx="153988" cy="1539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íslïďé"/>
            <p:cNvSpPr/>
            <p:nvPr/>
          </p:nvSpPr>
          <p:spPr bwMode="auto">
            <a:xfrm>
              <a:off x="8727319" y="3530600"/>
              <a:ext cx="153988" cy="1539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îṥḻiḋê"/>
            <p:cNvSpPr/>
            <p:nvPr/>
          </p:nvSpPr>
          <p:spPr bwMode="auto">
            <a:xfrm>
              <a:off x="673100" y="3065448"/>
              <a:ext cx="2711847" cy="532605"/>
            </a:xfrm>
            <a:custGeom>
              <a:avLst/>
              <a:gdLst>
                <a:gd name="T0" fmla="*/ 428 w 469"/>
                <a:gd name="T1" fmla="*/ 30 h 92"/>
                <a:gd name="T2" fmla="*/ 277 w 469"/>
                <a:gd name="T3" fmla="*/ 30 h 92"/>
                <a:gd name="T4" fmla="*/ 263 w 469"/>
                <a:gd name="T5" fmla="*/ 24 h 92"/>
                <a:gd name="T6" fmla="*/ 248 w 469"/>
                <a:gd name="T7" fmla="*/ 8 h 92"/>
                <a:gd name="T8" fmla="*/ 220 w 469"/>
                <a:gd name="T9" fmla="*/ 8 h 92"/>
                <a:gd name="T10" fmla="*/ 206 w 469"/>
                <a:gd name="T11" fmla="*/ 24 h 92"/>
                <a:gd name="T12" fmla="*/ 192 w 469"/>
                <a:gd name="T13" fmla="*/ 30 h 92"/>
                <a:gd name="T14" fmla="*/ 41 w 469"/>
                <a:gd name="T15" fmla="*/ 30 h 92"/>
                <a:gd name="T16" fmla="*/ 0 w 469"/>
                <a:gd name="T17" fmla="*/ 70 h 92"/>
                <a:gd name="T18" fmla="*/ 0 w 469"/>
                <a:gd name="T19" fmla="*/ 92 h 92"/>
                <a:gd name="T20" fmla="*/ 469 w 469"/>
                <a:gd name="T21" fmla="*/ 92 h 92"/>
                <a:gd name="T22" fmla="*/ 469 w 469"/>
                <a:gd name="T23" fmla="*/ 70 h 92"/>
                <a:gd name="T24" fmla="*/ 428 w 469"/>
                <a:gd name="T25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9" h="92">
                  <a:moveTo>
                    <a:pt x="428" y="30"/>
                  </a:moveTo>
                  <a:cubicBezTo>
                    <a:pt x="277" y="30"/>
                    <a:pt x="277" y="30"/>
                    <a:pt x="277" y="30"/>
                  </a:cubicBezTo>
                  <a:cubicBezTo>
                    <a:pt x="272" y="30"/>
                    <a:pt x="267" y="27"/>
                    <a:pt x="263" y="24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1" y="0"/>
                    <a:pt x="228" y="0"/>
                    <a:pt x="220" y="8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2" y="27"/>
                    <a:pt x="197" y="30"/>
                    <a:pt x="19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8" y="30"/>
                    <a:pt x="0" y="48"/>
                    <a:pt x="0" y="7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69" y="92"/>
                    <a:pt x="469" y="92"/>
                    <a:pt x="469" y="92"/>
                  </a:cubicBezTo>
                  <a:cubicBezTo>
                    <a:pt x="469" y="70"/>
                    <a:pt x="469" y="70"/>
                    <a:pt x="469" y="70"/>
                  </a:cubicBezTo>
                  <a:cubicBezTo>
                    <a:pt x="469" y="48"/>
                    <a:pt x="451" y="30"/>
                    <a:pt x="428" y="30"/>
                  </a:cubicBezTo>
                  <a:close/>
                </a:path>
              </a:pathLst>
            </a:custGeom>
            <a:solidFill>
              <a:srgbClr val="235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7" name="is1ïḑê"/>
            <p:cNvSpPr/>
            <p:nvPr/>
          </p:nvSpPr>
          <p:spPr bwMode="auto">
            <a:xfrm>
              <a:off x="3313871" y="3530600"/>
              <a:ext cx="153988" cy="1539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47" name="矩形 46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49" name="矩形 48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31058" y="1628606"/>
            <a:ext cx="6129884" cy="1862048"/>
            <a:chOff x="1939245" y="1628606"/>
            <a:chExt cx="6129884" cy="1862048"/>
          </a:xfrm>
        </p:grpSpPr>
        <p:sp>
          <p:nvSpPr>
            <p:cNvPr id="10" name="矩形 9"/>
            <p:cNvSpPr/>
            <p:nvPr/>
          </p:nvSpPr>
          <p:spPr>
            <a:xfrm>
              <a:off x="1939245" y="1628606"/>
              <a:ext cx="165942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输</a:t>
              </a:r>
              <a:endParaRPr lang="zh-CN" altLang="en-US" sz="115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97485" y="1897910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 flip="none" rotWithShape="1">
                    <a:gsLst>
                      <a:gs pos="0">
                        <a:srgbClr val="276671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入</a:t>
              </a:r>
              <a:endPara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95197" y="191478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>
                  <a:gradFill flip="none" rotWithShape="1"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您</a:t>
              </a:r>
              <a:endPara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06697" y="1914787"/>
              <a:ext cx="326243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的标题</a:t>
              </a:r>
              <a:endPara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04411" y="792480"/>
            <a:ext cx="3183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8932" y="3336021"/>
            <a:ext cx="613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276671"/>
                </a:solidFill>
              </a:rPr>
              <a:t>Enter your title  here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8" t="15" r="44022"/>
          <a:stretch>
            <a:fillRect/>
          </a:stretch>
        </p:blipFill>
        <p:spPr>
          <a:xfrm>
            <a:off x="9207906" y="1130300"/>
            <a:ext cx="2312583" cy="5012567"/>
          </a:xfrm>
          <a:custGeom>
            <a:avLst/>
            <a:gdLst>
              <a:gd name="connsiteX0" fmla="*/ 0 w 2312583"/>
              <a:gd name="connsiteY0" fmla="*/ 0 h 5012567"/>
              <a:gd name="connsiteX1" fmla="*/ 2312583 w 2312583"/>
              <a:gd name="connsiteY1" fmla="*/ 0 h 5012567"/>
              <a:gd name="connsiteX2" fmla="*/ 2312583 w 2312583"/>
              <a:gd name="connsiteY2" fmla="*/ 5012567 h 5012567"/>
              <a:gd name="connsiteX3" fmla="*/ 0 w 2312583"/>
              <a:gd name="connsiteY3" fmla="*/ 5012567 h 501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2583" h="5012567">
                <a:moveTo>
                  <a:pt x="0" y="0"/>
                </a:moveTo>
                <a:lnTo>
                  <a:pt x="2312583" y="0"/>
                </a:lnTo>
                <a:lnTo>
                  <a:pt x="2312583" y="5012567"/>
                </a:lnTo>
                <a:lnTo>
                  <a:pt x="0" y="5012567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" r="49148"/>
          <a:stretch>
            <a:fillRect/>
          </a:stretch>
        </p:blipFill>
        <p:spPr>
          <a:xfrm>
            <a:off x="6361912" y="2274565"/>
            <a:ext cx="2312583" cy="3868302"/>
          </a:xfrm>
          <a:custGeom>
            <a:avLst/>
            <a:gdLst>
              <a:gd name="connsiteX0" fmla="*/ 0 w 2312583"/>
              <a:gd name="connsiteY0" fmla="*/ 0 h 3868302"/>
              <a:gd name="connsiteX1" fmla="*/ 2312583 w 2312583"/>
              <a:gd name="connsiteY1" fmla="*/ 0 h 3868302"/>
              <a:gd name="connsiteX2" fmla="*/ 2312583 w 2312583"/>
              <a:gd name="connsiteY2" fmla="*/ 3868302 h 3868302"/>
              <a:gd name="connsiteX3" fmla="*/ 0 w 2312583"/>
              <a:gd name="connsiteY3" fmla="*/ 3868302 h 386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2583" h="3868302">
                <a:moveTo>
                  <a:pt x="0" y="0"/>
                </a:moveTo>
                <a:lnTo>
                  <a:pt x="2312583" y="0"/>
                </a:lnTo>
                <a:lnTo>
                  <a:pt x="2312583" y="3868302"/>
                </a:lnTo>
                <a:lnTo>
                  <a:pt x="0" y="3868302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58"/>
          <a:stretch>
            <a:fillRect/>
          </a:stretch>
        </p:blipFill>
        <p:spPr>
          <a:xfrm>
            <a:off x="3515920" y="2720329"/>
            <a:ext cx="2312582" cy="3423295"/>
          </a:xfrm>
          <a:custGeom>
            <a:avLst/>
            <a:gdLst>
              <a:gd name="connsiteX0" fmla="*/ 0 w 2312582"/>
              <a:gd name="connsiteY0" fmla="*/ 0 h 3423295"/>
              <a:gd name="connsiteX1" fmla="*/ 2312582 w 2312582"/>
              <a:gd name="connsiteY1" fmla="*/ 0 h 3423295"/>
              <a:gd name="connsiteX2" fmla="*/ 2312582 w 2312582"/>
              <a:gd name="connsiteY2" fmla="*/ 3423295 h 3423295"/>
              <a:gd name="connsiteX3" fmla="*/ 0 w 2312582"/>
              <a:gd name="connsiteY3" fmla="*/ 3423295 h 342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2582" h="3423295">
                <a:moveTo>
                  <a:pt x="0" y="0"/>
                </a:moveTo>
                <a:lnTo>
                  <a:pt x="2312582" y="0"/>
                </a:lnTo>
                <a:lnTo>
                  <a:pt x="2312582" y="3423295"/>
                </a:lnTo>
                <a:lnTo>
                  <a:pt x="0" y="3423295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5"/>
          <a:stretch>
            <a:fillRect/>
          </a:stretch>
        </p:blipFill>
        <p:spPr>
          <a:xfrm>
            <a:off x="669926" y="3166095"/>
            <a:ext cx="2312583" cy="2977529"/>
          </a:xfrm>
          <a:custGeom>
            <a:avLst/>
            <a:gdLst>
              <a:gd name="connsiteX0" fmla="*/ 0 w 2312583"/>
              <a:gd name="connsiteY0" fmla="*/ 0 h 2977529"/>
              <a:gd name="connsiteX1" fmla="*/ 2312583 w 2312583"/>
              <a:gd name="connsiteY1" fmla="*/ 0 h 2977529"/>
              <a:gd name="connsiteX2" fmla="*/ 2312583 w 2312583"/>
              <a:gd name="connsiteY2" fmla="*/ 2977529 h 2977529"/>
              <a:gd name="connsiteX3" fmla="*/ 0 w 2312583"/>
              <a:gd name="connsiteY3" fmla="*/ 2977529 h 297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2583" h="2977529">
                <a:moveTo>
                  <a:pt x="0" y="0"/>
                </a:moveTo>
                <a:lnTo>
                  <a:pt x="2312583" y="0"/>
                </a:lnTo>
                <a:lnTo>
                  <a:pt x="2312583" y="2977529"/>
                </a:lnTo>
                <a:lnTo>
                  <a:pt x="0" y="2977529"/>
                </a:lnTo>
                <a:close/>
              </a:path>
            </a:pathLst>
          </a:custGeom>
        </p:spPr>
      </p:pic>
      <p:sp>
        <p:nvSpPr>
          <p:cNvPr id="8" name="ïs1îḓè"/>
          <p:cNvSpPr txBox="1"/>
          <p:nvPr/>
        </p:nvSpPr>
        <p:spPr>
          <a:xfrm>
            <a:off x="673099" y="1130300"/>
            <a:ext cx="10845800" cy="5819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Unified fonts make reading more fluent.</a:t>
            </a:r>
          </a:p>
        </p:txBody>
      </p:sp>
      <p:sp>
        <p:nvSpPr>
          <p:cNvPr id="9" name="îsḻíďe"/>
          <p:cNvSpPr txBox="1"/>
          <p:nvPr/>
        </p:nvSpPr>
        <p:spPr>
          <a:xfrm>
            <a:off x="673101" y="1712226"/>
            <a:ext cx="10845796" cy="5944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Theme color makes PPT more convenient to change.</a:t>
            </a:r>
          </a:p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Adjust the spacing to adapt to Chinese typesetting, use the reference line in PPT.</a:t>
            </a:r>
          </a:p>
        </p:txBody>
      </p:sp>
      <p:sp>
        <p:nvSpPr>
          <p:cNvPr id="10" name="išļîḋé"/>
          <p:cNvSpPr/>
          <p:nvPr/>
        </p:nvSpPr>
        <p:spPr>
          <a:xfrm>
            <a:off x="6361912" y="5664200"/>
            <a:ext cx="2312583" cy="479424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/>
              <a:t>Text here</a:t>
            </a:r>
          </a:p>
        </p:txBody>
      </p:sp>
      <p:sp>
        <p:nvSpPr>
          <p:cNvPr id="11" name="ïsḷídé"/>
          <p:cNvSpPr/>
          <p:nvPr/>
        </p:nvSpPr>
        <p:spPr>
          <a:xfrm>
            <a:off x="9207905" y="5664200"/>
            <a:ext cx="2312583" cy="479424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/>
              <a:t>Text here</a:t>
            </a:r>
          </a:p>
        </p:txBody>
      </p:sp>
      <p:sp>
        <p:nvSpPr>
          <p:cNvPr id="12" name="î$ḻîḍê"/>
          <p:cNvSpPr/>
          <p:nvPr/>
        </p:nvSpPr>
        <p:spPr>
          <a:xfrm>
            <a:off x="669926" y="5664200"/>
            <a:ext cx="2312583" cy="479424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dirty="0"/>
              <a:t>Text here</a:t>
            </a:r>
            <a:endParaRPr dirty="0"/>
          </a:p>
        </p:txBody>
      </p:sp>
      <p:sp>
        <p:nvSpPr>
          <p:cNvPr id="13" name="išḻïde"/>
          <p:cNvSpPr/>
          <p:nvPr/>
        </p:nvSpPr>
        <p:spPr>
          <a:xfrm>
            <a:off x="3515919" y="5664200"/>
            <a:ext cx="2312583" cy="479424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/>
              <a:t>Text here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25" name="矩形 24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eb33742-6f39-44d0-a119-3b0c35c4d8d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42888" y="1459168"/>
            <a:ext cx="9797283" cy="4705499"/>
            <a:chOff x="1242888" y="1459168"/>
            <a:chExt cx="9797283" cy="4705499"/>
          </a:xfrm>
        </p:grpSpPr>
        <p:sp>
          <p:nvSpPr>
            <p:cNvPr id="4" name="ïṥḷíďe"/>
            <p:cNvSpPr/>
            <p:nvPr/>
          </p:nvSpPr>
          <p:spPr>
            <a:xfrm>
              <a:off x="4604586" y="2906683"/>
              <a:ext cx="2982820" cy="2982821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Text here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iṣḷiḑé"/>
            <p:cNvGrpSpPr/>
            <p:nvPr/>
          </p:nvGrpSpPr>
          <p:grpSpPr>
            <a:xfrm>
              <a:off x="6415035" y="5018684"/>
              <a:ext cx="1104947" cy="1104945"/>
              <a:chOff x="6576163" y="4501153"/>
              <a:chExt cx="1104947" cy="1104945"/>
            </a:xfrm>
          </p:grpSpPr>
          <p:sp>
            <p:nvSpPr>
              <p:cNvPr id="33" name="îşḻîḑê"/>
              <p:cNvSpPr/>
              <p:nvPr/>
            </p:nvSpPr>
            <p:spPr>
              <a:xfrm>
                <a:off x="6576163" y="4501153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35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4" name="îŝľiḋe"/>
              <p:cNvSpPr/>
              <p:nvPr/>
            </p:nvSpPr>
            <p:spPr bwMode="auto">
              <a:xfrm>
                <a:off x="6812034" y="4737023"/>
                <a:ext cx="633204" cy="633204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6" name="íšliďè"/>
            <p:cNvGrpSpPr/>
            <p:nvPr/>
          </p:nvGrpSpPr>
          <p:grpSpPr>
            <a:xfrm>
              <a:off x="4672019" y="5038680"/>
              <a:ext cx="1104947" cy="1104945"/>
              <a:chOff x="4833147" y="4501153"/>
              <a:chExt cx="1104947" cy="1104945"/>
            </a:xfrm>
          </p:grpSpPr>
          <p:sp>
            <p:nvSpPr>
              <p:cNvPr id="31" name="íś1ídé"/>
              <p:cNvSpPr/>
              <p:nvPr/>
            </p:nvSpPr>
            <p:spPr>
              <a:xfrm>
                <a:off x="4833147" y="4501153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35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îşļiḋe"/>
              <p:cNvSpPr/>
              <p:nvPr/>
            </p:nvSpPr>
            <p:spPr bwMode="auto">
              <a:xfrm>
                <a:off x="5069018" y="4737023"/>
                <a:ext cx="633204" cy="633204"/>
              </a:xfrm>
              <a:custGeom>
                <a:avLst/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7" name="íṥḷîḍè"/>
            <p:cNvGrpSpPr/>
            <p:nvPr/>
          </p:nvGrpSpPr>
          <p:grpSpPr>
            <a:xfrm>
              <a:off x="4206858" y="3531311"/>
              <a:ext cx="1104947" cy="1104945"/>
              <a:chOff x="4367986" y="2993784"/>
              <a:chExt cx="1104947" cy="1104945"/>
            </a:xfrm>
          </p:grpSpPr>
          <p:sp>
            <p:nvSpPr>
              <p:cNvPr id="29" name="í$ḷîďê"/>
              <p:cNvSpPr/>
              <p:nvPr/>
            </p:nvSpPr>
            <p:spPr>
              <a:xfrm>
                <a:off x="4367986" y="2993784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35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ïṩlîďe"/>
              <p:cNvSpPr/>
              <p:nvPr/>
            </p:nvSpPr>
            <p:spPr bwMode="auto">
              <a:xfrm>
                <a:off x="4603857" y="3229654"/>
                <a:ext cx="633204" cy="633204"/>
              </a:xfrm>
              <a:custGeom>
                <a:avLst/>
                <a:gdLst>
                  <a:gd name="T0" fmla="*/ 0 w 236"/>
                  <a:gd name="T1" fmla="*/ 118 h 236"/>
                  <a:gd name="T2" fmla="*/ 236 w 236"/>
                  <a:gd name="T3" fmla="*/ 118 h 236"/>
                  <a:gd name="T4" fmla="*/ 150 w 236"/>
                  <a:gd name="T5" fmla="*/ 168 h 236"/>
                  <a:gd name="T6" fmla="*/ 128 w 236"/>
                  <a:gd name="T7" fmla="*/ 196 h 236"/>
                  <a:gd name="T8" fmla="*/ 125 w 236"/>
                  <a:gd name="T9" fmla="*/ 199 h 236"/>
                  <a:gd name="T10" fmla="*/ 111 w 236"/>
                  <a:gd name="T11" fmla="*/ 198 h 236"/>
                  <a:gd name="T12" fmla="*/ 110 w 236"/>
                  <a:gd name="T13" fmla="*/ 180 h 236"/>
                  <a:gd name="T14" fmla="*/ 90 w 236"/>
                  <a:gd name="T15" fmla="*/ 173 h 236"/>
                  <a:gd name="T16" fmla="*/ 79 w 236"/>
                  <a:gd name="T17" fmla="*/ 166 h 236"/>
                  <a:gd name="T18" fmla="*/ 78 w 236"/>
                  <a:gd name="T19" fmla="*/ 160 h 236"/>
                  <a:gd name="T20" fmla="*/ 89 w 236"/>
                  <a:gd name="T21" fmla="*/ 147 h 236"/>
                  <a:gd name="T22" fmla="*/ 91 w 236"/>
                  <a:gd name="T23" fmla="*/ 148 h 236"/>
                  <a:gd name="T24" fmla="*/ 119 w 236"/>
                  <a:gd name="T25" fmla="*/ 160 h 236"/>
                  <a:gd name="T26" fmla="*/ 137 w 236"/>
                  <a:gd name="T27" fmla="*/ 145 h 236"/>
                  <a:gd name="T28" fmla="*/ 133 w 236"/>
                  <a:gd name="T29" fmla="*/ 137 h 236"/>
                  <a:gd name="T30" fmla="*/ 122 w 236"/>
                  <a:gd name="T31" fmla="*/ 130 h 236"/>
                  <a:gd name="T32" fmla="*/ 109 w 236"/>
                  <a:gd name="T33" fmla="*/ 125 h 236"/>
                  <a:gd name="T34" fmla="*/ 98 w 236"/>
                  <a:gd name="T35" fmla="*/ 120 h 236"/>
                  <a:gd name="T36" fmla="*/ 89 w 236"/>
                  <a:gd name="T37" fmla="*/ 113 h 236"/>
                  <a:gd name="T38" fmla="*/ 82 w 236"/>
                  <a:gd name="T39" fmla="*/ 103 h 236"/>
                  <a:gd name="T40" fmla="*/ 79 w 236"/>
                  <a:gd name="T41" fmla="*/ 90 h 236"/>
                  <a:gd name="T42" fmla="*/ 110 w 236"/>
                  <a:gd name="T43" fmla="*/ 57 h 236"/>
                  <a:gd name="T44" fmla="*/ 111 w 236"/>
                  <a:gd name="T45" fmla="*/ 38 h 236"/>
                  <a:gd name="T46" fmla="*/ 125 w 236"/>
                  <a:gd name="T47" fmla="*/ 37 h 236"/>
                  <a:gd name="T48" fmla="*/ 128 w 236"/>
                  <a:gd name="T49" fmla="*/ 40 h 236"/>
                  <a:gd name="T50" fmla="*/ 137 w 236"/>
                  <a:gd name="T51" fmla="*/ 58 h 236"/>
                  <a:gd name="T52" fmla="*/ 151 w 236"/>
                  <a:gd name="T53" fmla="*/ 65 h 236"/>
                  <a:gd name="T54" fmla="*/ 155 w 236"/>
                  <a:gd name="T55" fmla="*/ 69 h 236"/>
                  <a:gd name="T56" fmla="*/ 149 w 236"/>
                  <a:gd name="T57" fmla="*/ 85 h 236"/>
                  <a:gd name="T58" fmla="*/ 144 w 236"/>
                  <a:gd name="T59" fmla="*/ 86 h 236"/>
                  <a:gd name="T60" fmla="*/ 140 w 236"/>
                  <a:gd name="T61" fmla="*/ 82 h 236"/>
                  <a:gd name="T62" fmla="*/ 128 w 236"/>
                  <a:gd name="T63" fmla="*/ 77 h 236"/>
                  <a:gd name="T64" fmla="*/ 107 w 236"/>
                  <a:gd name="T65" fmla="*/ 80 h 236"/>
                  <a:gd name="T66" fmla="*/ 102 w 236"/>
                  <a:gd name="T67" fmla="*/ 94 h 236"/>
                  <a:gd name="T68" fmla="*/ 108 w 236"/>
                  <a:gd name="T69" fmla="*/ 101 h 236"/>
                  <a:gd name="T70" fmla="*/ 118 w 236"/>
                  <a:gd name="T71" fmla="*/ 106 h 236"/>
                  <a:gd name="T72" fmla="*/ 132 w 236"/>
                  <a:gd name="T73" fmla="*/ 112 h 236"/>
                  <a:gd name="T74" fmla="*/ 145 w 236"/>
                  <a:gd name="T75" fmla="*/ 119 h 236"/>
                  <a:gd name="T76" fmla="*/ 155 w 236"/>
                  <a:gd name="T77" fmla="*/ 129 h 236"/>
                  <a:gd name="T78" fmla="*/ 159 w 236"/>
                  <a:gd name="T79" fmla="*/ 14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moveTo>
                      <a:pt x="150" y="168"/>
                    </a:moveTo>
                    <a:cubicBezTo>
                      <a:pt x="145" y="175"/>
                      <a:pt x="137" y="179"/>
                      <a:pt x="128" y="180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28" y="197"/>
                      <a:pt x="127" y="198"/>
                      <a:pt x="127" y="198"/>
                    </a:cubicBezTo>
                    <a:cubicBezTo>
                      <a:pt x="126" y="199"/>
                      <a:pt x="126" y="199"/>
                      <a:pt x="125" y="19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12" y="199"/>
                      <a:pt x="111" y="199"/>
                      <a:pt x="111" y="198"/>
                    </a:cubicBezTo>
                    <a:cubicBezTo>
                      <a:pt x="110" y="197"/>
                      <a:pt x="110" y="197"/>
                      <a:pt x="110" y="196"/>
                    </a:cubicBezTo>
                    <a:cubicBezTo>
                      <a:pt x="110" y="180"/>
                      <a:pt x="110" y="180"/>
                      <a:pt x="110" y="180"/>
                    </a:cubicBezTo>
                    <a:cubicBezTo>
                      <a:pt x="106" y="180"/>
                      <a:pt x="102" y="179"/>
                      <a:pt x="99" y="177"/>
                    </a:cubicBezTo>
                    <a:cubicBezTo>
                      <a:pt x="95" y="176"/>
                      <a:pt x="92" y="175"/>
                      <a:pt x="90" y="173"/>
                    </a:cubicBezTo>
                    <a:cubicBezTo>
                      <a:pt x="88" y="172"/>
                      <a:pt x="85" y="171"/>
                      <a:pt x="83" y="169"/>
                    </a:cubicBezTo>
                    <a:cubicBezTo>
                      <a:pt x="81" y="168"/>
                      <a:pt x="80" y="166"/>
                      <a:pt x="79" y="166"/>
                    </a:cubicBezTo>
                    <a:cubicBezTo>
                      <a:pt x="79" y="165"/>
                      <a:pt x="78" y="164"/>
                      <a:pt x="78" y="164"/>
                    </a:cubicBezTo>
                    <a:cubicBezTo>
                      <a:pt x="77" y="163"/>
                      <a:pt x="77" y="162"/>
                      <a:pt x="78" y="160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8" y="147"/>
                      <a:pt x="89" y="147"/>
                    </a:cubicBezTo>
                    <a:cubicBezTo>
                      <a:pt x="90" y="147"/>
                      <a:pt x="90" y="147"/>
                      <a:pt x="91" y="148"/>
                    </a:cubicBezTo>
                    <a:cubicBezTo>
                      <a:pt x="91" y="148"/>
                      <a:pt x="91" y="148"/>
                      <a:pt x="91" y="148"/>
                    </a:cubicBezTo>
                    <a:cubicBezTo>
                      <a:pt x="98" y="154"/>
                      <a:pt x="105" y="158"/>
                      <a:pt x="112" y="159"/>
                    </a:cubicBezTo>
                    <a:cubicBezTo>
                      <a:pt x="115" y="160"/>
                      <a:pt x="117" y="160"/>
                      <a:pt x="119" y="160"/>
                    </a:cubicBezTo>
                    <a:cubicBezTo>
                      <a:pt x="124" y="160"/>
                      <a:pt x="128" y="159"/>
                      <a:pt x="131" y="156"/>
                    </a:cubicBezTo>
                    <a:cubicBezTo>
                      <a:pt x="135" y="154"/>
                      <a:pt x="137" y="150"/>
                      <a:pt x="137" y="145"/>
                    </a:cubicBezTo>
                    <a:cubicBezTo>
                      <a:pt x="137" y="144"/>
                      <a:pt x="136" y="142"/>
                      <a:pt x="136" y="140"/>
                    </a:cubicBezTo>
                    <a:cubicBezTo>
                      <a:pt x="135" y="139"/>
                      <a:pt x="134" y="138"/>
                      <a:pt x="133" y="137"/>
                    </a:cubicBezTo>
                    <a:cubicBezTo>
                      <a:pt x="132" y="136"/>
                      <a:pt x="130" y="135"/>
                      <a:pt x="127" y="133"/>
                    </a:cubicBezTo>
                    <a:cubicBezTo>
                      <a:pt x="125" y="132"/>
                      <a:pt x="123" y="131"/>
                      <a:pt x="122" y="130"/>
                    </a:cubicBezTo>
                    <a:cubicBezTo>
                      <a:pt x="120" y="130"/>
                      <a:pt x="118" y="129"/>
                      <a:pt x="115" y="128"/>
                    </a:cubicBezTo>
                    <a:cubicBezTo>
                      <a:pt x="112" y="127"/>
                      <a:pt x="110" y="126"/>
                      <a:pt x="109" y="125"/>
                    </a:cubicBezTo>
                    <a:cubicBezTo>
                      <a:pt x="108" y="125"/>
                      <a:pt x="106" y="124"/>
                      <a:pt x="104" y="123"/>
                    </a:cubicBezTo>
                    <a:cubicBezTo>
                      <a:pt x="101" y="122"/>
                      <a:pt x="100" y="121"/>
                      <a:pt x="98" y="120"/>
                    </a:cubicBezTo>
                    <a:cubicBezTo>
                      <a:pt x="97" y="119"/>
                      <a:pt x="95" y="118"/>
                      <a:pt x="93" y="117"/>
                    </a:cubicBezTo>
                    <a:cubicBezTo>
                      <a:pt x="91" y="116"/>
                      <a:pt x="90" y="114"/>
                      <a:pt x="89" y="113"/>
                    </a:cubicBezTo>
                    <a:cubicBezTo>
                      <a:pt x="87" y="112"/>
                      <a:pt x="86" y="110"/>
                      <a:pt x="85" y="109"/>
                    </a:cubicBezTo>
                    <a:cubicBezTo>
                      <a:pt x="83" y="107"/>
                      <a:pt x="82" y="105"/>
                      <a:pt x="82" y="103"/>
                    </a:cubicBezTo>
                    <a:cubicBezTo>
                      <a:pt x="81" y="102"/>
                      <a:pt x="80" y="100"/>
                      <a:pt x="80" y="97"/>
                    </a:cubicBezTo>
                    <a:cubicBezTo>
                      <a:pt x="79" y="95"/>
                      <a:pt x="79" y="93"/>
                      <a:pt x="79" y="90"/>
                    </a:cubicBezTo>
                    <a:cubicBezTo>
                      <a:pt x="79" y="82"/>
                      <a:pt x="82" y="75"/>
                      <a:pt x="88" y="69"/>
                    </a:cubicBezTo>
                    <a:cubicBezTo>
                      <a:pt x="93" y="62"/>
                      <a:pt x="101" y="58"/>
                      <a:pt x="110" y="57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39"/>
                      <a:pt x="111" y="38"/>
                    </a:cubicBezTo>
                    <a:cubicBezTo>
                      <a:pt x="111" y="38"/>
                      <a:pt x="112" y="37"/>
                      <a:pt x="113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6" y="37"/>
                      <a:pt x="126" y="38"/>
                      <a:pt x="127" y="38"/>
                    </a:cubicBezTo>
                    <a:cubicBezTo>
                      <a:pt x="127" y="39"/>
                      <a:pt x="128" y="39"/>
                      <a:pt x="128" y="40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31" y="57"/>
                      <a:pt x="134" y="57"/>
                      <a:pt x="137" y="58"/>
                    </a:cubicBezTo>
                    <a:cubicBezTo>
                      <a:pt x="140" y="59"/>
                      <a:pt x="143" y="60"/>
                      <a:pt x="145" y="61"/>
                    </a:cubicBezTo>
                    <a:cubicBezTo>
                      <a:pt x="147" y="62"/>
                      <a:pt x="149" y="63"/>
                      <a:pt x="151" y="65"/>
                    </a:cubicBezTo>
                    <a:cubicBezTo>
                      <a:pt x="152" y="66"/>
                      <a:pt x="153" y="67"/>
                      <a:pt x="154" y="67"/>
                    </a:cubicBezTo>
                    <a:cubicBezTo>
                      <a:pt x="155" y="68"/>
                      <a:pt x="155" y="68"/>
                      <a:pt x="155" y="69"/>
                    </a:cubicBezTo>
                    <a:cubicBezTo>
                      <a:pt x="156" y="70"/>
                      <a:pt x="156" y="71"/>
                      <a:pt x="156" y="72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8" y="86"/>
                      <a:pt x="148" y="86"/>
                      <a:pt x="147" y="87"/>
                    </a:cubicBezTo>
                    <a:cubicBezTo>
                      <a:pt x="146" y="87"/>
                      <a:pt x="145" y="86"/>
                      <a:pt x="144" y="86"/>
                    </a:cubicBezTo>
                    <a:cubicBezTo>
                      <a:pt x="144" y="86"/>
                      <a:pt x="144" y="85"/>
                      <a:pt x="143" y="85"/>
                    </a:cubicBezTo>
                    <a:cubicBezTo>
                      <a:pt x="142" y="84"/>
                      <a:pt x="141" y="83"/>
                      <a:pt x="140" y="82"/>
                    </a:cubicBezTo>
                    <a:cubicBezTo>
                      <a:pt x="138" y="81"/>
                      <a:pt x="136" y="80"/>
                      <a:pt x="134" y="80"/>
                    </a:cubicBezTo>
                    <a:cubicBezTo>
                      <a:pt x="133" y="79"/>
                      <a:pt x="130" y="78"/>
                      <a:pt x="128" y="77"/>
                    </a:cubicBezTo>
                    <a:cubicBezTo>
                      <a:pt x="125" y="77"/>
                      <a:pt x="123" y="76"/>
                      <a:pt x="120" y="76"/>
                    </a:cubicBezTo>
                    <a:cubicBezTo>
                      <a:pt x="115" y="76"/>
                      <a:pt x="110" y="77"/>
                      <a:pt x="107" y="80"/>
                    </a:cubicBezTo>
                    <a:cubicBezTo>
                      <a:pt x="103" y="83"/>
                      <a:pt x="101" y="86"/>
                      <a:pt x="101" y="90"/>
                    </a:cubicBezTo>
                    <a:cubicBezTo>
                      <a:pt x="101" y="92"/>
                      <a:pt x="102" y="93"/>
                      <a:pt x="102" y="94"/>
                    </a:cubicBezTo>
                    <a:cubicBezTo>
                      <a:pt x="103" y="96"/>
                      <a:pt x="103" y="97"/>
                      <a:pt x="105" y="98"/>
                    </a:cubicBezTo>
                    <a:cubicBezTo>
                      <a:pt x="106" y="99"/>
                      <a:pt x="107" y="100"/>
                      <a:pt x="108" y="101"/>
                    </a:cubicBezTo>
                    <a:cubicBezTo>
                      <a:pt x="109" y="102"/>
                      <a:pt x="111" y="103"/>
                      <a:pt x="113" y="104"/>
                    </a:cubicBezTo>
                    <a:cubicBezTo>
                      <a:pt x="115" y="105"/>
                      <a:pt x="117" y="106"/>
                      <a:pt x="118" y="106"/>
                    </a:cubicBezTo>
                    <a:cubicBezTo>
                      <a:pt x="120" y="107"/>
                      <a:pt x="122" y="108"/>
                      <a:pt x="125" y="109"/>
                    </a:cubicBezTo>
                    <a:cubicBezTo>
                      <a:pt x="128" y="110"/>
                      <a:pt x="130" y="111"/>
                      <a:pt x="132" y="112"/>
                    </a:cubicBezTo>
                    <a:cubicBezTo>
                      <a:pt x="133" y="112"/>
                      <a:pt x="136" y="113"/>
                      <a:pt x="138" y="115"/>
                    </a:cubicBezTo>
                    <a:cubicBezTo>
                      <a:pt x="141" y="116"/>
                      <a:pt x="143" y="117"/>
                      <a:pt x="145" y="119"/>
                    </a:cubicBezTo>
                    <a:cubicBezTo>
                      <a:pt x="147" y="120"/>
                      <a:pt x="149" y="121"/>
                      <a:pt x="151" y="123"/>
                    </a:cubicBezTo>
                    <a:cubicBezTo>
                      <a:pt x="153" y="125"/>
                      <a:pt x="154" y="127"/>
                      <a:pt x="155" y="129"/>
                    </a:cubicBezTo>
                    <a:cubicBezTo>
                      <a:pt x="156" y="131"/>
                      <a:pt x="157" y="133"/>
                      <a:pt x="158" y="136"/>
                    </a:cubicBezTo>
                    <a:cubicBezTo>
                      <a:pt x="159" y="138"/>
                      <a:pt x="159" y="141"/>
                      <a:pt x="159" y="144"/>
                    </a:cubicBezTo>
                    <a:cubicBezTo>
                      <a:pt x="159" y="153"/>
                      <a:pt x="156" y="161"/>
                      <a:pt x="150" y="168"/>
                    </a:cubicBezTo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8" name="îšļiḑè"/>
            <p:cNvGrpSpPr/>
            <p:nvPr/>
          </p:nvGrpSpPr>
          <p:grpSpPr>
            <a:xfrm>
              <a:off x="5543526" y="2311733"/>
              <a:ext cx="1104947" cy="1104945"/>
              <a:chOff x="5704654" y="1774206"/>
              <a:chExt cx="1104947" cy="1104945"/>
            </a:xfrm>
          </p:grpSpPr>
          <p:sp>
            <p:nvSpPr>
              <p:cNvPr id="27" name="îSļiďé"/>
              <p:cNvSpPr/>
              <p:nvPr/>
            </p:nvSpPr>
            <p:spPr>
              <a:xfrm>
                <a:off x="5704654" y="1774206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35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îşļîḓê"/>
              <p:cNvSpPr/>
              <p:nvPr/>
            </p:nvSpPr>
            <p:spPr bwMode="auto">
              <a:xfrm>
                <a:off x="5945949" y="2010076"/>
                <a:ext cx="633204" cy="633204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9" name="ïšľiḍê"/>
            <p:cNvGrpSpPr/>
            <p:nvPr/>
          </p:nvGrpSpPr>
          <p:grpSpPr>
            <a:xfrm>
              <a:off x="6880195" y="3588926"/>
              <a:ext cx="1104947" cy="1104945"/>
              <a:chOff x="7041323" y="3051399"/>
              <a:chExt cx="1104947" cy="1104945"/>
            </a:xfrm>
          </p:grpSpPr>
          <p:sp>
            <p:nvSpPr>
              <p:cNvPr id="25" name="ïṡľiďê"/>
              <p:cNvSpPr/>
              <p:nvPr/>
            </p:nvSpPr>
            <p:spPr>
              <a:xfrm>
                <a:off x="7041323" y="3051399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35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îṣḷïḋè"/>
              <p:cNvSpPr/>
              <p:nvPr/>
            </p:nvSpPr>
            <p:spPr bwMode="auto">
              <a:xfrm>
                <a:off x="7283432" y="3287269"/>
                <a:ext cx="633204" cy="633204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0" name="íŝḷíḓe"/>
            <p:cNvGrpSpPr/>
            <p:nvPr/>
          </p:nvGrpSpPr>
          <p:grpSpPr>
            <a:xfrm>
              <a:off x="1242888" y="3351468"/>
              <a:ext cx="2935893" cy="1006991"/>
              <a:chOff x="8328246" y="2276873"/>
              <a:chExt cx="2198694" cy="1006991"/>
            </a:xfrm>
          </p:grpSpPr>
          <p:sp>
            <p:nvSpPr>
              <p:cNvPr id="23" name="iSḷîdé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r"/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sp>
            <p:nvSpPr>
              <p:cNvPr id="24" name="ïṧľïḑe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91440" tIns="45720" rIns="91440" bIns="4572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/>
                  <a:t>Copy paste fonts. Choose the only option to retain text……</a:t>
                </a:r>
              </a:p>
            </p:txBody>
          </p:sp>
        </p:grpSp>
        <p:grpSp>
          <p:nvGrpSpPr>
            <p:cNvPr id="11" name="i$ľidè"/>
            <p:cNvGrpSpPr/>
            <p:nvPr/>
          </p:nvGrpSpPr>
          <p:grpSpPr>
            <a:xfrm>
              <a:off x="3743325" y="1459168"/>
              <a:ext cx="4705350" cy="790650"/>
              <a:chOff x="1197898" y="2503545"/>
              <a:chExt cx="2198693" cy="790650"/>
            </a:xfrm>
          </p:grpSpPr>
          <p:sp>
            <p:nvSpPr>
              <p:cNvPr id="21" name="iṡ1ïḍè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ctr"/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sp>
            <p:nvSpPr>
              <p:cNvPr id="22" name="íṥļïḑé"/>
              <p:cNvSpPr txBox="1"/>
              <p:nvPr/>
            </p:nvSpPr>
            <p:spPr>
              <a:xfrm>
                <a:off x="1197898" y="2891770"/>
                <a:ext cx="2198693" cy="402425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2" name="iṥḷïdê"/>
            <p:cNvGrpSpPr/>
            <p:nvPr/>
          </p:nvGrpSpPr>
          <p:grpSpPr>
            <a:xfrm>
              <a:off x="7576135" y="5137680"/>
              <a:ext cx="2998876" cy="1006991"/>
              <a:chOff x="1197898" y="2503545"/>
              <a:chExt cx="2198693" cy="1006991"/>
            </a:xfrm>
          </p:grpSpPr>
          <p:sp>
            <p:nvSpPr>
              <p:cNvPr id="19" name="íṧļíďe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sp>
            <p:nvSpPr>
              <p:cNvPr id="20" name="íšḷidê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91440" tIns="45720" rIns="91440" bIns="4572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3" name="ïśḷiḑè"/>
            <p:cNvGrpSpPr/>
            <p:nvPr/>
          </p:nvGrpSpPr>
          <p:grpSpPr>
            <a:xfrm>
              <a:off x="8041295" y="3409083"/>
              <a:ext cx="2998876" cy="1006991"/>
              <a:chOff x="1197898" y="2503545"/>
              <a:chExt cx="2198693" cy="1006991"/>
            </a:xfrm>
          </p:grpSpPr>
          <p:sp>
            <p:nvSpPr>
              <p:cNvPr id="17" name="ïSḷïḓê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sp>
            <p:nvSpPr>
              <p:cNvPr id="18" name="íSḷídè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91440" tIns="45720" rIns="91440" bIns="4572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4" name="ïS1îḋé"/>
            <p:cNvGrpSpPr/>
            <p:nvPr/>
          </p:nvGrpSpPr>
          <p:grpSpPr>
            <a:xfrm>
              <a:off x="1506836" y="5157676"/>
              <a:ext cx="2935893" cy="1006991"/>
              <a:chOff x="8328246" y="2276873"/>
              <a:chExt cx="2198694" cy="1006991"/>
            </a:xfrm>
          </p:grpSpPr>
          <p:sp>
            <p:nvSpPr>
              <p:cNvPr id="15" name="ïŝlíḍé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r"/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sp>
            <p:nvSpPr>
              <p:cNvPr id="16" name="ïsļíḋè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91440" tIns="45720" rIns="91440" bIns="4572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/>
                  <a:t>Copy paste fonts. Choose the only option to retain text……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6" name="矩形 3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4ec787e-a89a-4aaf-8f97-8ba3875e9af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6" y="1422400"/>
            <a:ext cx="10845150" cy="4013200"/>
            <a:chOff x="669926" y="1422400"/>
            <a:chExt cx="10845150" cy="4013200"/>
          </a:xfrm>
        </p:grpSpPr>
        <p:sp>
          <p:nvSpPr>
            <p:cNvPr id="4" name="ïṩļiḑè"/>
            <p:cNvSpPr/>
            <p:nvPr/>
          </p:nvSpPr>
          <p:spPr>
            <a:xfrm>
              <a:off x="8650162" y="1422400"/>
              <a:ext cx="2864914" cy="2834692"/>
            </a:xfrm>
            <a:prstGeom prst="diamond">
              <a:avLst/>
            </a:prstGeom>
            <a:noFill/>
            <a:ln w="28575"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ïšḷíḍè"/>
            <p:cNvSpPr/>
            <p:nvPr/>
          </p:nvSpPr>
          <p:spPr bwMode="auto">
            <a:xfrm>
              <a:off x="9344838" y="2242582"/>
              <a:ext cx="1475562" cy="1194328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235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6" name="íṡḷíḍè"/>
            <p:cNvSpPr/>
            <p:nvPr/>
          </p:nvSpPr>
          <p:spPr>
            <a:xfrm>
              <a:off x="669926" y="2423186"/>
              <a:ext cx="2196306" cy="833120"/>
            </a:xfrm>
            <a:prstGeom prst="homePlate">
              <a:avLst>
                <a:gd name="adj" fmla="val 51220"/>
              </a:avLst>
            </a:prstGeom>
            <a:solidFill>
              <a:srgbClr val="235C6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iŝlidé"/>
            <p:cNvSpPr/>
            <p:nvPr/>
          </p:nvSpPr>
          <p:spPr>
            <a:xfrm>
              <a:off x="2596628" y="2423186"/>
              <a:ext cx="2196306" cy="833120"/>
            </a:xfrm>
            <a:prstGeom prst="chevron">
              <a:avLst/>
            </a:prstGeom>
            <a:solidFill>
              <a:srgbClr val="235C6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íṡḷïdé"/>
            <p:cNvSpPr/>
            <p:nvPr/>
          </p:nvSpPr>
          <p:spPr>
            <a:xfrm>
              <a:off x="4523330" y="2423186"/>
              <a:ext cx="2196306" cy="833120"/>
            </a:xfrm>
            <a:prstGeom prst="chevron">
              <a:avLst/>
            </a:prstGeom>
            <a:solidFill>
              <a:srgbClr val="235C6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îSļiḍê"/>
            <p:cNvSpPr/>
            <p:nvPr/>
          </p:nvSpPr>
          <p:spPr>
            <a:xfrm>
              <a:off x="6450032" y="2423186"/>
              <a:ext cx="2196306" cy="833120"/>
            </a:xfrm>
            <a:prstGeom prst="chevron">
              <a:avLst/>
            </a:prstGeom>
            <a:solidFill>
              <a:srgbClr val="235C6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îŝľíḓê"/>
            <p:cNvSpPr/>
            <p:nvPr/>
          </p:nvSpPr>
          <p:spPr bwMode="auto">
            <a:xfrm>
              <a:off x="5195723" y="2616932"/>
              <a:ext cx="481674" cy="445628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iṩľîḑê"/>
            <p:cNvSpPr/>
            <p:nvPr/>
          </p:nvSpPr>
          <p:spPr bwMode="auto">
            <a:xfrm>
              <a:off x="3293532" y="2644783"/>
              <a:ext cx="452180" cy="389926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îṣliḋé"/>
            <p:cNvSpPr/>
            <p:nvPr/>
          </p:nvSpPr>
          <p:spPr bwMode="auto">
            <a:xfrm>
              <a:off x="7127407" y="2650380"/>
              <a:ext cx="510766" cy="378732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  <a:cxn ang="0">
                  <a:pos x="45" y="25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27"/>
                </a:cxn>
                <a:cxn ang="0">
                  <a:pos x="44" y="27"/>
                </a:cxn>
                <a:cxn ang="0">
                  <a:pos x="45" y="26"/>
                </a:cxn>
                <a:cxn ang="0">
                  <a:pos x="45" y="25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3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4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  <a:moveTo>
                    <a:pt x="45" y="2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işľiďe"/>
            <p:cNvSpPr/>
            <p:nvPr/>
          </p:nvSpPr>
          <p:spPr bwMode="auto">
            <a:xfrm>
              <a:off x="1361847" y="2630039"/>
              <a:ext cx="481674" cy="4194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68" y="50"/>
                </a:cxn>
                <a:cxn ang="0">
                  <a:pos x="59" y="59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7" y="9"/>
                </a:cxn>
                <a:cxn ang="0">
                  <a:pos x="19" y="4"/>
                </a:cxn>
                <a:cxn ang="0">
                  <a:pos x="25" y="0"/>
                </a:cxn>
                <a:cxn ang="0">
                  <a:pos x="43" y="0"/>
                </a:cxn>
                <a:cxn ang="0">
                  <a:pos x="49" y="4"/>
                </a:cxn>
                <a:cxn ang="0">
                  <a:pos x="51" y="9"/>
                </a:cxn>
                <a:cxn ang="0">
                  <a:pos x="59" y="9"/>
                </a:cxn>
                <a:cxn ang="0">
                  <a:pos x="68" y="18"/>
                </a:cxn>
                <a:cxn ang="0">
                  <a:pos x="50" y="34"/>
                </a:cxn>
                <a:cxn ang="0">
                  <a:pos x="34" y="18"/>
                </a:cxn>
                <a:cxn ang="0">
                  <a:pos x="18" y="34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44" y="34"/>
                </a:cxn>
                <a:cxn ang="0">
                  <a:pos x="34" y="44"/>
                </a:cxn>
                <a:cxn ang="0">
                  <a:pos x="24" y="34"/>
                </a:cxn>
                <a:cxn ang="0">
                  <a:pos x="34" y="24"/>
                </a:cxn>
                <a:cxn ang="0">
                  <a:pos x="44" y="34"/>
                </a:cxn>
              </a:cxnLst>
              <a:rect l="0" t="0" r="r" b="b"/>
              <a:pathLst>
                <a:path w="68" h="59">
                  <a:moveTo>
                    <a:pt x="68" y="18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5"/>
                    <a:pt x="64" y="59"/>
                    <a:pt x="5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4" y="59"/>
                    <a:pt x="0" y="55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2"/>
                    <a:pt x="22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4" y="9"/>
                    <a:pt x="68" y="13"/>
                    <a:pt x="68" y="18"/>
                  </a:cubicBezTo>
                  <a:close/>
                  <a:moveTo>
                    <a:pt x="50" y="34"/>
                  </a:moveTo>
                  <a:cubicBezTo>
                    <a:pt x="50" y="25"/>
                    <a:pt x="43" y="18"/>
                    <a:pt x="34" y="18"/>
                  </a:cubicBezTo>
                  <a:cubicBezTo>
                    <a:pt x="25" y="18"/>
                    <a:pt x="18" y="25"/>
                    <a:pt x="18" y="34"/>
                  </a:cubicBezTo>
                  <a:cubicBezTo>
                    <a:pt x="18" y="43"/>
                    <a:pt x="25" y="50"/>
                    <a:pt x="34" y="50"/>
                  </a:cubicBezTo>
                  <a:cubicBezTo>
                    <a:pt x="43" y="50"/>
                    <a:pt x="50" y="43"/>
                    <a:pt x="50" y="34"/>
                  </a:cubicBezTo>
                  <a:close/>
                  <a:moveTo>
                    <a:pt x="44" y="34"/>
                  </a:moveTo>
                  <a:cubicBezTo>
                    <a:pt x="44" y="40"/>
                    <a:pt x="40" y="44"/>
                    <a:pt x="34" y="44"/>
                  </a:cubicBezTo>
                  <a:cubicBezTo>
                    <a:pt x="28" y="44"/>
                    <a:pt x="24" y="40"/>
                    <a:pt x="24" y="34"/>
                  </a:cubicBezTo>
                  <a:cubicBezTo>
                    <a:pt x="24" y="28"/>
                    <a:pt x="28" y="24"/>
                    <a:pt x="34" y="24"/>
                  </a:cubicBezTo>
                  <a:cubicBezTo>
                    <a:pt x="40" y="24"/>
                    <a:pt x="44" y="28"/>
                    <a:pt x="44" y="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îSḻiḓè"/>
            <p:cNvSpPr/>
            <p:nvPr/>
          </p:nvSpPr>
          <p:spPr bwMode="auto">
            <a:xfrm>
              <a:off x="669926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15" name="ïṩ1ïḓé"/>
            <p:cNvSpPr txBox="1"/>
            <p:nvPr/>
          </p:nvSpPr>
          <p:spPr bwMode="auto">
            <a:xfrm>
              <a:off x="669926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6" name="ïṣ1íďé"/>
            <p:cNvSpPr/>
            <p:nvPr/>
          </p:nvSpPr>
          <p:spPr bwMode="auto">
            <a:xfrm>
              <a:off x="2596628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17" name="iṧḷïḋè"/>
            <p:cNvSpPr txBox="1"/>
            <p:nvPr/>
          </p:nvSpPr>
          <p:spPr bwMode="auto">
            <a:xfrm>
              <a:off x="2596628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8" name="íṩḷïďè"/>
            <p:cNvSpPr/>
            <p:nvPr/>
          </p:nvSpPr>
          <p:spPr bwMode="auto">
            <a:xfrm>
              <a:off x="4523330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19" name="íṩḻiďé"/>
            <p:cNvSpPr txBox="1"/>
            <p:nvPr/>
          </p:nvSpPr>
          <p:spPr bwMode="auto">
            <a:xfrm>
              <a:off x="4523330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0" name="ïsḷïḓe"/>
            <p:cNvSpPr/>
            <p:nvPr/>
          </p:nvSpPr>
          <p:spPr bwMode="auto">
            <a:xfrm>
              <a:off x="6450032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21" name="ïṧḻîdé"/>
            <p:cNvSpPr txBox="1"/>
            <p:nvPr/>
          </p:nvSpPr>
          <p:spPr bwMode="auto">
            <a:xfrm>
              <a:off x="6450032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grpSp>
          <p:nvGrpSpPr>
            <p:cNvPr id="22" name="îšļîḑe"/>
            <p:cNvGrpSpPr/>
            <p:nvPr/>
          </p:nvGrpSpPr>
          <p:grpSpPr>
            <a:xfrm>
              <a:off x="8831722" y="4323711"/>
              <a:ext cx="2501794" cy="1111889"/>
              <a:chOff x="673100" y="4103366"/>
              <a:chExt cx="3299436" cy="1111889"/>
            </a:xfrm>
          </p:grpSpPr>
          <p:sp>
            <p:nvSpPr>
              <p:cNvPr id="23" name="îŝ1ïde"/>
              <p:cNvSpPr/>
              <p:nvPr/>
            </p:nvSpPr>
            <p:spPr bwMode="auto">
              <a:xfrm>
                <a:off x="673100" y="4490964"/>
                <a:ext cx="3299436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4" name="íṥḷíḓè"/>
              <p:cNvSpPr txBox="1"/>
              <p:nvPr/>
            </p:nvSpPr>
            <p:spPr bwMode="auto">
              <a:xfrm>
                <a:off x="673100" y="4103366"/>
                <a:ext cx="3299436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26" name="矩形 2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17655" y="161037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看</a:t>
            </a:r>
          </a:p>
        </p:txBody>
      </p:sp>
      <p:sp>
        <p:nvSpPr>
          <p:cNvPr id="10" name="矩形 9"/>
          <p:cNvSpPr/>
          <p:nvPr/>
        </p:nvSpPr>
        <p:spPr>
          <a:xfrm>
            <a:off x="1939245" y="1628606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汇</a:t>
            </a:r>
            <a:endParaRPr lang="zh-CN" altLang="en-US" sz="11500" dirty="0">
              <a:gradFill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5400000" scaled="1"/>
              </a:gra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9900" y="1966416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报</a:t>
            </a:r>
            <a:endParaRPr lang="zh-CN" altLang="en-US" sz="6600" dirty="0">
              <a:gradFill flip="none" rotWithShape="1">
                <a:gsLst>
                  <a:gs pos="0">
                    <a:srgbClr val="276671"/>
                  </a:gs>
                  <a:gs pos="100000">
                    <a:srgbClr val="000000"/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5197" y="1914787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完</a:t>
            </a:r>
            <a:endParaRPr lang="zh-CN" altLang="en-US" sz="6600" dirty="0">
              <a:gradFill flip="none" rotWithShape="1"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06697" y="1914787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毕</a:t>
            </a:r>
            <a:endParaRPr lang="zh-CN" altLang="en-US" sz="8000" dirty="0">
              <a:gradFill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8100000" scaled="1"/>
              </a:gra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4271" y="1683955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dirty="0">
                <a:gradFill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感</a:t>
            </a:r>
            <a:endParaRPr lang="zh-CN" altLang="en-US" sz="9600" dirty="0">
              <a:gradFill>
                <a:gsLst>
                  <a:gs pos="0">
                    <a:srgbClr val="276671"/>
                  </a:gs>
                  <a:gs pos="100000">
                    <a:srgbClr val="000000"/>
                  </a:gs>
                </a:gsLst>
                <a:lin ang="8100000" scaled="1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7851" y="19664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李旭科书法" panose="02000603000000000000" pitchFamily="2" charset="-122"/>
                <a:ea typeface="李旭科书法" panose="02000603000000000000" pitchFamily="2" charset="-122"/>
              </a:rPr>
              <a:t>谢</a:t>
            </a:r>
            <a:endParaRPr lang="zh-CN" altLang="en-US" sz="5400" dirty="0"/>
          </a:p>
        </p:txBody>
      </p:sp>
      <p:sp>
        <p:nvSpPr>
          <p:cNvPr id="16" name="矩形 15"/>
          <p:cNvSpPr/>
          <p:nvPr/>
        </p:nvSpPr>
        <p:spPr>
          <a:xfrm>
            <a:off x="7943483" y="186862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atin typeface="李旭科书法" panose="02000603000000000000" pitchFamily="2" charset="-122"/>
                <a:ea typeface="李旭科书法" panose="02000603000000000000" pitchFamily="2" charset="-122"/>
              </a:rPr>
              <a:t>观</a:t>
            </a:r>
            <a:endParaRPr lang="zh-CN" altLang="en-US" sz="7200" dirty="0"/>
          </a:p>
        </p:txBody>
      </p:sp>
      <p:sp>
        <p:nvSpPr>
          <p:cNvPr id="3" name="文本框 2"/>
          <p:cNvSpPr txBox="1"/>
          <p:nvPr/>
        </p:nvSpPr>
        <p:spPr>
          <a:xfrm>
            <a:off x="4435931" y="792480"/>
            <a:ext cx="3320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9636" y="3336021"/>
            <a:ext cx="7792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276671"/>
                </a:solidFill>
              </a:rPr>
              <a:t>That’s all , thank you for watching </a:t>
            </a:r>
            <a:endParaRPr lang="zh-CN" altLang="en-US" sz="1400" dirty="0">
              <a:solidFill>
                <a:srgbClr val="27667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r="313" b="1347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2438" y="389940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目</a:t>
            </a:r>
            <a:endParaRPr lang="zh-CN" altLang="en-US" sz="8800" dirty="0">
              <a:gradFill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5400000" scaled="1"/>
              </a:gra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2334" y="513051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录</a:t>
            </a:r>
            <a:endParaRPr lang="zh-CN" altLang="en-US" sz="8000" dirty="0">
              <a:gradFill flip="none" rotWithShape="1">
                <a:gsLst>
                  <a:gs pos="0">
                    <a:srgbClr val="276671"/>
                  </a:gs>
                  <a:gs pos="100000">
                    <a:srgbClr val="000000"/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280" y="1893481"/>
            <a:ext cx="178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30191" y="1836490"/>
            <a:ext cx="3780445" cy="1347013"/>
            <a:chOff x="2618616" y="1991921"/>
            <a:chExt cx="3780445" cy="134701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235C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0600" flipH="1">
              <a:off x="2618616" y="1991921"/>
              <a:ext cx="1347013" cy="1347013"/>
            </a:xfrm>
            <a:prstGeom prst="rect">
              <a:avLst/>
            </a:prstGeom>
            <a:effectLst/>
          </p:spPr>
        </p:pic>
        <p:sp>
          <p:nvSpPr>
            <p:cNvPr id="9" name="TextBox 64"/>
            <p:cNvSpPr>
              <a:spLocks noChangeArrowheads="1"/>
            </p:cNvSpPr>
            <p:nvPr/>
          </p:nvSpPr>
          <p:spPr bwMode="auto">
            <a:xfrm>
              <a:off x="4177747" y="2311484"/>
              <a:ext cx="222131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输入标题</a:t>
              </a:r>
              <a:endParaRPr lang="en-US" altLang="zh-CN" sz="24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  <a:p>
              <a:pPr algn="dist"/>
              <a:r>
                <a:rPr lang="en-US" altLang="zh-CN" sz="16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About your title</a:t>
              </a:r>
              <a:endParaRPr lang="zh-CN" altLang="en-US" sz="16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354266" y="2311484"/>
              <a:ext cx="707887" cy="707887"/>
            </a:xfrm>
            <a:prstGeom prst="ellipse">
              <a:avLst/>
            </a:prstGeom>
            <a:noFill/>
            <a:ln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35C66"/>
                  </a:solidFill>
                </a:rPr>
                <a:t>01</a:t>
              </a:r>
              <a:endParaRPr lang="zh-CN" altLang="en-US" dirty="0">
                <a:solidFill>
                  <a:srgbClr val="235C66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10636" y="1836490"/>
            <a:ext cx="3780445" cy="1347013"/>
            <a:chOff x="2618616" y="1991921"/>
            <a:chExt cx="3780445" cy="13470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235C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0600" flipH="1">
              <a:off x="2618616" y="1991921"/>
              <a:ext cx="1347013" cy="1347013"/>
            </a:xfrm>
            <a:prstGeom prst="rect">
              <a:avLst/>
            </a:prstGeom>
            <a:effectLst/>
          </p:spPr>
        </p:pic>
        <p:sp>
          <p:nvSpPr>
            <p:cNvPr id="14" name="TextBox 64"/>
            <p:cNvSpPr>
              <a:spLocks noChangeArrowheads="1"/>
            </p:cNvSpPr>
            <p:nvPr/>
          </p:nvSpPr>
          <p:spPr bwMode="auto">
            <a:xfrm>
              <a:off x="4177747" y="2311484"/>
              <a:ext cx="222131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输入标题</a:t>
              </a:r>
              <a:endParaRPr lang="en-US" altLang="zh-CN" sz="24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  <a:p>
              <a:pPr algn="dist"/>
              <a:r>
                <a:rPr lang="en-US" altLang="zh-CN" sz="16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About your title</a:t>
              </a:r>
              <a:endParaRPr lang="zh-CN" altLang="en-US" sz="16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354266" y="2311484"/>
              <a:ext cx="707887" cy="707887"/>
            </a:xfrm>
            <a:prstGeom prst="ellipse">
              <a:avLst/>
            </a:prstGeom>
            <a:noFill/>
            <a:ln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35C66"/>
                  </a:solidFill>
                </a:rPr>
                <a:t>02</a:t>
              </a:r>
              <a:endParaRPr lang="zh-CN" altLang="en-US" dirty="0">
                <a:solidFill>
                  <a:srgbClr val="235C66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30191" y="3183503"/>
            <a:ext cx="3780445" cy="1347013"/>
            <a:chOff x="2618616" y="1991921"/>
            <a:chExt cx="3780445" cy="134701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235C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0600" flipH="1">
              <a:off x="2618616" y="1991921"/>
              <a:ext cx="1347013" cy="1347013"/>
            </a:xfrm>
            <a:prstGeom prst="rect">
              <a:avLst/>
            </a:prstGeom>
            <a:effectLst/>
          </p:spPr>
        </p:pic>
        <p:sp>
          <p:nvSpPr>
            <p:cNvPr id="18" name="TextBox 64"/>
            <p:cNvSpPr>
              <a:spLocks noChangeArrowheads="1"/>
            </p:cNvSpPr>
            <p:nvPr/>
          </p:nvSpPr>
          <p:spPr bwMode="auto">
            <a:xfrm>
              <a:off x="4177747" y="2311484"/>
              <a:ext cx="222131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输入标题</a:t>
              </a:r>
              <a:endParaRPr lang="en-US" altLang="zh-CN" sz="24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  <a:p>
              <a:pPr algn="dist"/>
              <a:r>
                <a:rPr lang="en-US" altLang="zh-CN" sz="16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About your title</a:t>
              </a:r>
              <a:endParaRPr lang="zh-CN" altLang="en-US" sz="16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354266" y="2311484"/>
              <a:ext cx="707887" cy="707887"/>
            </a:xfrm>
            <a:prstGeom prst="ellipse">
              <a:avLst/>
            </a:prstGeom>
            <a:noFill/>
            <a:ln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35C66"/>
                  </a:solidFill>
                </a:rPr>
                <a:t>03</a:t>
              </a:r>
              <a:endParaRPr lang="zh-CN" altLang="en-US" dirty="0">
                <a:solidFill>
                  <a:srgbClr val="235C66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10636" y="3183503"/>
            <a:ext cx="3780445" cy="1347013"/>
            <a:chOff x="2618616" y="1991921"/>
            <a:chExt cx="3780445" cy="134701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235C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0600" flipH="1">
              <a:off x="2618616" y="1991921"/>
              <a:ext cx="1347013" cy="1347013"/>
            </a:xfrm>
            <a:prstGeom prst="rect">
              <a:avLst/>
            </a:prstGeom>
            <a:effectLst/>
          </p:spPr>
        </p:pic>
        <p:sp>
          <p:nvSpPr>
            <p:cNvPr id="22" name="TextBox 64"/>
            <p:cNvSpPr>
              <a:spLocks noChangeArrowheads="1"/>
            </p:cNvSpPr>
            <p:nvPr/>
          </p:nvSpPr>
          <p:spPr bwMode="auto">
            <a:xfrm>
              <a:off x="4177747" y="2311484"/>
              <a:ext cx="222131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输入标题</a:t>
              </a:r>
              <a:endParaRPr lang="en-US" altLang="zh-CN" sz="24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  <a:p>
              <a:pPr algn="dist"/>
              <a:r>
                <a:rPr lang="en-US" altLang="zh-CN" sz="16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About your title</a:t>
              </a:r>
              <a:endParaRPr lang="zh-CN" altLang="en-US" sz="16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354266" y="2311484"/>
              <a:ext cx="707887" cy="707887"/>
            </a:xfrm>
            <a:prstGeom prst="ellipse">
              <a:avLst/>
            </a:prstGeom>
            <a:noFill/>
            <a:ln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35C66"/>
                  </a:solidFill>
                </a:rPr>
                <a:t>04</a:t>
              </a:r>
              <a:endParaRPr lang="zh-CN" altLang="en-US" dirty="0">
                <a:solidFill>
                  <a:srgbClr val="235C66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31058" y="1628606"/>
            <a:ext cx="6129884" cy="1862048"/>
            <a:chOff x="1939245" y="1628606"/>
            <a:chExt cx="6129884" cy="1862048"/>
          </a:xfrm>
        </p:grpSpPr>
        <p:sp>
          <p:nvSpPr>
            <p:cNvPr id="10" name="矩形 9"/>
            <p:cNvSpPr/>
            <p:nvPr/>
          </p:nvSpPr>
          <p:spPr>
            <a:xfrm>
              <a:off x="1939245" y="1628606"/>
              <a:ext cx="165942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输</a:t>
              </a:r>
              <a:endParaRPr lang="zh-CN" altLang="en-US" sz="115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97485" y="1897910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 flip="none" rotWithShape="1">
                    <a:gsLst>
                      <a:gs pos="0">
                        <a:srgbClr val="276671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入</a:t>
              </a:r>
              <a:endPara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95197" y="191478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>
                  <a:gradFill flip="none" rotWithShape="1"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您</a:t>
              </a:r>
              <a:endPara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06697" y="1914787"/>
              <a:ext cx="326243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的标题</a:t>
              </a:r>
              <a:endPara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04411" y="792480"/>
            <a:ext cx="3183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8932" y="3336021"/>
            <a:ext cx="613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276671"/>
                </a:solidFill>
              </a:rPr>
              <a:t>Enter your title 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2" r="16667"/>
          <a:stretch>
            <a:fillRect/>
          </a:stretch>
        </p:blipFill>
        <p:spPr>
          <a:xfrm>
            <a:off x="0" y="0"/>
            <a:ext cx="12192000" cy="4084478"/>
          </a:xfrm>
          <a:prstGeom prst="rect">
            <a:avLst/>
          </a:prstGeom>
        </p:spPr>
      </p:pic>
      <p:grpSp>
        <p:nvGrpSpPr>
          <p:cNvPr id="3" name="2a761a34-01b7-4ef7-92fd-17d70c29c6f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44518"/>
            <a:ext cx="12192000" cy="4825523"/>
            <a:chOff x="0" y="1144518"/>
            <a:chExt cx="12192000" cy="4825523"/>
          </a:xfrm>
        </p:grpSpPr>
        <p:sp>
          <p:nvSpPr>
            <p:cNvPr id="5" name="iSḻíḓé"/>
            <p:cNvSpPr/>
            <p:nvPr/>
          </p:nvSpPr>
          <p:spPr>
            <a:xfrm>
              <a:off x="0" y="1144518"/>
              <a:ext cx="12192000" cy="2930649"/>
            </a:xfrm>
            <a:prstGeom prst="roundRect">
              <a:avLst>
                <a:gd name="adj" fmla="val 0"/>
              </a:avLst>
            </a:prstGeom>
            <a:solidFill>
              <a:srgbClr val="235C66">
                <a:alpha val="7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íş1îḋê"/>
            <p:cNvGrpSpPr/>
            <p:nvPr/>
          </p:nvGrpSpPr>
          <p:grpSpPr>
            <a:xfrm>
              <a:off x="767408" y="3548749"/>
              <a:ext cx="2421292" cy="2421292"/>
              <a:chOff x="841406" y="3548749"/>
              <a:chExt cx="2421292" cy="2421292"/>
            </a:xfrm>
          </p:grpSpPr>
          <p:sp>
            <p:nvSpPr>
              <p:cNvPr id="19" name="iŝḷîdê"/>
              <p:cNvSpPr/>
              <p:nvPr/>
            </p:nvSpPr>
            <p:spPr>
              <a:xfrm>
                <a:off x="841406" y="3548749"/>
                <a:ext cx="2421292" cy="2421292"/>
              </a:xfrm>
              <a:prstGeom prst="rect">
                <a:avLst/>
              </a:prstGeom>
              <a:solidFill>
                <a:schemeClr val="bg1"/>
              </a:solidFill>
              <a:ln w="152400" cap="flat">
                <a:solidFill>
                  <a:srgbClr val="235C66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0" name="iSľîḍê"/>
              <p:cNvGrpSpPr/>
              <p:nvPr/>
            </p:nvGrpSpPr>
            <p:grpSpPr>
              <a:xfrm>
                <a:off x="985422" y="4108893"/>
                <a:ext cx="2110432" cy="908538"/>
                <a:chOff x="6255080" y="5040792"/>
                <a:chExt cx="2110432" cy="908538"/>
              </a:xfrm>
            </p:grpSpPr>
            <p:sp>
              <p:nvSpPr>
                <p:cNvPr id="26" name="iṡḷíḓe"/>
                <p:cNvSpPr/>
                <p:nvPr/>
              </p:nvSpPr>
              <p:spPr bwMode="auto">
                <a:xfrm>
                  <a:off x="6255080" y="5391931"/>
                  <a:ext cx="2110432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rIns="90000" anchor="t" anchorCtr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27" name="iSlíḓê"/>
                <p:cNvSpPr txBox="1"/>
                <p:nvPr/>
              </p:nvSpPr>
              <p:spPr bwMode="auto">
                <a:xfrm>
                  <a:off x="6255080" y="5040792"/>
                  <a:ext cx="2110432" cy="351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rIns="90000">
                  <a:normAutofit lnSpcReduction="10000"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/>
                    <a:t>Text Here</a:t>
                  </a:r>
                  <a:endParaRPr lang="zh-CN" altLang="en-US" sz="1800" b="1" dirty="0"/>
                </a:p>
              </p:txBody>
            </p:sp>
          </p:grpSp>
          <p:grpSp>
            <p:nvGrpSpPr>
              <p:cNvPr id="21" name="ïSḷïḑé" descr="0AUAAB+LCAAAAAAABADNVE1PwkAQ/S+r3hpTNMaEG2pQ4meE6MFwWNuBjm63ZDs1KOG/O9t2YRuKys300sy82Tfv7WsXYp8+ZyC6YphKQxcop0amA4JUBGIQi64ulArEGeoY9fTSZMUsF92XxWrM7zwjJeeZyoyd1Ugo1ZNUBcM28A620b+fTDCCUQIpOMwINfV0PExkzIjwMOR9DE4T0pDntnASiPvXN4jIG+t2LKrIEz5zr98/LR97WEkTLpd2xRjm/O6KwhHWO1oXWsXahq+1Lj9Itg4ITIvexsgaGFi9OVAvikBTvXmpsKo3dYbr9Vek7MoM7vg4u6k4k9F7WRHjDVXMyhyN4jL4f9qOtmkrozKCOf1R27hF3SqmVe5+jamD3aLGtEhrWLntrZx7pU5YFTGOFfiwgWYvPlYMHVsr34dkmKCfmVQSEy7C5cH6ezg+PgzbEur2+WtCH7KcMNO73WM95N/kExjCSKqewqlO2Wr7wyADFCXcvcoMfmWamv0bmBA3rwFmtX1D/GK6iVQ5OBPcDTttVXgD8QhKEn40AI2a2BaTJsrn8XKz9qWRnMreH76KMn47mWknfCfbrn2XxNcbtK095ucbiBePfNAFAAA="/>
              <p:cNvGrpSpPr>
                <a:grpSpLocks noChangeAspect="1"/>
              </p:cNvGrpSpPr>
              <p:nvPr/>
            </p:nvGrpSpPr>
            <p:grpSpPr>
              <a:xfrm>
                <a:off x="1503062" y="5175222"/>
                <a:ext cx="1075152" cy="386696"/>
                <a:chOff x="3718557" y="290034"/>
                <a:chExt cx="5638548" cy="1732203"/>
              </a:xfrm>
            </p:grpSpPr>
            <p:sp>
              <p:nvSpPr>
                <p:cNvPr id="22" name="iŝ1iḑé"/>
                <p:cNvSpPr/>
                <p:nvPr/>
              </p:nvSpPr>
              <p:spPr>
                <a:xfrm>
                  <a:off x="3718557" y="1582113"/>
                  <a:ext cx="5638548" cy="440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îslîḋe"/>
                <p:cNvSpPr/>
                <p:nvPr/>
              </p:nvSpPr>
              <p:spPr>
                <a:xfrm>
                  <a:off x="3836216" y="1665535"/>
                  <a:ext cx="5403231" cy="273285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iSļïḓè"/>
                <p:cNvSpPr/>
                <p:nvPr/>
              </p:nvSpPr>
              <p:spPr>
                <a:xfrm>
                  <a:off x="3836216" y="1665535"/>
                  <a:ext cx="1783066" cy="27328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îslïďè"/>
                <p:cNvSpPr txBox="1"/>
                <p:nvPr/>
              </p:nvSpPr>
              <p:spPr>
                <a:xfrm>
                  <a:off x="5425018" y="290034"/>
                  <a:ext cx="1758711" cy="1126647"/>
                </a:xfrm>
                <a:prstGeom prst="rect">
                  <a:avLst/>
                </a:prstGeom>
                <a:noFill/>
              </p:spPr>
              <p:txBody>
                <a:bodyPr wrap="square" anchor="ctr" anchorCtr="1">
                  <a:prstTxWarp prst="textPlain">
                    <a:avLst/>
                  </a:prstTxWarp>
                  <a:normAutofit fontScale="25000" lnSpcReduction="20000"/>
                </a:bodyPr>
                <a:lstStyle/>
                <a:p>
                  <a:r>
                    <a:rPr lang="en-US" altLang="zh-CN" sz="2400" dirty="0">
                      <a:latin typeface="Impact" panose="020B0806030902050204" pitchFamily="34" charset="0"/>
                    </a:rPr>
                    <a:t>33%</a:t>
                  </a:r>
                </a:p>
              </p:txBody>
            </p:sp>
          </p:grpSp>
        </p:grpSp>
        <p:sp>
          <p:nvSpPr>
            <p:cNvPr id="7" name="íşḷîdé"/>
            <p:cNvSpPr/>
            <p:nvPr/>
          </p:nvSpPr>
          <p:spPr>
            <a:xfrm>
              <a:off x="3863752" y="5238836"/>
              <a:ext cx="2232248" cy="478544"/>
            </a:xfrm>
            <a:prstGeom prst="rect">
              <a:avLst/>
            </a:prstGeom>
          </p:spPr>
          <p:txBody>
            <a:bodyPr wrap="square" lIns="90000" tIns="46800" rIns="90000" bIns="4680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8" name="ïšlïḋê"/>
            <p:cNvSpPr/>
            <p:nvPr/>
          </p:nvSpPr>
          <p:spPr>
            <a:xfrm>
              <a:off x="3863752" y="4615938"/>
              <a:ext cx="1021953" cy="672131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r>
                <a:rPr lang="en-US" altLang="zh-CN" sz="3600" dirty="0">
                  <a:solidFill>
                    <a:srgbClr val="235C66"/>
                  </a:solidFill>
                  <a:effectLst/>
                  <a:latin typeface="Impact" panose="020B0806030902050204" pitchFamily="34" charset="0"/>
                </a:rPr>
                <a:t>40%</a:t>
              </a:r>
            </a:p>
          </p:txBody>
        </p:sp>
        <p:sp>
          <p:nvSpPr>
            <p:cNvPr id="9" name="îs1iďê"/>
            <p:cNvSpPr/>
            <p:nvPr/>
          </p:nvSpPr>
          <p:spPr>
            <a:xfrm>
              <a:off x="4885705" y="4854680"/>
              <a:ext cx="1210296" cy="384156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sp>
          <p:nvSpPr>
            <p:cNvPr id="10" name="îṩlîdê"/>
            <p:cNvSpPr/>
            <p:nvPr/>
          </p:nvSpPr>
          <p:spPr>
            <a:xfrm>
              <a:off x="6528049" y="5238836"/>
              <a:ext cx="2232248" cy="478544"/>
            </a:xfrm>
            <a:prstGeom prst="rect">
              <a:avLst/>
            </a:prstGeom>
          </p:spPr>
          <p:txBody>
            <a:bodyPr wrap="square" lIns="90000" tIns="46800" rIns="90000" bIns="4680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1" name="í$lïḓé"/>
            <p:cNvSpPr/>
            <p:nvPr/>
          </p:nvSpPr>
          <p:spPr>
            <a:xfrm>
              <a:off x="6528049" y="4615938"/>
              <a:ext cx="1021953" cy="672131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r>
                <a:rPr lang="en-US" altLang="zh-CN" sz="3600" dirty="0">
                  <a:solidFill>
                    <a:srgbClr val="235C66"/>
                  </a:solidFill>
                  <a:effectLst/>
                  <a:latin typeface="Impact" panose="020B0806030902050204" pitchFamily="34" charset="0"/>
                </a:rPr>
                <a:t>35%</a:t>
              </a:r>
            </a:p>
          </p:txBody>
        </p:sp>
        <p:sp>
          <p:nvSpPr>
            <p:cNvPr id="12" name="îṩḻîḓé"/>
            <p:cNvSpPr/>
            <p:nvPr/>
          </p:nvSpPr>
          <p:spPr>
            <a:xfrm>
              <a:off x="7550002" y="4854680"/>
              <a:ext cx="1210296" cy="384156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sp>
          <p:nvSpPr>
            <p:cNvPr id="13" name="ïS1îḓè"/>
            <p:cNvSpPr/>
            <p:nvPr/>
          </p:nvSpPr>
          <p:spPr>
            <a:xfrm>
              <a:off x="9192344" y="5238836"/>
              <a:ext cx="2232248" cy="478544"/>
            </a:xfrm>
            <a:prstGeom prst="rect">
              <a:avLst/>
            </a:prstGeom>
          </p:spPr>
          <p:txBody>
            <a:bodyPr wrap="square" lIns="90000" tIns="46800" rIns="90000" bIns="4680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4" name="ïśḷîḋé"/>
            <p:cNvSpPr/>
            <p:nvPr/>
          </p:nvSpPr>
          <p:spPr>
            <a:xfrm>
              <a:off x="9192344" y="4615938"/>
              <a:ext cx="1021953" cy="672131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r>
                <a:rPr lang="en-US" altLang="zh-CN" sz="3600" dirty="0">
                  <a:solidFill>
                    <a:srgbClr val="235C66"/>
                  </a:solidFill>
                  <a:effectLst/>
                  <a:latin typeface="Impact" panose="020B0806030902050204" pitchFamily="34" charset="0"/>
                </a:rPr>
                <a:t>25%</a:t>
              </a:r>
            </a:p>
          </p:txBody>
        </p:sp>
        <p:sp>
          <p:nvSpPr>
            <p:cNvPr id="15" name="iṡlíḋè"/>
            <p:cNvSpPr/>
            <p:nvPr/>
          </p:nvSpPr>
          <p:spPr>
            <a:xfrm>
              <a:off x="10214297" y="4854680"/>
              <a:ext cx="1210296" cy="384156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312025" y="4615938"/>
              <a:ext cx="0" cy="110144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976322" y="4615938"/>
              <a:ext cx="0" cy="110144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ṧḻiḋê"/>
            <p:cNvSpPr txBox="1"/>
            <p:nvPr/>
          </p:nvSpPr>
          <p:spPr>
            <a:xfrm>
              <a:off x="688975" y="1540144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>
                  <a:solidFill>
                    <a:schemeClr val="bg1"/>
                  </a:solidFill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Adjust the spacing to adapt to Chinese typesetting, use the reference line in PPT.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0" name="矩形 29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32" name="矩形 31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63" r="25430"/>
          <a:stretch>
            <a:fillRect/>
          </a:stretch>
        </p:blipFill>
        <p:spPr>
          <a:xfrm>
            <a:off x="7648576" y="1123951"/>
            <a:ext cx="3871913" cy="5017691"/>
          </a:xfrm>
          <a:custGeom>
            <a:avLst/>
            <a:gdLst>
              <a:gd name="connsiteX0" fmla="*/ 0 w 3871913"/>
              <a:gd name="connsiteY0" fmla="*/ 0 h 5017691"/>
              <a:gd name="connsiteX1" fmla="*/ 3871913 w 3871913"/>
              <a:gd name="connsiteY1" fmla="*/ 0 h 5017691"/>
              <a:gd name="connsiteX2" fmla="*/ 3871913 w 3871913"/>
              <a:gd name="connsiteY2" fmla="*/ 5017691 h 5017691"/>
              <a:gd name="connsiteX3" fmla="*/ 0 w 3871913"/>
              <a:gd name="connsiteY3" fmla="*/ 5017691 h 501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1913" h="5017691">
                <a:moveTo>
                  <a:pt x="0" y="0"/>
                </a:moveTo>
                <a:lnTo>
                  <a:pt x="3871913" y="0"/>
                </a:lnTo>
                <a:lnTo>
                  <a:pt x="3871913" y="5017691"/>
                </a:lnTo>
                <a:lnTo>
                  <a:pt x="0" y="5017691"/>
                </a:lnTo>
                <a:close/>
              </a:path>
            </a:pathLst>
          </a:custGeom>
        </p:spPr>
      </p:pic>
      <p:sp>
        <p:nvSpPr>
          <p:cNvPr id="5" name="îṣ1iḓe"/>
          <p:cNvSpPr/>
          <p:nvPr/>
        </p:nvSpPr>
        <p:spPr>
          <a:xfrm>
            <a:off x="6209537" y="2843228"/>
            <a:ext cx="3666093" cy="1590644"/>
          </a:xfrm>
          <a:prstGeom prst="parallelogram">
            <a:avLst>
              <a:gd name="adj" fmla="val 52419"/>
            </a:avLst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6" name="ï$lïḋè"/>
          <p:cNvSpPr/>
          <p:nvPr/>
        </p:nvSpPr>
        <p:spPr>
          <a:xfrm>
            <a:off x="6819014" y="1130300"/>
            <a:ext cx="3666093" cy="1590644"/>
          </a:xfrm>
          <a:prstGeom prst="parallelogram">
            <a:avLst>
              <a:gd name="adj" fmla="val 52419"/>
            </a:avLst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7" name="íSľïḑè"/>
          <p:cNvSpPr/>
          <p:nvPr/>
        </p:nvSpPr>
        <p:spPr>
          <a:xfrm>
            <a:off x="5600060" y="4556156"/>
            <a:ext cx="3666093" cy="1590644"/>
          </a:xfrm>
          <a:prstGeom prst="parallelogram">
            <a:avLst>
              <a:gd name="adj" fmla="val 52419"/>
            </a:avLst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8" name="î$ľïḋê"/>
          <p:cNvSpPr/>
          <p:nvPr/>
        </p:nvSpPr>
        <p:spPr bwMode="auto">
          <a:xfrm>
            <a:off x="8353398" y="1638392"/>
            <a:ext cx="597324" cy="57446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îS1îḍê"/>
          <p:cNvSpPr/>
          <p:nvPr/>
        </p:nvSpPr>
        <p:spPr bwMode="auto">
          <a:xfrm>
            <a:off x="7134441" y="5064156"/>
            <a:ext cx="597330" cy="574644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îṡḷîďé"/>
          <p:cNvSpPr/>
          <p:nvPr/>
        </p:nvSpPr>
        <p:spPr bwMode="auto">
          <a:xfrm>
            <a:off x="7708100" y="3367816"/>
            <a:ext cx="668966" cy="541468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  <p:grpSp>
        <p:nvGrpSpPr>
          <p:cNvPr id="11" name="íşḷíḋe"/>
          <p:cNvGrpSpPr/>
          <p:nvPr/>
        </p:nvGrpSpPr>
        <p:grpSpPr>
          <a:xfrm>
            <a:off x="2783590" y="1397449"/>
            <a:ext cx="4035424" cy="1056347"/>
            <a:chOff x="1577477" y="1221513"/>
            <a:chExt cx="4035424" cy="1056347"/>
          </a:xfrm>
        </p:grpSpPr>
        <p:sp>
          <p:nvSpPr>
            <p:cNvPr id="20" name="ïsḻïḍe"/>
            <p:cNvSpPr/>
            <p:nvPr/>
          </p:nvSpPr>
          <p:spPr bwMode="auto">
            <a:xfrm>
              <a:off x="1577477" y="1634394"/>
              <a:ext cx="403542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21" name="îslíḍe"/>
            <p:cNvSpPr txBox="1"/>
            <p:nvPr/>
          </p:nvSpPr>
          <p:spPr bwMode="auto">
            <a:xfrm>
              <a:off x="1577477" y="1221513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</p:grpSp>
      <p:grpSp>
        <p:nvGrpSpPr>
          <p:cNvPr id="12" name="îśļïdè"/>
          <p:cNvGrpSpPr/>
          <p:nvPr/>
        </p:nvGrpSpPr>
        <p:grpSpPr>
          <a:xfrm>
            <a:off x="2174113" y="3161826"/>
            <a:ext cx="4035424" cy="1056347"/>
            <a:chOff x="1577477" y="2859469"/>
            <a:chExt cx="4035424" cy="1056347"/>
          </a:xfrm>
        </p:grpSpPr>
        <p:sp>
          <p:nvSpPr>
            <p:cNvPr id="18" name="íş1íḓê"/>
            <p:cNvSpPr/>
            <p:nvPr/>
          </p:nvSpPr>
          <p:spPr bwMode="auto">
            <a:xfrm>
              <a:off x="1577477" y="3272350"/>
              <a:ext cx="403542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19" name="ïşľíḍé"/>
            <p:cNvSpPr txBox="1"/>
            <p:nvPr/>
          </p:nvSpPr>
          <p:spPr bwMode="auto">
            <a:xfrm>
              <a:off x="1577477" y="2859469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13" name="îśļïḓe"/>
          <p:cNvGrpSpPr/>
          <p:nvPr/>
        </p:nvGrpSpPr>
        <p:grpSpPr>
          <a:xfrm>
            <a:off x="1564636" y="4823305"/>
            <a:ext cx="4035424" cy="1056347"/>
            <a:chOff x="1577477" y="2859469"/>
            <a:chExt cx="4035424" cy="1056347"/>
          </a:xfrm>
        </p:grpSpPr>
        <p:sp>
          <p:nvSpPr>
            <p:cNvPr id="16" name="iśḷíḋê"/>
            <p:cNvSpPr/>
            <p:nvPr/>
          </p:nvSpPr>
          <p:spPr bwMode="auto">
            <a:xfrm>
              <a:off x="1577477" y="3272350"/>
              <a:ext cx="403542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17" name="îṧ1ïdè"/>
            <p:cNvSpPr txBox="1"/>
            <p:nvPr/>
          </p:nvSpPr>
          <p:spPr bwMode="auto">
            <a:xfrm>
              <a:off x="1577477" y="2859469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669925" y="2931273"/>
            <a:ext cx="594515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69925" y="4448726"/>
            <a:ext cx="533567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27" name="矩形 26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29" name="矩形 28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7cc0c80-e347-4905-8de0-1897535b064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7" y="1924927"/>
            <a:ext cx="10845785" cy="4221873"/>
            <a:chOff x="673100" y="1924927"/>
            <a:chExt cx="10845800" cy="4221879"/>
          </a:xfrm>
        </p:grpSpPr>
        <p:grpSp>
          <p:nvGrpSpPr>
            <p:cNvPr id="4" name="iŝľïḋe"/>
            <p:cNvGrpSpPr/>
            <p:nvPr/>
          </p:nvGrpSpPr>
          <p:grpSpPr>
            <a:xfrm>
              <a:off x="4421485" y="2165350"/>
              <a:ext cx="3349031" cy="3981456"/>
              <a:chOff x="4421485" y="2165350"/>
              <a:chExt cx="3349031" cy="3981456"/>
            </a:xfrm>
          </p:grpSpPr>
          <p:sp>
            <p:nvSpPr>
              <p:cNvPr id="37" name="ïs1iḑê"/>
              <p:cNvSpPr/>
              <p:nvPr/>
            </p:nvSpPr>
            <p:spPr bwMode="auto">
              <a:xfrm>
                <a:off x="6080475" y="2220798"/>
                <a:ext cx="1690041" cy="1680061"/>
              </a:xfrm>
              <a:custGeom>
                <a:avLst/>
                <a:gdLst>
                  <a:gd name="T0" fmla="*/ 644 w 644"/>
                  <a:gd name="T1" fmla="*/ 599 h 640"/>
                  <a:gd name="T2" fmla="*/ 619 w 644"/>
                  <a:gd name="T3" fmla="*/ 600 h 640"/>
                  <a:gd name="T4" fmla="*/ 6 w 644"/>
                  <a:gd name="T5" fmla="*/ 0 h 640"/>
                  <a:gd name="T6" fmla="*/ 0 w 644"/>
                  <a:gd name="T7" fmla="*/ 0 h 640"/>
                  <a:gd name="T8" fmla="*/ 0 w 644"/>
                  <a:gd name="T9" fmla="*/ 38 h 640"/>
                  <a:gd name="T10" fmla="*/ 6 w 644"/>
                  <a:gd name="T11" fmla="*/ 38 h 640"/>
                  <a:gd name="T12" fmla="*/ 581 w 644"/>
                  <a:gd name="T13" fmla="*/ 601 h 640"/>
                  <a:gd name="T14" fmla="*/ 556 w 644"/>
                  <a:gd name="T15" fmla="*/ 601 h 640"/>
                  <a:gd name="T16" fmla="*/ 599 w 644"/>
                  <a:gd name="T17" fmla="*/ 640 h 640"/>
                  <a:gd name="T18" fmla="*/ 599 w 644"/>
                  <a:gd name="T19" fmla="*/ 640 h 640"/>
                  <a:gd name="T20" fmla="*/ 599 w 644"/>
                  <a:gd name="T21" fmla="*/ 640 h 640"/>
                  <a:gd name="T22" fmla="*/ 644 w 644"/>
                  <a:gd name="T23" fmla="*/ 599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4" h="640">
                    <a:moveTo>
                      <a:pt x="644" y="599"/>
                    </a:moveTo>
                    <a:cubicBezTo>
                      <a:pt x="619" y="600"/>
                      <a:pt x="619" y="600"/>
                      <a:pt x="619" y="600"/>
                    </a:cubicBezTo>
                    <a:cubicBezTo>
                      <a:pt x="612" y="268"/>
                      <a:pt x="340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" y="38"/>
                      <a:pt x="4" y="38"/>
                      <a:pt x="6" y="38"/>
                    </a:cubicBezTo>
                    <a:cubicBezTo>
                      <a:pt x="319" y="38"/>
                      <a:pt x="574" y="289"/>
                      <a:pt x="581" y="601"/>
                    </a:cubicBezTo>
                    <a:cubicBezTo>
                      <a:pt x="556" y="601"/>
                      <a:pt x="556" y="601"/>
                      <a:pt x="556" y="601"/>
                    </a:cubicBezTo>
                    <a:cubicBezTo>
                      <a:pt x="599" y="640"/>
                      <a:pt x="599" y="640"/>
                      <a:pt x="599" y="640"/>
                    </a:cubicBezTo>
                    <a:cubicBezTo>
                      <a:pt x="599" y="640"/>
                      <a:pt x="599" y="640"/>
                      <a:pt x="599" y="640"/>
                    </a:cubicBezTo>
                    <a:cubicBezTo>
                      <a:pt x="599" y="640"/>
                      <a:pt x="599" y="640"/>
                      <a:pt x="599" y="640"/>
                    </a:cubicBezTo>
                    <a:lnTo>
                      <a:pt x="644" y="5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38" name="íṩlîḓé"/>
              <p:cNvSpPr/>
              <p:nvPr/>
            </p:nvSpPr>
            <p:spPr bwMode="auto">
              <a:xfrm>
                <a:off x="4492457" y="2165350"/>
                <a:ext cx="1530352" cy="1541443"/>
              </a:xfrm>
              <a:custGeom>
                <a:avLst/>
                <a:gdLst>
                  <a:gd name="T0" fmla="*/ 583 w 583"/>
                  <a:gd name="T1" fmla="*/ 41 h 587"/>
                  <a:gd name="T2" fmla="*/ 538 w 583"/>
                  <a:gd name="T3" fmla="*/ 0 h 587"/>
                  <a:gd name="T4" fmla="*/ 541 w 583"/>
                  <a:gd name="T5" fmla="*/ 25 h 587"/>
                  <a:gd name="T6" fmla="*/ 0 w 583"/>
                  <a:gd name="T7" fmla="*/ 584 h 587"/>
                  <a:gd name="T8" fmla="*/ 38 w 583"/>
                  <a:gd name="T9" fmla="*/ 587 h 587"/>
                  <a:gd name="T10" fmla="*/ 546 w 583"/>
                  <a:gd name="T11" fmla="*/ 63 h 587"/>
                  <a:gd name="T12" fmla="*/ 548 w 583"/>
                  <a:gd name="T13" fmla="*/ 88 h 587"/>
                  <a:gd name="T14" fmla="*/ 583 w 583"/>
                  <a:gd name="T15" fmla="*/ 4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3" h="587">
                    <a:moveTo>
                      <a:pt x="583" y="41"/>
                    </a:moveTo>
                    <a:cubicBezTo>
                      <a:pt x="538" y="0"/>
                      <a:pt x="538" y="0"/>
                      <a:pt x="538" y="0"/>
                    </a:cubicBezTo>
                    <a:cubicBezTo>
                      <a:pt x="541" y="25"/>
                      <a:pt x="541" y="25"/>
                      <a:pt x="541" y="25"/>
                    </a:cubicBezTo>
                    <a:cubicBezTo>
                      <a:pt x="252" y="58"/>
                      <a:pt x="24" y="292"/>
                      <a:pt x="0" y="584"/>
                    </a:cubicBezTo>
                    <a:cubicBezTo>
                      <a:pt x="38" y="587"/>
                      <a:pt x="38" y="587"/>
                      <a:pt x="38" y="587"/>
                    </a:cubicBezTo>
                    <a:cubicBezTo>
                      <a:pt x="61" y="313"/>
                      <a:pt x="275" y="94"/>
                      <a:pt x="546" y="63"/>
                    </a:cubicBezTo>
                    <a:cubicBezTo>
                      <a:pt x="548" y="88"/>
                      <a:pt x="548" y="88"/>
                      <a:pt x="548" y="88"/>
                    </a:cubicBezTo>
                    <a:lnTo>
                      <a:pt x="583" y="4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39" name="iṣļiďè"/>
              <p:cNvSpPr/>
              <p:nvPr/>
            </p:nvSpPr>
            <p:spPr bwMode="auto">
              <a:xfrm>
                <a:off x="4421485" y="3758913"/>
                <a:ext cx="1690041" cy="1681170"/>
              </a:xfrm>
              <a:custGeom>
                <a:avLst/>
                <a:gdLst>
                  <a:gd name="T0" fmla="*/ 644 w 644"/>
                  <a:gd name="T1" fmla="*/ 602 h 640"/>
                  <a:gd name="T2" fmla="*/ 638 w 644"/>
                  <a:gd name="T3" fmla="*/ 602 h 640"/>
                  <a:gd name="T4" fmla="*/ 64 w 644"/>
                  <a:gd name="T5" fmla="*/ 39 h 640"/>
                  <a:gd name="T6" fmla="*/ 89 w 644"/>
                  <a:gd name="T7" fmla="*/ 39 h 640"/>
                  <a:gd name="T8" fmla="*/ 45 w 644"/>
                  <a:gd name="T9" fmla="*/ 0 h 640"/>
                  <a:gd name="T10" fmla="*/ 0 w 644"/>
                  <a:gd name="T11" fmla="*/ 41 h 640"/>
                  <a:gd name="T12" fmla="*/ 25 w 644"/>
                  <a:gd name="T13" fmla="*/ 40 h 640"/>
                  <a:gd name="T14" fmla="*/ 638 w 644"/>
                  <a:gd name="T15" fmla="*/ 640 h 640"/>
                  <a:gd name="T16" fmla="*/ 644 w 644"/>
                  <a:gd name="T17" fmla="*/ 640 h 640"/>
                  <a:gd name="T18" fmla="*/ 644 w 644"/>
                  <a:gd name="T19" fmla="*/ 602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4" h="640">
                    <a:moveTo>
                      <a:pt x="644" y="602"/>
                    </a:moveTo>
                    <a:cubicBezTo>
                      <a:pt x="642" y="602"/>
                      <a:pt x="640" y="602"/>
                      <a:pt x="638" y="602"/>
                    </a:cubicBezTo>
                    <a:cubicBezTo>
                      <a:pt x="325" y="602"/>
                      <a:pt x="70" y="351"/>
                      <a:pt x="64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2" y="372"/>
                      <a:pt x="304" y="640"/>
                      <a:pt x="638" y="640"/>
                    </a:cubicBezTo>
                    <a:cubicBezTo>
                      <a:pt x="640" y="640"/>
                      <a:pt x="642" y="640"/>
                      <a:pt x="644" y="640"/>
                    </a:cubicBezTo>
                    <a:lnTo>
                      <a:pt x="644" y="60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0" name="í$ḻîḓe"/>
              <p:cNvSpPr/>
              <p:nvPr/>
            </p:nvSpPr>
            <p:spPr bwMode="auto">
              <a:xfrm>
                <a:off x="6170300" y="3954088"/>
                <a:ext cx="1530352" cy="1541443"/>
              </a:xfrm>
              <a:custGeom>
                <a:avLst/>
                <a:gdLst>
                  <a:gd name="T0" fmla="*/ 583 w 583"/>
                  <a:gd name="T1" fmla="*/ 3 h 587"/>
                  <a:gd name="T2" fmla="*/ 545 w 583"/>
                  <a:gd name="T3" fmla="*/ 0 h 587"/>
                  <a:gd name="T4" fmla="*/ 38 w 583"/>
                  <a:gd name="T5" fmla="*/ 524 h 587"/>
                  <a:gd name="T6" fmla="*/ 35 w 583"/>
                  <a:gd name="T7" fmla="*/ 499 h 587"/>
                  <a:gd name="T8" fmla="*/ 0 w 583"/>
                  <a:gd name="T9" fmla="*/ 546 h 587"/>
                  <a:gd name="T10" fmla="*/ 45 w 583"/>
                  <a:gd name="T11" fmla="*/ 587 h 587"/>
                  <a:gd name="T12" fmla="*/ 42 w 583"/>
                  <a:gd name="T13" fmla="*/ 562 h 587"/>
                  <a:gd name="T14" fmla="*/ 583 w 583"/>
                  <a:gd name="T15" fmla="*/ 3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3" h="587">
                    <a:moveTo>
                      <a:pt x="583" y="3"/>
                    </a:moveTo>
                    <a:cubicBezTo>
                      <a:pt x="545" y="0"/>
                      <a:pt x="545" y="0"/>
                      <a:pt x="545" y="0"/>
                    </a:cubicBezTo>
                    <a:cubicBezTo>
                      <a:pt x="523" y="273"/>
                      <a:pt x="308" y="493"/>
                      <a:pt x="38" y="524"/>
                    </a:cubicBezTo>
                    <a:cubicBezTo>
                      <a:pt x="35" y="499"/>
                      <a:pt x="35" y="499"/>
                      <a:pt x="35" y="499"/>
                    </a:cubicBezTo>
                    <a:cubicBezTo>
                      <a:pt x="0" y="546"/>
                      <a:pt x="0" y="546"/>
                      <a:pt x="0" y="546"/>
                    </a:cubicBezTo>
                    <a:cubicBezTo>
                      <a:pt x="45" y="587"/>
                      <a:pt x="45" y="587"/>
                      <a:pt x="45" y="587"/>
                    </a:cubicBezTo>
                    <a:cubicBezTo>
                      <a:pt x="42" y="562"/>
                      <a:pt x="42" y="562"/>
                      <a:pt x="42" y="562"/>
                    </a:cubicBezTo>
                    <a:cubicBezTo>
                      <a:pt x="331" y="529"/>
                      <a:pt x="559" y="295"/>
                      <a:pt x="583" y="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1" name="íšľíḓe"/>
              <p:cNvSpPr/>
              <p:nvPr/>
            </p:nvSpPr>
            <p:spPr>
              <a:xfrm>
                <a:off x="4711536" y="2445976"/>
                <a:ext cx="2768927" cy="2768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15"/>
              </a:p>
            </p:txBody>
          </p:sp>
          <p:grpSp>
            <p:nvGrpSpPr>
              <p:cNvPr id="42" name="íSļiḍè"/>
              <p:cNvGrpSpPr/>
              <p:nvPr/>
            </p:nvGrpSpPr>
            <p:grpSpPr>
              <a:xfrm>
                <a:off x="5540766" y="5200970"/>
                <a:ext cx="1110468" cy="945836"/>
                <a:chOff x="5438551" y="4875797"/>
                <a:chExt cx="1314898" cy="1119956"/>
              </a:xfrm>
            </p:grpSpPr>
            <p:sp>
              <p:nvSpPr>
                <p:cNvPr id="49" name="ïṣḷîḋé"/>
                <p:cNvSpPr/>
                <p:nvPr/>
              </p:nvSpPr>
              <p:spPr bwMode="auto">
                <a:xfrm>
                  <a:off x="5551311" y="4881531"/>
                  <a:ext cx="1089378" cy="94986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0" name="iṥḻïḑè"/>
                <p:cNvSpPr/>
                <p:nvPr/>
              </p:nvSpPr>
              <p:spPr bwMode="auto">
                <a:xfrm>
                  <a:off x="5551311" y="5831391"/>
                  <a:ext cx="1089378" cy="118494"/>
                </a:xfrm>
                <a:custGeom>
                  <a:avLst/>
                  <a:gdLst>
                    <a:gd name="T0" fmla="*/ 0 w 570"/>
                    <a:gd name="T1" fmla="*/ 0 h 62"/>
                    <a:gd name="T2" fmla="*/ 570 w 570"/>
                    <a:gd name="T3" fmla="*/ 0 h 62"/>
                    <a:gd name="T4" fmla="*/ 527 w 570"/>
                    <a:gd name="T5" fmla="*/ 62 h 62"/>
                    <a:gd name="T6" fmla="*/ 43 w 570"/>
                    <a:gd name="T7" fmla="*/ 62 h 62"/>
                    <a:gd name="T8" fmla="*/ 0 w 570"/>
                    <a:gd name="T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0" h="62">
                      <a:moveTo>
                        <a:pt x="0" y="0"/>
                      </a:moveTo>
                      <a:lnTo>
                        <a:pt x="570" y="0"/>
                      </a:lnTo>
                      <a:lnTo>
                        <a:pt x="527" y="62"/>
                      </a:lnTo>
                      <a:lnTo>
                        <a:pt x="43" y="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1" name="iš1îde"/>
                <p:cNvSpPr/>
                <p:nvPr/>
              </p:nvSpPr>
              <p:spPr bwMode="auto">
                <a:xfrm>
                  <a:off x="5438551" y="4875797"/>
                  <a:ext cx="1314898" cy="240810"/>
                </a:xfrm>
                <a:custGeom>
                  <a:avLst/>
                  <a:gdLst>
                    <a:gd name="T0" fmla="*/ 290 w 290"/>
                    <a:gd name="T1" fmla="*/ 20 h 53"/>
                    <a:gd name="T2" fmla="*/ 267 w 290"/>
                    <a:gd name="T3" fmla="*/ 41 h 53"/>
                    <a:gd name="T4" fmla="*/ 23 w 290"/>
                    <a:gd name="T5" fmla="*/ 52 h 53"/>
                    <a:gd name="T6" fmla="*/ 0 w 290"/>
                    <a:gd name="T7" fmla="*/ 33 h 53"/>
                    <a:gd name="T8" fmla="*/ 0 w 290"/>
                    <a:gd name="T9" fmla="*/ 33 h 53"/>
                    <a:gd name="T10" fmla="*/ 23 w 290"/>
                    <a:gd name="T11" fmla="*/ 12 h 53"/>
                    <a:gd name="T12" fmla="*/ 267 w 290"/>
                    <a:gd name="T13" fmla="*/ 1 h 53"/>
                    <a:gd name="T14" fmla="*/ 290 w 290"/>
                    <a:gd name="T15" fmla="*/ 2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3">
                      <a:moveTo>
                        <a:pt x="290" y="20"/>
                      </a:moveTo>
                      <a:cubicBezTo>
                        <a:pt x="290" y="31"/>
                        <a:pt x="280" y="40"/>
                        <a:pt x="267" y="4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3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3"/>
                        <a:pt x="23" y="12"/>
                      </a:cubicBezTo>
                      <a:cubicBezTo>
                        <a:pt x="267" y="1"/>
                        <a:pt x="267" y="1"/>
                        <a:pt x="267" y="1"/>
                      </a:cubicBezTo>
                      <a:cubicBezTo>
                        <a:pt x="280" y="0"/>
                        <a:pt x="290" y="9"/>
                        <a:pt x="290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8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2" name="ïŝ1ïḍê"/>
                <p:cNvSpPr/>
                <p:nvPr/>
              </p:nvSpPr>
              <p:spPr bwMode="auto">
                <a:xfrm>
                  <a:off x="5438551" y="5116607"/>
                  <a:ext cx="1314898" cy="235075"/>
                </a:xfrm>
                <a:custGeom>
                  <a:avLst/>
                  <a:gdLst>
                    <a:gd name="T0" fmla="*/ 290 w 290"/>
                    <a:gd name="T1" fmla="*/ 19 h 52"/>
                    <a:gd name="T2" fmla="*/ 267 w 290"/>
                    <a:gd name="T3" fmla="*/ 40 h 52"/>
                    <a:gd name="T4" fmla="*/ 23 w 290"/>
                    <a:gd name="T5" fmla="*/ 52 h 52"/>
                    <a:gd name="T6" fmla="*/ 0 w 290"/>
                    <a:gd name="T7" fmla="*/ 33 h 52"/>
                    <a:gd name="T8" fmla="*/ 0 w 290"/>
                    <a:gd name="T9" fmla="*/ 33 h 52"/>
                    <a:gd name="T10" fmla="*/ 23 w 290"/>
                    <a:gd name="T11" fmla="*/ 12 h 52"/>
                    <a:gd name="T12" fmla="*/ 267 w 290"/>
                    <a:gd name="T13" fmla="*/ 0 h 52"/>
                    <a:gd name="T14" fmla="*/ 290 w 290"/>
                    <a:gd name="T15" fmla="*/ 1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2">
                      <a:moveTo>
                        <a:pt x="290" y="19"/>
                      </a:moveTo>
                      <a:cubicBezTo>
                        <a:pt x="290" y="30"/>
                        <a:pt x="280" y="40"/>
                        <a:pt x="267" y="40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2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2"/>
                        <a:pt x="23" y="12"/>
                      </a:cubicBezTo>
                      <a:cubicBezTo>
                        <a:pt x="267" y="0"/>
                        <a:pt x="267" y="0"/>
                        <a:pt x="267" y="0"/>
                      </a:cubicBezTo>
                      <a:cubicBezTo>
                        <a:pt x="280" y="0"/>
                        <a:pt x="290" y="8"/>
                        <a:pt x="290" y="1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7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3" name="ïsľïḓé"/>
                <p:cNvSpPr/>
                <p:nvPr/>
              </p:nvSpPr>
              <p:spPr bwMode="auto">
                <a:xfrm>
                  <a:off x="5438551" y="5351683"/>
                  <a:ext cx="1314898" cy="240810"/>
                </a:xfrm>
                <a:custGeom>
                  <a:avLst/>
                  <a:gdLst>
                    <a:gd name="T0" fmla="*/ 290 w 290"/>
                    <a:gd name="T1" fmla="*/ 20 h 53"/>
                    <a:gd name="T2" fmla="*/ 267 w 290"/>
                    <a:gd name="T3" fmla="*/ 41 h 53"/>
                    <a:gd name="T4" fmla="*/ 23 w 290"/>
                    <a:gd name="T5" fmla="*/ 52 h 53"/>
                    <a:gd name="T6" fmla="*/ 0 w 290"/>
                    <a:gd name="T7" fmla="*/ 33 h 53"/>
                    <a:gd name="T8" fmla="*/ 0 w 290"/>
                    <a:gd name="T9" fmla="*/ 33 h 53"/>
                    <a:gd name="T10" fmla="*/ 23 w 290"/>
                    <a:gd name="T11" fmla="*/ 12 h 53"/>
                    <a:gd name="T12" fmla="*/ 267 w 290"/>
                    <a:gd name="T13" fmla="*/ 1 h 53"/>
                    <a:gd name="T14" fmla="*/ 290 w 290"/>
                    <a:gd name="T15" fmla="*/ 2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3">
                      <a:moveTo>
                        <a:pt x="290" y="20"/>
                      </a:moveTo>
                      <a:cubicBezTo>
                        <a:pt x="290" y="31"/>
                        <a:pt x="280" y="40"/>
                        <a:pt x="267" y="4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3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3"/>
                        <a:pt x="23" y="12"/>
                      </a:cubicBezTo>
                      <a:cubicBezTo>
                        <a:pt x="267" y="1"/>
                        <a:pt x="267" y="1"/>
                        <a:pt x="267" y="1"/>
                      </a:cubicBezTo>
                      <a:cubicBezTo>
                        <a:pt x="280" y="0"/>
                        <a:pt x="290" y="9"/>
                        <a:pt x="290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8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4" name="íšḷiḑe"/>
                <p:cNvSpPr/>
                <p:nvPr/>
              </p:nvSpPr>
              <p:spPr bwMode="auto">
                <a:xfrm>
                  <a:off x="5438551" y="5592493"/>
                  <a:ext cx="1314898" cy="238898"/>
                </a:xfrm>
                <a:custGeom>
                  <a:avLst/>
                  <a:gdLst>
                    <a:gd name="T0" fmla="*/ 290 w 290"/>
                    <a:gd name="T1" fmla="*/ 20 h 53"/>
                    <a:gd name="T2" fmla="*/ 267 w 290"/>
                    <a:gd name="T3" fmla="*/ 41 h 53"/>
                    <a:gd name="T4" fmla="*/ 23 w 290"/>
                    <a:gd name="T5" fmla="*/ 52 h 53"/>
                    <a:gd name="T6" fmla="*/ 0 w 290"/>
                    <a:gd name="T7" fmla="*/ 33 h 53"/>
                    <a:gd name="T8" fmla="*/ 0 w 290"/>
                    <a:gd name="T9" fmla="*/ 33 h 53"/>
                    <a:gd name="T10" fmla="*/ 23 w 290"/>
                    <a:gd name="T11" fmla="*/ 12 h 53"/>
                    <a:gd name="T12" fmla="*/ 267 w 290"/>
                    <a:gd name="T13" fmla="*/ 1 h 53"/>
                    <a:gd name="T14" fmla="*/ 290 w 290"/>
                    <a:gd name="T15" fmla="*/ 2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3">
                      <a:moveTo>
                        <a:pt x="290" y="20"/>
                      </a:moveTo>
                      <a:cubicBezTo>
                        <a:pt x="290" y="31"/>
                        <a:pt x="280" y="40"/>
                        <a:pt x="267" y="4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3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3"/>
                        <a:pt x="23" y="12"/>
                      </a:cubicBezTo>
                      <a:cubicBezTo>
                        <a:pt x="267" y="1"/>
                        <a:pt x="267" y="1"/>
                        <a:pt x="267" y="1"/>
                      </a:cubicBezTo>
                      <a:cubicBezTo>
                        <a:pt x="280" y="0"/>
                        <a:pt x="290" y="9"/>
                        <a:pt x="290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8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5" name="ïṩlïdè"/>
                <p:cNvSpPr/>
                <p:nvPr/>
              </p:nvSpPr>
              <p:spPr bwMode="auto">
                <a:xfrm>
                  <a:off x="6027197" y="4875797"/>
                  <a:ext cx="726252" cy="214053"/>
                </a:xfrm>
                <a:custGeom>
                  <a:avLst/>
                  <a:gdLst>
                    <a:gd name="T0" fmla="*/ 137 w 160"/>
                    <a:gd name="T1" fmla="*/ 1 h 47"/>
                    <a:gd name="T2" fmla="*/ 0 w 160"/>
                    <a:gd name="T3" fmla="*/ 7 h 47"/>
                    <a:gd name="T4" fmla="*/ 15 w 160"/>
                    <a:gd name="T5" fmla="*/ 26 h 47"/>
                    <a:gd name="T6" fmla="*/ 0 w 160"/>
                    <a:gd name="T7" fmla="*/ 47 h 47"/>
                    <a:gd name="T8" fmla="*/ 137 w 160"/>
                    <a:gd name="T9" fmla="*/ 41 h 47"/>
                    <a:gd name="T10" fmla="*/ 160 w 160"/>
                    <a:gd name="T11" fmla="*/ 20 h 47"/>
                    <a:gd name="T12" fmla="*/ 137 w 160"/>
                    <a:gd name="T13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7"/>
                        <a:pt x="15" y="15"/>
                        <a:pt x="15" y="26"/>
                      </a:cubicBezTo>
                      <a:cubicBezTo>
                        <a:pt x="15" y="37"/>
                        <a:pt x="8" y="47"/>
                        <a:pt x="0" y="47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50" y="40"/>
                        <a:pt x="160" y="31"/>
                        <a:pt x="160" y="20"/>
                      </a:cubicBezTo>
                      <a:cubicBezTo>
                        <a:pt x="160" y="9"/>
                        <a:pt x="150" y="0"/>
                        <a:pt x="137" y="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6" name="îṥļîḑê"/>
                <p:cNvSpPr/>
                <p:nvPr/>
              </p:nvSpPr>
              <p:spPr bwMode="auto">
                <a:xfrm>
                  <a:off x="6027197" y="5116607"/>
                  <a:ext cx="726252" cy="212141"/>
                </a:xfrm>
                <a:custGeom>
                  <a:avLst/>
                  <a:gdLst>
                    <a:gd name="T0" fmla="*/ 137 w 160"/>
                    <a:gd name="T1" fmla="*/ 0 h 47"/>
                    <a:gd name="T2" fmla="*/ 0 w 160"/>
                    <a:gd name="T3" fmla="*/ 7 h 47"/>
                    <a:gd name="T4" fmla="*/ 15 w 160"/>
                    <a:gd name="T5" fmla="*/ 26 h 47"/>
                    <a:gd name="T6" fmla="*/ 0 w 160"/>
                    <a:gd name="T7" fmla="*/ 47 h 47"/>
                    <a:gd name="T8" fmla="*/ 137 w 160"/>
                    <a:gd name="T9" fmla="*/ 40 h 47"/>
                    <a:gd name="T10" fmla="*/ 160 w 160"/>
                    <a:gd name="T11" fmla="*/ 19 h 47"/>
                    <a:gd name="T12" fmla="*/ 137 w 160"/>
                    <a:gd name="T1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0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6"/>
                        <a:pt x="15" y="15"/>
                        <a:pt x="15" y="26"/>
                      </a:cubicBezTo>
                      <a:cubicBezTo>
                        <a:pt x="15" y="37"/>
                        <a:pt x="8" y="46"/>
                        <a:pt x="0" y="47"/>
                      </a:cubicBezTo>
                      <a:cubicBezTo>
                        <a:pt x="137" y="40"/>
                        <a:pt x="137" y="40"/>
                        <a:pt x="137" y="40"/>
                      </a:cubicBezTo>
                      <a:cubicBezTo>
                        <a:pt x="150" y="40"/>
                        <a:pt x="160" y="30"/>
                        <a:pt x="160" y="19"/>
                      </a:cubicBezTo>
                      <a:cubicBezTo>
                        <a:pt x="160" y="8"/>
                        <a:pt x="150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7" name="išḷíḑê"/>
                <p:cNvSpPr/>
                <p:nvPr/>
              </p:nvSpPr>
              <p:spPr bwMode="auto">
                <a:xfrm>
                  <a:off x="6027197" y="5351683"/>
                  <a:ext cx="726252" cy="212141"/>
                </a:xfrm>
                <a:custGeom>
                  <a:avLst/>
                  <a:gdLst>
                    <a:gd name="T0" fmla="*/ 137 w 160"/>
                    <a:gd name="T1" fmla="*/ 1 h 47"/>
                    <a:gd name="T2" fmla="*/ 0 w 160"/>
                    <a:gd name="T3" fmla="*/ 7 h 47"/>
                    <a:gd name="T4" fmla="*/ 15 w 160"/>
                    <a:gd name="T5" fmla="*/ 27 h 47"/>
                    <a:gd name="T6" fmla="*/ 0 w 160"/>
                    <a:gd name="T7" fmla="*/ 47 h 47"/>
                    <a:gd name="T8" fmla="*/ 137 w 160"/>
                    <a:gd name="T9" fmla="*/ 41 h 47"/>
                    <a:gd name="T10" fmla="*/ 160 w 160"/>
                    <a:gd name="T11" fmla="*/ 20 h 47"/>
                    <a:gd name="T12" fmla="*/ 137 w 160"/>
                    <a:gd name="T13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7"/>
                        <a:pt x="15" y="16"/>
                        <a:pt x="15" y="27"/>
                      </a:cubicBezTo>
                      <a:cubicBezTo>
                        <a:pt x="15" y="38"/>
                        <a:pt x="8" y="47"/>
                        <a:pt x="0" y="47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50" y="40"/>
                        <a:pt x="160" y="31"/>
                        <a:pt x="160" y="20"/>
                      </a:cubicBezTo>
                      <a:cubicBezTo>
                        <a:pt x="160" y="9"/>
                        <a:pt x="150" y="0"/>
                        <a:pt x="137" y="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8" name="ïslïḓe"/>
                <p:cNvSpPr/>
                <p:nvPr/>
              </p:nvSpPr>
              <p:spPr bwMode="auto">
                <a:xfrm>
                  <a:off x="6027197" y="5592493"/>
                  <a:ext cx="726252" cy="212141"/>
                </a:xfrm>
                <a:custGeom>
                  <a:avLst/>
                  <a:gdLst>
                    <a:gd name="T0" fmla="*/ 137 w 160"/>
                    <a:gd name="T1" fmla="*/ 1 h 47"/>
                    <a:gd name="T2" fmla="*/ 0 w 160"/>
                    <a:gd name="T3" fmla="*/ 7 h 47"/>
                    <a:gd name="T4" fmla="*/ 15 w 160"/>
                    <a:gd name="T5" fmla="*/ 26 h 47"/>
                    <a:gd name="T6" fmla="*/ 0 w 160"/>
                    <a:gd name="T7" fmla="*/ 47 h 47"/>
                    <a:gd name="T8" fmla="*/ 137 w 160"/>
                    <a:gd name="T9" fmla="*/ 41 h 47"/>
                    <a:gd name="T10" fmla="*/ 160 w 160"/>
                    <a:gd name="T11" fmla="*/ 20 h 47"/>
                    <a:gd name="T12" fmla="*/ 137 w 160"/>
                    <a:gd name="T13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7"/>
                        <a:pt x="15" y="15"/>
                        <a:pt x="15" y="26"/>
                      </a:cubicBezTo>
                      <a:cubicBezTo>
                        <a:pt x="15" y="37"/>
                        <a:pt x="8" y="47"/>
                        <a:pt x="0" y="47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50" y="40"/>
                        <a:pt x="160" y="31"/>
                        <a:pt x="160" y="20"/>
                      </a:cubicBezTo>
                      <a:cubicBezTo>
                        <a:pt x="160" y="9"/>
                        <a:pt x="150" y="0"/>
                        <a:pt x="137" y="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9" name="iśḷíḍê"/>
                <p:cNvSpPr/>
                <p:nvPr/>
              </p:nvSpPr>
              <p:spPr bwMode="auto">
                <a:xfrm>
                  <a:off x="6027197" y="5777878"/>
                  <a:ext cx="613492" cy="53513"/>
                </a:xfrm>
                <a:custGeom>
                  <a:avLst/>
                  <a:gdLst>
                    <a:gd name="T0" fmla="*/ 0 w 321"/>
                    <a:gd name="T1" fmla="*/ 28 h 28"/>
                    <a:gd name="T2" fmla="*/ 321 w 321"/>
                    <a:gd name="T3" fmla="*/ 28 h 28"/>
                    <a:gd name="T4" fmla="*/ 321 w 321"/>
                    <a:gd name="T5" fmla="*/ 0 h 28"/>
                    <a:gd name="T6" fmla="*/ 0 w 321"/>
                    <a:gd name="T7" fmla="*/ 14 h 28"/>
                    <a:gd name="T8" fmla="*/ 0 w 321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28">
                      <a:moveTo>
                        <a:pt x="0" y="28"/>
                      </a:moveTo>
                      <a:lnTo>
                        <a:pt x="321" y="28"/>
                      </a:lnTo>
                      <a:lnTo>
                        <a:pt x="321" y="0"/>
                      </a:lnTo>
                      <a:lnTo>
                        <a:pt x="0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0" name="îşliḓé"/>
                <p:cNvSpPr/>
                <p:nvPr/>
              </p:nvSpPr>
              <p:spPr bwMode="auto">
                <a:xfrm>
                  <a:off x="6027197" y="5537068"/>
                  <a:ext cx="613492" cy="86003"/>
                </a:xfrm>
                <a:custGeom>
                  <a:avLst/>
                  <a:gdLst>
                    <a:gd name="T0" fmla="*/ 0 w 321"/>
                    <a:gd name="T1" fmla="*/ 45 h 45"/>
                    <a:gd name="T2" fmla="*/ 321 w 321"/>
                    <a:gd name="T3" fmla="*/ 31 h 45"/>
                    <a:gd name="T4" fmla="*/ 321 w 321"/>
                    <a:gd name="T5" fmla="*/ 0 h 45"/>
                    <a:gd name="T6" fmla="*/ 0 w 321"/>
                    <a:gd name="T7" fmla="*/ 17 h 45"/>
                    <a:gd name="T8" fmla="*/ 0 w 321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45">
                      <a:moveTo>
                        <a:pt x="0" y="45"/>
                      </a:moveTo>
                      <a:lnTo>
                        <a:pt x="321" y="31"/>
                      </a:lnTo>
                      <a:lnTo>
                        <a:pt x="321" y="0"/>
                      </a:lnTo>
                      <a:lnTo>
                        <a:pt x="0" y="1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1" name="îSḷîḋê"/>
                <p:cNvSpPr/>
                <p:nvPr/>
              </p:nvSpPr>
              <p:spPr bwMode="auto">
                <a:xfrm>
                  <a:off x="6027197" y="5061183"/>
                  <a:ext cx="613492" cy="86003"/>
                </a:xfrm>
                <a:custGeom>
                  <a:avLst/>
                  <a:gdLst>
                    <a:gd name="T0" fmla="*/ 0 w 321"/>
                    <a:gd name="T1" fmla="*/ 15 h 45"/>
                    <a:gd name="T2" fmla="*/ 0 w 321"/>
                    <a:gd name="T3" fmla="*/ 45 h 45"/>
                    <a:gd name="T4" fmla="*/ 321 w 321"/>
                    <a:gd name="T5" fmla="*/ 29 h 45"/>
                    <a:gd name="T6" fmla="*/ 321 w 321"/>
                    <a:gd name="T7" fmla="*/ 0 h 45"/>
                    <a:gd name="T8" fmla="*/ 0 w 321"/>
                    <a:gd name="T9" fmla="*/ 1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45">
                      <a:moveTo>
                        <a:pt x="0" y="15"/>
                      </a:moveTo>
                      <a:lnTo>
                        <a:pt x="0" y="45"/>
                      </a:lnTo>
                      <a:lnTo>
                        <a:pt x="321" y="29"/>
                      </a:lnTo>
                      <a:lnTo>
                        <a:pt x="32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2" name="í$ļîďê"/>
                <p:cNvSpPr/>
                <p:nvPr/>
              </p:nvSpPr>
              <p:spPr bwMode="auto">
                <a:xfrm>
                  <a:off x="6027197" y="5301992"/>
                  <a:ext cx="613492" cy="82180"/>
                </a:xfrm>
                <a:custGeom>
                  <a:avLst/>
                  <a:gdLst>
                    <a:gd name="T0" fmla="*/ 0 w 321"/>
                    <a:gd name="T1" fmla="*/ 43 h 43"/>
                    <a:gd name="T2" fmla="*/ 321 w 321"/>
                    <a:gd name="T3" fmla="*/ 28 h 43"/>
                    <a:gd name="T4" fmla="*/ 321 w 321"/>
                    <a:gd name="T5" fmla="*/ 0 h 43"/>
                    <a:gd name="T6" fmla="*/ 0 w 321"/>
                    <a:gd name="T7" fmla="*/ 14 h 43"/>
                    <a:gd name="T8" fmla="*/ 0 w 32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43">
                      <a:moveTo>
                        <a:pt x="0" y="43"/>
                      </a:moveTo>
                      <a:lnTo>
                        <a:pt x="321" y="28"/>
                      </a:lnTo>
                      <a:lnTo>
                        <a:pt x="321" y="0"/>
                      </a:lnTo>
                      <a:lnTo>
                        <a:pt x="0" y="14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3" name="ïslïḋé"/>
                <p:cNvSpPr/>
                <p:nvPr/>
              </p:nvSpPr>
              <p:spPr bwMode="auto">
                <a:xfrm>
                  <a:off x="5673627" y="5949884"/>
                  <a:ext cx="839013" cy="45869"/>
                </a:xfrm>
                <a:custGeom>
                  <a:avLst/>
                  <a:gdLst>
                    <a:gd name="T0" fmla="*/ 0 w 185"/>
                    <a:gd name="T1" fmla="*/ 0 h 10"/>
                    <a:gd name="T2" fmla="*/ 0 w 185"/>
                    <a:gd name="T3" fmla="*/ 0 h 10"/>
                    <a:gd name="T4" fmla="*/ 46 w 185"/>
                    <a:gd name="T5" fmla="*/ 10 h 10"/>
                    <a:gd name="T6" fmla="*/ 140 w 185"/>
                    <a:gd name="T7" fmla="*/ 10 h 10"/>
                    <a:gd name="T8" fmla="*/ 185 w 185"/>
                    <a:gd name="T9" fmla="*/ 0 h 10"/>
                    <a:gd name="T10" fmla="*/ 185 w 185"/>
                    <a:gd name="T11" fmla="*/ 0 h 10"/>
                    <a:gd name="T12" fmla="*/ 0 w 185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5" h="1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21" y="10"/>
                        <a:pt x="46" y="10"/>
                      </a:cubicBezTo>
                      <a:cubicBezTo>
                        <a:pt x="140" y="10"/>
                        <a:pt x="140" y="10"/>
                        <a:pt x="140" y="10"/>
                      </a:cubicBezTo>
                      <a:cubicBezTo>
                        <a:pt x="165" y="10"/>
                        <a:pt x="185" y="5"/>
                        <a:pt x="185" y="0"/>
                      </a:cubicBezTo>
                      <a:cubicBezTo>
                        <a:pt x="185" y="0"/>
                        <a:pt x="185" y="0"/>
                        <a:pt x="18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4" name="ïšḷiḑé"/>
                <p:cNvSpPr/>
                <p:nvPr/>
              </p:nvSpPr>
              <p:spPr bwMode="auto">
                <a:xfrm>
                  <a:off x="6027197" y="5831391"/>
                  <a:ext cx="613492" cy="118494"/>
                </a:xfrm>
                <a:custGeom>
                  <a:avLst/>
                  <a:gdLst>
                    <a:gd name="T0" fmla="*/ 0 w 321"/>
                    <a:gd name="T1" fmla="*/ 62 h 62"/>
                    <a:gd name="T2" fmla="*/ 278 w 321"/>
                    <a:gd name="T3" fmla="*/ 62 h 62"/>
                    <a:gd name="T4" fmla="*/ 321 w 321"/>
                    <a:gd name="T5" fmla="*/ 0 h 62"/>
                    <a:gd name="T6" fmla="*/ 0 w 321"/>
                    <a:gd name="T7" fmla="*/ 0 h 62"/>
                    <a:gd name="T8" fmla="*/ 0 w 321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62">
                      <a:moveTo>
                        <a:pt x="0" y="62"/>
                      </a:moveTo>
                      <a:lnTo>
                        <a:pt x="278" y="62"/>
                      </a:lnTo>
                      <a:lnTo>
                        <a:pt x="321" y="0"/>
                      </a:lnTo>
                      <a:lnTo>
                        <a:pt x="0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</p:grpSp>
          <p:sp>
            <p:nvSpPr>
              <p:cNvPr id="43" name="îślîdé"/>
              <p:cNvSpPr/>
              <p:nvPr/>
            </p:nvSpPr>
            <p:spPr bwMode="auto">
              <a:xfrm>
                <a:off x="6165938" y="3333446"/>
                <a:ext cx="1443988" cy="967840"/>
              </a:xfrm>
              <a:custGeom>
                <a:avLst/>
                <a:gdLst>
                  <a:gd name="T0" fmla="*/ 184 w 431"/>
                  <a:gd name="T1" fmla="*/ 258 h 289"/>
                  <a:gd name="T2" fmla="*/ 258 w 431"/>
                  <a:gd name="T3" fmla="*/ 266 h 289"/>
                  <a:gd name="T4" fmla="*/ 268 w 431"/>
                  <a:gd name="T5" fmla="*/ 265 h 289"/>
                  <a:gd name="T6" fmla="*/ 329 w 431"/>
                  <a:gd name="T7" fmla="*/ 237 h 289"/>
                  <a:gd name="T8" fmla="*/ 356 w 431"/>
                  <a:gd name="T9" fmla="*/ 215 h 289"/>
                  <a:gd name="T10" fmla="*/ 321 w 431"/>
                  <a:gd name="T11" fmla="*/ 221 h 289"/>
                  <a:gd name="T12" fmla="*/ 403 w 431"/>
                  <a:gd name="T13" fmla="*/ 131 h 289"/>
                  <a:gd name="T14" fmla="*/ 431 w 431"/>
                  <a:gd name="T15" fmla="*/ 6 h 289"/>
                  <a:gd name="T16" fmla="*/ 365 w 431"/>
                  <a:gd name="T17" fmla="*/ 36 h 289"/>
                  <a:gd name="T18" fmla="*/ 130 w 431"/>
                  <a:gd name="T19" fmla="*/ 49 h 289"/>
                  <a:gd name="T20" fmla="*/ 71 w 431"/>
                  <a:gd name="T21" fmla="*/ 102 h 289"/>
                  <a:gd name="T22" fmla="*/ 73 w 431"/>
                  <a:gd name="T23" fmla="*/ 84 h 289"/>
                  <a:gd name="T24" fmla="*/ 3 w 431"/>
                  <a:gd name="T25" fmla="*/ 286 h 289"/>
                  <a:gd name="T26" fmla="*/ 81 w 431"/>
                  <a:gd name="T27" fmla="*/ 172 h 289"/>
                  <a:gd name="T28" fmla="*/ 279 w 431"/>
                  <a:gd name="T29" fmla="*/ 104 h 289"/>
                  <a:gd name="T30" fmla="*/ 89 w 431"/>
                  <a:gd name="T31" fmla="*/ 180 h 289"/>
                  <a:gd name="T32" fmla="*/ 20 w 431"/>
                  <a:gd name="T33" fmla="*/ 289 h 289"/>
                  <a:gd name="T34" fmla="*/ 63 w 431"/>
                  <a:gd name="T35" fmla="*/ 265 h 289"/>
                  <a:gd name="T36" fmla="*/ 223 w 431"/>
                  <a:gd name="T37" fmla="*/ 279 h 289"/>
                  <a:gd name="T38" fmla="*/ 184 w 431"/>
                  <a:gd name="T39" fmla="*/ 25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1" h="289">
                    <a:moveTo>
                      <a:pt x="184" y="258"/>
                    </a:moveTo>
                    <a:cubicBezTo>
                      <a:pt x="184" y="258"/>
                      <a:pt x="225" y="270"/>
                      <a:pt x="258" y="266"/>
                    </a:cubicBezTo>
                    <a:cubicBezTo>
                      <a:pt x="261" y="266"/>
                      <a:pt x="265" y="265"/>
                      <a:pt x="268" y="265"/>
                    </a:cubicBezTo>
                    <a:cubicBezTo>
                      <a:pt x="289" y="259"/>
                      <a:pt x="309" y="251"/>
                      <a:pt x="329" y="237"/>
                    </a:cubicBezTo>
                    <a:cubicBezTo>
                      <a:pt x="339" y="231"/>
                      <a:pt x="348" y="223"/>
                      <a:pt x="356" y="215"/>
                    </a:cubicBezTo>
                    <a:cubicBezTo>
                      <a:pt x="336" y="219"/>
                      <a:pt x="321" y="221"/>
                      <a:pt x="321" y="221"/>
                    </a:cubicBezTo>
                    <a:cubicBezTo>
                      <a:pt x="321" y="221"/>
                      <a:pt x="362" y="212"/>
                      <a:pt x="403" y="131"/>
                    </a:cubicBezTo>
                    <a:cubicBezTo>
                      <a:pt x="429" y="81"/>
                      <a:pt x="431" y="6"/>
                      <a:pt x="431" y="6"/>
                    </a:cubicBezTo>
                    <a:cubicBezTo>
                      <a:pt x="431" y="6"/>
                      <a:pt x="419" y="29"/>
                      <a:pt x="365" y="36"/>
                    </a:cubicBezTo>
                    <a:cubicBezTo>
                      <a:pt x="320" y="42"/>
                      <a:pt x="223" y="0"/>
                      <a:pt x="130" y="49"/>
                    </a:cubicBezTo>
                    <a:cubicBezTo>
                      <a:pt x="87" y="72"/>
                      <a:pt x="71" y="102"/>
                      <a:pt x="71" y="102"/>
                    </a:cubicBezTo>
                    <a:cubicBezTo>
                      <a:pt x="71" y="102"/>
                      <a:pt x="68" y="97"/>
                      <a:pt x="73" y="84"/>
                    </a:cubicBezTo>
                    <a:cubicBezTo>
                      <a:pt x="0" y="154"/>
                      <a:pt x="3" y="286"/>
                      <a:pt x="3" y="286"/>
                    </a:cubicBezTo>
                    <a:cubicBezTo>
                      <a:pt x="3" y="286"/>
                      <a:pt x="9" y="238"/>
                      <a:pt x="81" y="172"/>
                    </a:cubicBezTo>
                    <a:cubicBezTo>
                      <a:pt x="159" y="101"/>
                      <a:pt x="279" y="104"/>
                      <a:pt x="279" y="104"/>
                    </a:cubicBezTo>
                    <a:cubicBezTo>
                      <a:pt x="279" y="104"/>
                      <a:pt x="158" y="111"/>
                      <a:pt x="89" y="180"/>
                    </a:cubicBezTo>
                    <a:cubicBezTo>
                      <a:pt x="42" y="226"/>
                      <a:pt x="25" y="272"/>
                      <a:pt x="20" y="289"/>
                    </a:cubicBezTo>
                    <a:cubicBezTo>
                      <a:pt x="24" y="282"/>
                      <a:pt x="34" y="271"/>
                      <a:pt x="63" y="265"/>
                    </a:cubicBezTo>
                    <a:cubicBezTo>
                      <a:pt x="106" y="255"/>
                      <a:pt x="159" y="281"/>
                      <a:pt x="223" y="279"/>
                    </a:cubicBezTo>
                    <a:cubicBezTo>
                      <a:pt x="200" y="270"/>
                      <a:pt x="184" y="258"/>
                      <a:pt x="184" y="258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4" name="îş1iḑé"/>
              <p:cNvSpPr/>
              <p:nvPr/>
            </p:nvSpPr>
            <p:spPr bwMode="auto">
              <a:xfrm>
                <a:off x="6199849" y="4359215"/>
                <a:ext cx="1085110" cy="603310"/>
              </a:xfrm>
              <a:custGeom>
                <a:avLst/>
                <a:gdLst>
                  <a:gd name="T0" fmla="*/ 122 w 324"/>
                  <a:gd name="T1" fmla="*/ 160 h 180"/>
                  <a:gd name="T2" fmla="*/ 169 w 324"/>
                  <a:gd name="T3" fmla="*/ 178 h 180"/>
                  <a:gd name="T4" fmla="*/ 175 w 324"/>
                  <a:gd name="T5" fmla="*/ 179 h 180"/>
                  <a:gd name="T6" fmla="*/ 220 w 324"/>
                  <a:gd name="T7" fmla="*/ 171 h 180"/>
                  <a:gd name="T8" fmla="*/ 240 w 324"/>
                  <a:gd name="T9" fmla="*/ 161 h 180"/>
                  <a:gd name="T10" fmla="*/ 217 w 324"/>
                  <a:gd name="T11" fmla="*/ 159 h 180"/>
                  <a:gd name="T12" fmla="*/ 285 w 324"/>
                  <a:gd name="T13" fmla="*/ 115 h 180"/>
                  <a:gd name="T14" fmla="*/ 324 w 324"/>
                  <a:gd name="T15" fmla="*/ 38 h 180"/>
                  <a:gd name="T16" fmla="*/ 276 w 324"/>
                  <a:gd name="T17" fmla="*/ 47 h 180"/>
                  <a:gd name="T18" fmla="*/ 122 w 324"/>
                  <a:gd name="T19" fmla="*/ 16 h 180"/>
                  <a:gd name="T20" fmla="*/ 75 w 324"/>
                  <a:gd name="T21" fmla="*/ 40 h 180"/>
                  <a:gd name="T22" fmla="*/ 79 w 324"/>
                  <a:gd name="T23" fmla="*/ 29 h 180"/>
                  <a:gd name="T24" fmla="*/ 0 w 324"/>
                  <a:gd name="T25" fmla="*/ 148 h 180"/>
                  <a:gd name="T26" fmla="*/ 70 w 324"/>
                  <a:gd name="T27" fmla="*/ 87 h 180"/>
                  <a:gd name="T28" fmla="*/ 209 w 324"/>
                  <a:gd name="T29" fmla="*/ 76 h 180"/>
                  <a:gd name="T30" fmla="*/ 73 w 324"/>
                  <a:gd name="T31" fmla="*/ 93 h 180"/>
                  <a:gd name="T32" fmla="*/ 11 w 324"/>
                  <a:gd name="T33" fmla="*/ 153 h 180"/>
                  <a:gd name="T34" fmla="*/ 42 w 324"/>
                  <a:gd name="T35" fmla="*/ 144 h 180"/>
                  <a:gd name="T36" fmla="*/ 143 w 324"/>
                  <a:gd name="T37" fmla="*/ 180 h 180"/>
                  <a:gd name="T38" fmla="*/ 122 w 324"/>
                  <a:gd name="T39" fmla="*/ 16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4" h="180">
                    <a:moveTo>
                      <a:pt x="122" y="160"/>
                    </a:moveTo>
                    <a:cubicBezTo>
                      <a:pt x="122" y="160"/>
                      <a:pt x="146" y="175"/>
                      <a:pt x="169" y="178"/>
                    </a:cubicBezTo>
                    <a:cubicBezTo>
                      <a:pt x="171" y="178"/>
                      <a:pt x="173" y="178"/>
                      <a:pt x="175" y="179"/>
                    </a:cubicBezTo>
                    <a:cubicBezTo>
                      <a:pt x="190" y="179"/>
                      <a:pt x="204" y="176"/>
                      <a:pt x="220" y="171"/>
                    </a:cubicBezTo>
                    <a:cubicBezTo>
                      <a:pt x="227" y="168"/>
                      <a:pt x="234" y="165"/>
                      <a:pt x="240" y="161"/>
                    </a:cubicBezTo>
                    <a:cubicBezTo>
                      <a:pt x="227" y="161"/>
                      <a:pt x="217" y="159"/>
                      <a:pt x="217" y="159"/>
                    </a:cubicBezTo>
                    <a:cubicBezTo>
                      <a:pt x="217" y="159"/>
                      <a:pt x="245" y="160"/>
                      <a:pt x="285" y="115"/>
                    </a:cubicBezTo>
                    <a:cubicBezTo>
                      <a:pt x="310" y="86"/>
                      <a:pt x="324" y="38"/>
                      <a:pt x="324" y="38"/>
                    </a:cubicBezTo>
                    <a:cubicBezTo>
                      <a:pt x="324" y="38"/>
                      <a:pt x="312" y="51"/>
                      <a:pt x="276" y="47"/>
                    </a:cubicBezTo>
                    <a:cubicBezTo>
                      <a:pt x="246" y="43"/>
                      <a:pt x="190" y="0"/>
                      <a:pt x="122" y="16"/>
                    </a:cubicBezTo>
                    <a:cubicBezTo>
                      <a:pt x="90" y="23"/>
                      <a:pt x="75" y="40"/>
                      <a:pt x="75" y="40"/>
                    </a:cubicBezTo>
                    <a:cubicBezTo>
                      <a:pt x="75" y="40"/>
                      <a:pt x="74" y="37"/>
                      <a:pt x="79" y="29"/>
                    </a:cubicBezTo>
                    <a:cubicBezTo>
                      <a:pt x="20" y="62"/>
                      <a:pt x="0" y="148"/>
                      <a:pt x="0" y="148"/>
                    </a:cubicBezTo>
                    <a:cubicBezTo>
                      <a:pt x="0" y="148"/>
                      <a:pt x="12" y="118"/>
                      <a:pt x="70" y="87"/>
                    </a:cubicBezTo>
                    <a:cubicBezTo>
                      <a:pt x="132" y="54"/>
                      <a:pt x="209" y="76"/>
                      <a:pt x="209" y="76"/>
                    </a:cubicBezTo>
                    <a:cubicBezTo>
                      <a:pt x="209" y="76"/>
                      <a:pt x="130" y="61"/>
                      <a:pt x="73" y="93"/>
                    </a:cubicBezTo>
                    <a:cubicBezTo>
                      <a:pt x="35" y="116"/>
                      <a:pt x="17" y="143"/>
                      <a:pt x="11" y="153"/>
                    </a:cubicBezTo>
                    <a:cubicBezTo>
                      <a:pt x="14" y="149"/>
                      <a:pt x="23" y="143"/>
                      <a:pt x="42" y="144"/>
                    </a:cubicBezTo>
                    <a:cubicBezTo>
                      <a:pt x="72" y="145"/>
                      <a:pt x="102" y="171"/>
                      <a:pt x="143" y="180"/>
                    </a:cubicBezTo>
                    <a:cubicBezTo>
                      <a:pt x="130" y="170"/>
                      <a:pt x="122" y="160"/>
                      <a:pt x="122" y="1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5" name="iśḷíḑé"/>
              <p:cNvSpPr/>
              <p:nvPr/>
            </p:nvSpPr>
            <p:spPr bwMode="auto">
              <a:xfrm>
                <a:off x="4929649" y="4371930"/>
                <a:ext cx="1085110" cy="590595"/>
              </a:xfrm>
              <a:custGeom>
                <a:avLst/>
                <a:gdLst>
                  <a:gd name="T0" fmla="*/ 202 w 324"/>
                  <a:gd name="T1" fmla="*/ 156 h 176"/>
                  <a:gd name="T2" fmla="*/ 156 w 324"/>
                  <a:gd name="T3" fmla="*/ 174 h 176"/>
                  <a:gd name="T4" fmla="*/ 149 w 324"/>
                  <a:gd name="T5" fmla="*/ 175 h 176"/>
                  <a:gd name="T6" fmla="*/ 105 w 324"/>
                  <a:gd name="T7" fmla="*/ 167 h 176"/>
                  <a:gd name="T8" fmla="*/ 84 w 324"/>
                  <a:gd name="T9" fmla="*/ 157 h 176"/>
                  <a:gd name="T10" fmla="*/ 108 w 324"/>
                  <a:gd name="T11" fmla="*/ 155 h 176"/>
                  <a:gd name="T12" fmla="*/ 39 w 324"/>
                  <a:gd name="T13" fmla="*/ 111 h 176"/>
                  <a:gd name="T14" fmla="*/ 0 w 324"/>
                  <a:gd name="T15" fmla="*/ 34 h 176"/>
                  <a:gd name="T16" fmla="*/ 48 w 324"/>
                  <a:gd name="T17" fmla="*/ 43 h 176"/>
                  <a:gd name="T18" fmla="*/ 202 w 324"/>
                  <a:gd name="T19" fmla="*/ 12 h 176"/>
                  <a:gd name="T20" fmla="*/ 324 w 324"/>
                  <a:gd name="T21" fmla="*/ 144 h 176"/>
                  <a:gd name="T22" fmla="*/ 255 w 324"/>
                  <a:gd name="T23" fmla="*/ 83 h 176"/>
                  <a:gd name="T24" fmla="*/ 115 w 324"/>
                  <a:gd name="T25" fmla="*/ 72 h 176"/>
                  <a:gd name="T26" fmla="*/ 251 w 324"/>
                  <a:gd name="T27" fmla="*/ 89 h 176"/>
                  <a:gd name="T28" fmla="*/ 314 w 324"/>
                  <a:gd name="T29" fmla="*/ 149 h 176"/>
                  <a:gd name="T30" fmla="*/ 282 w 324"/>
                  <a:gd name="T31" fmla="*/ 140 h 176"/>
                  <a:gd name="T32" fmla="*/ 181 w 324"/>
                  <a:gd name="T33" fmla="*/ 176 h 176"/>
                  <a:gd name="T34" fmla="*/ 202 w 324"/>
                  <a:gd name="T35" fmla="*/ 1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4" h="176">
                    <a:moveTo>
                      <a:pt x="202" y="156"/>
                    </a:moveTo>
                    <a:cubicBezTo>
                      <a:pt x="202" y="156"/>
                      <a:pt x="178" y="171"/>
                      <a:pt x="156" y="174"/>
                    </a:cubicBezTo>
                    <a:cubicBezTo>
                      <a:pt x="154" y="174"/>
                      <a:pt x="151" y="174"/>
                      <a:pt x="149" y="175"/>
                    </a:cubicBezTo>
                    <a:cubicBezTo>
                      <a:pt x="135" y="175"/>
                      <a:pt x="120" y="172"/>
                      <a:pt x="105" y="167"/>
                    </a:cubicBezTo>
                    <a:cubicBezTo>
                      <a:pt x="98" y="164"/>
                      <a:pt x="91" y="161"/>
                      <a:pt x="84" y="157"/>
                    </a:cubicBezTo>
                    <a:cubicBezTo>
                      <a:pt x="97" y="157"/>
                      <a:pt x="108" y="155"/>
                      <a:pt x="108" y="155"/>
                    </a:cubicBezTo>
                    <a:cubicBezTo>
                      <a:pt x="108" y="155"/>
                      <a:pt x="80" y="156"/>
                      <a:pt x="39" y="111"/>
                    </a:cubicBezTo>
                    <a:cubicBezTo>
                      <a:pt x="14" y="82"/>
                      <a:pt x="0" y="34"/>
                      <a:pt x="0" y="34"/>
                    </a:cubicBezTo>
                    <a:cubicBezTo>
                      <a:pt x="0" y="34"/>
                      <a:pt x="12" y="47"/>
                      <a:pt x="48" y="43"/>
                    </a:cubicBezTo>
                    <a:cubicBezTo>
                      <a:pt x="78" y="39"/>
                      <a:pt x="133" y="0"/>
                      <a:pt x="202" y="12"/>
                    </a:cubicBezTo>
                    <a:cubicBezTo>
                      <a:pt x="306" y="30"/>
                      <a:pt x="324" y="144"/>
                      <a:pt x="324" y="144"/>
                    </a:cubicBezTo>
                    <a:cubicBezTo>
                      <a:pt x="324" y="144"/>
                      <a:pt x="313" y="114"/>
                      <a:pt x="255" y="83"/>
                    </a:cubicBezTo>
                    <a:cubicBezTo>
                      <a:pt x="192" y="50"/>
                      <a:pt x="115" y="72"/>
                      <a:pt x="115" y="72"/>
                    </a:cubicBezTo>
                    <a:cubicBezTo>
                      <a:pt x="115" y="72"/>
                      <a:pt x="195" y="57"/>
                      <a:pt x="251" y="89"/>
                    </a:cubicBezTo>
                    <a:cubicBezTo>
                      <a:pt x="289" y="112"/>
                      <a:pt x="307" y="139"/>
                      <a:pt x="314" y="149"/>
                    </a:cubicBezTo>
                    <a:cubicBezTo>
                      <a:pt x="310" y="145"/>
                      <a:pt x="302" y="139"/>
                      <a:pt x="282" y="140"/>
                    </a:cubicBezTo>
                    <a:cubicBezTo>
                      <a:pt x="253" y="141"/>
                      <a:pt x="223" y="167"/>
                      <a:pt x="181" y="176"/>
                    </a:cubicBezTo>
                    <a:cubicBezTo>
                      <a:pt x="194" y="166"/>
                      <a:pt x="202" y="156"/>
                      <a:pt x="202" y="1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6" name="îṣľïḍe"/>
              <p:cNvSpPr/>
              <p:nvPr/>
            </p:nvSpPr>
            <p:spPr bwMode="auto">
              <a:xfrm>
                <a:off x="6119312" y="2451793"/>
                <a:ext cx="847742" cy="1062505"/>
              </a:xfrm>
              <a:custGeom>
                <a:avLst/>
                <a:gdLst>
                  <a:gd name="T0" fmla="*/ 196 w 253"/>
                  <a:gd name="T1" fmla="*/ 236 h 317"/>
                  <a:gd name="T2" fmla="*/ 237 w 253"/>
                  <a:gd name="T3" fmla="*/ 196 h 317"/>
                  <a:gd name="T4" fmla="*/ 252 w 253"/>
                  <a:gd name="T5" fmla="*/ 139 h 317"/>
                  <a:gd name="T6" fmla="*/ 236 w 253"/>
                  <a:gd name="T7" fmla="*/ 154 h 317"/>
                  <a:gd name="T8" fmla="*/ 239 w 253"/>
                  <a:gd name="T9" fmla="*/ 81 h 317"/>
                  <a:gd name="T10" fmla="*/ 215 w 253"/>
                  <a:gd name="T11" fmla="*/ 23 h 317"/>
                  <a:gd name="T12" fmla="*/ 198 w 253"/>
                  <a:gd name="T13" fmla="*/ 0 h 317"/>
                  <a:gd name="T14" fmla="*/ 184 w 253"/>
                  <a:gd name="T15" fmla="*/ 44 h 317"/>
                  <a:gd name="T16" fmla="*/ 64 w 253"/>
                  <a:gd name="T17" fmla="*/ 116 h 317"/>
                  <a:gd name="T18" fmla="*/ 23 w 253"/>
                  <a:gd name="T19" fmla="*/ 270 h 317"/>
                  <a:gd name="T20" fmla="*/ 31 w 253"/>
                  <a:gd name="T21" fmla="*/ 317 h 317"/>
                  <a:gd name="T22" fmla="*/ 55 w 253"/>
                  <a:gd name="T23" fmla="*/ 225 h 317"/>
                  <a:gd name="T24" fmla="*/ 141 w 253"/>
                  <a:gd name="T25" fmla="*/ 153 h 317"/>
                  <a:gd name="T26" fmla="*/ 65 w 253"/>
                  <a:gd name="T27" fmla="*/ 240 h 317"/>
                  <a:gd name="T28" fmla="*/ 51 w 253"/>
                  <a:gd name="T29" fmla="*/ 317 h 317"/>
                  <a:gd name="T30" fmla="*/ 152 w 253"/>
                  <a:gd name="T31" fmla="*/ 278 h 317"/>
                  <a:gd name="T32" fmla="*/ 224 w 253"/>
                  <a:gd name="T33" fmla="*/ 233 h 317"/>
                  <a:gd name="T34" fmla="*/ 196 w 253"/>
                  <a:gd name="T35" fmla="*/ 236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3" h="317">
                    <a:moveTo>
                      <a:pt x="196" y="236"/>
                    </a:moveTo>
                    <a:cubicBezTo>
                      <a:pt x="196" y="236"/>
                      <a:pt x="221" y="224"/>
                      <a:pt x="237" y="196"/>
                    </a:cubicBezTo>
                    <a:cubicBezTo>
                      <a:pt x="253" y="167"/>
                      <a:pt x="252" y="139"/>
                      <a:pt x="252" y="139"/>
                    </a:cubicBezTo>
                    <a:cubicBezTo>
                      <a:pt x="236" y="154"/>
                      <a:pt x="236" y="154"/>
                      <a:pt x="236" y="154"/>
                    </a:cubicBezTo>
                    <a:cubicBezTo>
                      <a:pt x="236" y="154"/>
                      <a:pt x="248" y="131"/>
                      <a:pt x="239" y="81"/>
                    </a:cubicBezTo>
                    <a:cubicBezTo>
                      <a:pt x="235" y="58"/>
                      <a:pt x="225" y="37"/>
                      <a:pt x="215" y="23"/>
                    </a:cubicBezTo>
                    <a:cubicBezTo>
                      <a:pt x="206" y="9"/>
                      <a:pt x="198" y="0"/>
                      <a:pt x="198" y="0"/>
                    </a:cubicBezTo>
                    <a:cubicBezTo>
                      <a:pt x="198" y="0"/>
                      <a:pt x="204" y="18"/>
                      <a:pt x="184" y="44"/>
                    </a:cubicBezTo>
                    <a:cubicBezTo>
                      <a:pt x="152" y="86"/>
                      <a:pt x="123" y="74"/>
                      <a:pt x="64" y="116"/>
                    </a:cubicBezTo>
                    <a:cubicBezTo>
                      <a:pt x="0" y="161"/>
                      <a:pt x="13" y="236"/>
                      <a:pt x="23" y="270"/>
                    </a:cubicBezTo>
                    <a:cubicBezTo>
                      <a:pt x="30" y="295"/>
                      <a:pt x="31" y="311"/>
                      <a:pt x="31" y="317"/>
                    </a:cubicBezTo>
                    <a:cubicBezTo>
                      <a:pt x="32" y="306"/>
                      <a:pt x="36" y="269"/>
                      <a:pt x="55" y="225"/>
                    </a:cubicBezTo>
                    <a:cubicBezTo>
                      <a:pt x="78" y="172"/>
                      <a:pt x="141" y="153"/>
                      <a:pt x="141" y="153"/>
                    </a:cubicBezTo>
                    <a:cubicBezTo>
                      <a:pt x="141" y="153"/>
                      <a:pt x="84" y="176"/>
                      <a:pt x="65" y="240"/>
                    </a:cubicBezTo>
                    <a:cubicBezTo>
                      <a:pt x="54" y="279"/>
                      <a:pt x="51" y="317"/>
                      <a:pt x="51" y="317"/>
                    </a:cubicBezTo>
                    <a:cubicBezTo>
                      <a:pt x="51" y="317"/>
                      <a:pt x="74" y="297"/>
                      <a:pt x="152" y="278"/>
                    </a:cubicBezTo>
                    <a:cubicBezTo>
                      <a:pt x="177" y="271"/>
                      <a:pt x="204" y="255"/>
                      <a:pt x="224" y="233"/>
                    </a:cubicBezTo>
                    <a:cubicBezTo>
                      <a:pt x="202" y="241"/>
                      <a:pt x="196" y="236"/>
                      <a:pt x="196" y="2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7" name="îŝḷîḋê"/>
              <p:cNvSpPr/>
              <p:nvPr/>
            </p:nvSpPr>
            <p:spPr bwMode="auto">
              <a:xfrm>
                <a:off x="5174081" y="2595910"/>
                <a:ext cx="847742" cy="918388"/>
              </a:xfrm>
              <a:custGeom>
                <a:avLst/>
                <a:gdLst>
                  <a:gd name="T0" fmla="*/ 108 w 253"/>
                  <a:gd name="T1" fmla="*/ 47 h 274"/>
                  <a:gd name="T2" fmla="*/ 124 w 253"/>
                  <a:gd name="T3" fmla="*/ 66 h 274"/>
                  <a:gd name="T4" fmla="*/ 94 w 253"/>
                  <a:gd name="T5" fmla="*/ 58 h 274"/>
                  <a:gd name="T6" fmla="*/ 34 w 253"/>
                  <a:gd name="T7" fmla="*/ 0 h 274"/>
                  <a:gd name="T8" fmla="*/ 21 w 253"/>
                  <a:gd name="T9" fmla="*/ 138 h 274"/>
                  <a:gd name="T10" fmla="*/ 65 w 253"/>
                  <a:gd name="T11" fmla="*/ 211 h 274"/>
                  <a:gd name="T12" fmla="*/ 52 w 253"/>
                  <a:gd name="T13" fmla="*/ 210 h 274"/>
                  <a:gd name="T14" fmla="*/ 149 w 253"/>
                  <a:gd name="T15" fmla="*/ 250 h 274"/>
                  <a:gd name="T16" fmla="*/ 238 w 253"/>
                  <a:gd name="T17" fmla="*/ 274 h 274"/>
                  <a:gd name="T18" fmla="*/ 239 w 253"/>
                  <a:gd name="T19" fmla="*/ 273 h 274"/>
                  <a:gd name="T20" fmla="*/ 222 w 253"/>
                  <a:gd name="T21" fmla="*/ 224 h 274"/>
                  <a:gd name="T22" fmla="*/ 131 w 253"/>
                  <a:gd name="T23" fmla="*/ 135 h 274"/>
                  <a:gd name="T24" fmla="*/ 213 w 253"/>
                  <a:gd name="T25" fmla="*/ 184 h 274"/>
                  <a:gd name="T26" fmla="*/ 249 w 253"/>
                  <a:gd name="T27" fmla="*/ 238 h 274"/>
                  <a:gd name="T28" fmla="*/ 240 w 253"/>
                  <a:gd name="T29" fmla="*/ 153 h 274"/>
                  <a:gd name="T30" fmla="*/ 237 w 253"/>
                  <a:gd name="T31" fmla="*/ 144 h 274"/>
                  <a:gd name="T32" fmla="*/ 108 w 253"/>
                  <a:gd name="T33" fmla="*/ 4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3" h="274">
                    <a:moveTo>
                      <a:pt x="108" y="47"/>
                    </a:moveTo>
                    <a:cubicBezTo>
                      <a:pt x="124" y="66"/>
                      <a:pt x="124" y="66"/>
                      <a:pt x="124" y="66"/>
                    </a:cubicBezTo>
                    <a:cubicBezTo>
                      <a:pt x="113" y="63"/>
                      <a:pt x="102" y="61"/>
                      <a:pt x="94" y="58"/>
                    </a:cubicBezTo>
                    <a:cubicBezTo>
                      <a:pt x="55" y="47"/>
                      <a:pt x="34" y="0"/>
                      <a:pt x="34" y="0"/>
                    </a:cubicBezTo>
                    <a:cubicBezTo>
                      <a:pt x="34" y="0"/>
                      <a:pt x="0" y="69"/>
                      <a:pt x="21" y="138"/>
                    </a:cubicBezTo>
                    <a:cubicBezTo>
                      <a:pt x="31" y="168"/>
                      <a:pt x="46" y="192"/>
                      <a:pt x="65" y="211"/>
                    </a:cubicBezTo>
                    <a:cubicBezTo>
                      <a:pt x="61" y="211"/>
                      <a:pt x="57" y="210"/>
                      <a:pt x="52" y="210"/>
                    </a:cubicBezTo>
                    <a:cubicBezTo>
                      <a:pt x="77" y="239"/>
                      <a:pt x="116" y="247"/>
                      <a:pt x="149" y="250"/>
                    </a:cubicBezTo>
                    <a:cubicBezTo>
                      <a:pt x="209" y="254"/>
                      <a:pt x="238" y="274"/>
                      <a:pt x="238" y="274"/>
                    </a:cubicBezTo>
                    <a:cubicBezTo>
                      <a:pt x="238" y="274"/>
                      <a:pt x="239" y="274"/>
                      <a:pt x="239" y="273"/>
                    </a:cubicBezTo>
                    <a:cubicBezTo>
                      <a:pt x="235" y="259"/>
                      <a:pt x="230" y="243"/>
                      <a:pt x="222" y="224"/>
                    </a:cubicBezTo>
                    <a:cubicBezTo>
                      <a:pt x="194" y="161"/>
                      <a:pt x="131" y="135"/>
                      <a:pt x="131" y="135"/>
                    </a:cubicBezTo>
                    <a:cubicBezTo>
                      <a:pt x="131" y="135"/>
                      <a:pt x="176" y="149"/>
                      <a:pt x="213" y="184"/>
                    </a:cubicBezTo>
                    <a:cubicBezTo>
                      <a:pt x="227" y="197"/>
                      <a:pt x="239" y="217"/>
                      <a:pt x="249" y="238"/>
                    </a:cubicBezTo>
                    <a:cubicBezTo>
                      <a:pt x="253" y="216"/>
                      <a:pt x="253" y="186"/>
                      <a:pt x="240" y="153"/>
                    </a:cubicBezTo>
                    <a:cubicBezTo>
                      <a:pt x="239" y="150"/>
                      <a:pt x="238" y="147"/>
                      <a:pt x="237" y="144"/>
                    </a:cubicBezTo>
                    <a:cubicBezTo>
                      <a:pt x="209" y="82"/>
                      <a:pt x="146" y="58"/>
                      <a:pt x="108" y="4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8" name="ïṣľïďe"/>
              <p:cNvSpPr/>
              <p:nvPr/>
            </p:nvSpPr>
            <p:spPr bwMode="auto">
              <a:xfrm>
                <a:off x="4582074" y="3353227"/>
                <a:ext cx="1443988" cy="948059"/>
              </a:xfrm>
              <a:custGeom>
                <a:avLst/>
                <a:gdLst>
                  <a:gd name="T0" fmla="*/ 350 w 431"/>
                  <a:gd name="T1" fmla="*/ 166 h 283"/>
                  <a:gd name="T2" fmla="*/ 428 w 431"/>
                  <a:gd name="T3" fmla="*/ 280 h 283"/>
                  <a:gd name="T4" fmla="*/ 358 w 431"/>
                  <a:gd name="T5" fmla="*/ 78 h 283"/>
                  <a:gd name="T6" fmla="*/ 360 w 431"/>
                  <a:gd name="T7" fmla="*/ 96 h 283"/>
                  <a:gd name="T8" fmla="*/ 288 w 431"/>
                  <a:gd name="T9" fmla="*/ 35 h 283"/>
                  <a:gd name="T10" fmla="*/ 148 w 431"/>
                  <a:gd name="T11" fmla="*/ 13 h 283"/>
                  <a:gd name="T12" fmla="*/ 165 w 431"/>
                  <a:gd name="T13" fmla="*/ 24 h 283"/>
                  <a:gd name="T14" fmla="*/ 66 w 431"/>
                  <a:gd name="T15" fmla="*/ 30 h 283"/>
                  <a:gd name="T16" fmla="*/ 0 w 431"/>
                  <a:gd name="T17" fmla="*/ 0 h 283"/>
                  <a:gd name="T18" fmla="*/ 28 w 431"/>
                  <a:gd name="T19" fmla="*/ 125 h 283"/>
                  <a:gd name="T20" fmla="*/ 111 w 431"/>
                  <a:gd name="T21" fmla="*/ 215 h 283"/>
                  <a:gd name="T22" fmla="*/ 76 w 431"/>
                  <a:gd name="T23" fmla="*/ 209 h 283"/>
                  <a:gd name="T24" fmla="*/ 102 w 431"/>
                  <a:gd name="T25" fmla="*/ 231 h 283"/>
                  <a:gd name="T26" fmla="*/ 209 w 431"/>
                  <a:gd name="T27" fmla="*/ 273 h 283"/>
                  <a:gd name="T28" fmla="*/ 369 w 431"/>
                  <a:gd name="T29" fmla="*/ 259 h 283"/>
                  <a:gd name="T30" fmla="*/ 411 w 431"/>
                  <a:gd name="T31" fmla="*/ 283 h 283"/>
                  <a:gd name="T32" fmla="*/ 343 w 431"/>
                  <a:gd name="T33" fmla="*/ 174 h 283"/>
                  <a:gd name="T34" fmla="*/ 152 w 431"/>
                  <a:gd name="T35" fmla="*/ 98 h 283"/>
                  <a:gd name="T36" fmla="*/ 350 w 431"/>
                  <a:gd name="T37" fmla="*/ 16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83">
                    <a:moveTo>
                      <a:pt x="350" y="166"/>
                    </a:moveTo>
                    <a:cubicBezTo>
                      <a:pt x="423" y="232"/>
                      <a:pt x="428" y="280"/>
                      <a:pt x="428" y="280"/>
                    </a:cubicBezTo>
                    <a:cubicBezTo>
                      <a:pt x="428" y="280"/>
                      <a:pt x="431" y="148"/>
                      <a:pt x="358" y="78"/>
                    </a:cubicBezTo>
                    <a:cubicBezTo>
                      <a:pt x="363" y="91"/>
                      <a:pt x="360" y="96"/>
                      <a:pt x="360" y="96"/>
                    </a:cubicBezTo>
                    <a:cubicBezTo>
                      <a:pt x="360" y="96"/>
                      <a:pt x="331" y="54"/>
                      <a:pt x="288" y="35"/>
                    </a:cubicBezTo>
                    <a:cubicBezTo>
                      <a:pt x="211" y="1"/>
                      <a:pt x="148" y="13"/>
                      <a:pt x="148" y="13"/>
                    </a:cubicBezTo>
                    <a:cubicBezTo>
                      <a:pt x="165" y="24"/>
                      <a:pt x="165" y="24"/>
                      <a:pt x="165" y="24"/>
                    </a:cubicBezTo>
                    <a:cubicBezTo>
                      <a:pt x="134" y="29"/>
                      <a:pt x="103" y="34"/>
                      <a:pt x="66" y="30"/>
                    </a:cubicBezTo>
                    <a:cubicBezTo>
                      <a:pt x="12" y="24"/>
                      <a:pt x="0" y="0"/>
                      <a:pt x="0" y="0"/>
                    </a:cubicBezTo>
                    <a:cubicBezTo>
                      <a:pt x="0" y="0"/>
                      <a:pt x="2" y="75"/>
                      <a:pt x="28" y="125"/>
                    </a:cubicBezTo>
                    <a:cubicBezTo>
                      <a:pt x="70" y="206"/>
                      <a:pt x="111" y="215"/>
                      <a:pt x="111" y="215"/>
                    </a:cubicBezTo>
                    <a:cubicBezTo>
                      <a:pt x="111" y="215"/>
                      <a:pt x="95" y="213"/>
                      <a:pt x="76" y="209"/>
                    </a:cubicBezTo>
                    <a:cubicBezTo>
                      <a:pt x="83" y="217"/>
                      <a:pt x="92" y="225"/>
                      <a:pt x="102" y="231"/>
                    </a:cubicBezTo>
                    <a:cubicBezTo>
                      <a:pt x="122" y="245"/>
                      <a:pt x="175" y="271"/>
                      <a:pt x="209" y="273"/>
                    </a:cubicBezTo>
                    <a:cubicBezTo>
                      <a:pt x="266" y="278"/>
                      <a:pt x="325" y="249"/>
                      <a:pt x="369" y="259"/>
                    </a:cubicBezTo>
                    <a:cubicBezTo>
                      <a:pt x="397" y="265"/>
                      <a:pt x="407" y="276"/>
                      <a:pt x="411" y="283"/>
                    </a:cubicBezTo>
                    <a:cubicBezTo>
                      <a:pt x="406" y="266"/>
                      <a:pt x="390" y="220"/>
                      <a:pt x="343" y="174"/>
                    </a:cubicBezTo>
                    <a:cubicBezTo>
                      <a:pt x="273" y="105"/>
                      <a:pt x="152" y="98"/>
                      <a:pt x="152" y="98"/>
                    </a:cubicBezTo>
                    <a:cubicBezTo>
                      <a:pt x="152" y="98"/>
                      <a:pt x="272" y="95"/>
                      <a:pt x="350" y="166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</p:grpSp>
        <p:grpSp>
          <p:nvGrpSpPr>
            <p:cNvPr id="5" name="ïslïḍê"/>
            <p:cNvGrpSpPr/>
            <p:nvPr/>
          </p:nvGrpSpPr>
          <p:grpSpPr>
            <a:xfrm>
              <a:off x="673100" y="1924927"/>
              <a:ext cx="3370676" cy="3427246"/>
              <a:chOff x="673100" y="1924927"/>
              <a:chExt cx="3370676" cy="3427246"/>
            </a:xfrm>
          </p:grpSpPr>
          <p:grpSp>
            <p:nvGrpSpPr>
              <p:cNvPr id="22" name="îšļíḋê"/>
              <p:cNvGrpSpPr/>
              <p:nvPr/>
            </p:nvGrpSpPr>
            <p:grpSpPr>
              <a:xfrm>
                <a:off x="673100" y="1924927"/>
                <a:ext cx="3370676" cy="1139313"/>
                <a:chOff x="673100" y="2008976"/>
                <a:chExt cx="3370676" cy="1139313"/>
              </a:xfrm>
            </p:grpSpPr>
            <p:sp>
              <p:nvSpPr>
                <p:cNvPr id="33" name="îṥ1idê"/>
                <p:cNvSpPr txBox="1"/>
                <p:nvPr/>
              </p:nvSpPr>
              <p:spPr>
                <a:xfrm>
                  <a:off x="673100" y="2516807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4" name="ïṧļïḑê"/>
                <p:cNvSpPr/>
                <p:nvPr/>
              </p:nvSpPr>
              <p:spPr>
                <a:xfrm>
                  <a:off x="673100" y="2008976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>
                  <a:off x="673100" y="2516807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îṥliḑê"/>
                <p:cNvSpPr/>
                <p:nvPr/>
              </p:nvSpPr>
              <p:spPr bwMode="auto">
                <a:xfrm>
                  <a:off x="3746851" y="2187467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3" name="íš1ïḍè"/>
              <p:cNvGrpSpPr/>
              <p:nvPr/>
            </p:nvGrpSpPr>
            <p:grpSpPr>
              <a:xfrm>
                <a:off x="673100" y="3068894"/>
                <a:ext cx="3370676" cy="1139313"/>
                <a:chOff x="673100" y="2008976"/>
                <a:chExt cx="3370676" cy="1139313"/>
              </a:xfrm>
            </p:grpSpPr>
            <p:sp>
              <p:nvSpPr>
                <p:cNvPr id="29" name="íşḻïḋè"/>
                <p:cNvSpPr txBox="1"/>
                <p:nvPr/>
              </p:nvSpPr>
              <p:spPr>
                <a:xfrm>
                  <a:off x="673100" y="2516807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0" name="ïšḷíḋe"/>
                <p:cNvSpPr/>
                <p:nvPr/>
              </p:nvSpPr>
              <p:spPr>
                <a:xfrm>
                  <a:off x="673100" y="2008976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>
                  <a:off x="673100" y="2516807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i$ľïḑe"/>
                <p:cNvSpPr/>
                <p:nvPr/>
              </p:nvSpPr>
              <p:spPr bwMode="auto">
                <a:xfrm>
                  <a:off x="3746851" y="2187467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4" name="íSlïḍê"/>
              <p:cNvGrpSpPr/>
              <p:nvPr/>
            </p:nvGrpSpPr>
            <p:grpSpPr>
              <a:xfrm>
                <a:off x="673100" y="4212860"/>
                <a:ext cx="3370676" cy="1139313"/>
                <a:chOff x="673100" y="2008976"/>
                <a:chExt cx="3370676" cy="1139313"/>
              </a:xfrm>
            </p:grpSpPr>
            <p:sp>
              <p:nvSpPr>
                <p:cNvPr id="25" name="íṥļídé"/>
                <p:cNvSpPr txBox="1"/>
                <p:nvPr/>
              </p:nvSpPr>
              <p:spPr>
                <a:xfrm>
                  <a:off x="673100" y="2516807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26" name="îṧ1îďé"/>
                <p:cNvSpPr/>
                <p:nvPr/>
              </p:nvSpPr>
              <p:spPr>
                <a:xfrm>
                  <a:off x="673100" y="2008976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27" name="直接连接符 26"/>
                <p:cNvCxnSpPr/>
                <p:nvPr/>
              </p:nvCxnSpPr>
              <p:spPr>
                <a:xfrm>
                  <a:off x="673100" y="2516807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îŝ1îḑê"/>
                <p:cNvSpPr/>
                <p:nvPr/>
              </p:nvSpPr>
              <p:spPr bwMode="auto">
                <a:xfrm>
                  <a:off x="3746851" y="2187467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íşľíḋè"/>
            <p:cNvGrpSpPr/>
            <p:nvPr/>
          </p:nvGrpSpPr>
          <p:grpSpPr>
            <a:xfrm>
              <a:off x="8148224" y="1924927"/>
              <a:ext cx="3370676" cy="3427246"/>
              <a:chOff x="8148224" y="1924927"/>
              <a:chExt cx="3370676" cy="3427246"/>
            </a:xfrm>
          </p:grpSpPr>
          <p:grpSp>
            <p:nvGrpSpPr>
              <p:cNvPr id="7" name="ïşḻîḑê"/>
              <p:cNvGrpSpPr/>
              <p:nvPr/>
            </p:nvGrpSpPr>
            <p:grpSpPr>
              <a:xfrm>
                <a:off x="8148224" y="1924927"/>
                <a:ext cx="3370676" cy="1139313"/>
                <a:chOff x="8148224" y="1924927"/>
                <a:chExt cx="3370676" cy="1139313"/>
              </a:xfrm>
            </p:grpSpPr>
            <p:sp>
              <p:nvSpPr>
                <p:cNvPr id="18" name="iŝlîḋe"/>
                <p:cNvSpPr txBox="1"/>
                <p:nvPr/>
              </p:nvSpPr>
              <p:spPr>
                <a:xfrm>
                  <a:off x="8148224" y="2432758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19" name="iṩļíḓè"/>
                <p:cNvSpPr/>
                <p:nvPr/>
              </p:nvSpPr>
              <p:spPr>
                <a:xfrm>
                  <a:off x="8148224" y="1924927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8148224" y="2432758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îşḻiḓe"/>
                <p:cNvSpPr/>
                <p:nvPr/>
              </p:nvSpPr>
              <p:spPr bwMode="auto">
                <a:xfrm>
                  <a:off x="8148224" y="2103418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8" name="ïṧ1iḋè"/>
              <p:cNvGrpSpPr/>
              <p:nvPr/>
            </p:nvGrpSpPr>
            <p:grpSpPr>
              <a:xfrm>
                <a:off x="8148224" y="3068894"/>
                <a:ext cx="3370676" cy="1139313"/>
                <a:chOff x="8148224" y="3068894"/>
                <a:chExt cx="3370676" cy="1139313"/>
              </a:xfrm>
            </p:grpSpPr>
            <p:sp>
              <p:nvSpPr>
                <p:cNvPr id="14" name="íşḻíḋè"/>
                <p:cNvSpPr txBox="1"/>
                <p:nvPr/>
              </p:nvSpPr>
              <p:spPr>
                <a:xfrm>
                  <a:off x="8148224" y="3576725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15" name="ísḻiḓè"/>
                <p:cNvSpPr/>
                <p:nvPr/>
              </p:nvSpPr>
              <p:spPr>
                <a:xfrm>
                  <a:off x="8148224" y="3068894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>
                  <a:off x="8148224" y="3576725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iṩļíḓê"/>
                <p:cNvSpPr/>
                <p:nvPr/>
              </p:nvSpPr>
              <p:spPr bwMode="auto">
                <a:xfrm>
                  <a:off x="8148224" y="3247385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9" name="ïŝľíḍè"/>
              <p:cNvGrpSpPr/>
              <p:nvPr/>
            </p:nvGrpSpPr>
            <p:grpSpPr>
              <a:xfrm>
                <a:off x="8148224" y="4212860"/>
                <a:ext cx="3370676" cy="1139313"/>
                <a:chOff x="8148224" y="4212860"/>
                <a:chExt cx="3370676" cy="1139313"/>
              </a:xfrm>
            </p:grpSpPr>
            <p:sp>
              <p:nvSpPr>
                <p:cNvPr id="10" name="ïŝľíḋé"/>
                <p:cNvSpPr txBox="1"/>
                <p:nvPr/>
              </p:nvSpPr>
              <p:spPr>
                <a:xfrm>
                  <a:off x="8148224" y="4720691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11" name="iśḻîde"/>
                <p:cNvSpPr/>
                <p:nvPr/>
              </p:nvSpPr>
              <p:spPr>
                <a:xfrm>
                  <a:off x="8148224" y="4212860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8148224" y="4720691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ïṡ1ïḋé"/>
                <p:cNvSpPr/>
                <p:nvPr/>
              </p:nvSpPr>
              <p:spPr bwMode="auto">
                <a:xfrm>
                  <a:off x="8148224" y="4391351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66" name="矩形 6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68" name="矩形 6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31058" y="1628606"/>
            <a:ext cx="6129884" cy="1862048"/>
            <a:chOff x="1939245" y="1628606"/>
            <a:chExt cx="6129884" cy="1862048"/>
          </a:xfrm>
        </p:grpSpPr>
        <p:sp>
          <p:nvSpPr>
            <p:cNvPr id="10" name="矩形 9"/>
            <p:cNvSpPr/>
            <p:nvPr/>
          </p:nvSpPr>
          <p:spPr>
            <a:xfrm>
              <a:off x="1939245" y="1628606"/>
              <a:ext cx="165942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输</a:t>
              </a:r>
              <a:endParaRPr lang="zh-CN" altLang="en-US" sz="115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97485" y="1897910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 flip="none" rotWithShape="1">
                    <a:gsLst>
                      <a:gs pos="0">
                        <a:srgbClr val="276671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入</a:t>
              </a:r>
              <a:endPara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95197" y="191478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>
                  <a:gradFill flip="none" rotWithShape="1"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您</a:t>
              </a:r>
              <a:endPara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06697" y="1914787"/>
              <a:ext cx="326243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的标题</a:t>
              </a:r>
              <a:endPara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04411" y="792480"/>
            <a:ext cx="3183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8932" y="3336021"/>
            <a:ext cx="613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276671"/>
                </a:solidFill>
              </a:rPr>
              <a:t>Enter your title  here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821" r="32142"/>
          <a:stretch>
            <a:fillRect/>
          </a:stretch>
        </p:blipFill>
        <p:spPr>
          <a:xfrm>
            <a:off x="0" y="0"/>
            <a:ext cx="12192000" cy="6921142"/>
          </a:xfrm>
          <a:prstGeom prst="rect">
            <a:avLst/>
          </a:prstGeom>
        </p:spPr>
      </p:pic>
      <p:sp>
        <p:nvSpPr>
          <p:cNvPr id="27" name="iśļiḍé"/>
          <p:cNvSpPr/>
          <p:nvPr/>
        </p:nvSpPr>
        <p:spPr>
          <a:xfrm>
            <a:off x="669925" y="2209800"/>
            <a:ext cx="2235321" cy="363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8" name="iśḷîḓe"/>
          <p:cNvSpPr/>
          <p:nvPr/>
        </p:nvSpPr>
        <p:spPr>
          <a:xfrm>
            <a:off x="669925" y="1478280"/>
            <a:ext cx="2235321" cy="558800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31" name="ïṥ1idè"/>
          <p:cNvSpPr/>
          <p:nvPr/>
        </p:nvSpPr>
        <p:spPr bwMode="auto">
          <a:xfrm>
            <a:off x="731110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  <a:endParaRPr lang="zh-CN" altLang="en-US" sz="1100" dirty="0"/>
          </a:p>
        </p:txBody>
      </p:sp>
      <p:sp>
        <p:nvSpPr>
          <p:cNvPr id="30" name="íṩļîḑe"/>
          <p:cNvSpPr/>
          <p:nvPr/>
        </p:nvSpPr>
        <p:spPr bwMode="auto">
          <a:xfrm>
            <a:off x="1522850" y="4860497"/>
            <a:ext cx="529470" cy="509204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235C6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íṥ1ïďé"/>
          <p:cNvSpPr/>
          <p:nvPr/>
        </p:nvSpPr>
        <p:spPr>
          <a:xfrm>
            <a:off x="9280949" y="2209800"/>
            <a:ext cx="2235321" cy="3632819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2" name="íśḻîḑe"/>
          <p:cNvSpPr/>
          <p:nvPr/>
        </p:nvSpPr>
        <p:spPr>
          <a:xfrm>
            <a:off x="9280949" y="1478280"/>
            <a:ext cx="2235321" cy="558800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ïṡľidê"/>
          <p:cNvSpPr/>
          <p:nvPr/>
        </p:nvSpPr>
        <p:spPr bwMode="auto">
          <a:xfrm>
            <a:off x="9342134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4" name="ïşlïḑê"/>
          <p:cNvSpPr/>
          <p:nvPr/>
        </p:nvSpPr>
        <p:spPr bwMode="auto">
          <a:xfrm>
            <a:off x="10139378" y="4870927"/>
            <a:ext cx="518462" cy="498774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ïṩḷîḋe"/>
          <p:cNvSpPr/>
          <p:nvPr/>
        </p:nvSpPr>
        <p:spPr>
          <a:xfrm>
            <a:off x="3104432" y="2209800"/>
            <a:ext cx="2235321" cy="363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6" name="iSļíḓé"/>
          <p:cNvSpPr/>
          <p:nvPr/>
        </p:nvSpPr>
        <p:spPr>
          <a:xfrm>
            <a:off x="3104432" y="1478280"/>
            <a:ext cx="2235321" cy="558800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19" name="ísḻîḍé"/>
          <p:cNvSpPr/>
          <p:nvPr/>
        </p:nvSpPr>
        <p:spPr bwMode="auto">
          <a:xfrm>
            <a:off x="3165617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  <a:endParaRPr lang="zh-CN" altLang="en-US" sz="1100" dirty="0"/>
          </a:p>
        </p:txBody>
      </p:sp>
      <p:sp>
        <p:nvSpPr>
          <p:cNvPr id="18" name="iṡļîďe"/>
          <p:cNvSpPr/>
          <p:nvPr/>
        </p:nvSpPr>
        <p:spPr bwMode="auto">
          <a:xfrm>
            <a:off x="3901946" y="4851441"/>
            <a:ext cx="640292" cy="51826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235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  <p:sp>
        <p:nvSpPr>
          <p:cNvPr id="7" name="íṡḷiḑe"/>
          <p:cNvSpPr/>
          <p:nvPr/>
        </p:nvSpPr>
        <p:spPr>
          <a:xfrm>
            <a:off x="8080030" y="3223343"/>
            <a:ext cx="853072" cy="874213"/>
          </a:xfrm>
          <a:prstGeom prst="chevron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9" name="ís1iďe"/>
          <p:cNvSpPr/>
          <p:nvPr/>
        </p:nvSpPr>
        <p:spPr>
          <a:xfrm>
            <a:off x="5538938" y="2209800"/>
            <a:ext cx="2235321" cy="363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íş1íḍé"/>
          <p:cNvSpPr/>
          <p:nvPr/>
        </p:nvSpPr>
        <p:spPr>
          <a:xfrm>
            <a:off x="5538938" y="1478280"/>
            <a:ext cx="2235321" cy="558800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13" name="îśļîḓè"/>
          <p:cNvSpPr/>
          <p:nvPr/>
        </p:nvSpPr>
        <p:spPr bwMode="auto">
          <a:xfrm>
            <a:off x="5600123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  <a:endParaRPr lang="zh-CN" altLang="en-US" sz="1100" dirty="0"/>
          </a:p>
        </p:txBody>
      </p:sp>
      <p:sp>
        <p:nvSpPr>
          <p:cNvPr id="12" name="îṣ1îdè"/>
          <p:cNvSpPr/>
          <p:nvPr/>
        </p:nvSpPr>
        <p:spPr bwMode="auto">
          <a:xfrm>
            <a:off x="6394542" y="4846571"/>
            <a:ext cx="524112" cy="523130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235C66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6" name="矩形 3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chemeClr val="bg1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450cabd-46d0-460d-a070-cfde60c07a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720959"/>
            <a:ext cx="10845800" cy="3142361"/>
            <a:chOff x="673100" y="1720959"/>
            <a:chExt cx="10845800" cy="3142361"/>
          </a:xfrm>
        </p:grpSpPr>
        <p:cxnSp>
          <p:nvCxnSpPr>
            <p:cNvPr id="4" name="直接连接符 3"/>
            <p:cNvCxnSpPr>
              <a:stCxn id="6" idx="3"/>
              <a:endCxn id="25" idx="1"/>
            </p:cNvCxnSpPr>
            <p:nvPr/>
          </p:nvCxnSpPr>
          <p:spPr>
            <a:xfrm>
              <a:off x="2443033" y="2329099"/>
              <a:ext cx="7305934" cy="0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ïšḷíḑê"/>
            <p:cNvSpPr/>
            <p:nvPr/>
          </p:nvSpPr>
          <p:spPr>
            <a:xfrm>
              <a:off x="1271801" y="1766006"/>
              <a:ext cx="1126185" cy="1126185"/>
            </a:xfrm>
            <a:prstGeom prst="rect">
              <a:avLst/>
            </a:prstGeom>
            <a:solidFill>
              <a:srgbClr val="23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ï$ḻîdé"/>
            <p:cNvSpPr/>
            <p:nvPr/>
          </p:nvSpPr>
          <p:spPr>
            <a:xfrm>
              <a:off x="1226753" y="1720959"/>
              <a:ext cx="1216280" cy="1216280"/>
            </a:xfrm>
            <a:prstGeom prst="rect">
              <a:avLst/>
            </a:prstGeom>
            <a:noFill/>
            <a:ln w="28575"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1834893" y="2937241"/>
              <a:ext cx="0" cy="551431"/>
            </a:xfrm>
            <a:prstGeom prst="line">
              <a:avLst/>
            </a:prstGeom>
            <a:ln w="28575">
              <a:solidFill>
                <a:srgbClr val="235C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îšľiḋe"/>
            <p:cNvSpPr/>
            <p:nvPr/>
          </p:nvSpPr>
          <p:spPr bwMode="auto">
            <a:xfrm>
              <a:off x="1614235" y="2111640"/>
              <a:ext cx="441316" cy="43492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ïṩľíḋê"/>
            <p:cNvSpPr txBox="1"/>
            <p:nvPr/>
          </p:nvSpPr>
          <p:spPr>
            <a:xfrm flipH="1">
              <a:off x="673100" y="4264080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1" name="îślîḓè"/>
            <p:cNvSpPr/>
            <p:nvPr/>
          </p:nvSpPr>
          <p:spPr>
            <a:xfrm flipH="1">
              <a:off x="673100" y="3667977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sp>
          <p:nvSpPr>
            <p:cNvPr id="13" name="ïṡlíďê"/>
            <p:cNvSpPr txBox="1"/>
            <p:nvPr/>
          </p:nvSpPr>
          <p:spPr>
            <a:xfrm flipH="1">
              <a:off x="3513838" y="4264080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4" name="iŝľiďê"/>
            <p:cNvSpPr/>
            <p:nvPr/>
          </p:nvSpPr>
          <p:spPr>
            <a:xfrm flipH="1">
              <a:off x="3513838" y="3667977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grpSp>
          <p:nvGrpSpPr>
            <p:cNvPr id="15" name="íśḻîďé"/>
            <p:cNvGrpSpPr/>
            <p:nvPr/>
          </p:nvGrpSpPr>
          <p:grpSpPr>
            <a:xfrm>
              <a:off x="4067490" y="1720959"/>
              <a:ext cx="1216280" cy="1767713"/>
              <a:chOff x="4315595" y="1720959"/>
              <a:chExt cx="1216280" cy="1767713"/>
            </a:xfrm>
          </p:grpSpPr>
          <p:sp>
            <p:nvSpPr>
              <p:cNvPr id="31" name="ïŝļíḋê"/>
              <p:cNvSpPr/>
              <p:nvPr/>
            </p:nvSpPr>
            <p:spPr>
              <a:xfrm>
                <a:off x="4360644" y="1766006"/>
                <a:ext cx="1126185" cy="1126185"/>
              </a:xfrm>
              <a:prstGeom prst="rect">
                <a:avLst/>
              </a:prstGeom>
              <a:solidFill>
                <a:srgbClr val="235C66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ïs1íḋe"/>
              <p:cNvSpPr/>
              <p:nvPr/>
            </p:nvSpPr>
            <p:spPr>
              <a:xfrm>
                <a:off x="4315595" y="1720959"/>
                <a:ext cx="1216280" cy="1216280"/>
              </a:xfrm>
              <a:prstGeom prst="rect">
                <a:avLst/>
              </a:prstGeom>
              <a:noFill/>
              <a:ln w="28575">
                <a:solidFill>
                  <a:srgbClr val="235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íṩḻidê"/>
              <p:cNvSpPr/>
              <p:nvPr/>
            </p:nvSpPr>
            <p:spPr bwMode="auto">
              <a:xfrm>
                <a:off x="4765754" y="2143642"/>
                <a:ext cx="315965" cy="370918"/>
              </a:xfrm>
              <a:custGeom>
                <a:avLst/>
                <a:gdLst>
                  <a:gd name="T0" fmla="*/ 110186397 w 21600"/>
                  <a:gd name="T1" fmla="*/ 9743 h 21600"/>
                  <a:gd name="T2" fmla="*/ 97377896 w 21600"/>
                  <a:gd name="T3" fmla="*/ 5000954 h 21600"/>
                  <a:gd name="T4" fmla="*/ 33405183 w 21600"/>
                  <a:gd name="T5" fmla="*/ 29946194 h 21600"/>
                  <a:gd name="T6" fmla="*/ 33155233 w 21600"/>
                  <a:gd name="T7" fmla="*/ 29946194 h 21600"/>
                  <a:gd name="T8" fmla="*/ 33155233 w 21600"/>
                  <a:gd name="T9" fmla="*/ 152316694 h 21600"/>
                  <a:gd name="T10" fmla="*/ 22994866 w 21600"/>
                  <a:gd name="T11" fmla="*/ 149206645 h 21600"/>
                  <a:gd name="T12" fmla="*/ 0 w 21600"/>
                  <a:gd name="T13" fmla="*/ 179268211 h 21600"/>
                  <a:gd name="T14" fmla="*/ 22994866 w 21600"/>
                  <a:gd name="T15" fmla="*/ 209330669 h 21600"/>
                  <a:gd name="T16" fmla="*/ 45974020 w 21600"/>
                  <a:gd name="T17" fmla="*/ 179752657 h 21600"/>
                  <a:gd name="T18" fmla="*/ 45999376 w 21600"/>
                  <a:gd name="T19" fmla="*/ 179752657 h 21600"/>
                  <a:gd name="T20" fmla="*/ 45999376 w 21600"/>
                  <a:gd name="T21" fmla="*/ 61665262 h 21600"/>
                  <a:gd name="T22" fmla="*/ 97377896 w 21600"/>
                  <a:gd name="T23" fmla="*/ 41662417 h 21600"/>
                  <a:gd name="T24" fmla="*/ 97377896 w 21600"/>
                  <a:gd name="T25" fmla="*/ 115064273 h 21600"/>
                  <a:gd name="T26" fmla="*/ 87222322 w 21600"/>
                  <a:gd name="T27" fmla="*/ 111943598 h 21600"/>
                  <a:gd name="T28" fmla="*/ 64222595 w 21600"/>
                  <a:gd name="T29" fmla="*/ 142014817 h 21600"/>
                  <a:gd name="T30" fmla="*/ 87222322 w 21600"/>
                  <a:gd name="T31" fmla="*/ 172077365 h 21600"/>
                  <a:gd name="T32" fmla="*/ 110202118 w 21600"/>
                  <a:gd name="T33" fmla="*/ 142500345 h 21600"/>
                  <a:gd name="T34" fmla="*/ 110222614 w 21600"/>
                  <a:gd name="T35" fmla="*/ 142500345 h 21600"/>
                  <a:gd name="T36" fmla="*/ 110222614 w 21600"/>
                  <a:gd name="T37" fmla="*/ 20012697 h 21600"/>
                  <a:gd name="T38" fmla="*/ 110227474 w 21600"/>
                  <a:gd name="T39" fmla="*/ 20012697 h 21600"/>
                  <a:gd name="T40" fmla="*/ 110227474 w 21600"/>
                  <a:gd name="T41" fmla="*/ 0 h 21600"/>
                  <a:gd name="T42" fmla="*/ 110186397 w 21600"/>
                  <a:gd name="T43" fmla="*/ 9743 h 21600"/>
                  <a:gd name="T44" fmla="*/ 110186397 w 21600"/>
                  <a:gd name="T45" fmla="*/ 9743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21592" y="1"/>
                    </a:moveTo>
                    <a:lnTo>
                      <a:pt x="19082" y="516"/>
                    </a:lnTo>
                    <a:lnTo>
                      <a:pt x="6546" y="3090"/>
                    </a:lnTo>
                    <a:lnTo>
                      <a:pt x="6497" y="3090"/>
                    </a:lnTo>
                    <a:lnTo>
                      <a:pt x="6497" y="15717"/>
                    </a:lnTo>
                    <a:cubicBezTo>
                      <a:pt x="5896" y="15513"/>
                      <a:pt x="5222" y="15396"/>
                      <a:pt x="4506" y="15396"/>
                    </a:cubicBezTo>
                    <a:cubicBezTo>
                      <a:pt x="2018" y="15396"/>
                      <a:pt x="0" y="16784"/>
                      <a:pt x="0" y="18498"/>
                    </a:cubicBezTo>
                    <a:cubicBezTo>
                      <a:pt x="0" y="20211"/>
                      <a:pt x="2018" y="21600"/>
                      <a:pt x="4506" y="21600"/>
                    </a:cubicBezTo>
                    <a:cubicBezTo>
                      <a:pt x="6970" y="21600"/>
                      <a:pt x="8969" y="20238"/>
                      <a:pt x="9009" y="18548"/>
                    </a:cubicBezTo>
                    <a:lnTo>
                      <a:pt x="9014" y="18548"/>
                    </a:lnTo>
                    <a:lnTo>
                      <a:pt x="9014" y="6363"/>
                    </a:lnTo>
                    <a:lnTo>
                      <a:pt x="19082" y="4299"/>
                    </a:lnTo>
                    <a:lnTo>
                      <a:pt x="19082" y="11873"/>
                    </a:lnTo>
                    <a:cubicBezTo>
                      <a:pt x="18481" y="11669"/>
                      <a:pt x="17807" y="11551"/>
                      <a:pt x="17092" y="11551"/>
                    </a:cubicBezTo>
                    <a:cubicBezTo>
                      <a:pt x="14603" y="11551"/>
                      <a:pt x="12585" y="12940"/>
                      <a:pt x="12585" y="14654"/>
                    </a:cubicBezTo>
                    <a:cubicBezTo>
                      <a:pt x="12585" y="16367"/>
                      <a:pt x="14603" y="17756"/>
                      <a:pt x="17092" y="17756"/>
                    </a:cubicBezTo>
                    <a:cubicBezTo>
                      <a:pt x="19556" y="17756"/>
                      <a:pt x="21555" y="16393"/>
                      <a:pt x="21595" y="14704"/>
                    </a:cubicBezTo>
                    <a:lnTo>
                      <a:pt x="21599" y="14704"/>
                    </a:lnTo>
                    <a:lnTo>
                      <a:pt x="21599" y="2065"/>
                    </a:lnTo>
                    <a:lnTo>
                      <a:pt x="21600" y="2065"/>
                    </a:lnTo>
                    <a:lnTo>
                      <a:pt x="21600" y="0"/>
                    </a:lnTo>
                    <a:lnTo>
                      <a:pt x="21592" y="1"/>
                    </a:lnTo>
                    <a:close/>
                    <a:moveTo>
                      <a:pt x="21592" y="1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 flipV="1">
                <a:off x="4923736" y="2937241"/>
                <a:ext cx="0" cy="551431"/>
              </a:xfrm>
              <a:prstGeom prst="line">
                <a:avLst/>
              </a:prstGeom>
              <a:ln w="28575">
                <a:solidFill>
                  <a:srgbClr val="235C66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íş1idê"/>
            <p:cNvSpPr/>
            <p:nvPr/>
          </p:nvSpPr>
          <p:spPr>
            <a:xfrm>
              <a:off x="6953276" y="1766006"/>
              <a:ext cx="1126185" cy="1126185"/>
            </a:xfrm>
            <a:prstGeom prst="rect">
              <a:avLst/>
            </a:prstGeom>
            <a:solidFill>
              <a:srgbClr val="23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ïsļîḑe"/>
            <p:cNvSpPr/>
            <p:nvPr/>
          </p:nvSpPr>
          <p:spPr>
            <a:xfrm>
              <a:off x="6908228" y="1720959"/>
              <a:ext cx="1216280" cy="1216280"/>
            </a:xfrm>
            <a:prstGeom prst="rect">
              <a:avLst/>
            </a:prstGeom>
            <a:noFill/>
            <a:ln w="28575"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ïṧļîḍé"/>
            <p:cNvSpPr/>
            <p:nvPr/>
          </p:nvSpPr>
          <p:spPr bwMode="auto">
            <a:xfrm>
              <a:off x="7307654" y="2121168"/>
              <a:ext cx="417429" cy="415867"/>
            </a:xfrm>
            <a:custGeom>
              <a:avLst/>
              <a:gdLst>
                <a:gd name="T0" fmla="+- 0 10797 26"/>
                <a:gd name="T1" fmla="*/ T0 w 21542"/>
                <a:gd name="T2" fmla="*/ 10800 h 21600"/>
                <a:gd name="T3" fmla="+- 0 10797 26"/>
                <a:gd name="T4" fmla="*/ T3 w 21542"/>
                <a:gd name="T5" fmla="*/ 10800 h 21600"/>
                <a:gd name="T6" fmla="+- 0 10797 26"/>
                <a:gd name="T7" fmla="*/ T6 w 21542"/>
                <a:gd name="T8" fmla="*/ 10800 h 21600"/>
                <a:gd name="T9" fmla="+- 0 10797 26"/>
                <a:gd name="T10" fmla="*/ T9 w 215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7516368" y="2937241"/>
              <a:ext cx="0" cy="551431"/>
            </a:xfrm>
            <a:prstGeom prst="line">
              <a:avLst/>
            </a:prstGeom>
            <a:ln w="28575">
              <a:solidFill>
                <a:srgbClr val="235C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ŝ1iďé"/>
            <p:cNvSpPr txBox="1"/>
            <p:nvPr/>
          </p:nvSpPr>
          <p:spPr>
            <a:xfrm flipH="1">
              <a:off x="6354576" y="4264080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22" name="ïSļîďê"/>
            <p:cNvSpPr/>
            <p:nvPr/>
          </p:nvSpPr>
          <p:spPr>
            <a:xfrm flipH="1">
              <a:off x="6354576" y="3667977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sp>
          <p:nvSpPr>
            <p:cNvPr id="24" name="îšļîḍe"/>
            <p:cNvSpPr/>
            <p:nvPr/>
          </p:nvSpPr>
          <p:spPr>
            <a:xfrm>
              <a:off x="9794015" y="1766006"/>
              <a:ext cx="1126185" cy="1126185"/>
            </a:xfrm>
            <a:prstGeom prst="rect">
              <a:avLst/>
            </a:prstGeom>
            <a:solidFill>
              <a:srgbClr val="23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í$ľiḍè"/>
            <p:cNvSpPr/>
            <p:nvPr/>
          </p:nvSpPr>
          <p:spPr>
            <a:xfrm>
              <a:off x="9748967" y="1720959"/>
              <a:ext cx="1216280" cy="1216280"/>
            </a:xfrm>
            <a:prstGeom prst="rect">
              <a:avLst/>
            </a:prstGeom>
            <a:noFill/>
            <a:ln w="28575"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10357107" y="2937241"/>
              <a:ext cx="0" cy="551431"/>
            </a:xfrm>
            <a:prstGeom prst="line">
              <a:avLst/>
            </a:prstGeom>
            <a:ln w="28575">
              <a:solidFill>
                <a:srgbClr val="235C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íŝḻíďê"/>
            <p:cNvSpPr/>
            <p:nvPr/>
          </p:nvSpPr>
          <p:spPr bwMode="auto">
            <a:xfrm>
              <a:off x="10114526" y="2135560"/>
              <a:ext cx="485163" cy="387083"/>
            </a:xfrm>
            <a:custGeom>
              <a:avLst/>
              <a:gdLst>
                <a:gd name="connsiteX0" fmla="*/ 304307 w 608683"/>
                <a:gd name="connsiteY0" fmla="*/ 303502 h 485632"/>
                <a:gd name="connsiteX1" fmla="*/ 395478 w 608683"/>
                <a:gd name="connsiteY1" fmla="*/ 394567 h 485632"/>
                <a:gd name="connsiteX2" fmla="*/ 304307 w 608683"/>
                <a:gd name="connsiteY2" fmla="*/ 485632 h 485632"/>
                <a:gd name="connsiteX3" fmla="*/ 213136 w 608683"/>
                <a:gd name="connsiteY3" fmla="*/ 394567 h 485632"/>
                <a:gd name="connsiteX4" fmla="*/ 304307 w 608683"/>
                <a:gd name="connsiteY4" fmla="*/ 303502 h 485632"/>
                <a:gd name="connsiteX5" fmla="*/ 304342 w 608683"/>
                <a:gd name="connsiteY5" fmla="*/ 151786 h 485632"/>
                <a:gd name="connsiteX6" fmla="*/ 502318 w 608683"/>
                <a:gd name="connsiteY6" fmla="*/ 253545 h 485632"/>
                <a:gd name="connsiteX7" fmla="*/ 492919 w 608683"/>
                <a:gd name="connsiteY7" fmla="*/ 310012 h 485632"/>
                <a:gd name="connsiteX8" fmla="*/ 469346 w 608683"/>
                <a:gd name="connsiteY8" fmla="*/ 317610 h 485632"/>
                <a:gd name="connsiteX9" fmla="*/ 436375 w 608683"/>
                <a:gd name="connsiteY9" fmla="*/ 300625 h 485632"/>
                <a:gd name="connsiteX10" fmla="*/ 304342 w 608683"/>
                <a:gd name="connsiteY10" fmla="*/ 232687 h 485632"/>
                <a:gd name="connsiteX11" fmla="*/ 172309 w 608683"/>
                <a:gd name="connsiteY11" fmla="*/ 300625 h 485632"/>
                <a:gd name="connsiteX12" fmla="*/ 115766 w 608683"/>
                <a:gd name="connsiteY12" fmla="*/ 310012 h 485632"/>
                <a:gd name="connsiteX13" fmla="*/ 106367 w 608683"/>
                <a:gd name="connsiteY13" fmla="*/ 253545 h 485632"/>
                <a:gd name="connsiteX14" fmla="*/ 304342 w 608683"/>
                <a:gd name="connsiteY14" fmla="*/ 151786 h 485632"/>
                <a:gd name="connsiteX15" fmla="*/ 304342 w 608683"/>
                <a:gd name="connsiteY15" fmla="*/ 0 h 485632"/>
                <a:gd name="connsiteX16" fmla="*/ 598323 w 608683"/>
                <a:gd name="connsiteY16" fmla="*/ 130926 h 485632"/>
                <a:gd name="connsiteX17" fmla="*/ 595265 w 608683"/>
                <a:gd name="connsiteY17" fmla="*/ 188048 h 485632"/>
                <a:gd name="connsiteX18" fmla="*/ 538050 w 608683"/>
                <a:gd name="connsiteY18" fmla="*/ 184994 h 485632"/>
                <a:gd name="connsiteX19" fmla="*/ 304342 w 608683"/>
                <a:gd name="connsiteY19" fmla="*/ 80954 h 485632"/>
                <a:gd name="connsiteX20" fmla="*/ 70634 w 608683"/>
                <a:gd name="connsiteY20" fmla="*/ 184994 h 485632"/>
                <a:gd name="connsiteX21" fmla="*/ 40498 w 608683"/>
                <a:gd name="connsiteY21" fmla="*/ 198474 h 485632"/>
                <a:gd name="connsiteX22" fmla="*/ 13420 w 608683"/>
                <a:gd name="connsiteY22" fmla="*/ 188048 h 485632"/>
                <a:gd name="connsiteX23" fmla="*/ 10361 w 608683"/>
                <a:gd name="connsiteY23" fmla="*/ 130926 h 485632"/>
                <a:gd name="connsiteX24" fmla="*/ 304342 w 608683"/>
                <a:gd name="connsiteY24" fmla="*/ 0 h 4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8683" h="485632">
                  <a:moveTo>
                    <a:pt x="304307" y="303502"/>
                  </a:moveTo>
                  <a:cubicBezTo>
                    <a:pt x="354659" y="303502"/>
                    <a:pt x="395478" y="344273"/>
                    <a:pt x="395478" y="394567"/>
                  </a:cubicBezTo>
                  <a:cubicBezTo>
                    <a:pt x="395478" y="444861"/>
                    <a:pt x="354659" y="485632"/>
                    <a:pt x="304307" y="485632"/>
                  </a:cubicBezTo>
                  <a:cubicBezTo>
                    <a:pt x="253955" y="485632"/>
                    <a:pt x="213136" y="444861"/>
                    <a:pt x="213136" y="394567"/>
                  </a:cubicBezTo>
                  <a:cubicBezTo>
                    <a:pt x="213136" y="344273"/>
                    <a:pt x="253955" y="303502"/>
                    <a:pt x="304307" y="303502"/>
                  </a:cubicBezTo>
                  <a:close/>
                  <a:moveTo>
                    <a:pt x="304342" y="151786"/>
                  </a:moveTo>
                  <a:cubicBezTo>
                    <a:pt x="382667" y="151786"/>
                    <a:pt x="456740" y="189853"/>
                    <a:pt x="502318" y="253545"/>
                  </a:cubicBezTo>
                  <a:cubicBezTo>
                    <a:pt x="515297" y="271796"/>
                    <a:pt x="511120" y="297050"/>
                    <a:pt x="492919" y="310012"/>
                  </a:cubicBezTo>
                  <a:cubicBezTo>
                    <a:pt x="485757" y="315152"/>
                    <a:pt x="477552" y="317610"/>
                    <a:pt x="469346" y="317610"/>
                  </a:cubicBezTo>
                  <a:cubicBezTo>
                    <a:pt x="456740" y="317610"/>
                    <a:pt x="444283" y="311650"/>
                    <a:pt x="436375" y="300625"/>
                  </a:cubicBezTo>
                  <a:cubicBezTo>
                    <a:pt x="405941" y="258089"/>
                    <a:pt x="356559" y="232687"/>
                    <a:pt x="304342" y="232687"/>
                  </a:cubicBezTo>
                  <a:cubicBezTo>
                    <a:pt x="252125" y="232687"/>
                    <a:pt x="202744" y="258089"/>
                    <a:pt x="172309" y="300625"/>
                  </a:cubicBezTo>
                  <a:cubicBezTo>
                    <a:pt x="159329" y="318802"/>
                    <a:pt x="133967" y="323048"/>
                    <a:pt x="115766" y="310012"/>
                  </a:cubicBezTo>
                  <a:cubicBezTo>
                    <a:pt x="97564" y="297050"/>
                    <a:pt x="93387" y="271796"/>
                    <a:pt x="106367" y="253545"/>
                  </a:cubicBezTo>
                  <a:cubicBezTo>
                    <a:pt x="151944" y="189853"/>
                    <a:pt x="226017" y="151786"/>
                    <a:pt x="304342" y="151786"/>
                  </a:cubicBezTo>
                  <a:close/>
                  <a:moveTo>
                    <a:pt x="304342" y="0"/>
                  </a:moveTo>
                  <a:cubicBezTo>
                    <a:pt x="416310" y="0"/>
                    <a:pt x="523429" y="47738"/>
                    <a:pt x="598323" y="130926"/>
                  </a:cubicBezTo>
                  <a:cubicBezTo>
                    <a:pt x="613242" y="147534"/>
                    <a:pt x="611899" y="173153"/>
                    <a:pt x="595265" y="188048"/>
                  </a:cubicBezTo>
                  <a:cubicBezTo>
                    <a:pt x="578630" y="203017"/>
                    <a:pt x="552969" y="201602"/>
                    <a:pt x="538050" y="184994"/>
                  </a:cubicBezTo>
                  <a:cubicBezTo>
                    <a:pt x="478523" y="118861"/>
                    <a:pt x="393335" y="80954"/>
                    <a:pt x="304342" y="80954"/>
                  </a:cubicBezTo>
                  <a:cubicBezTo>
                    <a:pt x="215350" y="80954"/>
                    <a:pt x="130236" y="118861"/>
                    <a:pt x="70634" y="184994"/>
                  </a:cubicBezTo>
                  <a:cubicBezTo>
                    <a:pt x="62653" y="193931"/>
                    <a:pt x="51612" y="198400"/>
                    <a:pt x="40498" y="198474"/>
                  </a:cubicBezTo>
                  <a:cubicBezTo>
                    <a:pt x="30875" y="198474"/>
                    <a:pt x="21178" y="195048"/>
                    <a:pt x="13420" y="188048"/>
                  </a:cubicBezTo>
                  <a:cubicBezTo>
                    <a:pt x="-3215" y="173153"/>
                    <a:pt x="-4558" y="147534"/>
                    <a:pt x="10361" y="130926"/>
                  </a:cubicBezTo>
                  <a:cubicBezTo>
                    <a:pt x="85255" y="47738"/>
                    <a:pt x="192374" y="0"/>
                    <a:pt x="304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28" name="ïṥḷïďé"/>
            <p:cNvGrpSpPr/>
            <p:nvPr/>
          </p:nvGrpSpPr>
          <p:grpSpPr>
            <a:xfrm>
              <a:off x="9195314" y="3667977"/>
              <a:ext cx="2323586" cy="1195343"/>
              <a:chOff x="8482962" y="3667977"/>
              <a:chExt cx="2323586" cy="1195343"/>
            </a:xfrm>
          </p:grpSpPr>
          <p:sp>
            <p:nvSpPr>
              <p:cNvPr id="29" name="ïS1îďè"/>
              <p:cNvSpPr txBox="1"/>
              <p:nvPr/>
            </p:nvSpPr>
            <p:spPr>
              <a:xfrm flipH="1">
                <a:off x="8482962" y="4264080"/>
                <a:ext cx="2323586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30" name="ïšliḑé"/>
              <p:cNvSpPr/>
              <p:nvPr/>
            </p:nvSpPr>
            <p:spPr>
              <a:xfrm flipH="1">
                <a:off x="8482962" y="3667977"/>
                <a:ext cx="2323586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000" b="1" i="1" dirty="0"/>
                  <a:t>Text here</a:t>
                </a:r>
                <a:endParaRPr lang="zh-CN" altLang="en-US" sz="2000" b="1" i="1" dirty="0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6" name="矩形 3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761a34-01b7-4ef7-92fd-17d70c29c6f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7cc0c80-e347-4905-8de0-1897535b064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450cabd-46d0-460d-a070-cfde60c07a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0c9c435-bbaf-4959-846f-45c9427989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20192f0-b9f2-450f-bc9e-7ae8a2e060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1b81915-582e-403a-815c-e9b403d8c72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c0fad9a-06ec-4d26-aace-e46a87264d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eb33742-6f39-44d0-a119-3b0c35c4d8d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4ec787e-a89a-4aaf-8f97-8ba3875e9a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宽屏</PresentationFormat>
  <Paragraphs>233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微软雅黑</vt:lpstr>
      <vt:lpstr>李旭科书法</vt:lpstr>
      <vt:lpstr>Calibri Light</vt:lpstr>
      <vt:lpstr>Calibri</vt:lpstr>
      <vt:lpstr>Arial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uying</dc:creator>
  <cp:lastModifiedBy>天 下</cp:lastModifiedBy>
  <cp:revision>20</cp:revision>
  <dcterms:created xsi:type="dcterms:W3CDTF">2018-08-24T06:09:00Z</dcterms:created>
  <dcterms:modified xsi:type="dcterms:W3CDTF">2021-02-19T07:25:32Z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