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2"/>
  </p:notesMasterIdLst>
  <p:sldIdLst>
    <p:sldId id="256" r:id="rId2"/>
    <p:sldId id="257" r:id="rId3"/>
    <p:sldId id="258" r:id="rId4"/>
    <p:sldId id="265" r:id="rId5"/>
    <p:sldId id="267" r:id="rId6"/>
    <p:sldId id="266" r:id="rId7"/>
    <p:sldId id="260" r:id="rId8"/>
    <p:sldId id="270" r:id="rId9"/>
    <p:sldId id="269" r:id="rId10"/>
    <p:sldId id="268" r:id="rId11"/>
    <p:sldId id="261" r:id="rId12"/>
    <p:sldId id="273" r:id="rId13"/>
    <p:sldId id="272" r:id="rId14"/>
    <p:sldId id="271" r:id="rId15"/>
    <p:sldId id="262" r:id="rId16"/>
    <p:sldId id="275" r:id="rId17"/>
    <p:sldId id="274" r:id="rId18"/>
    <p:sldId id="263" r:id="rId19"/>
    <p:sldId id="276" r:id="rId20"/>
    <p:sldId id="264" r:id="rId21"/>
  </p:sldIdLst>
  <p:sldSz cx="12192000" cy="6858000"/>
  <p:notesSz cx="6858000" cy="9144000"/>
  <p:custDataLst>
    <p:tags r:id="rId23"/>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1D31"/>
    <a:srgbClr val="4D91BF"/>
    <a:srgbClr val="3F82AF"/>
    <a:srgbClr val="244A65"/>
    <a:srgbClr val="102135"/>
    <a:srgbClr val="F6D99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56" d="100"/>
          <a:sy n="56" d="100"/>
        </p:scale>
        <p:origin x="42" y="66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lang="zh-CN" sz="1860" b="0" i="0" u="none" strike="noStrike" kern="1200" spc="0" baseline="0">
              <a:solidFill>
                <a:schemeClr val="tx1">
                  <a:lumMod val="65000"/>
                  <a:lumOff val="35000"/>
                </a:schemeClr>
              </a:solidFill>
              <a:latin typeface="+mn-lt"/>
              <a:ea typeface="+mn-ea"/>
              <a:cs typeface="+mn-cs"/>
            </a:defRPr>
          </a:pPr>
          <a:endParaRPr lang="zh-CN"/>
        </a:p>
      </c:txPr>
    </c:title>
    <c:autoTitleDeleted val="0"/>
    <c:plotArea>
      <c:layout/>
      <c:lineChart>
        <c:grouping val="standard"/>
        <c:varyColors val="0"/>
        <c:ser>
          <c:idx val="0"/>
          <c:order val="0"/>
          <c:tx>
            <c:strRef>
              <c:f>Sheet1!$B$1</c:f>
              <c:strCache>
                <c:ptCount val="1"/>
                <c:pt idx="0">
                  <c:v>系列 1</c:v>
                </c:pt>
              </c:strCache>
            </c:strRef>
          </c:tx>
          <c:spPr>
            <a:ln w="28575" cap="rnd">
              <a:solidFill>
                <a:schemeClr val="bg1">
                  <a:lumMod val="65000"/>
                </a:schemeClr>
              </a:solidFill>
              <a:round/>
            </a:ln>
            <a:effectLst/>
          </c:spPr>
          <c:marker>
            <c:symbol val="circle"/>
            <c:size val="5"/>
            <c:spPr>
              <a:solidFill>
                <a:schemeClr val="bg1">
                  <a:lumMod val="65000"/>
                </a:schemeClr>
              </a:solidFill>
              <a:ln w="9525">
                <a:solidFill>
                  <a:schemeClr val="bg1">
                    <a:lumMod val="65000"/>
                  </a:schemeClr>
                </a:solidFill>
              </a:ln>
              <a:effectLst/>
            </c:spPr>
          </c:marker>
          <c:cat>
            <c:strRef>
              <c:f>Sheet1!$A$2:$A$5</c:f>
              <c:strCache>
                <c:ptCount val="4"/>
                <c:pt idx="0">
                  <c:v>类别 1</c:v>
                </c:pt>
                <c:pt idx="1">
                  <c:v>类别 2</c:v>
                </c:pt>
                <c:pt idx="2">
                  <c:v>类别 3</c:v>
                </c:pt>
                <c:pt idx="3">
                  <c:v>类别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0569-4E1C-BDFB-A9472F45A8C4}"/>
            </c:ext>
          </c:extLst>
        </c:ser>
        <c:ser>
          <c:idx val="1"/>
          <c:order val="1"/>
          <c:tx>
            <c:strRef>
              <c:f>Sheet1!$C$1</c:f>
              <c:strCache>
                <c:ptCount val="1"/>
                <c:pt idx="0">
                  <c:v>系列 2</c:v>
                </c:pt>
              </c:strCache>
            </c:strRef>
          </c:tx>
          <c:spPr>
            <a:ln w="28575" cap="rnd">
              <a:solidFill>
                <a:srgbClr val="0C1D31"/>
              </a:solidFill>
              <a:round/>
            </a:ln>
            <a:effectLst/>
          </c:spPr>
          <c:marker>
            <c:symbol val="circle"/>
            <c:size val="5"/>
            <c:spPr>
              <a:solidFill>
                <a:srgbClr val="0C1D31"/>
              </a:solidFill>
              <a:ln w="9525">
                <a:solidFill>
                  <a:srgbClr val="0C1D31"/>
                </a:solidFill>
              </a:ln>
              <a:effectLst/>
            </c:spPr>
          </c:marker>
          <c:cat>
            <c:strRef>
              <c:f>Sheet1!$A$2:$A$5</c:f>
              <c:strCache>
                <c:ptCount val="4"/>
                <c:pt idx="0">
                  <c:v>类别 1</c:v>
                </c:pt>
                <c:pt idx="1">
                  <c:v>类别 2</c:v>
                </c:pt>
                <c:pt idx="2">
                  <c:v>类别 3</c:v>
                </c:pt>
                <c:pt idx="3">
                  <c:v>类别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0569-4E1C-BDFB-A9472F45A8C4}"/>
            </c:ext>
          </c:extLst>
        </c:ser>
        <c:ser>
          <c:idx val="2"/>
          <c:order val="2"/>
          <c:tx>
            <c:strRef>
              <c:f>Sheet1!$D$1</c:f>
              <c:strCache>
                <c:ptCount val="1"/>
                <c:pt idx="0">
                  <c:v>系列 3</c:v>
                </c:pt>
              </c:strCache>
            </c:strRef>
          </c:tx>
          <c:spPr>
            <a:ln w="28575" cap="rnd">
              <a:solidFill>
                <a:srgbClr val="3F82AF"/>
              </a:solidFill>
              <a:round/>
            </a:ln>
            <a:effectLst/>
          </c:spPr>
          <c:marker>
            <c:symbol val="circle"/>
            <c:size val="5"/>
            <c:spPr>
              <a:solidFill>
                <a:srgbClr val="3F82AF"/>
              </a:solidFill>
              <a:ln w="9525">
                <a:solidFill>
                  <a:srgbClr val="3F82AF"/>
                </a:solidFill>
              </a:ln>
              <a:effectLst/>
            </c:spPr>
          </c:marker>
          <c:cat>
            <c:strRef>
              <c:f>Sheet1!$A$2:$A$5</c:f>
              <c:strCache>
                <c:ptCount val="4"/>
                <c:pt idx="0">
                  <c:v>类别 1</c:v>
                </c:pt>
                <c:pt idx="1">
                  <c:v>类别 2</c:v>
                </c:pt>
                <c:pt idx="2">
                  <c:v>类别 3</c:v>
                </c:pt>
                <c:pt idx="3">
                  <c:v>类别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0569-4E1C-BDFB-A9472F45A8C4}"/>
            </c:ext>
          </c:extLst>
        </c:ser>
        <c:dLbls>
          <c:showLegendKey val="0"/>
          <c:showVal val="0"/>
          <c:showCatName val="0"/>
          <c:showSerName val="0"/>
          <c:showPercent val="0"/>
          <c:showBubbleSize val="0"/>
        </c:dLbls>
        <c:marker val="1"/>
        <c:smooth val="0"/>
        <c:axId val="1250603088"/>
        <c:axId val="1250603648"/>
      </c:lineChart>
      <c:catAx>
        <c:axId val="12506030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zh-CN" sz="1195" b="0" i="0" u="none" strike="noStrike" kern="1200" baseline="0">
                <a:solidFill>
                  <a:schemeClr val="tx1">
                    <a:lumMod val="65000"/>
                    <a:lumOff val="35000"/>
                  </a:schemeClr>
                </a:solidFill>
                <a:latin typeface="+mn-lt"/>
                <a:ea typeface="+mn-ea"/>
                <a:cs typeface="+mn-cs"/>
              </a:defRPr>
            </a:pPr>
            <a:endParaRPr lang="zh-CN"/>
          </a:p>
        </c:txPr>
        <c:crossAx val="1250603648"/>
        <c:crosses val="autoZero"/>
        <c:auto val="1"/>
        <c:lblAlgn val="ctr"/>
        <c:lblOffset val="100"/>
        <c:noMultiLvlLbl val="0"/>
      </c:catAx>
      <c:valAx>
        <c:axId val="125060364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zh-CN" sz="1195" b="0" i="0" u="none" strike="noStrike" kern="1200" baseline="0">
                <a:solidFill>
                  <a:schemeClr val="tx1">
                    <a:lumMod val="65000"/>
                    <a:lumOff val="35000"/>
                  </a:schemeClr>
                </a:solidFill>
                <a:latin typeface="+mn-lt"/>
                <a:ea typeface="+mn-ea"/>
                <a:cs typeface="+mn-cs"/>
              </a:defRPr>
            </a:pPr>
            <a:endParaRPr lang="zh-CN"/>
          </a:p>
        </c:txPr>
        <c:crossAx val="125060308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lang="zh-CN" sz="1195" b="0" i="0" u="none" strike="noStrike" kern="1200" baseline="0">
              <a:solidFill>
                <a:schemeClr val="tx1">
                  <a:lumMod val="65000"/>
                  <a:lumOff val="35000"/>
                </a:schemeClr>
              </a:solidFill>
              <a:latin typeface="+mn-lt"/>
              <a:ea typeface="+mn-ea"/>
              <a:cs typeface="+mn-cs"/>
            </a:defRPr>
          </a:pPr>
          <a:endParaRPr lang="zh-CN"/>
        </a:p>
      </c:txPr>
    </c:legend>
    <c:plotVisOnly val="1"/>
    <c:dispBlanksAs val="gap"/>
    <c:showDLblsOverMax val="0"/>
  </c:chart>
  <c:spPr>
    <a:noFill/>
    <a:ln>
      <a:noFill/>
    </a:ln>
    <a:effectLst/>
  </c:spPr>
  <c:txPr>
    <a:bodyPr/>
    <a:lstStyle/>
    <a:p>
      <a:pPr>
        <a:defRPr lang="zh-CN"/>
      </a:pPr>
      <a:endParaRPr lang="zh-CN"/>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lang="zh-CN" sz="1860" b="0" i="0" u="none" strike="noStrike" kern="1200" spc="0" baseline="0">
              <a:solidFill>
                <a:schemeClr val="bg1"/>
              </a:solidFill>
              <a:latin typeface="+mn-lt"/>
              <a:ea typeface="+mn-ea"/>
              <a:cs typeface="+mn-cs"/>
            </a:defRPr>
          </a:pPr>
          <a:endParaRPr lang="zh-CN"/>
        </a:p>
      </c:txPr>
    </c:title>
    <c:autoTitleDeleted val="0"/>
    <c:plotArea>
      <c:layout/>
      <c:barChart>
        <c:barDir val="col"/>
        <c:grouping val="clustered"/>
        <c:varyColors val="0"/>
        <c:ser>
          <c:idx val="0"/>
          <c:order val="0"/>
          <c:tx>
            <c:strRef>
              <c:f>Sheet1!$B$1</c:f>
              <c:strCache>
                <c:ptCount val="1"/>
                <c:pt idx="0">
                  <c:v>系列 1</c:v>
                </c:pt>
              </c:strCache>
            </c:strRef>
          </c:tx>
          <c:spPr>
            <a:solidFill>
              <a:schemeClr val="bg1"/>
            </a:solidFill>
            <a:ln>
              <a:noFill/>
            </a:ln>
            <a:effectLst/>
            <a:sp3d/>
          </c:spPr>
          <c:invertIfNegative val="0"/>
          <c:cat>
            <c:strRef>
              <c:f>Sheet1!$A$2:$A$5</c:f>
              <c:strCache>
                <c:ptCount val="4"/>
                <c:pt idx="0">
                  <c:v>类别 1</c:v>
                </c:pt>
                <c:pt idx="1">
                  <c:v>类别 2</c:v>
                </c:pt>
                <c:pt idx="2">
                  <c:v>类别 3</c:v>
                </c:pt>
                <c:pt idx="3">
                  <c:v>类别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393B-45A7-AE80-14A8FAC23504}"/>
            </c:ext>
          </c:extLst>
        </c:ser>
        <c:ser>
          <c:idx val="1"/>
          <c:order val="1"/>
          <c:tx>
            <c:strRef>
              <c:f>Sheet1!$C$1</c:f>
              <c:strCache>
                <c:ptCount val="1"/>
                <c:pt idx="0">
                  <c:v>系列 2</c:v>
                </c:pt>
              </c:strCache>
            </c:strRef>
          </c:tx>
          <c:spPr>
            <a:solidFill>
              <a:srgbClr val="4D91BF"/>
            </a:solidFill>
            <a:ln>
              <a:noFill/>
            </a:ln>
            <a:effectLst/>
            <a:sp3d/>
          </c:spPr>
          <c:invertIfNegative val="0"/>
          <c:cat>
            <c:strRef>
              <c:f>Sheet1!$A$2:$A$5</c:f>
              <c:strCache>
                <c:ptCount val="4"/>
                <c:pt idx="0">
                  <c:v>类别 1</c:v>
                </c:pt>
                <c:pt idx="1">
                  <c:v>类别 2</c:v>
                </c:pt>
                <c:pt idx="2">
                  <c:v>类别 3</c:v>
                </c:pt>
                <c:pt idx="3">
                  <c:v>类别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393B-45A7-AE80-14A8FAC23504}"/>
            </c:ext>
          </c:extLst>
        </c:ser>
        <c:ser>
          <c:idx val="2"/>
          <c:order val="2"/>
          <c:tx>
            <c:strRef>
              <c:f>Sheet1!$D$1</c:f>
              <c:strCache>
                <c:ptCount val="1"/>
                <c:pt idx="0">
                  <c:v>系列 3</c:v>
                </c:pt>
              </c:strCache>
            </c:strRef>
          </c:tx>
          <c:spPr>
            <a:solidFill>
              <a:schemeClr val="bg1"/>
            </a:solidFill>
            <a:ln>
              <a:noFill/>
            </a:ln>
            <a:effectLst/>
            <a:sp3d/>
          </c:spPr>
          <c:invertIfNegative val="0"/>
          <c:cat>
            <c:strRef>
              <c:f>Sheet1!$A$2:$A$5</c:f>
              <c:strCache>
                <c:ptCount val="4"/>
                <c:pt idx="0">
                  <c:v>类别 1</c:v>
                </c:pt>
                <c:pt idx="1">
                  <c:v>类别 2</c:v>
                </c:pt>
                <c:pt idx="2">
                  <c:v>类别 3</c:v>
                </c:pt>
                <c:pt idx="3">
                  <c:v>类别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393B-45A7-AE80-14A8FAC23504}"/>
            </c:ext>
          </c:extLst>
        </c:ser>
        <c:dLbls>
          <c:showLegendKey val="0"/>
          <c:showVal val="0"/>
          <c:showCatName val="0"/>
          <c:showSerName val="0"/>
          <c:showPercent val="0"/>
          <c:showBubbleSize val="0"/>
        </c:dLbls>
        <c:gapWidth val="150"/>
        <c:axId val="853331712"/>
        <c:axId val="853333392"/>
      </c:barChart>
      <c:catAx>
        <c:axId val="853331712"/>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zh-CN" sz="1195" b="0" i="0" u="none" strike="noStrike" kern="1200" baseline="0">
                <a:solidFill>
                  <a:schemeClr val="bg1"/>
                </a:solidFill>
                <a:latin typeface="+mn-lt"/>
                <a:ea typeface="+mn-ea"/>
                <a:cs typeface="+mn-cs"/>
              </a:defRPr>
            </a:pPr>
            <a:endParaRPr lang="zh-CN"/>
          </a:p>
        </c:txPr>
        <c:crossAx val="853333392"/>
        <c:crosses val="autoZero"/>
        <c:auto val="1"/>
        <c:lblAlgn val="ctr"/>
        <c:lblOffset val="100"/>
        <c:noMultiLvlLbl val="0"/>
      </c:catAx>
      <c:valAx>
        <c:axId val="85333339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zh-CN" sz="1195" b="0" i="0" u="none" strike="noStrike" kern="1200" baseline="0">
                <a:solidFill>
                  <a:schemeClr val="bg1"/>
                </a:solidFill>
                <a:latin typeface="+mn-lt"/>
                <a:ea typeface="+mn-ea"/>
                <a:cs typeface="+mn-cs"/>
              </a:defRPr>
            </a:pPr>
            <a:endParaRPr lang="zh-CN"/>
          </a:p>
        </c:txPr>
        <c:crossAx val="8533317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lang="zh-CN" sz="1195" b="0" i="0" u="none" strike="noStrike" kern="1200" baseline="0">
              <a:solidFill>
                <a:schemeClr val="bg1"/>
              </a:solidFill>
              <a:latin typeface="+mn-lt"/>
              <a:ea typeface="+mn-ea"/>
              <a:cs typeface="+mn-cs"/>
            </a:defRPr>
          </a:pPr>
          <a:endParaRPr lang="zh-CN"/>
        </a:p>
      </c:txPr>
    </c:legend>
    <c:plotVisOnly val="1"/>
    <c:dispBlanksAs val="gap"/>
    <c:showDLblsOverMax val="0"/>
  </c:chart>
  <c:spPr>
    <a:noFill/>
    <a:ln>
      <a:noFill/>
    </a:ln>
    <a:effectLst/>
  </c:spPr>
  <c:txPr>
    <a:bodyPr/>
    <a:lstStyle/>
    <a:p>
      <a:pPr>
        <a:defRPr lang="zh-CN"/>
      </a:pPr>
      <a:endParaRPr lang="zh-CN"/>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8542846463921499E-2"/>
          <c:y val="6.1728053737122097E-2"/>
          <c:w val="0.93443680207996704"/>
          <c:h val="0.83077783067242505"/>
        </c:manualLayout>
      </c:layout>
      <c:lineChart>
        <c:grouping val="standard"/>
        <c:varyColors val="0"/>
        <c:ser>
          <c:idx val="0"/>
          <c:order val="0"/>
          <c:tx>
            <c:strRef>
              <c:f>Sheet1!$B$1</c:f>
              <c:strCache>
                <c:ptCount val="1"/>
                <c:pt idx="0">
                  <c:v>Series 1</c:v>
                </c:pt>
              </c:strCache>
            </c:strRef>
          </c:tx>
          <c:spPr>
            <a:ln w="12700" cap="rnd">
              <a:solidFill>
                <a:srgbClr val="4D91BF"/>
              </a:solidFill>
              <a:round/>
            </a:ln>
            <a:effectLst/>
          </c:spPr>
          <c:marker>
            <c:symbol val="circle"/>
            <c:size val="5"/>
            <c:spPr>
              <a:solidFill>
                <a:srgbClr val="4D91BF"/>
              </a:solidFill>
              <a:ln w="9525">
                <a:solidFill>
                  <a:srgbClr val="4D91BF"/>
                </a:solidFill>
              </a:ln>
              <a:effectLst/>
            </c:spPr>
          </c:marker>
          <c:cat>
            <c:numRef>
              <c:f>Sheet1!$A$2:$A$5</c:f>
              <c:numCache>
                <c:formatCode>General</c:formatCode>
                <c:ptCount val="4"/>
                <c:pt idx="0">
                  <c:v>2014</c:v>
                </c:pt>
                <c:pt idx="1">
                  <c:v>2015</c:v>
                </c:pt>
                <c:pt idx="2">
                  <c:v>2016</c:v>
                </c:pt>
                <c:pt idx="3">
                  <c:v>2017</c:v>
                </c:pt>
              </c:numCache>
            </c:num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2788-4B59-9868-A182608751E3}"/>
            </c:ext>
          </c:extLst>
        </c:ser>
        <c:ser>
          <c:idx val="1"/>
          <c:order val="1"/>
          <c:tx>
            <c:strRef>
              <c:f>Sheet1!$C$1</c:f>
              <c:strCache>
                <c:ptCount val="1"/>
                <c:pt idx="0">
                  <c:v>Series 2</c:v>
                </c:pt>
              </c:strCache>
            </c:strRef>
          </c:tx>
          <c:spPr>
            <a:ln w="12700" cap="rnd">
              <a:solidFill>
                <a:srgbClr val="4D91BF"/>
              </a:solidFill>
              <a:round/>
            </a:ln>
            <a:effectLst/>
          </c:spPr>
          <c:marker>
            <c:symbol val="circle"/>
            <c:size val="5"/>
            <c:spPr>
              <a:solidFill>
                <a:srgbClr val="4D91BF"/>
              </a:solidFill>
              <a:ln w="9525">
                <a:solidFill>
                  <a:srgbClr val="4D91BF"/>
                </a:solidFill>
              </a:ln>
              <a:effectLst/>
            </c:spPr>
          </c:marker>
          <c:cat>
            <c:numRef>
              <c:f>Sheet1!$A$2:$A$5</c:f>
              <c:numCache>
                <c:formatCode>General</c:formatCode>
                <c:ptCount val="4"/>
                <c:pt idx="0">
                  <c:v>2014</c:v>
                </c:pt>
                <c:pt idx="1">
                  <c:v>2015</c:v>
                </c:pt>
                <c:pt idx="2">
                  <c:v>2016</c:v>
                </c:pt>
                <c:pt idx="3">
                  <c:v>2017</c:v>
                </c:pt>
              </c:numCache>
            </c:numRef>
          </c:cat>
          <c:val>
            <c:numRef>
              <c:f>Sheet1!$C$2:$C$5</c:f>
              <c:numCache>
                <c:formatCode>General</c:formatCode>
                <c:ptCount val="4"/>
                <c:pt idx="0">
                  <c:v>2.4</c:v>
                </c:pt>
                <c:pt idx="1">
                  <c:v>4.4000000000000004</c:v>
                </c:pt>
                <c:pt idx="2">
                  <c:v>1.8</c:v>
                </c:pt>
                <c:pt idx="3">
                  <c:v>1</c:v>
                </c:pt>
              </c:numCache>
            </c:numRef>
          </c:val>
          <c:smooth val="0"/>
          <c:extLst>
            <c:ext xmlns:c16="http://schemas.microsoft.com/office/drawing/2014/chart" uri="{C3380CC4-5D6E-409C-BE32-E72D297353CC}">
              <c16:uniqueId val="{00000001-2788-4B59-9868-A182608751E3}"/>
            </c:ext>
          </c:extLst>
        </c:ser>
        <c:ser>
          <c:idx val="2"/>
          <c:order val="2"/>
          <c:tx>
            <c:strRef>
              <c:f>Sheet1!$D$1</c:f>
              <c:strCache>
                <c:ptCount val="1"/>
                <c:pt idx="0">
                  <c:v>Series 3</c:v>
                </c:pt>
              </c:strCache>
            </c:strRef>
          </c:tx>
          <c:spPr>
            <a:ln w="12700" cap="rnd">
              <a:solidFill>
                <a:schemeClr val="bg1"/>
              </a:solidFill>
              <a:round/>
            </a:ln>
            <a:effectLst/>
          </c:spPr>
          <c:marker>
            <c:symbol val="circle"/>
            <c:size val="5"/>
            <c:spPr>
              <a:solidFill>
                <a:schemeClr val="bg1"/>
              </a:solidFill>
              <a:ln w="9525">
                <a:solidFill>
                  <a:schemeClr val="bg1"/>
                </a:solidFill>
              </a:ln>
              <a:effectLst/>
            </c:spPr>
          </c:marker>
          <c:cat>
            <c:numRef>
              <c:f>Sheet1!$A$2:$A$5</c:f>
              <c:numCache>
                <c:formatCode>General</c:formatCode>
                <c:ptCount val="4"/>
                <c:pt idx="0">
                  <c:v>2014</c:v>
                </c:pt>
                <c:pt idx="1">
                  <c:v>2015</c:v>
                </c:pt>
                <c:pt idx="2">
                  <c:v>2016</c:v>
                </c:pt>
                <c:pt idx="3">
                  <c:v>2017</c:v>
                </c:pt>
              </c:numCache>
            </c:num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2788-4B59-9868-A182608751E3}"/>
            </c:ext>
          </c:extLst>
        </c:ser>
        <c:ser>
          <c:idx val="3"/>
          <c:order val="3"/>
          <c:tx>
            <c:strRef>
              <c:f>Sheet1!$E$1</c:f>
              <c:strCache>
                <c:ptCount val="1"/>
                <c:pt idx="0">
                  <c:v>series 4</c:v>
                </c:pt>
              </c:strCache>
            </c:strRef>
          </c:tx>
          <c:spPr>
            <a:ln w="12700" cap="rnd">
              <a:solidFill>
                <a:schemeClr val="bg1"/>
              </a:solidFill>
              <a:round/>
            </a:ln>
            <a:effectLst/>
          </c:spPr>
          <c:marker>
            <c:symbol val="circle"/>
            <c:size val="5"/>
            <c:spPr>
              <a:solidFill>
                <a:schemeClr val="bg1"/>
              </a:solidFill>
              <a:ln w="9525">
                <a:solidFill>
                  <a:schemeClr val="bg1"/>
                </a:solidFill>
              </a:ln>
              <a:effectLst/>
            </c:spPr>
          </c:marker>
          <c:cat>
            <c:numRef>
              <c:f>Sheet1!$A$2:$A$5</c:f>
              <c:numCache>
                <c:formatCode>General</c:formatCode>
                <c:ptCount val="4"/>
                <c:pt idx="0">
                  <c:v>2014</c:v>
                </c:pt>
                <c:pt idx="1">
                  <c:v>2015</c:v>
                </c:pt>
                <c:pt idx="2">
                  <c:v>2016</c:v>
                </c:pt>
                <c:pt idx="3">
                  <c:v>2017</c:v>
                </c:pt>
              </c:numCache>
            </c:numRef>
          </c:cat>
          <c:val>
            <c:numRef>
              <c:f>Sheet1!$E$2:$E$5</c:f>
              <c:numCache>
                <c:formatCode>General</c:formatCode>
                <c:ptCount val="4"/>
                <c:pt idx="0">
                  <c:v>1</c:v>
                </c:pt>
                <c:pt idx="1">
                  <c:v>3</c:v>
                </c:pt>
                <c:pt idx="2">
                  <c:v>2.7</c:v>
                </c:pt>
                <c:pt idx="3">
                  <c:v>3.7</c:v>
                </c:pt>
              </c:numCache>
            </c:numRef>
          </c:val>
          <c:smooth val="0"/>
          <c:extLst>
            <c:ext xmlns:c16="http://schemas.microsoft.com/office/drawing/2014/chart" uri="{C3380CC4-5D6E-409C-BE32-E72D297353CC}">
              <c16:uniqueId val="{00000003-2788-4B59-9868-A182608751E3}"/>
            </c:ext>
          </c:extLst>
        </c:ser>
        <c:dLbls>
          <c:showLegendKey val="0"/>
          <c:showVal val="0"/>
          <c:showCatName val="0"/>
          <c:showSerName val="0"/>
          <c:showPercent val="0"/>
          <c:showBubbleSize val="0"/>
        </c:dLbls>
        <c:marker val="1"/>
        <c:smooth val="0"/>
        <c:axId val="880357792"/>
        <c:axId val="880357232"/>
      </c:lineChart>
      <c:catAx>
        <c:axId val="880357792"/>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lang="zh-CN" sz="1200" b="0" i="0" u="none" strike="noStrike" kern="1200" baseline="0">
                <a:solidFill>
                  <a:schemeClr val="bg1"/>
                </a:solidFill>
                <a:latin typeface="Roboto Thin" charset="0"/>
                <a:ea typeface="Roboto Thin" charset="0"/>
                <a:cs typeface="Roboto Thin" charset="0"/>
              </a:defRPr>
            </a:pPr>
            <a:endParaRPr lang="zh-CN"/>
          </a:p>
        </c:txPr>
        <c:crossAx val="880357232"/>
        <c:crosses val="autoZero"/>
        <c:auto val="1"/>
        <c:lblAlgn val="ctr"/>
        <c:lblOffset val="100"/>
        <c:noMultiLvlLbl val="0"/>
      </c:catAx>
      <c:valAx>
        <c:axId val="880357232"/>
        <c:scaling>
          <c:orientation val="minMax"/>
        </c:scaling>
        <c:delete val="0"/>
        <c:axPos val="l"/>
        <c:majorGridlines>
          <c:spPr>
            <a:ln w="9525" cap="flat" cmpd="sng" algn="ctr">
              <a:solidFill>
                <a:schemeClr val="bg1">
                  <a:lumMod val="95000"/>
                </a:schemeClr>
              </a:solidFill>
              <a:round/>
            </a:ln>
            <a:effectLst/>
          </c:spPr>
        </c:majorGridlines>
        <c:numFmt formatCode="General" sourceLinked="1"/>
        <c:majorTickMark val="out"/>
        <c:minorTickMark val="none"/>
        <c:tickLblPos val="nextTo"/>
        <c:spPr>
          <a:noFill/>
          <a:ln>
            <a:solidFill>
              <a:schemeClr val="bg1">
                <a:lumMod val="75000"/>
              </a:schemeClr>
            </a:solidFill>
          </a:ln>
          <a:effectLst/>
        </c:spPr>
        <c:txPr>
          <a:bodyPr rot="-60000000" spcFirstLastPara="1" vertOverflow="ellipsis" vert="horz" wrap="square" anchor="ctr" anchorCtr="1"/>
          <a:lstStyle/>
          <a:p>
            <a:pPr>
              <a:defRPr lang="zh-CN" sz="1200" b="0" i="0" u="none" strike="noStrike" kern="1200" baseline="0">
                <a:solidFill>
                  <a:schemeClr val="bg1"/>
                </a:solidFill>
                <a:latin typeface="Roboto Thin" charset="0"/>
                <a:ea typeface="Roboto Thin" charset="0"/>
                <a:cs typeface="Roboto Thin" charset="0"/>
              </a:defRPr>
            </a:pPr>
            <a:endParaRPr lang="zh-CN"/>
          </a:p>
        </c:txPr>
        <c:crossAx val="880357792"/>
        <c:crosses val="autoZero"/>
        <c:crossBetween val="between"/>
      </c:valAx>
      <c:spPr>
        <a:noFill/>
        <a:ln>
          <a:noFill/>
        </a:ln>
        <a:effectLst/>
      </c:spPr>
    </c:plotArea>
    <c:plotVisOnly val="1"/>
    <c:dispBlanksAs val="gap"/>
    <c:showDLblsOverMax val="0"/>
  </c:chart>
  <c:spPr>
    <a:noFill/>
    <a:ln>
      <a:noFill/>
    </a:ln>
    <a:effectLst/>
  </c:spPr>
  <c:txPr>
    <a:bodyPr/>
    <a:lstStyle/>
    <a:p>
      <a:pPr>
        <a:defRPr lang="zh-CN" sz="1200" b="0" i="0">
          <a:solidFill>
            <a:schemeClr val="bg1"/>
          </a:solidFill>
          <a:latin typeface="Roboto Thin" charset="0"/>
          <a:ea typeface="Roboto Thin" charset="0"/>
          <a:cs typeface="Roboto Thin" charset="0"/>
        </a:defRPr>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D72215B5-919B-445D-8147-B6CDB5932887}" type="doc">
      <dgm:prSet loTypeId="urn:microsoft.com/office/officeart/2009/3/layout/StepUpProcess#1" loCatId="process" qsTypeId="urn:microsoft.com/office/officeart/2005/8/quickstyle/simple1#1" qsCatId="simple" csTypeId="urn:microsoft.com/office/officeart/2005/8/colors/accent1_2#1" csCatId="accent1" phldr="1"/>
      <dgm:spPr/>
      <dgm:t>
        <a:bodyPr/>
        <a:lstStyle/>
        <a:p>
          <a:endParaRPr lang="th-TH"/>
        </a:p>
      </dgm:t>
    </dgm:pt>
    <dgm:pt modelId="{A87E635B-3F76-4025-ADA6-F85B63EFA4A3}">
      <dgm:prSet phldrT="[Text]" custT="1"/>
      <dgm:spPr/>
      <dgm:t>
        <a:bodyPr lIns="144000" tIns="108000" rIns="0" bIns="0" anchor="t"/>
        <a:lstStyle/>
        <a:p>
          <a:pPr algn="l">
            <a:lnSpc>
              <a:spcPct val="150000"/>
            </a:lnSpc>
            <a:spcAft>
              <a:spcPts val="600"/>
            </a:spcAft>
          </a:pPr>
          <a:endParaRPr lang="th-TH" sz="1050" dirty="0"/>
        </a:p>
      </dgm:t>
    </dgm:pt>
    <dgm:pt modelId="{73602879-E5E6-4BB2-B017-05787BCA82D5}" type="parTrans" cxnId="{099DBB3E-F627-4257-B542-AE8CD8B45E60}">
      <dgm:prSet/>
      <dgm:spPr/>
      <dgm:t>
        <a:bodyPr/>
        <a:lstStyle/>
        <a:p>
          <a:endParaRPr lang="th-TH"/>
        </a:p>
      </dgm:t>
    </dgm:pt>
    <dgm:pt modelId="{6CAA68EC-8C8C-4F1E-AB74-A902434D6261}" type="sibTrans" cxnId="{099DBB3E-F627-4257-B542-AE8CD8B45E60}">
      <dgm:prSet/>
      <dgm:spPr/>
      <dgm:t>
        <a:bodyPr/>
        <a:lstStyle/>
        <a:p>
          <a:endParaRPr lang="th-TH"/>
        </a:p>
      </dgm:t>
    </dgm:pt>
    <dgm:pt modelId="{5EDF7AFE-5E78-4250-8E92-B7368DDE9193}">
      <dgm:prSet phldrT="[Text]" custT="1"/>
      <dgm:spPr/>
      <dgm:t>
        <a:bodyPr lIns="144000" tIns="108000" rIns="0" bIns="0" anchor="t"/>
        <a:lstStyle/>
        <a:p>
          <a:pPr algn="l">
            <a:lnSpc>
              <a:spcPct val="150000"/>
            </a:lnSpc>
            <a:spcAft>
              <a:spcPts val="600"/>
            </a:spcAft>
          </a:pPr>
          <a:endParaRPr lang="th-TH" sz="1050" dirty="0">
            <a:solidFill>
              <a:schemeClr val="accent1"/>
            </a:solidFill>
          </a:endParaRPr>
        </a:p>
      </dgm:t>
    </dgm:pt>
    <dgm:pt modelId="{E48219C4-97CD-4C99-8BC5-9A11B9625180}" type="parTrans" cxnId="{EB650621-3F24-48EC-BD74-CDCA8DAB4F5A}">
      <dgm:prSet/>
      <dgm:spPr/>
      <dgm:t>
        <a:bodyPr/>
        <a:lstStyle/>
        <a:p>
          <a:endParaRPr lang="th-TH"/>
        </a:p>
      </dgm:t>
    </dgm:pt>
    <dgm:pt modelId="{2A0FA811-40A9-4277-AB9C-44EA72733FCB}" type="sibTrans" cxnId="{EB650621-3F24-48EC-BD74-CDCA8DAB4F5A}">
      <dgm:prSet/>
      <dgm:spPr/>
      <dgm:t>
        <a:bodyPr/>
        <a:lstStyle/>
        <a:p>
          <a:endParaRPr lang="th-TH"/>
        </a:p>
      </dgm:t>
    </dgm:pt>
    <dgm:pt modelId="{724B51C3-F3A5-4D75-AB78-A2A041E7DF7B}">
      <dgm:prSet phldrT="[Text]" custT="1"/>
      <dgm:spPr/>
      <dgm:t>
        <a:bodyPr lIns="144000" tIns="108000" rIns="0" bIns="0" anchor="t"/>
        <a:lstStyle/>
        <a:p>
          <a:pPr algn="l">
            <a:lnSpc>
              <a:spcPct val="150000"/>
            </a:lnSpc>
            <a:spcAft>
              <a:spcPts val="600"/>
            </a:spcAft>
          </a:pPr>
          <a:endParaRPr lang="th-TH" sz="1050" dirty="0"/>
        </a:p>
      </dgm:t>
    </dgm:pt>
    <dgm:pt modelId="{EBF34860-32B8-48CB-876C-7AEA0C766A39}" type="parTrans" cxnId="{52709CCB-1E48-4201-BC77-FD3447DD66E9}">
      <dgm:prSet/>
      <dgm:spPr/>
      <dgm:t>
        <a:bodyPr/>
        <a:lstStyle/>
        <a:p>
          <a:endParaRPr lang="th-TH"/>
        </a:p>
      </dgm:t>
    </dgm:pt>
    <dgm:pt modelId="{7819F9B0-3304-4B6E-B6D3-8B90E6924344}" type="sibTrans" cxnId="{52709CCB-1E48-4201-BC77-FD3447DD66E9}">
      <dgm:prSet/>
      <dgm:spPr/>
      <dgm:t>
        <a:bodyPr/>
        <a:lstStyle/>
        <a:p>
          <a:endParaRPr lang="th-TH"/>
        </a:p>
      </dgm:t>
    </dgm:pt>
    <dgm:pt modelId="{0FCB37A1-0B09-4635-AEFB-592C342177C7}">
      <dgm:prSet custT="1"/>
      <dgm:spPr/>
      <dgm:t>
        <a:bodyPr lIns="144000" tIns="108000" rIns="0" bIns="0" anchor="t"/>
        <a:lstStyle/>
        <a:p>
          <a:pPr algn="l">
            <a:lnSpc>
              <a:spcPct val="100000"/>
            </a:lnSpc>
            <a:spcAft>
              <a:spcPts val="600"/>
            </a:spcAft>
          </a:pPr>
          <a:endParaRPr lang="th-TH" sz="1200" dirty="0">
            <a:solidFill>
              <a:schemeClr val="accent1"/>
            </a:solidFill>
          </a:endParaRPr>
        </a:p>
      </dgm:t>
    </dgm:pt>
    <dgm:pt modelId="{723CA948-8D05-40C1-975B-DF5FB2D98574}" type="sibTrans" cxnId="{68B9258C-5937-49E6-A8A3-213540A7BD6D}">
      <dgm:prSet/>
      <dgm:spPr/>
      <dgm:t>
        <a:bodyPr/>
        <a:lstStyle/>
        <a:p>
          <a:endParaRPr lang="th-TH"/>
        </a:p>
      </dgm:t>
    </dgm:pt>
    <dgm:pt modelId="{263AEE3C-A36A-4F7D-AF05-2FEE29CE6772}" type="parTrans" cxnId="{68B9258C-5937-49E6-A8A3-213540A7BD6D}">
      <dgm:prSet/>
      <dgm:spPr/>
      <dgm:t>
        <a:bodyPr/>
        <a:lstStyle/>
        <a:p>
          <a:endParaRPr lang="th-TH"/>
        </a:p>
      </dgm:t>
    </dgm:pt>
    <dgm:pt modelId="{946F2812-95AF-4FCD-B28E-223E510F70A5}" type="pres">
      <dgm:prSet presAssocID="{D72215B5-919B-445D-8147-B6CDB5932887}" presName="rootnode" presStyleCnt="0">
        <dgm:presLayoutVars>
          <dgm:chMax/>
          <dgm:chPref/>
          <dgm:dir/>
          <dgm:animLvl val="lvl"/>
        </dgm:presLayoutVars>
      </dgm:prSet>
      <dgm:spPr/>
    </dgm:pt>
    <dgm:pt modelId="{DD22992E-42B4-42F7-869A-E89FC0383472}" type="pres">
      <dgm:prSet presAssocID="{A87E635B-3F76-4025-ADA6-F85B63EFA4A3}" presName="composite" presStyleCnt="0"/>
      <dgm:spPr/>
    </dgm:pt>
    <dgm:pt modelId="{93C316EC-3683-4302-995E-5BBEEA726A60}" type="pres">
      <dgm:prSet presAssocID="{A87E635B-3F76-4025-ADA6-F85B63EFA4A3}" presName="LShape" presStyleLbl="alignNode1" presStyleIdx="0" presStyleCnt="7"/>
      <dgm:spPr>
        <a:solidFill>
          <a:schemeClr val="bg1"/>
        </a:solidFill>
        <a:ln>
          <a:noFill/>
        </a:ln>
      </dgm:spPr>
    </dgm:pt>
    <dgm:pt modelId="{109C2B42-4EB1-4551-8D59-9031AEAE56C8}" type="pres">
      <dgm:prSet presAssocID="{A87E635B-3F76-4025-ADA6-F85B63EFA4A3}" presName="ParentText" presStyleLbl="revTx" presStyleIdx="0" presStyleCnt="4" custLinFactNeighborY="923">
        <dgm:presLayoutVars>
          <dgm:chMax val="0"/>
          <dgm:chPref val="0"/>
          <dgm:bulletEnabled val="1"/>
        </dgm:presLayoutVars>
      </dgm:prSet>
      <dgm:spPr/>
    </dgm:pt>
    <dgm:pt modelId="{4E765B7C-850D-4FCA-ABE2-AFD576D8AE4E}" type="pres">
      <dgm:prSet presAssocID="{A87E635B-3F76-4025-ADA6-F85B63EFA4A3}" presName="Triangle" presStyleLbl="alignNode1" presStyleIdx="1" presStyleCnt="7"/>
      <dgm:spPr>
        <a:solidFill>
          <a:schemeClr val="bg1"/>
        </a:solidFill>
        <a:ln>
          <a:noFill/>
        </a:ln>
      </dgm:spPr>
    </dgm:pt>
    <dgm:pt modelId="{B1AEB026-423D-44AF-BEBF-2E2E38F3EA5A}" type="pres">
      <dgm:prSet presAssocID="{6CAA68EC-8C8C-4F1E-AB74-A902434D6261}" presName="sibTrans" presStyleCnt="0"/>
      <dgm:spPr/>
    </dgm:pt>
    <dgm:pt modelId="{AAA944EB-7E4F-4C69-851A-C372999BCFEB}" type="pres">
      <dgm:prSet presAssocID="{6CAA68EC-8C8C-4F1E-AB74-A902434D6261}" presName="space" presStyleCnt="0"/>
      <dgm:spPr/>
    </dgm:pt>
    <dgm:pt modelId="{3A19638D-CD88-4A6C-B9E2-543672A81993}" type="pres">
      <dgm:prSet presAssocID="{5EDF7AFE-5E78-4250-8E92-B7368DDE9193}" presName="composite" presStyleCnt="0"/>
      <dgm:spPr/>
    </dgm:pt>
    <dgm:pt modelId="{22DAEF91-DEFB-446C-BA45-CAEF6AED61A6}" type="pres">
      <dgm:prSet presAssocID="{5EDF7AFE-5E78-4250-8E92-B7368DDE9193}" presName="LShape" presStyleLbl="alignNode1" presStyleIdx="2" presStyleCnt="7"/>
      <dgm:spPr>
        <a:solidFill>
          <a:srgbClr val="4D91BF"/>
        </a:solidFill>
        <a:ln>
          <a:noFill/>
        </a:ln>
      </dgm:spPr>
    </dgm:pt>
    <dgm:pt modelId="{3044789F-9E9E-419B-A3D7-D80A360AB5E7}" type="pres">
      <dgm:prSet presAssocID="{5EDF7AFE-5E78-4250-8E92-B7368DDE9193}" presName="ParentText" presStyleLbl="revTx" presStyleIdx="1" presStyleCnt="4" custLinFactNeighborY="923">
        <dgm:presLayoutVars>
          <dgm:chMax val="0"/>
          <dgm:chPref val="0"/>
          <dgm:bulletEnabled val="1"/>
        </dgm:presLayoutVars>
      </dgm:prSet>
      <dgm:spPr/>
    </dgm:pt>
    <dgm:pt modelId="{9B47AEFE-06B2-4F30-BA3E-8D35A9DA042F}" type="pres">
      <dgm:prSet presAssocID="{5EDF7AFE-5E78-4250-8E92-B7368DDE9193}" presName="Triangle" presStyleLbl="alignNode1" presStyleIdx="3" presStyleCnt="7"/>
      <dgm:spPr>
        <a:solidFill>
          <a:srgbClr val="4D91BF"/>
        </a:solidFill>
        <a:ln>
          <a:noFill/>
        </a:ln>
      </dgm:spPr>
    </dgm:pt>
    <dgm:pt modelId="{DF4A4C3F-1E7A-43E2-A37A-E7094CC6156C}" type="pres">
      <dgm:prSet presAssocID="{2A0FA811-40A9-4277-AB9C-44EA72733FCB}" presName="sibTrans" presStyleCnt="0"/>
      <dgm:spPr/>
    </dgm:pt>
    <dgm:pt modelId="{6A57FB2E-9317-4685-AA50-7C34A0B3E65E}" type="pres">
      <dgm:prSet presAssocID="{2A0FA811-40A9-4277-AB9C-44EA72733FCB}" presName="space" presStyleCnt="0"/>
      <dgm:spPr/>
    </dgm:pt>
    <dgm:pt modelId="{851EAA10-29A6-4C32-A8CE-FFBADF341F35}" type="pres">
      <dgm:prSet presAssocID="{724B51C3-F3A5-4D75-AB78-A2A041E7DF7B}" presName="composite" presStyleCnt="0"/>
      <dgm:spPr/>
    </dgm:pt>
    <dgm:pt modelId="{5E3CCC42-4C88-4951-9F89-83115844D764}" type="pres">
      <dgm:prSet presAssocID="{724B51C3-F3A5-4D75-AB78-A2A041E7DF7B}" presName="LShape" presStyleLbl="alignNode1" presStyleIdx="4" presStyleCnt="7"/>
      <dgm:spPr>
        <a:solidFill>
          <a:schemeClr val="bg1"/>
        </a:solidFill>
        <a:ln>
          <a:noFill/>
        </a:ln>
      </dgm:spPr>
    </dgm:pt>
    <dgm:pt modelId="{CB590CF1-297B-4AC7-A7DE-566532841A36}" type="pres">
      <dgm:prSet presAssocID="{724B51C3-F3A5-4D75-AB78-A2A041E7DF7B}" presName="ParentText" presStyleLbl="revTx" presStyleIdx="2" presStyleCnt="4" custLinFactNeighborY="923">
        <dgm:presLayoutVars>
          <dgm:chMax val="0"/>
          <dgm:chPref val="0"/>
          <dgm:bulletEnabled val="1"/>
        </dgm:presLayoutVars>
      </dgm:prSet>
      <dgm:spPr/>
    </dgm:pt>
    <dgm:pt modelId="{4CBC31E4-5592-4B31-8A90-EE3DB3B6B171}" type="pres">
      <dgm:prSet presAssocID="{724B51C3-F3A5-4D75-AB78-A2A041E7DF7B}" presName="Triangle" presStyleLbl="alignNode1" presStyleIdx="5" presStyleCnt="7"/>
      <dgm:spPr>
        <a:solidFill>
          <a:schemeClr val="bg1"/>
        </a:solidFill>
        <a:ln>
          <a:noFill/>
        </a:ln>
      </dgm:spPr>
    </dgm:pt>
    <dgm:pt modelId="{B2A6AAFD-0BE6-47B9-ADA8-1131A5D13457}" type="pres">
      <dgm:prSet presAssocID="{7819F9B0-3304-4B6E-B6D3-8B90E6924344}" presName="sibTrans" presStyleCnt="0"/>
      <dgm:spPr/>
    </dgm:pt>
    <dgm:pt modelId="{628286DE-51EC-4106-BBA3-6F399DE742E0}" type="pres">
      <dgm:prSet presAssocID="{7819F9B0-3304-4B6E-B6D3-8B90E6924344}" presName="space" presStyleCnt="0"/>
      <dgm:spPr/>
    </dgm:pt>
    <dgm:pt modelId="{41B0EBAA-2E78-46F2-B54E-E2A2020F381E}" type="pres">
      <dgm:prSet presAssocID="{0FCB37A1-0B09-4635-AEFB-592C342177C7}" presName="composite" presStyleCnt="0"/>
      <dgm:spPr/>
    </dgm:pt>
    <dgm:pt modelId="{2F43F545-81C8-4C26-8E05-D06608D05495}" type="pres">
      <dgm:prSet presAssocID="{0FCB37A1-0B09-4635-AEFB-592C342177C7}" presName="LShape" presStyleLbl="alignNode1" presStyleIdx="6" presStyleCnt="7"/>
      <dgm:spPr>
        <a:solidFill>
          <a:srgbClr val="4D91BF"/>
        </a:solidFill>
        <a:ln>
          <a:noFill/>
        </a:ln>
      </dgm:spPr>
    </dgm:pt>
    <dgm:pt modelId="{865C6FA5-02A0-4A3B-B02C-9D2A2124A890}" type="pres">
      <dgm:prSet presAssocID="{0FCB37A1-0B09-4635-AEFB-592C342177C7}" presName="ParentText" presStyleLbl="revTx" presStyleIdx="3" presStyleCnt="4" custLinFactNeighborY="923">
        <dgm:presLayoutVars>
          <dgm:chMax val="0"/>
          <dgm:chPref val="0"/>
          <dgm:bulletEnabled val="1"/>
        </dgm:presLayoutVars>
      </dgm:prSet>
      <dgm:spPr/>
    </dgm:pt>
  </dgm:ptLst>
  <dgm:cxnLst>
    <dgm:cxn modelId="{F5E12711-85B6-4151-B109-4336D4973778}" type="presOf" srcId="{0FCB37A1-0B09-4635-AEFB-592C342177C7}" destId="{865C6FA5-02A0-4A3B-B02C-9D2A2124A890}" srcOrd="0" destOrd="0" presId="urn:microsoft.com/office/officeart/2009/3/layout/StepUpProcess#1"/>
    <dgm:cxn modelId="{EB650621-3F24-48EC-BD74-CDCA8DAB4F5A}" srcId="{D72215B5-919B-445D-8147-B6CDB5932887}" destId="{5EDF7AFE-5E78-4250-8E92-B7368DDE9193}" srcOrd="1" destOrd="0" parTransId="{E48219C4-97CD-4C99-8BC5-9A11B9625180}" sibTransId="{2A0FA811-40A9-4277-AB9C-44EA72733FCB}"/>
    <dgm:cxn modelId="{099DBB3E-F627-4257-B542-AE8CD8B45E60}" srcId="{D72215B5-919B-445D-8147-B6CDB5932887}" destId="{A87E635B-3F76-4025-ADA6-F85B63EFA4A3}" srcOrd="0" destOrd="0" parTransId="{73602879-E5E6-4BB2-B017-05787BCA82D5}" sibTransId="{6CAA68EC-8C8C-4F1E-AB74-A902434D6261}"/>
    <dgm:cxn modelId="{44D4CB3F-EF25-44D6-84CA-9546139A5BAC}" type="presOf" srcId="{A87E635B-3F76-4025-ADA6-F85B63EFA4A3}" destId="{109C2B42-4EB1-4551-8D59-9031AEAE56C8}" srcOrd="0" destOrd="0" presId="urn:microsoft.com/office/officeart/2009/3/layout/StepUpProcess#1"/>
    <dgm:cxn modelId="{FA3D8861-6C8B-4583-9265-3E41ED5BF257}" type="presOf" srcId="{D72215B5-919B-445D-8147-B6CDB5932887}" destId="{946F2812-95AF-4FCD-B28E-223E510F70A5}" srcOrd="0" destOrd="0" presId="urn:microsoft.com/office/officeart/2009/3/layout/StepUpProcess#1"/>
    <dgm:cxn modelId="{3ED24768-F6B3-4EE6-8DB1-EE2F4A08F945}" type="presOf" srcId="{5EDF7AFE-5E78-4250-8E92-B7368DDE9193}" destId="{3044789F-9E9E-419B-A3D7-D80A360AB5E7}" srcOrd="0" destOrd="0" presId="urn:microsoft.com/office/officeart/2009/3/layout/StepUpProcess#1"/>
    <dgm:cxn modelId="{02F71585-EFAC-4548-B7C3-C9D6DF4FFF92}" type="presOf" srcId="{724B51C3-F3A5-4D75-AB78-A2A041E7DF7B}" destId="{CB590CF1-297B-4AC7-A7DE-566532841A36}" srcOrd="0" destOrd="0" presId="urn:microsoft.com/office/officeart/2009/3/layout/StepUpProcess#1"/>
    <dgm:cxn modelId="{68B9258C-5937-49E6-A8A3-213540A7BD6D}" srcId="{D72215B5-919B-445D-8147-B6CDB5932887}" destId="{0FCB37A1-0B09-4635-AEFB-592C342177C7}" srcOrd="3" destOrd="0" parTransId="{263AEE3C-A36A-4F7D-AF05-2FEE29CE6772}" sibTransId="{723CA948-8D05-40C1-975B-DF5FB2D98574}"/>
    <dgm:cxn modelId="{52709CCB-1E48-4201-BC77-FD3447DD66E9}" srcId="{D72215B5-919B-445D-8147-B6CDB5932887}" destId="{724B51C3-F3A5-4D75-AB78-A2A041E7DF7B}" srcOrd="2" destOrd="0" parTransId="{EBF34860-32B8-48CB-876C-7AEA0C766A39}" sibTransId="{7819F9B0-3304-4B6E-B6D3-8B90E6924344}"/>
    <dgm:cxn modelId="{0CD5A052-1B9B-4DCB-956B-D8A69BF7DBA3}" type="presParOf" srcId="{946F2812-95AF-4FCD-B28E-223E510F70A5}" destId="{DD22992E-42B4-42F7-869A-E89FC0383472}" srcOrd="0" destOrd="0" presId="urn:microsoft.com/office/officeart/2009/3/layout/StepUpProcess#1"/>
    <dgm:cxn modelId="{AC0B24B2-C31C-4662-AAD5-1159D92156E7}" type="presParOf" srcId="{DD22992E-42B4-42F7-869A-E89FC0383472}" destId="{93C316EC-3683-4302-995E-5BBEEA726A60}" srcOrd="0" destOrd="0" presId="urn:microsoft.com/office/officeart/2009/3/layout/StepUpProcess#1"/>
    <dgm:cxn modelId="{66744BD1-22D7-4E87-AEA1-AE09C866E90A}" type="presParOf" srcId="{DD22992E-42B4-42F7-869A-E89FC0383472}" destId="{109C2B42-4EB1-4551-8D59-9031AEAE56C8}" srcOrd="1" destOrd="0" presId="urn:microsoft.com/office/officeart/2009/3/layout/StepUpProcess#1"/>
    <dgm:cxn modelId="{B2AE55C7-1747-46C7-9DBC-113250D56D3B}" type="presParOf" srcId="{DD22992E-42B4-42F7-869A-E89FC0383472}" destId="{4E765B7C-850D-4FCA-ABE2-AFD576D8AE4E}" srcOrd="2" destOrd="0" presId="urn:microsoft.com/office/officeart/2009/3/layout/StepUpProcess#1"/>
    <dgm:cxn modelId="{4CFCEBD8-349E-4147-8FE0-202646B51903}" type="presParOf" srcId="{946F2812-95AF-4FCD-B28E-223E510F70A5}" destId="{B1AEB026-423D-44AF-BEBF-2E2E38F3EA5A}" srcOrd="1" destOrd="0" presId="urn:microsoft.com/office/officeart/2009/3/layout/StepUpProcess#1"/>
    <dgm:cxn modelId="{D840878F-5904-46C1-BE7F-A55F442D3A03}" type="presParOf" srcId="{B1AEB026-423D-44AF-BEBF-2E2E38F3EA5A}" destId="{AAA944EB-7E4F-4C69-851A-C372999BCFEB}" srcOrd="0" destOrd="0" presId="urn:microsoft.com/office/officeart/2009/3/layout/StepUpProcess#1"/>
    <dgm:cxn modelId="{619C72F3-A747-4CC0-8CAD-6E27F2DDBBD9}" type="presParOf" srcId="{946F2812-95AF-4FCD-B28E-223E510F70A5}" destId="{3A19638D-CD88-4A6C-B9E2-543672A81993}" srcOrd="2" destOrd="0" presId="urn:microsoft.com/office/officeart/2009/3/layout/StepUpProcess#1"/>
    <dgm:cxn modelId="{AA9E20CC-2CE5-420A-9670-F53B7EDCEBFC}" type="presParOf" srcId="{3A19638D-CD88-4A6C-B9E2-543672A81993}" destId="{22DAEF91-DEFB-446C-BA45-CAEF6AED61A6}" srcOrd="0" destOrd="0" presId="urn:microsoft.com/office/officeart/2009/3/layout/StepUpProcess#1"/>
    <dgm:cxn modelId="{E3452826-718F-4E34-97E3-AA39CCE38E15}" type="presParOf" srcId="{3A19638D-CD88-4A6C-B9E2-543672A81993}" destId="{3044789F-9E9E-419B-A3D7-D80A360AB5E7}" srcOrd="1" destOrd="0" presId="urn:microsoft.com/office/officeart/2009/3/layout/StepUpProcess#1"/>
    <dgm:cxn modelId="{B283BADF-A7FC-4927-A10D-B9E44FA1F00D}" type="presParOf" srcId="{3A19638D-CD88-4A6C-B9E2-543672A81993}" destId="{9B47AEFE-06B2-4F30-BA3E-8D35A9DA042F}" srcOrd="2" destOrd="0" presId="urn:microsoft.com/office/officeart/2009/3/layout/StepUpProcess#1"/>
    <dgm:cxn modelId="{B9C51E2C-4594-4BF2-A765-E693F0402373}" type="presParOf" srcId="{946F2812-95AF-4FCD-B28E-223E510F70A5}" destId="{DF4A4C3F-1E7A-43E2-A37A-E7094CC6156C}" srcOrd="3" destOrd="0" presId="urn:microsoft.com/office/officeart/2009/3/layout/StepUpProcess#1"/>
    <dgm:cxn modelId="{5BC1E6D2-27A7-4F35-8986-A33622B8C467}" type="presParOf" srcId="{DF4A4C3F-1E7A-43E2-A37A-E7094CC6156C}" destId="{6A57FB2E-9317-4685-AA50-7C34A0B3E65E}" srcOrd="0" destOrd="0" presId="urn:microsoft.com/office/officeart/2009/3/layout/StepUpProcess#1"/>
    <dgm:cxn modelId="{9EC73808-7B0C-4F5F-B134-AAF324F5A625}" type="presParOf" srcId="{946F2812-95AF-4FCD-B28E-223E510F70A5}" destId="{851EAA10-29A6-4C32-A8CE-FFBADF341F35}" srcOrd="4" destOrd="0" presId="urn:microsoft.com/office/officeart/2009/3/layout/StepUpProcess#1"/>
    <dgm:cxn modelId="{BAF08116-0550-48A5-91F9-307E449636EE}" type="presParOf" srcId="{851EAA10-29A6-4C32-A8CE-FFBADF341F35}" destId="{5E3CCC42-4C88-4951-9F89-83115844D764}" srcOrd="0" destOrd="0" presId="urn:microsoft.com/office/officeart/2009/3/layout/StepUpProcess#1"/>
    <dgm:cxn modelId="{36F13FEE-4DAD-435F-B3AA-5CE9FC45BF43}" type="presParOf" srcId="{851EAA10-29A6-4C32-A8CE-FFBADF341F35}" destId="{CB590CF1-297B-4AC7-A7DE-566532841A36}" srcOrd="1" destOrd="0" presId="urn:microsoft.com/office/officeart/2009/3/layout/StepUpProcess#1"/>
    <dgm:cxn modelId="{0EB14AC7-52C2-4395-8F5C-5C04E5A1C638}" type="presParOf" srcId="{851EAA10-29A6-4C32-A8CE-FFBADF341F35}" destId="{4CBC31E4-5592-4B31-8A90-EE3DB3B6B171}" srcOrd="2" destOrd="0" presId="urn:microsoft.com/office/officeart/2009/3/layout/StepUpProcess#1"/>
    <dgm:cxn modelId="{8DCCA210-746B-4675-96DB-BC043FA5ED15}" type="presParOf" srcId="{946F2812-95AF-4FCD-B28E-223E510F70A5}" destId="{B2A6AAFD-0BE6-47B9-ADA8-1131A5D13457}" srcOrd="5" destOrd="0" presId="urn:microsoft.com/office/officeart/2009/3/layout/StepUpProcess#1"/>
    <dgm:cxn modelId="{EB7A8DED-E231-4DA4-B55D-07C19275F36C}" type="presParOf" srcId="{B2A6AAFD-0BE6-47B9-ADA8-1131A5D13457}" destId="{628286DE-51EC-4106-BBA3-6F399DE742E0}" srcOrd="0" destOrd="0" presId="urn:microsoft.com/office/officeart/2009/3/layout/StepUpProcess#1"/>
    <dgm:cxn modelId="{34A75913-56EB-4D45-BFF0-806837564E51}" type="presParOf" srcId="{946F2812-95AF-4FCD-B28E-223E510F70A5}" destId="{41B0EBAA-2E78-46F2-B54E-E2A2020F381E}" srcOrd="6" destOrd="0" presId="urn:microsoft.com/office/officeart/2009/3/layout/StepUpProcess#1"/>
    <dgm:cxn modelId="{25A296D6-7379-41CF-994A-20D76FE56DD5}" type="presParOf" srcId="{41B0EBAA-2E78-46F2-B54E-E2A2020F381E}" destId="{2F43F545-81C8-4C26-8E05-D06608D05495}" srcOrd="0" destOrd="0" presId="urn:microsoft.com/office/officeart/2009/3/layout/StepUpProcess#1"/>
    <dgm:cxn modelId="{15B3AAD7-0722-4260-A1F3-9B488EABE56E}" type="presParOf" srcId="{41B0EBAA-2E78-46F2-B54E-E2A2020F381E}" destId="{865C6FA5-02A0-4A3B-B02C-9D2A2124A890}" srcOrd="1" destOrd="0" presId="urn:microsoft.com/office/officeart/2009/3/layout/StepUpProcess#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C316EC-3683-4302-995E-5BBEEA726A60}">
      <dsp:nvSpPr>
        <dsp:cNvPr id="0" name=""/>
        <dsp:cNvSpPr/>
      </dsp:nvSpPr>
      <dsp:spPr>
        <a:xfrm rot="5400000">
          <a:off x="385122" y="1852444"/>
          <a:ext cx="1157380" cy="1925855"/>
        </a:xfrm>
        <a:prstGeom prst="corner">
          <a:avLst>
            <a:gd name="adj1" fmla="val 16120"/>
            <a:gd name="adj2" fmla="val 16110"/>
          </a:avLst>
        </a:prstGeom>
        <a:solidFill>
          <a:schemeClr val="bg1"/>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09C2B42-4EB1-4551-8D59-9031AEAE56C8}">
      <dsp:nvSpPr>
        <dsp:cNvPr id="0" name=""/>
        <dsp:cNvSpPr/>
      </dsp:nvSpPr>
      <dsp:spPr>
        <a:xfrm>
          <a:off x="191926" y="2441927"/>
          <a:ext cx="1738673" cy="15240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4000" tIns="108000" rIns="0" bIns="0" numCol="1" spcCol="1270" anchor="t" anchorCtr="0">
          <a:noAutofit/>
        </a:bodyPr>
        <a:lstStyle/>
        <a:p>
          <a:pPr marL="0" lvl="0" indent="0" algn="l" defTabSz="466725">
            <a:lnSpc>
              <a:spcPct val="150000"/>
            </a:lnSpc>
            <a:spcBef>
              <a:spcPct val="0"/>
            </a:spcBef>
            <a:spcAft>
              <a:spcPts val="600"/>
            </a:spcAft>
            <a:buNone/>
          </a:pPr>
          <a:endParaRPr lang="th-TH" sz="1050" kern="1200" dirty="0"/>
        </a:p>
      </dsp:txBody>
      <dsp:txXfrm>
        <a:off x="191926" y="2441927"/>
        <a:ext cx="1738673" cy="1524049"/>
      </dsp:txXfrm>
    </dsp:sp>
    <dsp:sp modelId="{4E765B7C-850D-4FCA-ABE2-AFD576D8AE4E}">
      <dsp:nvSpPr>
        <dsp:cNvPr id="0" name=""/>
        <dsp:cNvSpPr/>
      </dsp:nvSpPr>
      <dsp:spPr>
        <a:xfrm>
          <a:off x="1602548" y="1710661"/>
          <a:ext cx="328051" cy="328051"/>
        </a:xfrm>
        <a:prstGeom prst="triangle">
          <a:avLst>
            <a:gd name="adj" fmla="val 100000"/>
          </a:avLst>
        </a:prstGeom>
        <a:solidFill>
          <a:schemeClr val="bg1"/>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2DAEF91-DEFB-446C-BA45-CAEF6AED61A6}">
      <dsp:nvSpPr>
        <dsp:cNvPr id="0" name=""/>
        <dsp:cNvSpPr/>
      </dsp:nvSpPr>
      <dsp:spPr>
        <a:xfrm rot="5400000">
          <a:off x="2513598" y="1325751"/>
          <a:ext cx="1157380" cy="1925855"/>
        </a:xfrm>
        <a:prstGeom prst="corner">
          <a:avLst>
            <a:gd name="adj1" fmla="val 16120"/>
            <a:gd name="adj2" fmla="val 16110"/>
          </a:avLst>
        </a:prstGeom>
        <a:solidFill>
          <a:srgbClr val="4D91BF"/>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044789F-9E9E-419B-A3D7-D80A360AB5E7}">
      <dsp:nvSpPr>
        <dsp:cNvPr id="0" name=""/>
        <dsp:cNvSpPr/>
      </dsp:nvSpPr>
      <dsp:spPr>
        <a:xfrm>
          <a:off x="2320402" y="1915234"/>
          <a:ext cx="1738673" cy="15240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4000" tIns="108000" rIns="0" bIns="0" numCol="1" spcCol="1270" anchor="t" anchorCtr="0">
          <a:noAutofit/>
        </a:bodyPr>
        <a:lstStyle/>
        <a:p>
          <a:pPr marL="0" lvl="0" indent="0" algn="l" defTabSz="466725">
            <a:lnSpc>
              <a:spcPct val="150000"/>
            </a:lnSpc>
            <a:spcBef>
              <a:spcPct val="0"/>
            </a:spcBef>
            <a:spcAft>
              <a:spcPts val="600"/>
            </a:spcAft>
            <a:buNone/>
          </a:pPr>
          <a:endParaRPr lang="th-TH" sz="1050" kern="1200" dirty="0">
            <a:solidFill>
              <a:schemeClr val="accent1"/>
            </a:solidFill>
          </a:endParaRPr>
        </a:p>
      </dsp:txBody>
      <dsp:txXfrm>
        <a:off x="2320402" y="1915234"/>
        <a:ext cx="1738673" cy="1524049"/>
      </dsp:txXfrm>
    </dsp:sp>
    <dsp:sp modelId="{9B47AEFE-06B2-4F30-BA3E-8D35A9DA042F}">
      <dsp:nvSpPr>
        <dsp:cNvPr id="0" name=""/>
        <dsp:cNvSpPr/>
      </dsp:nvSpPr>
      <dsp:spPr>
        <a:xfrm>
          <a:off x="3731024" y="1183967"/>
          <a:ext cx="328051" cy="328051"/>
        </a:xfrm>
        <a:prstGeom prst="triangle">
          <a:avLst>
            <a:gd name="adj" fmla="val 100000"/>
          </a:avLst>
        </a:prstGeom>
        <a:solidFill>
          <a:srgbClr val="4D91BF"/>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E3CCC42-4C88-4951-9F89-83115844D764}">
      <dsp:nvSpPr>
        <dsp:cNvPr id="0" name=""/>
        <dsp:cNvSpPr/>
      </dsp:nvSpPr>
      <dsp:spPr>
        <a:xfrm rot="5400000">
          <a:off x="4642074" y="799057"/>
          <a:ext cx="1157380" cy="1925855"/>
        </a:xfrm>
        <a:prstGeom prst="corner">
          <a:avLst>
            <a:gd name="adj1" fmla="val 16120"/>
            <a:gd name="adj2" fmla="val 16110"/>
          </a:avLst>
        </a:prstGeom>
        <a:solidFill>
          <a:schemeClr val="bg1"/>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B590CF1-297B-4AC7-A7DE-566532841A36}">
      <dsp:nvSpPr>
        <dsp:cNvPr id="0" name=""/>
        <dsp:cNvSpPr/>
      </dsp:nvSpPr>
      <dsp:spPr>
        <a:xfrm>
          <a:off x="4448878" y="1388540"/>
          <a:ext cx="1738673" cy="15240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4000" tIns="108000" rIns="0" bIns="0" numCol="1" spcCol="1270" anchor="t" anchorCtr="0">
          <a:noAutofit/>
        </a:bodyPr>
        <a:lstStyle/>
        <a:p>
          <a:pPr marL="0" lvl="0" indent="0" algn="l" defTabSz="466725">
            <a:lnSpc>
              <a:spcPct val="150000"/>
            </a:lnSpc>
            <a:spcBef>
              <a:spcPct val="0"/>
            </a:spcBef>
            <a:spcAft>
              <a:spcPts val="600"/>
            </a:spcAft>
            <a:buNone/>
          </a:pPr>
          <a:endParaRPr lang="th-TH" sz="1050" kern="1200" dirty="0"/>
        </a:p>
      </dsp:txBody>
      <dsp:txXfrm>
        <a:off x="4448878" y="1388540"/>
        <a:ext cx="1738673" cy="1524049"/>
      </dsp:txXfrm>
    </dsp:sp>
    <dsp:sp modelId="{4CBC31E4-5592-4B31-8A90-EE3DB3B6B171}">
      <dsp:nvSpPr>
        <dsp:cNvPr id="0" name=""/>
        <dsp:cNvSpPr/>
      </dsp:nvSpPr>
      <dsp:spPr>
        <a:xfrm>
          <a:off x="5859500" y="657274"/>
          <a:ext cx="328051" cy="328051"/>
        </a:xfrm>
        <a:prstGeom prst="triangle">
          <a:avLst>
            <a:gd name="adj" fmla="val 100000"/>
          </a:avLst>
        </a:prstGeom>
        <a:solidFill>
          <a:schemeClr val="bg1"/>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F43F545-81C8-4C26-8E05-D06608D05495}">
      <dsp:nvSpPr>
        <dsp:cNvPr id="0" name=""/>
        <dsp:cNvSpPr/>
      </dsp:nvSpPr>
      <dsp:spPr>
        <a:xfrm rot="5400000">
          <a:off x="6770550" y="272364"/>
          <a:ext cx="1157380" cy="1925855"/>
        </a:xfrm>
        <a:prstGeom prst="corner">
          <a:avLst>
            <a:gd name="adj1" fmla="val 16120"/>
            <a:gd name="adj2" fmla="val 16110"/>
          </a:avLst>
        </a:prstGeom>
        <a:solidFill>
          <a:srgbClr val="4D91BF"/>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65C6FA5-02A0-4A3B-B02C-9D2A2124A890}">
      <dsp:nvSpPr>
        <dsp:cNvPr id="0" name=""/>
        <dsp:cNvSpPr/>
      </dsp:nvSpPr>
      <dsp:spPr>
        <a:xfrm>
          <a:off x="6577354" y="861847"/>
          <a:ext cx="1738673" cy="15240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4000" tIns="108000" rIns="0" bIns="0" numCol="1" spcCol="1270" anchor="t" anchorCtr="0">
          <a:noAutofit/>
        </a:bodyPr>
        <a:lstStyle/>
        <a:p>
          <a:pPr marL="0" lvl="0" indent="0" algn="l" defTabSz="533400">
            <a:lnSpc>
              <a:spcPct val="100000"/>
            </a:lnSpc>
            <a:spcBef>
              <a:spcPct val="0"/>
            </a:spcBef>
            <a:spcAft>
              <a:spcPts val="600"/>
            </a:spcAft>
            <a:buNone/>
          </a:pPr>
          <a:endParaRPr lang="th-TH" sz="1200" kern="1200" dirty="0">
            <a:solidFill>
              <a:schemeClr val="accent1"/>
            </a:solidFill>
          </a:endParaRPr>
        </a:p>
      </dsp:txBody>
      <dsp:txXfrm>
        <a:off x="6577354" y="861847"/>
        <a:ext cx="1738673" cy="1524049"/>
      </dsp:txXfrm>
    </dsp:sp>
  </dsp:spTree>
</dsp:drawing>
</file>

<file path=ppt/diagrams/layout1.xml><?xml version="1.0" encoding="utf-8"?>
<dgm:layoutDef xmlns:dgm="http://schemas.openxmlformats.org/drawingml/2006/diagram" xmlns:a="http://schemas.openxmlformats.org/drawingml/2006/main" uniqueId="urn:microsoft.com/office/officeart/2009/3/layout/StepUpProcess#1">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bkpt" val="fixed"/>
          <dgm:param type="bkPtFixedVal" val="1"/>
          <dgm:param type="off" val="off"/>
          <dgm:param type="grDir" val="bL"/>
          <dgm:param type="flowDir" val="row"/>
        </dgm:alg>
      </dgm:if>
      <dgm:else name="Name2">
        <dgm:alg type="snake">
          <dgm:param type="bkpt" val="fixed"/>
          <dgm:param type="bkPtFixedVal" val="1"/>
          <dgm:param type="off" val="off"/>
          <dgm:param type="grDir" val="bR"/>
          <dgm:param type="flowDir" val="row"/>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F5111F-FDCF-4722-AA52-3CFEA2F1B7D2}" type="datetimeFigureOut">
              <a:rPr lang="zh-CN" altLang="en-US" smtClean="0"/>
              <a:t>2021/3/11</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8771B09-D5D5-48C6-AEA6-0E667A42DBCA}"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r>
              <a:rPr lang="en-US" altLang="zh-CN"/>
              <a:t>1</a:t>
            </a:r>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r>
              <a:rPr lang="en-US" altLang="zh-CN"/>
              <a:t>10</a:t>
            </a:r>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r>
              <a:rPr lang="en-US" altLang="zh-CN"/>
              <a:t>11</a:t>
            </a:r>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r>
              <a:rPr lang="en-US" altLang="zh-CN"/>
              <a:t>12</a:t>
            </a:r>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r>
              <a:rPr lang="en-US" altLang="zh-CN"/>
              <a:t>13</a:t>
            </a:r>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r>
              <a:rPr lang="en-US" altLang="zh-CN"/>
              <a:t>14</a:t>
            </a:r>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r>
              <a:rPr lang="en-US" altLang="zh-CN"/>
              <a:t>15</a:t>
            </a:r>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r>
              <a:rPr lang="en-US" altLang="zh-CN"/>
              <a:t>16</a:t>
            </a:r>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r>
              <a:rPr lang="en-US" altLang="zh-CN"/>
              <a:t>17</a:t>
            </a:r>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r>
              <a:rPr lang="en-US" altLang="zh-CN"/>
              <a:t>18</a:t>
            </a:r>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r>
              <a:rPr lang="en-US" altLang="zh-CN"/>
              <a:t>19</a:t>
            </a:r>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r>
              <a:rPr lang="en-US" altLang="zh-CN"/>
              <a:t>2</a:t>
            </a:r>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r>
              <a:rPr lang="en-US" altLang="zh-CN"/>
              <a:t>20</a:t>
            </a:r>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r>
              <a:rPr lang="en-US" altLang="zh-CN"/>
              <a:t>3</a:t>
            </a:r>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r>
              <a:rPr lang="en-US" altLang="zh-CN"/>
              <a:t>4</a:t>
            </a:r>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r>
              <a:rPr lang="en-US" altLang="zh-CN"/>
              <a:t>5</a:t>
            </a:r>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r>
              <a:rPr lang="en-US" altLang="zh-CN"/>
              <a:t>6</a:t>
            </a:r>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r>
              <a:rPr lang="en-US" altLang="zh-CN"/>
              <a:t>7</a:t>
            </a:r>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r>
              <a:rPr lang="en-US" altLang="zh-CN"/>
              <a:t>8</a:t>
            </a:r>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r>
              <a:rPr lang="en-US" altLang="zh-CN"/>
              <a:t>9</a:t>
            </a:r>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C5E8047C-8797-412C-A40F-E0B26ACAF750}" type="datetimeFigureOut">
              <a:rPr lang="zh-CN" altLang="en-US" smtClean="0"/>
              <a:t>2021/3/11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5AB3E01-A705-49CE-B0A2-85B18A653E2C}"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Click="0" advTm="3000">
        <p:blinds dir="vert"/>
      </p:transition>
    </mc:Choice>
    <mc:Fallback xmlns="">
      <p:transition spd="slow" advClick="0" advTm="3000">
        <p:blinds dir="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C5E8047C-8797-412C-A40F-E0B26ACAF750}" type="datetimeFigureOut">
              <a:rPr lang="zh-CN" altLang="en-US" smtClean="0"/>
              <a:t>2021/3/11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5AB3E01-A705-49CE-B0A2-85B18A653E2C}"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Click="0" advTm="3000">
        <p:blinds dir="vert"/>
      </p:transition>
    </mc:Choice>
    <mc:Fallback xmlns="">
      <p:transition spd="slow" advClick="0" advTm="3000">
        <p:blinds dir="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C5E8047C-8797-412C-A40F-E0B26ACAF750}" type="datetimeFigureOut">
              <a:rPr lang="zh-CN" altLang="en-US" smtClean="0"/>
              <a:t>2021/3/11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5AB3E01-A705-49CE-B0A2-85B18A653E2C}"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Click="0" advTm="3000">
        <p:blinds dir="vert"/>
      </p:transition>
    </mc:Choice>
    <mc:Fallback xmlns="">
      <p:transition spd="slow" advClick="0" advTm="3000">
        <p:blinds dir="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C5E8047C-8797-412C-A40F-E0B26ACAF750}" type="datetimeFigureOut">
              <a:rPr lang="zh-CN" altLang="en-US" smtClean="0"/>
              <a:t>2021/3/11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5AB3E01-A705-49CE-B0A2-85B18A653E2C}"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Click="0" advTm="3000">
        <p:blinds dir="vert"/>
      </p:transition>
    </mc:Choice>
    <mc:Fallback xmlns="">
      <p:transition spd="slow" advClick="0" advTm="3000">
        <p:blinds dir="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C5E8047C-8797-412C-A40F-E0B26ACAF750}" type="datetimeFigureOut">
              <a:rPr lang="zh-CN" altLang="en-US" smtClean="0"/>
              <a:t>2021/3/11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5AB3E01-A705-49CE-B0A2-85B18A653E2C}"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Click="0" advTm="3000">
        <p:blinds dir="vert"/>
      </p:transition>
    </mc:Choice>
    <mc:Fallback xmlns="">
      <p:transition spd="slow" advClick="0" advTm="3000">
        <p:blinds dir="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C5E8047C-8797-412C-A40F-E0B26ACAF750}" type="datetimeFigureOut">
              <a:rPr lang="zh-CN" altLang="en-US" smtClean="0"/>
              <a:t>2021/3/11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5AB3E01-A705-49CE-B0A2-85B18A653E2C}"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Click="0" advTm="3000">
        <p:blinds dir="vert"/>
      </p:transition>
    </mc:Choice>
    <mc:Fallback xmlns="">
      <p:transition spd="slow" advClick="0" advTm="3000">
        <p:blinds dir="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C5E8047C-8797-412C-A40F-E0B26ACAF750}" type="datetimeFigureOut">
              <a:rPr lang="zh-CN" altLang="en-US" smtClean="0"/>
              <a:t>2021/3/11</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95AB3E01-A705-49CE-B0A2-85B18A653E2C}"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Click="0" advTm="3000">
        <p:blinds dir="vert"/>
      </p:transition>
    </mc:Choice>
    <mc:Fallback xmlns="">
      <p:transition spd="slow" advClick="0" advTm="3000">
        <p:blinds dir="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C5E8047C-8797-412C-A40F-E0B26ACAF750}" type="datetimeFigureOut">
              <a:rPr lang="zh-CN" altLang="en-US" smtClean="0"/>
              <a:t>2021/3/11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95AB3E01-A705-49CE-B0A2-85B18A653E2C}"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Click="0" advTm="3000">
        <p:blinds dir="vert"/>
      </p:transition>
    </mc:Choice>
    <mc:Fallback xmlns="">
      <p:transition spd="slow" advClick="0" advTm="3000">
        <p:blinds dir="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C5E8047C-8797-412C-A40F-E0B26ACAF750}" type="datetimeFigureOut">
              <a:rPr lang="zh-CN" altLang="en-US" smtClean="0"/>
              <a:t>2021/3/11</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95AB3E01-A705-49CE-B0A2-85B18A653E2C}"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Click="0" advTm="3000">
        <p:blinds dir="vert"/>
      </p:transition>
    </mc:Choice>
    <mc:Fallback xmlns="">
      <p:transition spd="slow" advClick="0" advTm="3000">
        <p:blinds dir="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C5E8047C-8797-412C-A40F-E0B26ACAF750}" type="datetimeFigureOut">
              <a:rPr lang="zh-CN" altLang="en-US" smtClean="0"/>
              <a:t>2021/3/11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5AB3E01-A705-49CE-B0A2-85B18A653E2C}"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Click="0" advTm="3000">
        <p:blinds dir="vert"/>
      </p:transition>
    </mc:Choice>
    <mc:Fallback xmlns="">
      <p:transition spd="slow" advClick="0" advTm="3000">
        <p:blinds dir="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C5E8047C-8797-412C-A40F-E0B26ACAF750}" type="datetimeFigureOut">
              <a:rPr lang="zh-CN" altLang="en-US" smtClean="0"/>
              <a:t>2021/3/11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5AB3E01-A705-49CE-B0A2-85B18A653E2C}"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Click="0" advTm="3000">
        <p:blinds dir="vert"/>
      </p:transition>
    </mc:Choice>
    <mc:Fallback xmlns="">
      <p:transition spd="slow" advClick="0" advTm="3000">
        <p:blinds dir="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0"/>
            <a:r>
              <a:rPr lang="zh-CN" altLang="en-US"/>
              <a:t>第二级</a:t>
            </a:r>
          </a:p>
          <a:p>
            <a:pPr lvl="0"/>
            <a:r>
              <a:rPr lang="zh-CN" altLang="en-US"/>
              <a:t>第三级</a:t>
            </a:r>
          </a:p>
          <a:p>
            <a:pPr lvl="0"/>
            <a:r>
              <a:rPr lang="zh-CN" altLang="en-US"/>
              <a:t>第四级</a:t>
            </a:r>
          </a:p>
          <a:p>
            <a:pPr lvl="0"/>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ltLang="zh-CN"/>
              <a:t>2018/8/8</a:t>
            </a:r>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US" altLang="zh-CN"/>
              <a:t>‹#›</a:t>
            </a: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600" advClick="0" advTm="3000">
        <p:blinds dir="vert"/>
      </p:transition>
    </mc:Choice>
    <mc:Fallback xmlns="">
      <p:transition spd="slow" advClick="0" advTm="3000">
        <p:blinds dir="vert"/>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chart" Target="../charts/chart3.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11.png"/><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3.jpeg"/><Relationship Id="rId7" Type="http://schemas.openxmlformats.org/officeDocument/2006/relationships/diagramQuickStyle" Target="../diagrams/quickStyle1.xml"/><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4.png"/><Relationship Id="rId9" Type="http://schemas.microsoft.com/office/2007/relationships/diagramDrawing" Target="../diagrams/drawing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chart" Target="../charts/chart1.xml"/><Relationship Id="rId5" Type="http://schemas.openxmlformats.org/officeDocument/2006/relationships/image" Target="../media/image5.jpe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chart" Target="../charts/char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7.jpe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8.jpe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3">
            <a:extLst>
              <a:ext uri="{28A0092B-C50C-407E-A947-70E740481C1C}">
                <a14:useLocalDpi xmlns:a14="http://schemas.microsoft.com/office/drawing/2010/main" val="0"/>
              </a:ext>
            </a:extLst>
          </a:blip>
          <a:srcRect t="51118" b="1"/>
          <a:stretch>
            <a:fillRect/>
          </a:stretch>
        </p:blipFill>
        <p:spPr>
          <a:xfrm>
            <a:off x="0" y="0"/>
            <a:ext cx="12192000" cy="6858000"/>
          </a:xfrm>
          <a:prstGeom prst="rect">
            <a:avLst/>
          </a:prstGeom>
        </p:spPr>
      </p:pic>
      <p:sp>
        <p:nvSpPr>
          <p:cNvPr id="6" name="文本框 5"/>
          <p:cNvSpPr txBox="1"/>
          <p:nvPr/>
        </p:nvSpPr>
        <p:spPr>
          <a:xfrm>
            <a:off x="5291593" y="3887092"/>
            <a:ext cx="6502390" cy="769441"/>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zh-CN" altLang="en-US" sz="4400">
                <a:solidFill>
                  <a:schemeClr val="bg1"/>
                </a:solidFill>
                <a:latin typeface="微软雅黑" panose="020B0503020204020204" pitchFamily="34" charset="-122"/>
                <a:ea typeface="微软雅黑" panose="020B0503020204020204" pitchFamily="34" charset="-122"/>
              </a:rPr>
              <a:t>商务大气工作总结模板</a:t>
            </a:r>
            <a:endParaRPr lang="zh-CN" altLang="en-US" sz="4400" dirty="0">
              <a:solidFill>
                <a:schemeClr val="bg1"/>
              </a:solidFill>
              <a:latin typeface="微软雅黑" panose="020B0503020204020204" pitchFamily="34" charset="-122"/>
              <a:ea typeface="微软雅黑" panose="020B0503020204020204" pitchFamily="34" charset="-122"/>
            </a:endParaRPr>
          </a:p>
        </p:txBody>
      </p:sp>
      <p:grpSp>
        <p:nvGrpSpPr>
          <p:cNvPr id="7" name="组合 6"/>
          <p:cNvGrpSpPr/>
          <p:nvPr/>
        </p:nvGrpSpPr>
        <p:grpSpPr>
          <a:xfrm>
            <a:off x="8005355" y="5238924"/>
            <a:ext cx="3788628" cy="646986"/>
            <a:chOff x="4096056" y="4216417"/>
            <a:chExt cx="3788628" cy="646986"/>
          </a:xfrm>
        </p:grpSpPr>
        <p:sp>
          <p:nvSpPr>
            <p:cNvPr id="8" name="文本框 6"/>
            <p:cNvSpPr txBox="1"/>
            <p:nvPr/>
          </p:nvSpPr>
          <p:spPr>
            <a:xfrm>
              <a:off x="4096056" y="4216417"/>
              <a:ext cx="1853764" cy="373665"/>
            </a:xfrm>
            <a:prstGeom prst="round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zh-CN" altLang="en-US" sz="1600">
                  <a:solidFill>
                    <a:srgbClr val="3F82AF"/>
                  </a:solidFill>
                  <a:latin typeface="微软雅黑" panose="020B0503020204020204" pitchFamily="34" charset="-122"/>
                  <a:ea typeface="微软雅黑" panose="020B0503020204020204" pitchFamily="34" charset="-122"/>
                </a:rPr>
                <a:t>汇报人：喜爱</a:t>
              </a:r>
              <a:r>
                <a:rPr lang="en-US" altLang="zh-CN" sz="1600">
                  <a:solidFill>
                    <a:srgbClr val="3F82AF"/>
                  </a:solidFill>
                  <a:latin typeface="微软雅黑" panose="020B0503020204020204" pitchFamily="34" charset="-122"/>
                  <a:ea typeface="微软雅黑" panose="020B0503020204020204" pitchFamily="34" charset="-122"/>
                </a:rPr>
                <a:t>PPT</a:t>
              </a:r>
              <a:endParaRPr lang="zh-CN" altLang="en-US" sz="1600" dirty="0">
                <a:solidFill>
                  <a:srgbClr val="3F82AF"/>
                </a:solidFill>
                <a:latin typeface="微软雅黑" panose="020B0503020204020204" pitchFamily="34" charset="-122"/>
                <a:ea typeface="微软雅黑" panose="020B0503020204020204" pitchFamily="34" charset="-122"/>
              </a:endParaRPr>
            </a:p>
          </p:txBody>
        </p:sp>
        <p:sp>
          <p:nvSpPr>
            <p:cNvPr id="9" name="文本框 7"/>
            <p:cNvSpPr txBox="1"/>
            <p:nvPr/>
          </p:nvSpPr>
          <p:spPr>
            <a:xfrm>
              <a:off x="6030920" y="4216417"/>
              <a:ext cx="1853764" cy="646986"/>
            </a:xfrm>
            <a:prstGeom prst="round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zh-CN" altLang="en-US" sz="1600">
                  <a:solidFill>
                    <a:srgbClr val="3F82AF"/>
                  </a:solidFill>
                  <a:latin typeface="微软雅黑" panose="020B0503020204020204" pitchFamily="34" charset="-122"/>
                  <a:ea typeface="微软雅黑" panose="020B0503020204020204" pitchFamily="34" charset="-122"/>
                </a:rPr>
                <a:t>工作部门：喜爱</a:t>
              </a:r>
              <a:r>
                <a:rPr lang="en-US" altLang="zh-CN" sz="1600">
                  <a:solidFill>
                    <a:srgbClr val="3F82AF"/>
                  </a:solidFill>
                  <a:latin typeface="微软雅黑" panose="020B0503020204020204" pitchFamily="34" charset="-122"/>
                  <a:ea typeface="微软雅黑" panose="020B0503020204020204" pitchFamily="34" charset="-122"/>
                </a:rPr>
                <a:t>PPT</a:t>
              </a:r>
              <a:endParaRPr lang="zh-CN" altLang="en-US" sz="1600" dirty="0">
                <a:solidFill>
                  <a:srgbClr val="3F82AF"/>
                </a:solidFill>
                <a:latin typeface="微软雅黑" panose="020B0503020204020204" pitchFamily="34" charset="-122"/>
                <a:ea typeface="微软雅黑" panose="020B0503020204020204" pitchFamily="34" charset="-122"/>
              </a:endParaRPr>
            </a:p>
          </p:txBody>
        </p:sp>
      </p:grpSp>
      <p:sp>
        <p:nvSpPr>
          <p:cNvPr id="10" name="文本框 9"/>
          <p:cNvSpPr txBox="1"/>
          <p:nvPr/>
        </p:nvSpPr>
        <p:spPr>
          <a:xfrm>
            <a:off x="7010391" y="2221002"/>
            <a:ext cx="4783592" cy="1861185"/>
          </a:xfrm>
          <a:prstGeom prst="rect">
            <a:avLst/>
          </a:prstGeom>
          <a:noFill/>
        </p:spPr>
        <p:txBody>
          <a:bodyPr wrap="square" rtlCol="0">
            <a:spAutoFit/>
          </a:bodyPr>
          <a:lstStyle/>
          <a:p>
            <a:pPr algn="r"/>
            <a:r>
              <a:rPr lang="en-US" altLang="zh-CN" sz="11500" dirty="0">
                <a:solidFill>
                  <a:srgbClr val="3F82AF"/>
                </a:solidFill>
                <a:latin typeface="Impact" panose="020B0806030902050204" pitchFamily="34" charset="0"/>
                <a:ea typeface="微软雅黑 Light" panose="020B0502040204020203" pitchFamily="34" charset="-122"/>
              </a:rPr>
              <a:t>202X</a:t>
            </a:r>
          </a:p>
        </p:txBody>
      </p:sp>
      <p:sp>
        <p:nvSpPr>
          <p:cNvPr id="11" name="文本框 10"/>
          <p:cNvSpPr txBox="1"/>
          <p:nvPr/>
        </p:nvSpPr>
        <p:spPr>
          <a:xfrm>
            <a:off x="4955513" y="4732285"/>
            <a:ext cx="6838470" cy="430887"/>
          </a:xfrm>
          <a:prstGeom prst="rect">
            <a:avLst/>
          </a:prstGeom>
          <a:noFill/>
          <a:ln w="3175">
            <a:noFill/>
            <a:prstDash val="solid"/>
          </a:ln>
        </p:spPr>
        <p:txBody>
          <a:bodyPr wrap="square" rtlCol="0">
            <a:spAutoFit/>
          </a:bodyPr>
          <a:lstStyle>
            <a:defPPr>
              <a:defRPr lang="zh-CN"/>
            </a:defPPr>
            <a:lvl1pPr algn="ctr">
              <a:defRPr sz="6000" b="1">
                <a:blipFill dpi="0" rotWithShape="1">
                  <a:blip r:embed="rId4"/>
                  <a:srcRect/>
                  <a:stretch>
                    <a:fillRect/>
                  </a:stretch>
                </a:blipFill>
              </a:defRPr>
            </a:lvl1pPr>
          </a:lstStyle>
          <a:p>
            <a:pPr algn="r"/>
            <a:r>
              <a:rPr lang="en-US" altLang="zh-CN" sz="1100" b="0">
                <a:solidFill>
                  <a:schemeClr val="bg1"/>
                </a:solidFill>
                <a:latin typeface="微软雅黑" panose="020B0503020204020204" pitchFamily="34" charset="-122"/>
                <a:ea typeface="微软雅黑" panose="020B0503020204020204" pitchFamily="34" charset="-122"/>
              </a:rPr>
              <a:t>PROFESSIONAL GENERATION GRADUATION REPORT </a:t>
            </a:r>
          </a:p>
          <a:p>
            <a:pPr algn="r"/>
            <a:r>
              <a:rPr lang="en-US" altLang="zh-CN" sz="1100" b="0">
                <a:solidFill>
                  <a:schemeClr val="bg1"/>
                </a:solidFill>
                <a:latin typeface="微软雅黑" panose="020B0503020204020204" pitchFamily="34" charset="-122"/>
                <a:ea typeface="微软雅黑" panose="020B0503020204020204" pitchFamily="34" charset="-122"/>
              </a:rPr>
              <a:t>POWERPOINT TEMPLATE</a:t>
            </a:r>
            <a:endParaRPr lang="zh-CN" altLang="en-US" sz="1100" b="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600" advClick="0" advTm="3000">
        <p:blinds dir="vert"/>
      </p:transition>
    </mc:Choice>
    <mc:Fallback xmlns="">
      <p:transition spd="slow" advClick="0" advTm="3000">
        <p:blinds dir="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3">
            <a:extLst>
              <a:ext uri="{28A0092B-C50C-407E-A947-70E740481C1C}">
                <a14:useLocalDpi xmlns:a14="http://schemas.microsoft.com/office/drawing/2010/main" val="0"/>
              </a:ext>
            </a:extLst>
          </a:blip>
          <a:srcRect t="51736"/>
          <a:stretch>
            <a:fillRect/>
          </a:stretch>
        </p:blipFill>
        <p:spPr>
          <a:xfrm>
            <a:off x="0" y="0"/>
            <a:ext cx="12192000" cy="6858000"/>
          </a:xfrm>
          <a:prstGeom prst="rect">
            <a:avLst/>
          </a:prstGeom>
        </p:spPr>
      </p:pic>
      <p:pic>
        <p:nvPicPr>
          <p:cNvPr id="12" name="图片 11"/>
          <p:cNvPicPr>
            <a:picLocks noChangeAspect="1"/>
          </p:cNvPicPr>
          <p:nvPr/>
        </p:nvPicPr>
        <p:blipFill rotWithShape="1">
          <a:blip r:embed="rId4">
            <a:extLst>
              <a:ext uri="{28A0092B-C50C-407E-A947-70E740481C1C}">
                <a14:useLocalDpi xmlns:a14="http://schemas.microsoft.com/office/drawing/2010/main" val="0"/>
              </a:ext>
            </a:extLst>
          </a:blip>
          <a:srcRect l="71397" t="10795" b="13651"/>
          <a:stretch>
            <a:fillRect/>
          </a:stretch>
        </p:blipFill>
        <p:spPr>
          <a:xfrm>
            <a:off x="0" y="1"/>
            <a:ext cx="2581325" cy="6857999"/>
          </a:xfrm>
          <a:prstGeom prst="rect">
            <a:avLst/>
          </a:prstGeom>
        </p:spPr>
      </p:pic>
      <p:pic>
        <p:nvPicPr>
          <p:cNvPr id="31" name="图片 30"/>
          <p:cNvPicPr>
            <a:picLocks noChangeAspect="1"/>
          </p:cNvPicPr>
          <p:nvPr/>
        </p:nvPicPr>
        <p:blipFill rotWithShape="1">
          <a:blip r:embed="rId4">
            <a:extLst>
              <a:ext uri="{28A0092B-C50C-407E-A947-70E740481C1C}">
                <a14:useLocalDpi xmlns:a14="http://schemas.microsoft.com/office/drawing/2010/main" val="0"/>
              </a:ext>
            </a:extLst>
          </a:blip>
          <a:srcRect l="71397" t="10795" b="13651"/>
          <a:stretch>
            <a:fillRect/>
          </a:stretch>
        </p:blipFill>
        <p:spPr>
          <a:xfrm flipH="1" flipV="1">
            <a:off x="9610674" y="0"/>
            <a:ext cx="2581325" cy="6857999"/>
          </a:xfrm>
          <a:prstGeom prst="rect">
            <a:avLst/>
          </a:prstGeom>
        </p:spPr>
      </p:pic>
      <p:sp>
        <p:nvSpPr>
          <p:cNvPr id="9" name="矩形 8"/>
          <p:cNvSpPr/>
          <p:nvPr/>
        </p:nvSpPr>
        <p:spPr>
          <a:xfrm>
            <a:off x="4920343" y="-1"/>
            <a:ext cx="2351314" cy="762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102135"/>
              </a:solidFill>
            </a:endParaRPr>
          </a:p>
        </p:txBody>
      </p:sp>
      <p:sp>
        <p:nvSpPr>
          <p:cNvPr id="14" name="矩形 13"/>
          <p:cNvSpPr/>
          <p:nvPr/>
        </p:nvSpPr>
        <p:spPr>
          <a:xfrm>
            <a:off x="5080338" y="-153507"/>
            <a:ext cx="2031325" cy="669414"/>
          </a:xfrm>
          <a:prstGeom prst="rect">
            <a:avLst/>
          </a:prstGeom>
        </p:spPr>
        <p:txBody>
          <a:bodyPr wrap="none">
            <a:spAutoFit/>
          </a:bodyPr>
          <a:lstStyle/>
          <a:p>
            <a:pPr algn="ctr">
              <a:lnSpc>
                <a:spcPct val="175000"/>
              </a:lnSpc>
            </a:pPr>
            <a:r>
              <a:rPr lang="zh-CN" altLang="en-US" sz="2400">
                <a:solidFill>
                  <a:srgbClr val="102135"/>
                </a:solidFill>
                <a:latin typeface="造字工房力黑（非商用）常规体" pitchFamily="50" charset="-122"/>
                <a:ea typeface="造字工房力黑（非商用）常规体" pitchFamily="50" charset="-122"/>
              </a:rPr>
              <a:t>工作完成情况</a:t>
            </a:r>
            <a:endParaRPr lang="en-US" altLang="zh-CN" sz="2400" dirty="0">
              <a:solidFill>
                <a:srgbClr val="102135"/>
              </a:solidFill>
              <a:latin typeface="造字工房力黑（非商用）常规体" pitchFamily="50" charset="-122"/>
              <a:ea typeface="造字工房力黑（非商用）常规体" pitchFamily="50" charset="-122"/>
            </a:endParaRPr>
          </a:p>
        </p:txBody>
      </p:sp>
      <p:sp>
        <p:nvSpPr>
          <p:cNvPr id="15" name="文本框 14"/>
          <p:cNvSpPr txBox="1"/>
          <p:nvPr/>
        </p:nvSpPr>
        <p:spPr>
          <a:xfrm>
            <a:off x="3584947" y="428823"/>
            <a:ext cx="5022106" cy="307777"/>
          </a:xfrm>
          <a:prstGeom prst="snip1Rect">
            <a:avLst>
              <a:gd name="adj" fmla="val 0"/>
            </a:avLst>
          </a:prstGeom>
          <a:noFill/>
          <a:ln w="28575">
            <a:noFill/>
          </a:ln>
        </p:spPr>
        <p:txBody>
          <a:bodyPr wrap="square" rtlCol="0">
            <a:spAutoFit/>
          </a:bodyPr>
          <a:lstStyle/>
          <a:p>
            <a:pPr algn="ctr"/>
            <a:r>
              <a:rPr lang="en-US" altLang="zh-CN" sz="1400">
                <a:solidFill>
                  <a:srgbClr val="102135"/>
                </a:solidFill>
                <a:latin typeface="Arial" panose="020B0604020202020204" pitchFamily="34" charset="0"/>
                <a:cs typeface="Arial" panose="020B0604020202020204" pitchFamily="34" charset="0"/>
              </a:rPr>
              <a:t>Work Completion</a:t>
            </a:r>
            <a:endParaRPr lang="zh-CN" altLang="en-US" sz="1400" dirty="0">
              <a:solidFill>
                <a:srgbClr val="102135"/>
              </a:solidFill>
              <a:latin typeface="Arial" panose="020B0604020202020204" pitchFamily="34" charset="0"/>
              <a:ea typeface="华文仿宋" panose="02010600040101010101" pitchFamily="2" charset="-122"/>
              <a:cs typeface="Arial" panose="020B0604020202020204" pitchFamily="34" charset="0"/>
            </a:endParaRPr>
          </a:p>
        </p:txBody>
      </p:sp>
      <p:sp>
        <p:nvSpPr>
          <p:cNvPr id="29" name="任意多边形 42"/>
          <p:cNvSpPr/>
          <p:nvPr/>
        </p:nvSpPr>
        <p:spPr>
          <a:xfrm rot="2700000">
            <a:off x="7411383" y="2390478"/>
            <a:ext cx="185099" cy="271020"/>
          </a:xfrm>
          <a:custGeom>
            <a:avLst/>
            <a:gdLst>
              <a:gd name="connsiteX0" fmla="*/ 252423 w 507348"/>
              <a:gd name="connsiteY0" fmla="*/ 0 h 742850"/>
              <a:gd name="connsiteX1" fmla="*/ 431504 w 507348"/>
              <a:gd name="connsiteY1" fmla="*/ 308760 h 742850"/>
              <a:gd name="connsiteX2" fmla="*/ 433049 w 507348"/>
              <a:gd name="connsiteY2" fmla="*/ 309802 h 742850"/>
              <a:gd name="connsiteX3" fmla="*/ 448481 w 507348"/>
              <a:gd name="connsiteY3" fmla="*/ 328506 h 742850"/>
              <a:gd name="connsiteX4" fmla="*/ 490883 w 507348"/>
              <a:gd name="connsiteY4" fmla="*/ 401613 h 742850"/>
              <a:gd name="connsiteX5" fmla="*/ 502194 w 507348"/>
              <a:gd name="connsiteY5" fmla="*/ 438052 h 742850"/>
              <a:gd name="connsiteX6" fmla="*/ 507348 w 507348"/>
              <a:gd name="connsiteY6" fmla="*/ 489176 h 742850"/>
              <a:gd name="connsiteX7" fmla="*/ 503585 w 507348"/>
              <a:gd name="connsiteY7" fmla="*/ 526503 h 742850"/>
              <a:gd name="connsiteX8" fmla="*/ 502194 w 507348"/>
              <a:gd name="connsiteY8" fmla="*/ 540300 h 742850"/>
              <a:gd name="connsiteX9" fmla="*/ 253674 w 507348"/>
              <a:gd name="connsiteY9" fmla="*/ 742850 h 742850"/>
              <a:gd name="connsiteX10" fmla="*/ 5154 w 507348"/>
              <a:gd name="connsiteY10" fmla="*/ 540300 h 742850"/>
              <a:gd name="connsiteX11" fmla="*/ 3763 w 507348"/>
              <a:gd name="connsiteY11" fmla="*/ 526503 h 742850"/>
              <a:gd name="connsiteX12" fmla="*/ 0 w 507348"/>
              <a:gd name="connsiteY12" fmla="*/ 489176 h 742850"/>
              <a:gd name="connsiteX13" fmla="*/ 5154 w 507348"/>
              <a:gd name="connsiteY13" fmla="*/ 438052 h 742850"/>
              <a:gd name="connsiteX14" fmla="*/ 19346 w 507348"/>
              <a:gd name="connsiteY14" fmla="*/ 392332 h 742850"/>
              <a:gd name="connsiteX15" fmla="*/ 50443 w 507348"/>
              <a:gd name="connsiteY15" fmla="*/ 338717 h 742850"/>
              <a:gd name="connsiteX16" fmla="*/ 69042 w 507348"/>
              <a:gd name="connsiteY16" fmla="*/ 316175 h 742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07348" h="742850">
                <a:moveTo>
                  <a:pt x="252423" y="0"/>
                </a:moveTo>
                <a:lnTo>
                  <a:pt x="431504" y="308760"/>
                </a:lnTo>
                <a:lnTo>
                  <a:pt x="433049" y="309802"/>
                </a:lnTo>
                <a:lnTo>
                  <a:pt x="448481" y="328506"/>
                </a:lnTo>
                <a:lnTo>
                  <a:pt x="490883" y="401613"/>
                </a:lnTo>
                <a:lnTo>
                  <a:pt x="502194" y="438052"/>
                </a:lnTo>
                <a:cubicBezTo>
                  <a:pt x="505573" y="454566"/>
                  <a:pt x="507348" y="471664"/>
                  <a:pt x="507348" y="489176"/>
                </a:cubicBezTo>
                <a:lnTo>
                  <a:pt x="503585" y="526503"/>
                </a:lnTo>
                <a:lnTo>
                  <a:pt x="502194" y="540300"/>
                </a:lnTo>
                <a:cubicBezTo>
                  <a:pt x="478540" y="655895"/>
                  <a:pt x="376262" y="742850"/>
                  <a:pt x="253674" y="742850"/>
                </a:cubicBezTo>
                <a:cubicBezTo>
                  <a:pt x="131087" y="742850"/>
                  <a:pt x="28808" y="655895"/>
                  <a:pt x="5154" y="540300"/>
                </a:cubicBezTo>
                <a:lnTo>
                  <a:pt x="3763" y="526503"/>
                </a:lnTo>
                <a:lnTo>
                  <a:pt x="0" y="489176"/>
                </a:lnTo>
                <a:cubicBezTo>
                  <a:pt x="0" y="471664"/>
                  <a:pt x="1775" y="454566"/>
                  <a:pt x="5154" y="438052"/>
                </a:cubicBezTo>
                <a:lnTo>
                  <a:pt x="19346" y="392332"/>
                </a:lnTo>
                <a:lnTo>
                  <a:pt x="50443" y="338717"/>
                </a:lnTo>
                <a:lnTo>
                  <a:pt x="69042" y="31617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30" name="任意多边形 43"/>
          <p:cNvSpPr/>
          <p:nvPr/>
        </p:nvSpPr>
        <p:spPr>
          <a:xfrm rot="18900000" flipH="1">
            <a:off x="4601122" y="2390479"/>
            <a:ext cx="185099" cy="271020"/>
          </a:xfrm>
          <a:custGeom>
            <a:avLst/>
            <a:gdLst>
              <a:gd name="connsiteX0" fmla="*/ 252423 w 507348"/>
              <a:gd name="connsiteY0" fmla="*/ 0 h 742850"/>
              <a:gd name="connsiteX1" fmla="*/ 431504 w 507348"/>
              <a:gd name="connsiteY1" fmla="*/ 308760 h 742850"/>
              <a:gd name="connsiteX2" fmla="*/ 433049 w 507348"/>
              <a:gd name="connsiteY2" fmla="*/ 309802 h 742850"/>
              <a:gd name="connsiteX3" fmla="*/ 448481 w 507348"/>
              <a:gd name="connsiteY3" fmla="*/ 328506 h 742850"/>
              <a:gd name="connsiteX4" fmla="*/ 490883 w 507348"/>
              <a:gd name="connsiteY4" fmla="*/ 401613 h 742850"/>
              <a:gd name="connsiteX5" fmla="*/ 502194 w 507348"/>
              <a:gd name="connsiteY5" fmla="*/ 438052 h 742850"/>
              <a:gd name="connsiteX6" fmla="*/ 507348 w 507348"/>
              <a:gd name="connsiteY6" fmla="*/ 489176 h 742850"/>
              <a:gd name="connsiteX7" fmla="*/ 503585 w 507348"/>
              <a:gd name="connsiteY7" fmla="*/ 526503 h 742850"/>
              <a:gd name="connsiteX8" fmla="*/ 502194 w 507348"/>
              <a:gd name="connsiteY8" fmla="*/ 540300 h 742850"/>
              <a:gd name="connsiteX9" fmla="*/ 253674 w 507348"/>
              <a:gd name="connsiteY9" fmla="*/ 742850 h 742850"/>
              <a:gd name="connsiteX10" fmla="*/ 5154 w 507348"/>
              <a:gd name="connsiteY10" fmla="*/ 540300 h 742850"/>
              <a:gd name="connsiteX11" fmla="*/ 3763 w 507348"/>
              <a:gd name="connsiteY11" fmla="*/ 526503 h 742850"/>
              <a:gd name="connsiteX12" fmla="*/ 0 w 507348"/>
              <a:gd name="connsiteY12" fmla="*/ 489176 h 742850"/>
              <a:gd name="connsiteX13" fmla="*/ 5154 w 507348"/>
              <a:gd name="connsiteY13" fmla="*/ 438052 h 742850"/>
              <a:gd name="connsiteX14" fmla="*/ 19346 w 507348"/>
              <a:gd name="connsiteY14" fmla="*/ 392332 h 742850"/>
              <a:gd name="connsiteX15" fmla="*/ 50443 w 507348"/>
              <a:gd name="connsiteY15" fmla="*/ 338717 h 742850"/>
              <a:gd name="connsiteX16" fmla="*/ 69042 w 507348"/>
              <a:gd name="connsiteY16" fmla="*/ 316175 h 742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07348" h="742850">
                <a:moveTo>
                  <a:pt x="252423" y="0"/>
                </a:moveTo>
                <a:lnTo>
                  <a:pt x="431504" y="308760"/>
                </a:lnTo>
                <a:lnTo>
                  <a:pt x="433049" y="309802"/>
                </a:lnTo>
                <a:lnTo>
                  <a:pt x="448481" y="328506"/>
                </a:lnTo>
                <a:lnTo>
                  <a:pt x="490883" y="401613"/>
                </a:lnTo>
                <a:lnTo>
                  <a:pt x="502194" y="438052"/>
                </a:lnTo>
                <a:cubicBezTo>
                  <a:pt x="505573" y="454566"/>
                  <a:pt x="507348" y="471664"/>
                  <a:pt x="507348" y="489176"/>
                </a:cubicBezTo>
                <a:lnTo>
                  <a:pt x="503585" y="526503"/>
                </a:lnTo>
                <a:lnTo>
                  <a:pt x="502194" y="540300"/>
                </a:lnTo>
                <a:cubicBezTo>
                  <a:pt x="478540" y="655895"/>
                  <a:pt x="376262" y="742850"/>
                  <a:pt x="253674" y="742850"/>
                </a:cubicBezTo>
                <a:cubicBezTo>
                  <a:pt x="131087" y="742850"/>
                  <a:pt x="28808" y="655895"/>
                  <a:pt x="5154" y="540300"/>
                </a:cubicBezTo>
                <a:lnTo>
                  <a:pt x="3763" y="526503"/>
                </a:lnTo>
                <a:lnTo>
                  <a:pt x="0" y="489176"/>
                </a:lnTo>
                <a:cubicBezTo>
                  <a:pt x="0" y="471664"/>
                  <a:pt x="1775" y="454566"/>
                  <a:pt x="5154" y="438052"/>
                </a:cubicBezTo>
                <a:lnTo>
                  <a:pt x="19346" y="392332"/>
                </a:lnTo>
                <a:lnTo>
                  <a:pt x="50443" y="338717"/>
                </a:lnTo>
                <a:lnTo>
                  <a:pt x="69042" y="31617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32" name="任意多边形 44"/>
          <p:cNvSpPr/>
          <p:nvPr/>
        </p:nvSpPr>
        <p:spPr>
          <a:xfrm rot="18900000" flipV="1">
            <a:off x="7411383" y="5080098"/>
            <a:ext cx="185099" cy="271020"/>
          </a:xfrm>
          <a:custGeom>
            <a:avLst/>
            <a:gdLst>
              <a:gd name="connsiteX0" fmla="*/ 252423 w 507348"/>
              <a:gd name="connsiteY0" fmla="*/ 0 h 742850"/>
              <a:gd name="connsiteX1" fmla="*/ 431504 w 507348"/>
              <a:gd name="connsiteY1" fmla="*/ 308760 h 742850"/>
              <a:gd name="connsiteX2" fmla="*/ 433049 w 507348"/>
              <a:gd name="connsiteY2" fmla="*/ 309802 h 742850"/>
              <a:gd name="connsiteX3" fmla="*/ 448481 w 507348"/>
              <a:gd name="connsiteY3" fmla="*/ 328506 h 742850"/>
              <a:gd name="connsiteX4" fmla="*/ 490883 w 507348"/>
              <a:gd name="connsiteY4" fmla="*/ 401613 h 742850"/>
              <a:gd name="connsiteX5" fmla="*/ 502194 w 507348"/>
              <a:gd name="connsiteY5" fmla="*/ 438052 h 742850"/>
              <a:gd name="connsiteX6" fmla="*/ 507348 w 507348"/>
              <a:gd name="connsiteY6" fmla="*/ 489176 h 742850"/>
              <a:gd name="connsiteX7" fmla="*/ 503585 w 507348"/>
              <a:gd name="connsiteY7" fmla="*/ 526503 h 742850"/>
              <a:gd name="connsiteX8" fmla="*/ 502194 w 507348"/>
              <a:gd name="connsiteY8" fmla="*/ 540300 h 742850"/>
              <a:gd name="connsiteX9" fmla="*/ 253674 w 507348"/>
              <a:gd name="connsiteY9" fmla="*/ 742850 h 742850"/>
              <a:gd name="connsiteX10" fmla="*/ 5154 w 507348"/>
              <a:gd name="connsiteY10" fmla="*/ 540300 h 742850"/>
              <a:gd name="connsiteX11" fmla="*/ 3763 w 507348"/>
              <a:gd name="connsiteY11" fmla="*/ 526503 h 742850"/>
              <a:gd name="connsiteX12" fmla="*/ 0 w 507348"/>
              <a:gd name="connsiteY12" fmla="*/ 489176 h 742850"/>
              <a:gd name="connsiteX13" fmla="*/ 5154 w 507348"/>
              <a:gd name="connsiteY13" fmla="*/ 438052 h 742850"/>
              <a:gd name="connsiteX14" fmla="*/ 19346 w 507348"/>
              <a:gd name="connsiteY14" fmla="*/ 392332 h 742850"/>
              <a:gd name="connsiteX15" fmla="*/ 50443 w 507348"/>
              <a:gd name="connsiteY15" fmla="*/ 338717 h 742850"/>
              <a:gd name="connsiteX16" fmla="*/ 69042 w 507348"/>
              <a:gd name="connsiteY16" fmla="*/ 316175 h 742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07348" h="742850">
                <a:moveTo>
                  <a:pt x="252423" y="0"/>
                </a:moveTo>
                <a:lnTo>
                  <a:pt x="431504" y="308760"/>
                </a:lnTo>
                <a:lnTo>
                  <a:pt x="433049" y="309802"/>
                </a:lnTo>
                <a:lnTo>
                  <a:pt x="448481" y="328506"/>
                </a:lnTo>
                <a:lnTo>
                  <a:pt x="490883" y="401613"/>
                </a:lnTo>
                <a:lnTo>
                  <a:pt x="502194" y="438052"/>
                </a:lnTo>
                <a:cubicBezTo>
                  <a:pt x="505573" y="454566"/>
                  <a:pt x="507348" y="471664"/>
                  <a:pt x="507348" y="489176"/>
                </a:cubicBezTo>
                <a:lnTo>
                  <a:pt x="503585" y="526503"/>
                </a:lnTo>
                <a:lnTo>
                  <a:pt x="502194" y="540300"/>
                </a:lnTo>
                <a:cubicBezTo>
                  <a:pt x="478540" y="655895"/>
                  <a:pt x="376262" y="742850"/>
                  <a:pt x="253674" y="742850"/>
                </a:cubicBezTo>
                <a:cubicBezTo>
                  <a:pt x="131087" y="742850"/>
                  <a:pt x="28808" y="655895"/>
                  <a:pt x="5154" y="540300"/>
                </a:cubicBezTo>
                <a:lnTo>
                  <a:pt x="3763" y="526503"/>
                </a:lnTo>
                <a:lnTo>
                  <a:pt x="0" y="489176"/>
                </a:lnTo>
                <a:cubicBezTo>
                  <a:pt x="0" y="471664"/>
                  <a:pt x="1775" y="454566"/>
                  <a:pt x="5154" y="438052"/>
                </a:cubicBezTo>
                <a:lnTo>
                  <a:pt x="19346" y="392332"/>
                </a:lnTo>
                <a:lnTo>
                  <a:pt x="50443" y="338717"/>
                </a:lnTo>
                <a:lnTo>
                  <a:pt x="69042" y="31617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33" name="任意多边形 45"/>
          <p:cNvSpPr/>
          <p:nvPr/>
        </p:nvSpPr>
        <p:spPr>
          <a:xfrm rot="2700000" flipH="1" flipV="1">
            <a:off x="4601122" y="5080098"/>
            <a:ext cx="185099" cy="271020"/>
          </a:xfrm>
          <a:custGeom>
            <a:avLst/>
            <a:gdLst>
              <a:gd name="connsiteX0" fmla="*/ 252423 w 507348"/>
              <a:gd name="connsiteY0" fmla="*/ 0 h 742850"/>
              <a:gd name="connsiteX1" fmla="*/ 431504 w 507348"/>
              <a:gd name="connsiteY1" fmla="*/ 308760 h 742850"/>
              <a:gd name="connsiteX2" fmla="*/ 433049 w 507348"/>
              <a:gd name="connsiteY2" fmla="*/ 309802 h 742850"/>
              <a:gd name="connsiteX3" fmla="*/ 448481 w 507348"/>
              <a:gd name="connsiteY3" fmla="*/ 328506 h 742850"/>
              <a:gd name="connsiteX4" fmla="*/ 490883 w 507348"/>
              <a:gd name="connsiteY4" fmla="*/ 401613 h 742850"/>
              <a:gd name="connsiteX5" fmla="*/ 502194 w 507348"/>
              <a:gd name="connsiteY5" fmla="*/ 438052 h 742850"/>
              <a:gd name="connsiteX6" fmla="*/ 507348 w 507348"/>
              <a:gd name="connsiteY6" fmla="*/ 489176 h 742850"/>
              <a:gd name="connsiteX7" fmla="*/ 503585 w 507348"/>
              <a:gd name="connsiteY7" fmla="*/ 526503 h 742850"/>
              <a:gd name="connsiteX8" fmla="*/ 502194 w 507348"/>
              <a:gd name="connsiteY8" fmla="*/ 540300 h 742850"/>
              <a:gd name="connsiteX9" fmla="*/ 253674 w 507348"/>
              <a:gd name="connsiteY9" fmla="*/ 742850 h 742850"/>
              <a:gd name="connsiteX10" fmla="*/ 5154 w 507348"/>
              <a:gd name="connsiteY10" fmla="*/ 540300 h 742850"/>
              <a:gd name="connsiteX11" fmla="*/ 3763 w 507348"/>
              <a:gd name="connsiteY11" fmla="*/ 526503 h 742850"/>
              <a:gd name="connsiteX12" fmla="*/ 0 w 507348"/>
              <a:gd name="connsiteY12" fmla="*/ 489176 h 742850"/>
              <a:gd name="connsiteX13" fmla="*/ 5154 w 507348"/>
              <a:gd name="connsiteY13" fmla="*/ 438052 h 742850"/>
              <a:gd name="connsiteX14" fmla="*/ 19346 w 507348"/>
              <a:gd name="connsiteY14" fmla="*/ 392332 h 742850"/>
              <a:gd name="connsiteX15" fmla="*/ 50443 w 507348"/>
              <a:gd name="connsiteY15" fmla="*/ 338717 h 742850"/>
              <a:gd name="connsiteX16" fmla="*/ 69042 w 507348"/>
              <a:gd name="connsiteY16" fmla="*/ 316175 h 742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07348" h="742850">
                <a:moveTo>
                  <a:pt x="252423" y="0"/>
                </a:moveTo>
                <a:lnTo>
                  <a:pt x="431504" y="308760"/>
                </a:lnTo>
                <a:lnTo>
                  <a:pt x="433049" y="309802"/>
                </a:lnTo>
                <a:lnTo>
                  <a:pt x="448481" y="328506"/>
                </a:lnTo>
                <a:lnTo>
                  <a:pt x="490883" y="401613"/>
                </a:lnTo>
                <a:lnTo>
                  <a:pt x="502194" y="438052"/>
                </a:lnTo>
                <a:cubicBezTo>
                  <a:pt x="505573" y="454566"/>
                  <a:pt x="507348" y="471664"/>
                  <a:pt x="507348" y="489176"/>
                </a:cubicBezTo>
                <a:lnTo>
                  <a:pt x="503585" y="526503"/>
                </a:lnTo>
                <a:lnTo>
                  <a:pt x="502194" y="540300"/>
                </a:lnTo>
                <a:cubicBezTo>
                  <a:pt x="478540" y="655895"/>
                  <a:pt x="376262" y="742850"/>
                  <a:pt x="253674" y="742850"/>
                </a:cubicBezTo>
                <a:cubicBezTo>
                  <a:pt x="131087" y="742850"/>
                  <a:pt x="28808" y="655895"/>
                  <a:pt x="5154" y="540300"/>
                </a:cubicBezTo>
                <a:lnTo>
                  <a:pt x="3763" y="526503"/>
                </a:lnTo>
                <a:lnTo>
                  <a:pt x="0" y="489176"/>
                </a:lnTo>
                <a:cubicBezTo>
                  <a:pt x="0" y="471664"/>
                  <a:pt x="1775" y="454566"/>
                  <a:pt x="5154" y="438052"/>
                </a:cubicBezTo>
                <a:lnTo>
                  <a:pt x="19346" y="392332"/>
                </a:lnTo>
                <a:lnTo>
                  <a:pt x="50443" y="338717"/>
                </a:lnTo>
                <a:lnTo>
                  <a:pt x="69042" y="31617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34" name="Rectangle 49"/>
          <p:cNvSpPr/>
          <p:nvPr/>
        </p:nvSpPr>
        <p:spPr>
          <a:xfrm>
            <a:off x="3729004" y="1989757"/>
            <a:ext cx="507127" cy="5071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j-lt"/>
            </a:endParaRPr>
          </a:p>
        </p:txBody>
      </p:sp>
      <p:sp>
        <p:nvSpPr>
          <p:cNvPr id="35" name="Freeform 22"/>
          <p:cNvSpPr>
            <a:spLocks noChangeArrowheads="1"/>
          </p:cNvSpPr>
          <p:nvPr/>
        </p:nvSpPr>
        <p:spPr bwMode="auto">
          <a:xfrm>
            <a:off x="3841393" y="2110074"/>
            <a:ext cx="276915" cy="276917"/>
          </a:xfrm>
          <a:custGeom>
            <a:avLst/>
            <a:gdLst>
              <a:gd name="T0" fmla="*/ 230 w 461"/>
              <a:gd name="T1" fmla="*/ 8 h 461"/>
              <a:gd name="T2" fmla="*/ 230 w 461"/>
              <a:gd name="T3" fmla="*/ 8 h 461"/>
              <a:gd name="T4" fmla="*/ 0 w 461"/>
              <a:gd name="T5" fmla="*/ 239 h 461"/>
              <a:gd name="T6" fmla="*/ 230 w 461"/>
              <a:gd name="T7" fmla="*/ 460 h 461"/>
              <a:gd name="T8" fmla="*/ 460 w 461"/>
              <a:gd name="T9" fmla="*/ 230 h 461"/>
              <a:gd name="T10" fmla="*/ 230 w 461"/>
              <a:gd name="T11" fmla="*/ 8 h 461"/>
              <a:gd name="T12" fmla="*/ 230 w 461"/>
              <a:gd name="T13" fmla="*/ 35 h 461"/>
              <a:gd name="T14" fmla="*/ 230 w 461"/>
              <a:gd name="T15" fmla="*/ 35 h 461"/>
              <a:gd name="T16" fmla="*/ 319 w 461"/>
              <a:gd name="T17" fmla="*/ 53 h 461"/>
              <a:gd name="T18" fmla="*/ 291 w 461"/>
              <a:gd name="T19" fmla="*/ 106 h 461"/>
              <a:gd name="T20" fmla="*/ 230 w 461"/>
              <a:gd name="T21" fmla="*/ 97 h 461"/>
              <a:gd name="T22" fmla="*/ 168 w 461"/>
              <a:gd name="T23" fmla="*/ 106 h 461"/>
              <a:gd name="T24" fmla="*/ 141 w 461"/>
              <a:gd name="T25" fmla="*/ 53 h 461"/>
              <a:gd name="T26" fmla="*/ 230 w 461"/>
              <a:gd name="T27" fmla="*/ 35 h 461"/>
              <a:gd name="T28" fmla="*/ 106 w 461"/>
              <a:gd name="T29" fmla="*/ 292 h 461"/>
              <a:gd name="T30" fmla="*/ 106 w 461"/>
              <a:gd name="T31" fmla="*/ 292 h 461"/>
              <a:gd name="T32" fmla="*/ 53 w 461"/>
              <a:gd name="T33" fmla="*/ 327 h 461"/>
              <a:gd name="T34" fmla="*/ 35 w 461"/>
              <a:gd name="T35" fmla="*/ 239 h 461"/>
              <a:gd name="T36" fmla="*/ 53 w 461"/>
              <a:gd name="T37" fmla="*/ 141 h 461"/>
              <a:gd name="T38" fmla="*/ 106 w 461"/>
              <a:gd name="T39" fmla="*/ 167 h 461"/>
              <a:gd name="T40" fmla="*/ 88 w 461"/>
              <a:gd name="T41" fmla="*/ 230 h 461"/>
              <a:gd name="T42" fmla="*/ 106 w 461"/>
              <a:gd name="T43" fmla="*/ 292 h 461"/>
              <a:gd name="T44" fmla="*/ 230 w 461"/>
              <a:gd name="T45" fmla="*/ 433 h 461"/>
              <a:gd name="T46" fmla="*/ 230 w 461"/>
              <a:gd name="T47" fmla="*/ 433 h 461"/>
              <a:gd name="T48" fmla="*/ 141 w 461"/>
              <a:gd name="T49" fmla="*/ 407 h 461"/>
              <a:gd name="T50" fmla="*/ 168 w 461"/>
              <a:gd name="T51" fmla="*/ 354 h 461"/>
              <a:gd name="T52" fmla="*/ 230 w 461"/>
              <a:gd name="T53" fmla="*/ 372 h 461"/>
              <a:gd name="T54" fmla="*/ 291 w 461"/>
              <a:gd name="T55" fmla="*/ 354 h 461"/>
              <a:gd name="T56" fmla="*/ 319 w 461"/>
              <a:gd name="T57" fmla="*/ 407 h 461"/>
              <a:gd name="T58" fmla="*/ 230 w 461"/>
              <a:gd name="T59" fmla="*/ 433 h 461"/>
              <a:gd name="T60" fmla="*/ 230 w 461"/>
              <a:gd name="T61" fmla="*/ 345 h 461"/>
              <a:gd name="T62" fmla="*/ 230 w 461"/>
              <a:gd name="T63" fmla="*/ 345 h 461"/>
              <a:gd name="T64" fmla="*/ 124 w 461"/>
              <a:gd name="T65" fmla="*/ 230 h 461"/>
              <a:gd name="T66" fmla="*/ 230 w 461"/>
              <a:gd name="T67" fmla="*/ 123 h 461"/>
              <a:gd name="T68" fmla="*/ 336 w 461"/>
              <a:gd name="T69" fmla="*/ 230 h 461"/>
              <a:gd name="T70" fmla="*/ 230 w 461"/>
              <a:gd name="T71" fmla="*/ 345 h 461"/>
              <a:gd name="T72" fmla="*/ 354 w 461"/>
              <a:gd name="T73" fmla="*/ 292 h 461"/>
              <a:gd name="T74" fmla="*/ 354 w 461"/>
              <a:gd name="T75" fmla="*/ 292 h 461"/>
              <a:gd name="T76" fmla="*/ 372 w 461"/>
              <a:gd name="T77" fmla="*/ 230 h 461"/>
              <a:gd name="T78" fmla="*/ 354 w 461"/>
              <a:gd name="T79" fmla="*/ 167 h 461"/>
              <a:gd name="T80" fmla="*/ 407 w 461"/>
              <a:gd name="T81" fmla="*/ 141 h 461"/>
              <a:gd name="T82" fmla="*/ 425 w 461"/>
              <a:gd name="T83" fmla="*/ 230 h 461"/>
              <a:gd name="T84" fmla="*/ 407 w 461"/>
              <a:gd name="T85" fmla="*/ 327 h 461"/>
              <a:gd name="T86" fmla="*/ 354 w 461"/>
              <a:gd name="T87" fmla="*/ 292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61" h="461">
                <a:moveTo>
                  <a:pt x="230" y="8"/>
                </a:moveTo>
                <a:lnTo>
                  <a:pt x="230" y="8"/>
                </a:lnTo>
                <a:cubicBezTo>
                  <a:pt x="97" y="8"/>
                  <a:pt x="0" y="106"/>
                  <a:pt x="0" y="239"/>
                </a:cubicBezTo>
                <a:cubicBezTo>
                  <a:pt x="0" y="363"/>
                  <a:pt x="106" y="460"/>
                  <a:pt x="230" y="460"/>
                </a:cubicBezTo>
                <a:cubicBezTo>
                  <a:pt x="363" y="460"/>
                  <a:pt x="460" y="354"/>
                  <a:pt x="460" y="230"/>
                </a:cubicBezTo>
                <a:cubicBezTo>
                  <a:pt x="460" y="106"/>
                  <a:pt x="354" y="0"/>
                  <a:pt x="230" y="8"/>
                </a:cubicBezTo>
                <a:close/>
                <a:moveTo>
                  <a:pt x="230" y="35"/>
                </a:moveTo>
                <a:lnTo>
                  <a:pt x="230" y="35"/>
                </a:lnTo>
                <a:cubicBezTo>
                  <a:pt x="256" y="35"/>
                  <a:pt x="291" y="44"/>
                  <a:pt x="319" y="53"/>
                </a:cubicBezTo>
                <a:cubicBezTo>
                  <a:pt x="291" y="106"/>
                  <a:pt x="291" y="106"/>
                  <a:pt x="291" y="106"/>
                </a:cubicBezTo>
                <a:cubicBezTo>
                  <a:pt x="275" y="97"/>
                  <a:pt x="247" y="97"/>
                  <a:pt x="230" y="97"/>
                </a:cubicBezTo>
                <a:cubicBezTo>
                  <a:pt x="203" y="97"/>
                  <a:pt x="185" y="97"/>
                  <a:pt x="168" y="106"/>
                </a:cubicBezTo>
                <a:cubicBezTo>
                  <a:pt x="141" y="53"/>
                  <a:pt x="141" y="53"/>
                  <a:pt x="141" y="53"/>
                </a:cubicBezTo>
                <a:cubicBezTo>
                  <a:pt x="168" y="44"/>
                  <a:pt x="194" y="35"/>
                  <a:pt x="230" y="35"/>
                </a:cubicBezTo>
                <a:close/>
                <a:moveTo>
                  <a:pt x="106" y="292"/>
                </a:moveTo>
                <a:lnTo>
                  <a:pt x="106" y="292"/>
                </a:lnTo>
                <a:cubicBezTo>
                  <a:pt x="53" y="327"/>
                  <a:pt x="53" y="327"/>
                  <a:pt x="53" y="327"/>
                </a:cubicBezTo>
                <a:cubicBezTo>
                  <a:pt x="35" y="301"/>
                  <a:pt x="35" y="265"/>
                  <a:pt x="35" y="239"/>
                </a:cubicBezTo>
                <a:cubicBezTo>
                  <a:pt x="26" y="204"/>
                  <a:pt x="35" y="167"/>
                  <a:pt x="53" y="141"/>
                </a:cubicBezTo>
                <a:cubicBezTo>
                  <a:pt x="106" y="167"/>
                  <a:pt x="106" y="167"/>
                  <a:pt x="106" y="167"/>
                </a:cubicBezTo>
                <a:cubicBezTo>
                  <a:pt x="97" y="185"/>
                  <a:pt x="88" y="212"/>
                  <a:pt x="88" y="230"/>
                </a:cubicBezTo>
                <a:cubicBezTo>
                  <a:pt x="88" y="257"/>
                  <a:pt x="97" y="274"/>
                  <a:pt x="106" y="292"/>
                </a:cubicBezTo>
                <a:close/>
                <a:moveTo>
                  <a:pt x="230" y="433"/>
                </a:moveTo>
                <a:lnTo>
                  <a:pt x="230" y="433"/>
                </a:lnTo>
                <a:cubicBezTo>
                  <a:pt x="194" y="433"/>
                  <a:pt x="168" y="425"/>
                  <a:pt x="141" y="407"/>
                </a:cubicBezTo>
                <a:cubicBezTo>
                  <a:pt x="168" y="354"/>
                  <a:pt x="168" y="354"/>
                  <a:pt x="168" y="354"/>
                </a:cubicBezTo>
                <a:cubicBezTo>
                  <a:pt x="185" y="363"/>
                  <a:pt x="203" y="372"/>
                  <a:pt x="230" y="372"/>
                </a:cubicBezTo>
                <a:cubicBezTo>
                  <a:pt x="247" y="372"/>
                  <a:pt x="275" y="363"/>
                  <a:pt x="291" y="354"/>
                </a:cubicBezTo>
                <a:cubicBezTo>
                  <a:pt x="319" y="407"/>
                  <a:pt x="319" y="407"/>
                  <a:pt x="319" y="407"/>
                </a:cubicBezTo>
                <a:cubicBezTo>
                  <a:pt x="291" y="425"/>
                  <a:pt x="266" y="433"/>
                  <a:pt x="230" y="433"/>
                </a:cubicBezTo>
                <a:close/>
                <a:moveTo>
                  <a:pt x="230" y="345"/>
                </a:moveTo>
                <a:lnTo>
                  <a:pt x="230" y="345"/>
                </a:lnTo>
                <a:cubicBezTo>
                  <a:pt x="168" y="345"/>
                  <a:pt x="124" y="292"/>
                  <a:pt x="124" y="230"/>
                </a:cubicBezTo>
                <a:cubicBezTo>
                  <a:pt x="124" y="167"/>
                  <a:pt x="168" y="123"/>
                  <a:pt x="230" y="123"/>
                </a:cubicBezTo>
                <a:cubicBezTo>
                  <a:pt x="291" y="123"/>
                  <a:pt x="336" y="167"/>
                  <a:pt x="336" y="230"/>
                </a:cubicBezTo>
                <a:cubicBezTo>
                  <a:pt x="336" y="292"/>
                  <a:pt x="291" y="345"/>
                  <a:pt x="230" y="345"/>
                </a:cubicBezTo>
                <a:close/>
                <a:moveTo>
                  <a:pt x="354" y="292"/>
                </a:moveTo>
                <a:lnTo>
                  <a:pt x="354" y="292"/>
                </a:lnTo>
                <a:cubicBezTo>
                  <a:pt x="363" y="274"/>
                  <a:pt x="372" y="257"/>
                  <a:pt x="372" y="230"/>
                </a:cubicBezTo>
                <a:cubicBezTo>
                  <a:pt x="372" y="212"/>
                  <a:pt x="363" y="185"/>
                  <a:pt x="354" y="167"/>
                </a:cubicBezTo>
                <a:cubicBezTo>
                  <a:pt x="407" y="141"/>
                  <a:pt x="407" y="141"/>
                  <a:pt x="407" y="141"/>
                </a:cubicBezTo>
                <a:cubicBezTo>
                  <a:pt x="416" y="167"/>
                  <a:pt x="425" y="195"/>
                  <a:pt x="425" y="230"/>
                </a:cubicBezTo>
                <a:cubicBezTo>
                  <a:pt x="425" y="265"/>
                  <a:pt x="416" y="292"/>
                  <a:pt x="407" y="327"/>
                </a:cubicBezTo>
                <a:lnTo>
                  <a:pt x="354" y="292"/>
                </a:lnTo>
                <a:close/>
              </a:path>
            </a:pathLst>
          </a:custGeom>
          <a:solidFill>
            <a:srgbClr val="0C1D31"/>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solidFill>
                <a:schemeClr val="bg1"/>
              </a:solidFill>
            </a:endParaRPr>
          </a:p>
        </p:txBody>
      </p:sp>
      <p:sp>
        <p:nvSpPr>
          <p:cNvPr id="36" name="Rectangle 54"/>
          <p:cNvSpPr/>
          <p:nvPr/>
        </p:nvSpPr>
        <p:spPr>
          <a:xfrm>
            <a:off x="7902034" y="1983857"/>
            <a:ext cx="507127" cy="5071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j-lt"/>
            </a:endParaRPr>
          </a:p>
        </p:txBody>
      </p:sp>
      <p:sp>
        <p:nvSpPr>
          <p:cNvPr id="37" name="Freeform 104"/>
          <p:cNvSpPr>
            <a:spLocks noChangeArrowheads="1"/>
          </p:cNvSpPr>
          <p:nvPr/>
        </p:nvSpPr>
        <p:spPr bwMode="auto">
          <a:xfrm>
            <a:off x="8006589" y="2134606"/>
            <a:ext cx="298016" cy="200435"/>
          </a:xfrm>
          <a:custGeom>
            <a:avLst/>
            <a:gdLst>
              <a:gd name="T0" fmla="*/ 203 w 497"/>
              <a:gd name="T1" fmla="*/ 257 h 337"/>
              <a:gd name="T2" fmla="*/ 203 w 497"/>
              <a:gd name="T3" fmla="*/ 257 h 337"/>
              <a:gd name="T4" fmla="*/ 221 w 497"/>
              <a:gd name="T5" fmla="*/ 327 h 337"/>
              <a:gd name="T6" fmla="*/ 283 w 497"/>
              <a:gd name="T7" fmla="*/ 310 h 337"/>
              <a:gd name="T8" fmla="*/ 398 w 497"/>
              <a:gd name="T9" fmla="*/ 9 h 337"/>
              <a:gd name="T10" fmla="*/ 203 w 497"/>
              <a:gd name="T11" fmla="*/ 257 h 337"/>
              <a:gd name="T12" fmla="*/ 248 w 497"/>
              <a:gd name="T13" fmla="*/ 71 h 337"/>
              <a:gd name="T14" fmla="*/ 248 w 497"/>
              <a:gd name="T15" fmla="*/ 71 h 337"/>
              <a:gd name="T16" fmla="*/ 274 w 497"/>
              <a:gd name="T17" fmla="*/ 71 h 337"/>
              <a:gd name="T18" fmla="*/ 310 w 497"/>
              <a:gd name="T19" fmla="*/ 26 h 337"/>
              <a:gd name="T20" fmla="*/ 248 w 497"/>
              <a:gd name="T21" fmla="*/ 17 h 337"/>
              <a:gd name="T22" fmla="*/ 0 w 497"/>
              <a:gd name="T23" fmla="*/ 283 h 337"/>
              <a:gd name="T24" fmla="*/ 0 w 497"/>
              <a:gd name="T25" fmla="*/ 310 h 337"/>
              <a:gd name="T26" fmla="*/ 26 w 497"/>
              <a:gd name="T27" fmla="*/ 336 h 337"/>
              <a:gd name="T28" fmla="*/ 53 w 497"/>
              <a:gd name="T29" fmla="*/ 310 h 337"/>
              <a:gd name="T30" fmla="*/ 53 w 497"/>
              <a:gd name="T31" fmla="*/ 283 h 337"/>
              <a:gd name="T32" fmla="*/ 248 w 497"/>
              <a:gd name="T33" fmla="*/ 71 h 337"/>
              <a:gd name="T34" fmla="*/ 425 w 497"/>
              <a:gd name="T35" fmla="*/ 98 h 337"/>
              <a:gd name="T36" fmla="*/ 425 w 497"/>
              <a:gd name="T37" fmla="*/ 98 h 337"/>
              <a:gd name="T38" fmla="*/ 407 w 497"/>
              <a:gd name="T39" fmla="*/ 151 h 337"/>
              <a:gd name="T40" fmla="*/ 442 w 497"/>
              <a:gd name="T41" fmla="*/ 283 h 337"/>
              <a:gd name="T42" fmla="*/ 442 w 497"/>
              <a:gd name="T43" fmla="*/ 310 h 337"/>
              <a:gd name="T44" fmla="*/ 469 w 497"/>
              <a:gd name="T45" fmla="*/ 336 h 337"/>
              <a:gd name="T46" fmla="*/ 469 w 497"/>
              <a:gd name="T47" fmla="*/ 336 h 337"/>
              <a:gd name="T48" fmla="*/ 496 w 497"/>
              <a:gd name="T49" fmla="*/ 310 h 337"/>
              <a:gd name="T50" fmla="*/ 496 w 497"/>
              <a:gd name="T51" fmla="*/ 283 h 337"/>
              <a:gd name="T52" fmla="*/ 425 w 497"/>
              <a:gd name="T53" fmla="*/ 98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97" h="337">
                <a:moveTo>
                  <a:pt x="203" y="257"/>
                </a:moveTo>
                <a:lnTo>
                  <a:pt x="203" y="257"/>
                </a:lnTo>
                <a:cubicBezTo>
                  <a:pt x="186" y="283"/>
                  <a:pt x="194" y="310"/>
                  <a:pt x="221" y="327"/>
                </a:cubicBezTo>
                <a:cubicBezTo>
                  <a:pt x="239" y="336"/>
                  <a:pt x="266" y="336"/>
                  <a:pt x="283" y="310"/>
                </a:cubicBezTo>
                <a:cubicBezTo>
                  <a:pt x="301" y="274"/>
                  <a:pt x="407" y="9"/>
                  <a:pt x="398" y="9"/>
                </a:cubicBezTo>
                <a:cubicBezTo>
                  <a:pt x="389" y="0"/>
                  <a:pt x="221" y="230"/>
                  <a:pt x="203" y="257"/>
                </a:cubicBezTo>
                <a:close/>
                <a:moveTo>
                  <a:pt x="248" y="71"/>
                </a:moveTo>
                <a:lnTo>
                  <a:pt x="248" y="71"/>
                </a:lnTo>
                <a:cubicBezTo>
                  <a:pt x="257" y="71"/>
                  <a:pt x="266" y="71"/>
                  <a:pt x="274" y="71"/>
                </a:cubicBezTo>
                <a:cubicBezTo>
                  <a:pt x="292" y="53"/>
                  <a:pt x="301" y="44"/>
                  <a:pt x="310" y="26"/>
                </a:cubicBezTo>
                <a:cubicBezTo>
                  <a:pt x="292" y="17"/>
                  <a:pt x="274" y="17"/>
                  <a:pt x="248" y="17"/>
                </a:cubicBezTo>
                <a:cubicBezTo>
                  <a:pt x="106" y="17"/>
                  <a:pt x="0" y="133"/>
                  <a:pt x="0" y="283"/>
                </a:cubicBezTo>
                <a:cubicBezTo>
                  <a:pt x="0" y="292"/>
                  <a:pt x="0" y="301"/>
                  <a:pt x="0" y="310"/>
                </a:cubicBezTo>
                <a:cubicBezTo>
                  <a:pt x="0" y="327"/>
                  <a:pt x="17" y="336"/>
                  <a:pt x="26" y="336"/>
                </a:cubicBezTo>
                <a:cubicBezTo>
                  <a:pt x="44" y="336"/>
                  <a:pt x="53" y="319"/>
                  <a:pt x="53" y="310"/>
                </a:cubicBezTo>
                <a:cubicBezTo>
                  <a:pt x="53" y="301"/>
                  <a:pt x="53" y="292"/>
                  <a:pt x="53" y="283"/>
                </a:cubicBezTo>
                <a:cubicBezTo>
                  <a:pt x="53" y="160"/>
                  <a:pt x="132" y="71"/>
                  <a:pt x="248" y="71"/>
                </a:cubicBezTo>
                <a:close/>
                <a:moveTo>
                  <a:pt x="425" y="98"/>
                </a:moveTo>
                <a:lnTo>
                  <a:pt x="425" y="98"/>
                </a:lnTo>
                <a:cubicBezTo>
                  <a:pt x="416" y="115"/>
                  <a:pt x="416" y="133"/>
                  <a:pt x="407" y="151"/>
                </a:cubicBezTo>
                <a:cubicBezTo>
                  <a:pt x="433" y="186"/>
                  <a:pt x="442" y="239"/>
                  <a:pt x="442" y="283"/>
                </a:cubicBezTo>
                <a:cubicBezTo>
                  <a:pt x="442" y="292"/>
                  <a:pt x="442" y="301"/>
                  <a:pt x="442" y="310"/>
                </a:cubicBezTo>
                <a:cubicBezTo>
                  <a:pt x="442" y="319"/>
                  <a:pt x="451" y="336"/>
                  <a:pt x="469" y="336"/>
                </a:cubicBezTo>
                <a:lnTo>
                  <a:pt x="469" y="336"/>
                </a:lnTo>
                <a:cubicBezTo>
                  <a:pt x="478" y="336"/>
                  <a:pt x="496" y="327"/>
                  <a:pt x="496" y="310"/>
                </a:cubicBezTo>
                <a:cubicBezTo>
                  <a:pt x="496" y="301"/>
                  <a:pt x="496" y="292"/>
                  <a:pt x="496" y="283"/>
                </a:cubicBezTo>
                <a:cubicBezTo>
                  <a:pt x="496" y="213"/>
                  <a:pt x="469" y="151"/>
                  <a:pt x="425" y="98"/>
                </a:cubicBezTo>
                <a:close/>
              </a:path>
            </a:pathLst>
          </a:custGeom>
          <a:solidFill>
            <a:srgbClr val="0C1D31"/>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solidFill>
                <a:schemeClr val="bg1"/>
              </a:solidFill>
            </a:endParaRPr>
          </a:p>
        </p:txBody>
      </p:sp>
      <p:sp>
        <p:nvSpPr>
          <p:cNvPr id="38" name="Rectangle 59"/>
          <p:cNvSpPr/>
          <p:nvPr/>
        </p:nvSpPr>
        <p:spPr>
          <a:xfrm>
            <a:off x="3722899" y="4704032"/>
            <a:ext cx="507127" cy="5071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j-lt"/>
            </a:endParaRPr>
          </a:p>
        </p:txBody>
      </p:sp>
      <p:sp>
        <p:nvSpPr>
          <p:cNvPr id="39" name="Freeform 155"/>
          <p:cNvSpPr>
            <a:spLocks noChangeArrowheads="1"/>
          </p:cNvSpPr>
          <p:nvPr/>
        </p:nvSpPr>
        <p:spPr bwMode="auto">
          <a:xfrm>
            <a:off x="3834494" y="4826412"/>
            <a:ext cx="276917" cy="298014"/>
          </a:xfrm>
          <a:custGeom>
            <a:avLst/>
            <a:gdLst>
              <a:gd name="T0" fmla="*/ 79 w 461"/>
              <a:gd name="T1" fmla="*/ 9 h 497"/>
              <a:gd name="T2" fmla="*/ 79 w 461"/>
              <a:gd name="T3" fmla="*/ 9 h 497"/>
              <a:gd name="T4" fmla="*/ 71 w 461"/>
              <a:gd name="T5" fmla="*/ 9 h 497"/>
              <a:gd name="T6" fmla="*/ 0 w 461"/>
              <a:gd name="T7" fmla="*/ 195 h 497"/>
              <a:gd name="T8" fmla="*/ 79 w 461"/>
              <a:gd name="T9" fmla="*/ 274 h 497"/>
              <a:gd name="T10" fmla="*/ 159 w 461"/>
              <a:gd name="T11" fmla="*/ 195 h 497"/>
              <a:gd name="T12" fmla="*/ 79 w 461"/>
              <a:gd name="T13" fmla="*/ 9 h 497"/>
              <a:gd name="T14" fmla="*/ 390 w 461"/>
              <a:gd name="T15" fmla="*/ 9 h 497"/>
              <a:gd name="T16" fmla="*/ 390 w 461"/>
              <a:gd name="T17" fmla="*/ 9 h 497"/>
              <a:gd name="T18" fmla="*/ 381 w 461"/>
              <a:gd name="T19" fmla="*/ 9 h 497"/>
              <a:gd name="T20" fmla="*/ 301 w 461"/>
              <a:gd name="T21" fmla="*/ 195 h 497"/>
              <a:gd name="T22" fmla="*/ 381 w 461"/>
              <a:gd name="T23" fmla="*/ 274 h 497"/>
              <a:gd name="T24" fmla="*/ 460 w 461"/>
              <a:gd name="T25" fmla="*/ 195 h 497"/>
              <a:gd name="T26" fmla="*/ 390 w 461"/>
              <a:gd name="T27" fmla="*/ 9 h 497"/>
              <a:gd name="T28" fmla="*/ 230 w 461"/>
              <a:gd name="T29" fmla="*/ 221 h 497"/>
              <a:gd name="T30" fmla="*/ 230 w 461"/>
              <a:gd name="T31" fmla="*/ 221 h 497"/>
              <a:gd name="T32" fmla="*/ 150 w 461"/>
              <a:gd name="T33" fmla="*/ 417 h 497"/>
              <a:gd name="T34" fmla="*/ 230 w 461"/>
              <a:gd name="T35" fmla="*/ 496 h 497"/>
              <a:gd name="T36" fmla="*/ 310 w 461"/>
              <a:gd name="T37" fmla="*/ 417 h 497"/>
              <a:gd name="T38" fmla="*/ 230 w 461"/>
              <a:gd name="T39" fmla="*/ 221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61" h="497">
                <a:moveTo>
                  <a:pt x="79" y="9"/>
                </a:moveTo>
                <a:lnTo>
                  <a:pt x="79" y="9"/>
                </a:lnTo>
                <a:cubicBezTo>
                  <a:pt x="79" y="0"/>
                  <a:pt x="71" y="0"/>
                  <a:pt x="71" y="9"/>
                </a:cubicBezTo>
                <a:cubicBezTo>
                  <a:pt x="62" y="107"/>
                  <a:pt x="0" y="124"/>
                  <a:pt x="0" y="195"/>
                </a:cubicBezTo>
                <a:cubicBezTo>
                  <a:pt x="0" y="239"/>
                  <a:pt x="35" y="274"/>
                  <a:pt x="79" y="274"/>
                </a:cubicBezTo>
                <a:cubicBezTo>
                  <a:pt x="124" y="274"/>
                  <a:pt x="159" y="239"/>
                  <a:pt x="159" y="195"/>
                </a:cubicBezTo>
                <a:cubicBezTo>
                  <a:pt x="159" y="124"/>
                  <a:pt x="88" y="107"/>
                  <a:pt x="79" y="9"/>
                </a:cubicBezTo>
                <a:close/>
                <a:moveTo>
                  <a:pt x="390" y="9"/>
                </a:moveTo>
                <a:lnTo>
                  <a:pt x="390" y="9"/>
                </a:lnTo>
                <a:cubicBezTo>
                  <a:pt x="390" y="0"/>
                  <a:pt x="381" y="0"/>
                  <a:pt x="381" y="9"/>
                </a:cubicBezTo>
                <a:cubicBezTo>
                  <a:pt x="363" y="107"/>
                  <a:pt x="301" y="124"/>
                  <a:pt x="301" y="195"/>
                </a:cubicBezTo>
                <a:cubicBezTo>
                  <a:pt x="301" y="239"/>
                  <a:pt x="336" y="274"/>
                  <a:pt x="381" y="274"/>
                </a:cubicBezTo>
                <a:cubicBezTo>
                  <a:pt x="425" y="274"/>
                  <a:pt x="460" y="239"/>
                  <a:pt x="460" y="195"/>
                </a:cubicBezTo>
                <a:cubicBezTo>
                  <a:pt x="460" y="124"/>
                  <a:pt x="398" y="107"/>
                  <a:pt x="390" y="9"/>
                </a:cubicBezTo>
                <a:close/>
                <a:moveTo>
                  <a:pt x="230" y="221"/>
                </a:moveTo>
                <a:lnTo>
                  <a:pt x="230" y="221"/>
                </a:lnTo>
                <a:cubicBezTo>
                  <a:pt x="212" y="328"/>
                  <a:pt x="150" y="345"/>
                  <a:pt x="150" y="417"/>
                </a:cubicBezTo>
                <a:cubicBezTo>
                  <a:pt x="150" y="461"/>
                  <a:pt x="185" y="496"/>
                  <a:pt x="230" y="496"/>
                </a:cubicBezTo>
                <a:cubicBezTo>
                  <a:pt x="275" y="496"/>
                  <a:pt x="310" y="461"/>
                  <a:pt x="310" y="417"/>
                </a:cubicBezTo>
                <a:cubicBezTo>
                  <a:pt x="310" y="345"/>
                  <a:pt x="247" y="328"/>
                  <a:pt x="230" y="221"/>
                </a:cubicBezTo>
                <a:close/>
              </a:path>
            </a:pathLst>
          </a:custGeom>
          <a:solidFill>
            <a:srgbClr val="0C1D31"/>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solidFill>
                <a:schemeClr val="bg1"/>
              </a:solidFill>
            </a:endParaRPr>
          </a:p>
        </p:txBody>
      </p:sp>
      <p:sp>
        <p:nvSpPr>
          <p:cNvPr id="40" name="Rectangle 64"/>
          <p:cNvSpPr/>
          <p:nvPr/>
        </p:nvSpPr>
        <p:spPr>
          <a:xfrm>
            <a:off x="7902034" y="4704032"/>
            <a:ext cx="507127" cy="5071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j-lt"/>
            </a:endParaRPr>
          </a:p>
        </p:txBody>
      </p:sp>
      <p:sp>
        <p:nvSpPr>
          <p:cNvPr id="41" name="Freeform 166"/>
          <p:cNvSpPr>
            <a:spLocks noChangeArrowheads="1"/>
          </p:cNvSpPr>
          <p:nvPr/>
        </p:nvSpPr>
        <p:spPr bwMode="auto">
          <a:xfrm>
            <a:off x="8044103" y="4815581"/>
            <a:ext cx="232082" cy="266366"/>
          </a:xfrm>
          <a:custGeom>
            <a:avLst/>
            <a:gdLst>
              <a:gd name="T0" fmla="*/ 371 w 390"/>
              <a:gd name="T1" fmla="*/ 0 h 445"/>
              <a:gd name="T2" fmla="*/ 371 w 390"/>
              <a:gd name="T3" fmla="*/ 0 h 445"/>
              <a:gd name="T4" fmla="*/ 310 w 390"/>
              <a:gd name="T5" fmla="*/ 0 h 445"/>
              <a:gd name="T6" fmla="*/ 292 w 390"/>
              <a:gd name="T7" fmla="*/ 28 h 445"/>
              <a:gd name="T8" fmla="*/ 292 w 390"/>
              <a:gd name="T9" fmla="*/ 444 h 445"/>
              <a:gd name="T10" fmla="*/ 389 w 390"/>
              <a:gd name="T11" fmla="*/ 444 h 445"/>
              <a:gd name="T12" fmla="*/ 389 w 390"/>
              <a:gd name="T13" fmla="*/ 28 h 445"/>
              <a:gd name="T14" fmla="*/ 371 w 390"/>
              <a:gd name="T15" fmla="*/ 0 h 445"/>
              <a:gd name="T16" fmla="*/ 221 w 390"/>
              <a:gd name="T17" fmla="*/ 151 h 445"/>
              <a:gd name="T18" fmla="*/ 221 w 390"/>
              <a:gd name="T19" fmla="*/ 151 h 445"/>
              <a:gd name="T20" fmla="*/ 168 w 390"/>
              <a:gd name="T21" fmla="*/ 151 h 445"/>
              <a:gd name="T22" fmla="*/ 141 w 390"/>
              <a:gd name="T23" fmla="*/ 178 h 445"/>
              <a:gd name="T24" fmla="*/ 141 w 390"/>
              <a:gd name="T25" fmla="*/ 444 h 445"/>
              <a:gd name="T26" fmla="*/ 248 w 390"/>
              <a:gd name="T27" fmla="*/ 444 h 445"/>
              <a:gd name="T28" fmla="*/ 248 w 390"/>
              <a:gd name="T29" fmla="*/ 178 h 445"/>
              <a:gd name="T30" fmla="*/ 221 w 390"/>
              <a:gd name="T31" fmla="*/ 151 h 445"/>
              <a:gd name="T32" fmla="*/ 70 w 390"/>
              <a:gd name="T33" fmla="*/ 302 h 445"/>
              <a:gd name="T34" fmla="*/ 70 w 390"/>
              <a:gd name="T35" fmla="*/ 302 h 445"/>
              <a:gd name="T36" fmla="*/ 17 w 390"/>
              <a:gd name="T37" fmla="*/ 302 h 445"/>
              <a:gd name="T38" fmla="*/ 0 w 390"/>
              <a:gd name="T39" fmla="*/ 319 h 445"/>
              <a:gd name="T40" fmla="*/ 0 w 390"/>
              <a:gd name="T41" fmla="*/ 444 h 445"/>
              <a:gd name="T42" fmla="*/ 97 w 390"/>
              <a:gd name="T43" fmla="*/ 444 h 445"/>
              <a:gd name="T44" fmla="*/ 97 w 390"/>
              <a:gd name="T45" fmla="*/ 319 h 445"/>
              <a:gd name="T46" fmla="*/ 70 w 390"/>
              <a:gd name="T47" fmla="*/ 302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90" h="445">
                <a:moveTo>
                  <a:pt x="371" y="0"/>
                </a:moveTo>
                <a:lnTo>
                  <a:pt x="371" y="0"/>
                </a:lnTo>
                <a:cubicBezTo>
                  <a:pt x="310" y="0"/>
                  <a:pt x="310" y="0"/>
                  <a:pt x="310" y="0"/>
                </a:cubicBezTo>
                <a:cubicBezTo>
                  <a:pt x="301" y="0"/>
                  <a:pt x="292" y="10"/>
                  <a:pt x="292" y="28"/>
                </a:cubicBezTo>
                <a:cubicBezTo>
                  <a:pt x="292" y="444"/>
                  <a:pt x="292" y="444"/>
                  <a:pt x="292" y="444"/>
                </a:cubicBezTo>
                <a:cubicBezTo>
                  <a:pt x="389" y="444"/>
                  <a:pt x="389" y="444"/>
                  <a:pt x="389" y="444"/>
                </a:cubicBezTo>
                <a:cubicBezTo>
                  <a:pt x="389" y="28"/>
                  <a:pt x="389" y="28"/>
                  <a:pt x="389" y="28"/>
                </a:cubicBezTo>
                <a:cubicBezTo>
                  <a:pt x="389" y="10"/>
                  <a:pt x="380" y="0"/>
                  <a:pt x="371" y="0"/>
                </a:cubicBezTo>
                <a:close/>
                <a:moveTo>
                  <a:pt x="221" y="151"/>
                </a:moveTo>
                <a:lnTo>
                  <a:pt x="221" y="151"/>
                </a:lnTo>
                <a:cubicBezTo>
                  <a:pt x="168" y="151"/>
                  <a:pt x="168" y="151"/>
                  <a:pt x="168" y="151"/>
                </a:cubicBezTo>
                <a:cubicBezTo>
                  <a:pt x="150" y="151"/>
                  <a:pt x="141" y="160"/>
                  <a:pt x="141" y="178"/>
                </a:cubicBezTo>
                <a:cubicBezTo>
                  <a:pt x="141" y="444"/>
                  <a:pt x="141" y="444"/>
                  <a:pt x="141" y="444"/>
                </a:cubicBezTo>
                <a:cubicBezTo>
                  <a:pt x="248" y="444"/>
                  <a:pt x="248" y="444"/>
                  <a:pt x="248" y="444"/>
                </a:cubicBezTo>
                <a:cubicBezTo>
                  <a:pt x="248" y="178"/>
                  <a:pt x="248" y="178"/>
                  <a:pt x="248" y="178"/>
                </a:cubicBezTo>
                <a:cubicBezTo>
                  <a:pt x="248" y="160"/>
                  <a:pt x="230" y="151"/>
                  <a:pt x="221" y="151"/>
                </a:cubicBezTo>
                <a:close/>
                <a:moveTo>
                  <a:pt x="70" y="302"/>
                </a:moveTo>
                <a:lnTo>
                  <a:pt x="70" y="302"/>
                </a:lnTo>
                <a:cubicBezTo>
                  <a:pt x="17" y="302"/>
                  <a:pt x="17" y="302"/>
                  <a:pt x="17" y="302"/>
                </a:cubicBezTo>
                <a:cubicBezTo>
                  <a:pt x="0" y="302"/>
                  <a:pt x="0" y="310"/>
                  <a:pt x="0" y="319"/>
                </a:cubicBezTo>
                <a:cubicBezTo>
                  <a:pt x="0" y="444"/>
                  <a:pt x="0" y="444"/>
                  <a:pt x="0" y="444"/>
                </a:cubicBezTo>
                <a:cubicBezTo>
                  <a:pt x="97" y="444"/>
                  <a:pt x="97" y="444"/>
                  <a:pt x="97" y="444"/>
                </a:cubicBezTo>
                <a:cubicBezTo>
                  <a:pt x="97" y="319"/>
                  <a:pt x="97" y="319"/>
                  <a:pt x="97" y="319"/>
                </a:cubicBezTo>
                <a:cubicBezTo>
                  <a:pt x="97" y="310"/>
                  <a:pt x="88" y="302"/>
                  <a:pt x="70" y="302"/>
                </a:cubicBezTo>
                <a:close/>
              </a:path>
            </a:pathLst>
          </a:custGeom>
          <a:solidFill>
            <a:srgbClr val="0C1D31"/>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solidFill>
                <a:schemeClr val="bg1"/>
              </a:solidFill>
            </a:endParaRPr>
          </a:p>
        </p:txBody>
      </p:sp>
      <p:grpSp>
        <p:nvGrpSpPr>
          <p:cNvPr id="42" name="Group 4"/>
          <p:cNvGrpSpPr/>
          <p:nvPr/>
        </p:nvGrpSpPr>
        <p:grpSpPr>
          <a:xfrm>
            <a:off x="4085115" y="1734797"/>
            <a:ext cx="4021769" cy="4114800"/>
            <a:chOff x="4085115" y="1734797"/>
            <a:chExt cx="4021769" cy="4114800"/>
          </a:xfrm>
        </p:grpSpPr>
        <p:sp>
          <p:nvSpPr>
            <p:cNvPr id="43" name="任意多边形 7"/>
            <p:cNvSpPr/>
            <p:nvPr/>
          </p:nvSpPr>
          <p:spPr>
            <a:xfrm>
              <a:off x="4675331" y="2382479"/>
              <a:ext cx="1435350" cy="1426869"/>
            </a:xfrm>
            <a:custGeom>
              <a:avLst/>
              <a:gdLst>
                <a:gd name="connsiteX0" fmla="*/ 2005276 w 2011372"/>
                <a:gd name="connsiteY0" fmla="*/ 0 h 1999488"/>
                <a:gd name="connsiteX1" fmla="*/ 2011372 w 2011372"/>
                <a:gd name="connsiteY1" fmla="*/ 308 h 1999488"/>
                <a:gd name="connsiteX2" fmla="*/ 2011372 w 2011372"/>
                <a:gd name="connsiteY2" fmla="*/ 1999488 h 1999488"/>
                <a:gd name="connsiteX3" fmla="*/ 0 w 2011372"/>
                <a:gd name="connsiteY3" fmla="*/ 1999488 h 1999488"/>
                <a:gd name="connsiteX4" fmla="*/ 10047 w 2011372"/>
                <a:gd name="connsiteY4" fmla="*/ 1800525 h 1999488"/>
                <a:gd name="connsiteX5" fmla="*/ 2005276 w 2011372"/>
                <a:gd name="connsiteY5" fmla="*/ 0 h 1999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11372" h="1999488">
                  <a:moveTo>
                    <a:pt x="2005276" y="0"/>
                  </a:moveTo>
                  <a:lnTo>
                    <a:pt x="2011372" y="308"/>
                  </a:lnTo>
                  <a:lnTo>
                    <a:pt x="2011372" y="1999488"/>
                  </a:lnTo>
                  <a:lnTo>
                    <a:pt x="0" y="1999488"/>
                  </a:lnTo>
                  <a:lnTo>
                    <a:pt x="10047" y="1800525"/>
                  </a:lnTo>
                  <a:cubicBezTo>
                    <a:pt x="112753" y="789197"/>
                    <a:pt x="966852" y="0"/>
                    <a:pt x="2005276" y="0"/>
                  </a:cubicBezTo>
                  <a:close/>
                </a:path>
              </a:pathLst>
            </a:custGeom>
            <a:solidFill>
              <a:srgbClr val="4D91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44" name="任意多边形 8"/>
            <p:cNvSpPr/>
            <p:nvPr/>
          </p:nvSpPr>
          <p:spPr>
            <a:xfrm flipH="1">
              <a:off x="6110681" y="2382479"/>
              <a:ext cx="1435350" cy="1426869"/>
            </a:xfrm>
            <a:custGeom>
              <a:avLst/>
              <a:gdLst>
                <a:gd name="connsiteX0" fmla="*/ 2005276 w 2011372"/>
                <a:gd name="connsiteY0" fmla="*/ 0 h 1999488"/>
                <a:gd name="connsiteX1" fmla="*/ 2011372 w 2011372"/>
                <a:gd name="connsiteY1" fmla="*/ 308 h 1999488"/>
                <a:gd name="connsiteX2" fmla="*/ 2011372 w 2011372"/>
                <a:gd name="connsiteY2" fmla="*/ 1999488 h 1999488"/>
                <a:gd name="connsiteX3" fmla="*/ 0 w 2011372"/>
                <a:gd name="connsiteY3" fmla="*/ 1999488 h 1999488"/>
                <a:gd name="connsiteX4" fmla="*/ 10047 w 2011372"/>
                <a:gd name="connsiteY4" fmla="*/ 1800525 h 1999488"/>
                <a:gd name="connsiteX5" fmla="*/ 2005276 w 2011372"/>
                <a:gd name="connsiteY5" fmla="*/ 0 h 1999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11372" h="1999488">
                  <a:moveTo>
                    <a:pt x="2005276" y="0"/>
                  </a:moveTo>
                  <a:lnTo>
                    <a:pt x="2011372" y="308"/>
                  </a:lnTo>
                  <a:lnTo>
                    <a:pt x="2011372" y="1999488"/>
                  </a:lnTo>
                  <a:lnTo>
                    <a:pt x="0" y="1999488"/>
                  </a:lnTo>
                  <a:lnTo>
                    <a:pt x="10047" y="1800525"/>
                  </a:lnTo>
                  <a:cubicBezTo>
                    <a:pt x="112753" y="789197"/>
                    <a:pt x="966852" y="0"/>
                    <a:pt x="2005276" y="0"/>
                  </a:cubicBezTo>
                  <a:close/>
                </a:path>
              </a:pathLst>
            </a:custGeom>
            <a:solidFill>
              <a:srgbClr val="4D91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45" name="任意多边形 9"/>
            <p:cNvSpPr/>
            <p:nvPr/>
          </p:nvSpPr>
          <p:spPr>
            <a:xfrm flipV="1">
              <a:off x="4675331" y="3809348"/>
              <a:ext cx="1435350" cy="1426869"/>
            </a:xfrm>
            <a:custGeom>
              <a:avLst/>
              <a:gdLst>
                <a:gd name="connsiteX0" fmla="*/ 2005276 w 2011372"/>
                <a:gd name="connsiteY0" fmla="*/ 0 h 1999488"/>
                <a:gd name="connsiteX1" fmla="*/ 2011372 w 2011372"/>
                <a:gd name="connsiteY1" fmla="*/ 308 h 1999488"/>
                <a:gd name="connsiteX2" fmla="*/ 2011372 w 2011372"/>
                <a:gd name="connsiteY2" fmla="*/ 1999488 h 1999488"/>
                <a:gd name="connsiteX3" fmla="*/ 0 w 2011372"/>
                <a:gd name="connsiteY3" fmla="*/ 1999488 h 1999488"/>
                <a:gd name="connsiteX4" fmla="*/ 10047 w 2011372"/>
                <a:gd name="connsiteY4" fmla="*/ 1800525 h 1999488"/>
                <a:gd name="connsiteX5" fmla="*/ 2005276 w 2011372"/>
                <a:gd name="connsiteY5" fmla="*/ 0 h 1999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11372" h="1999488">
                  <a:moveTo>
                    <a:pt x="2005276" y="0"/>
                  </a:moveTo>
                  <a:lnTo>
                    <a:pt x="2011372" y="308"/>
                  </a:lnTo>
                  <a:lnTo>
                    <a:pt x="2011372" y="1999488"/>
                  </a:lnTo>
                  <a:lnTo>
                    <a:pt x="0" y="1999488"/>
                  </a:lnTo>
                  <a:lnTo>
                    <a:pt x="10047" y="1800525"/>
                  </a:lnTo>
                  <a:cubicBezTo>
                    <a:pt x="112753" y="789197"/>
                    <a:pt x="966852" y="0"/>
                    <a:pt x="2005276" y="0"/>
                  </a:cubicBezTo>
                  <a:close/>
                </a:path>
              </a:pathLst>
            </a:custGeom>
            <a:solidFill>
              <a:srgbClr val="4D91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46" name="任意多边形 10"/>
            <p:cNvSpPr/>
            <p:nvPr/>
          </p:nvSpPr>
          <p:spPr>
            <a:xfrm flipH="1" flipV="1">
              <a:off x="6110681" y="3809348"/>
              <a:ext cx="1435350" cy="1426869"/>
            </a:xfrm>
            <a:custGeom>
              <a:avLst/>
              <a:gdLst>
                <a:gd name="connsiteX0" fmla="*/ 2005276 w 2011372"/>
                <a:gd name="connsiteY0" fmla="*/ 0 h 1999488"/>
                <a:gd name="connsiteX1" fmla="*/ 2011372 w 2011372"/>
                <a:gd name="connsiteY1" fmla="*/ 308 h 1999488"/>
                <a:gd name="connsiteX2" fmla="*/ 2011372 w 2011372"/>
                <a:gd name="connsiteY2" fmla="*/ 1999488 h 1999488"/>
                <a:gd name="connsiteX3" fmla="*/ 0 w 2011372"/>
                <a:gd name="connsiteY3" fmla="*/ 1999488 h 1999488"/>
                <a:gd name="connsiteX4" fmla="*/ 10047 w 2011372"/>
                <a:gd name="connsiteY4" fmla="*/ 1800525 h 1999488"/>
                <a:gd name="connsiteX5" fmla="*/ 2005276 w 2011372"/>
                <a:gd name="connsiteY5" fmla="*/ 0 h 1999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11372" h="1999488">
                  <a:moveTo>
                    <a:pt x="2005276" y="0"/>
                  </a:moveTo>
                  <a:lnTo>
                    <a:pt x="2011372" y="308"/>
                  </a:lnTo>
                  <a:lnTo>
                    <a:pt x="2011372" y="1999488"/>
                  </a:lnTo>
                  <a:lnTo>
                    <a:pt x="0" y="1999488"/>
                  </a:lnTo>
                  <a:lnTo>
                    <a:pt x="10047" y="1800525"/>
                  </a:lnTo>
                  <a:cubicBezTo>
                    <a:pt x="112753" y="789197"/>
                    <a:pt x="966852" y="0"/>
                    <a:pt x="2005276" y="0"/>
                  </a:cubicBezTo>
                  <a:close/>
                </a:path>
              </a:pathLst>
            </a:custGeom>
            <a:solidFill>
              <a:srgbClr val="4D91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47" name="圆角矩形 13"/>
            <p:cNvSpPr/>
            <p:nvPr/>
          </p:nvSpPr>
          <p:spPr>
            <a:xfrm>
              <a:off x="5940841" y="1734797"/>
              <a:ext cx="310317" cy="4114800"/>
            </a:xfrm>
            <a:prstGeom prst="roundRect">
              <a:avLst/>
            </a:prstGeom>
            <a:gradFill>
              <a:gsLst>
                <a:gs pos="0">
                  <a:schemeClr val="bg1"/>
                </a:gs>
                <a:gs pos="37000">
                  <a:srgbClr val="FBFBFB"/>
                </a:gs>
                <a:gs pos="54000">
                  <a:srgbClr val="F8F8F8"/>
                </a:gs>
                <a:gs pos="83000">
                  <a:srgbClr val="E7E7E7"/>
                </a:gs>
              </a:gsLst>
              <a:path path="circle">
                <a:fillToRect l="50000" t="50000" r="50000" b="50000"/>
              </a:path>
            </a:gradFill>
            <a:ln>
              <a:noFill/>
            </a:ln>
            <a:effectLst>
              <a:outerShdw blurRad="152400" sx="101000" sy="101000" algn="ctr"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48" name="圆角矩形 19"/>
            <p:cNvSpPr/>
            <p:nvPr/>
          </p:nvSpPr>
          <p:spPr>
            <a:xfrm rot="5400000">
              <a:off x="5940841" y="1799543"/>
              <a:ext cx="310317" cy="4021769"/>
            </a:xfrm>
            <a:prstGeom prst="roundRect">
              <a:avLst/>
            </a:prstGeom>
            <a:gradFill>
              <a:gsLst>
                <a:gs pos="0">
                  <a:schemeClr val="bg1"/>
                </a:gs>
                <a:gs pos="37000">
                  <a:srgbClr val="FBFBFB"/>
                </a:gs>
                <a:gs pos="54000">
                  <a:srgbClr val="F8F8F8"/>
                </a:gs>
                <a:gs pos="83000">
                  <a:srgbClr val="E7E7E7"/>
                </a:gs>
              </a:gsLst>
              <a:path path="circle">
                <a:fillToRect l="50000" t="50000" r="50000" b="50000"/>
              </a:path>
            </a:gradFill>
            <a:ln>
              <a:noFill/>
            </a:ln>
            <a:effectLst>
              <a:outerShdw blurRad="152400" sx="101000" sy="101000" algn="ctr"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49" name="椭圆 5"/>
            <p:cNvSpPr/>
            <p:nvPr/>
          </p:nvSpPr>
          <p:spPr>
            <a:xfrm>
              <a:off x="5301541" y="3000209"/>
              <a:ext cx="1618279" cy="1618278"/>
            </a:xfrm>
            <a:prstGeom prst="ellipse">
              <a:avLst/>
            </a:prstGeom>
            <a:gradFill>
              <a:gsLst>
                <a:gs pos="0">
                  <a:schemeClr val="bg1"/>
                </a:gs>
                <a:gs pos="25000">
                  <a:srgbClr val="FBFBFB"/>
                </a:gs>
                <a:gs pos="41000">
                  <a:srgbClr val="F8F8F8"/>
                </a:gs>
                <a:gs pos="65000">
                  <a:srgbClr val="E7E7E7"/>
                </a:gs>
              </a:gsLst>
              <a:path path="circle">
                <a:fillToRect t="100000" r="100000"/>
              </a:path>
            </a:gradFill>
            <a:ln>
              <a:noFill/>
            </a:ln>
            <a:effectLst>
              <a:outerShdw blurRad="63500" sx="102000" sy="102000" algn="ctr" rotWithShape="0">
                <a:prstClr val="black">
                  <a:alpha val="40000"/>
                </a:prstClr>
              </a:outerShdw>
            </a:effectLst>
            <a:scene3d>
              <a:camera prst="orthographicFront"/>
              <a:lightRig rig="threePt" dir="t"/>
            </a:scene3d>
            <a:sp3d>
              <a:bevelT w="114300" h="1016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50" name="椭圆 11"/>
            <p:cNvSpPr/>
            <p:nvPr/>
          </p:nvSpPr>
          <p:spPr>
            <a:xfrm>
              <a:off x="5379845" y="3078513"/>
              <a:ext cx="1461671" cy="1461671"/>
            </a:xfrm>
            <a:prstGeom prst="ellipse">
              <a:avLst/>
            </a:prstGeom>
            <a:gradFill flip="none" rotWithShape="1">
              <a:gsLst>
                <a:gs pos="0">
                  <a:schemeClr val="bg1"/>
                </a:gs>
                <a:gs pos="25000">
                  <a:srgbClr val="FBFBFB"/>
                </a:gs>
                <a:gs pos="41000">
                  <a:srgbClr val="F8F8F8"/>
                </a:gs>
                <a:gs pos="65000">
                  <a:srgbClr val="DBDBDB"/>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51" name="直角三角形 14"/>
            <p:cNvSpPr/>
            <p:nvPr/>
          </p:nvSpPr>
          <p:spPr>
            <a:xfrm rot="18900000">
              <a:off x="7104921" y="3522974"/>
              <a:ext cx="256010" cy="256009"/>
            </a:xfrm>
            <a:prstGeom prst="rtTriangle">
              <a:avLst/>
            </a:prstGeom>
            <a:solidFill>
              <a:srgbClr val="4D91BF"/>
            </a:solidFill>
            <a:ln>
              <a:noFill/>
            </a:ln>
            <a:effectLst>
              <a:outerShdw blurRad="114300" dist="63500" dir="8100000" sx="91000" sy="91000" algn="tr"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52" name="直角三角形 15"/>
            <p:cNvSpPr/>
            <p:nvPr/>
          </p:nvSpPr>
          <p:spPr>
            <a:xfrm rot="2700000">
              <a:off x="6123153" y="4774231"/>
              <a:ext cx="256009" cy="256010"/>
            </a:xfrm>
            <a:prstGeom prst="rtTriangle">
              <a:avLst/>
            </a:prstGeom>
            <a:solidFill>
              <a:srgbClr val="4D91BF"/>
            </a:solidFill>
            <a:ln>
              <a:noFill/>
            </a:ln>
            <a:effectLst>
              <a:outerShdw blurRad="114300" dist="63500" dir="8100000" sx="91000" sy="91000" algn="tr"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53" name="直角三角形 16"/>
            <p:cNvSpPr/>
            <p:nvPr/>
          </p:nvSpPr>
          <p:spPr>
            <a:xfrm rot="8100000">
              <a:off x="4886423" y="3850509"/>
              <a:ext cx="256010" cy="256009"/>
            </a:xfrm>
            <a:prstGeom prst="rtTriangle">
              <a:avLst/>
            </a:prstGeom>
            <a:solidFill>
              <a:srgbClr val="4D91BF"/>
            </a:solidFill>
            <a:ln>
              <a:noFill/>
            </a:ln>
            <a:effectLst>
              <a:outerShdw blurRad="114300" dist="25400" dir="16200000" sx="97000" sy="97000"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54" name="直角三角形 17"/>
            <p:cNvSpPr/>
            <p:nvPr/>
          </p:nvSpPr>
          <p:spPr>
            <a:xfrm rot="18900000" flipH="1">
              <a:off x="5801650" y="2537098"/>
              <a:ext cx="256009" cy="256010"/>
            </a:xfrm>
            <a:prstGeom prst="rtTriangle">
              <a:avLst/>
            </a:prstGeom>
            <a:solidFill>
              <a:srgbClr val="4D91BF"/>
            </a:solidFill>
            <a:ln>
              <a:noFill/>
            </a:ln>
            <a:effectLst>
              <a:outerShdw blurRad="101600" dist="50800" sx="91000" sy="91000" algn="l" rotWithShape="0">
                <a:prstClr val="black">
                  <a:alpha val="3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nvGrpSpPr>
            <p:cNvPr id="55" name="组合 18"/>
            <p:cNvGrpSpPr/>
            <p:nvPr/>
          </p:nvGrpSpPr>
          <p:grpSpPr>
            <a:xfrm>
              <a:off x="7834997" y="3692272"/>
              <a:ext cx="181259" cy="199849"/>
              <a:chOff x="1917700" y="530225"/>
              <a:chExt cx="495300" cy="546100"/>
            </a:xfrm>
            <a:solidFill>
              <a:schemeClr val="tx1">
                <a:lumMod val="65000"/>
                <a:lumOff val="35000"/>
              </a:schemeClr>
            </a:solidFill>
          </p:grpSpPr>
          <p:sp>
            <p:nvSpPr>
              <p:cNvPr id="64" name="Freeform 23"/>
              <p:cNvSpPr>
                <a:spLocks noEditPoints="1"/>
              </p:cNvSpPr>
              <p:nvPr/>
            </p:nvSpPr>
            <p:spPr bwMode="auto">
              <a:xfrm>
                <a:off x="1917700" y="530225"/>
                <a:ext cx="495300" cy="546100"/>
              </a:xfrm>
              <a:custGeom>
                <a:avLst/>
                <a:gdLst>
                  <a:gd name="T0" fmla="*/ 160 w 176"/>
                  <a:gd name="T1" fmla="*/ 130 h 194"/>
                  <a:gd name="T2" fmla="*/ 176 w 176"/>
                  <a:gd name="T3" fmla="*/ 114 h 194"/>
                  <a:gd name="T4" fmla="*/ 160 w 176"/>
                  <a:gd name="T5" fmla="*/ 98 h 194"/>
                  <a:gd name="T6" fmla="*/ 152 w 176"/>
                  <a:gd name="T7" fmla="*/ 100 h 194"/>
                  <a:gd name="T8" fmla="*/ 90 w 176"/>
                  <a:gd name="T9" fmla="*/ 34 h 194"/>
                  <a:gd name="T10" fmla="*/ 91 w 176"/>
                  <a:gd name="T11" fmla="*/ 32 h 194"/>
                  <a:gd name="T12" fmla="*/ 91 w 176"/>
                  <a:gd name="T13" fmla="*/ 7 h 194"/>
                  <a:gd name="T14" fmla="*/ 66 w 176"/>
                  <a:gd name="T15" fmla="*/ 7 h 194"/>
                  <a:gd name="T16" fmla="*/ 51 w 176"/>
                  <a:gd name="T17" fmla="*/ 21 h 194"/>
                  <a:gd name="T18" fmla="*/ 34 w 176"/>
                  <a:gd name="T19" fmla="*/ 18 h 194"/>
                  <a:gd name="T20" fmla="*/ 1 w 176"/>
                  <a:gd name="T21" fmla="*/ 31 h 194"/>
                  <a:gd name="T22" fmla="*/ 1 w 176"/>
                  <a:gd name="T23" fmla="*/ 37 h 194"/>
                  <a:gd name="T24" fmla="*/ 61 w 176"/>
                  <a:gd name="T25" fmla="*/ 97 h 194"/>
                  <a:gd name="T26" fmla="*/ 64 w 176"/>
                  <a:gd name="T27" fmla="*/ 98 h 194"/>
                  <a:gd name="T28" fmla="*/ 67 w 176"/>
                  <a:gd name="T29" fmla="*/ 97 h 194"/>
                  <a:gd name="T30" fmla="*/ 77 w 176"/>
                  <a:gd name="T31" fmla="*/ 47 h 194"/>
                  <a:gd name="T32" fmla="*/ 84 w 176"/>
                  <a:gd name="T33" fmla="*/ 39 h 194"/>
                  <a:gd name="T34" fmla="*/ 146 w 176"/>
                  <a:gd name="T35" fmla="*/ 106 h 194"/>
                  <a:gd name="T36" fmla="*/ 144 w 176"/>
                  <a:gd name="T37" fmla="*/ 114 h 194"/>
                  <a:gd name="T38" fmla="*/ 146 w 176"/>
                  <a:gd name="T39" fmla="*/ 122 h 194"/>
                  <a:gd name="T40" fmla="*/ 126 w 176"/>
                  <a:gd name="T41" fmla="*/ 142 h 194"/>
                  <a:gd name="T42" fmla="*/ 112 w 176"/>
                  <a:gd name="T43" fmla="*/ 138 h 194"/>
                  <a:gd name="T44" fmla="*/ 88 w 176"/>
                  <a:gd name="T45" fmla="*/ 162 h 194"/>
                  <a:gd name="T46" fmla="*/ 52 w 176"/>
                  <a:gd name="T47" fmla="*/ 162 h 194"/>
                  <a:gd name="T48" fmla="*/ 32 w 176"/>
                  <a:gd name="T49" fmla="*/ 182 h 194"/>
                  <a:gd name="T50" fmla="*/ 32 w 176"/>
                  <a:gd name="T51" fmla="*/ 190 h 194"/>
                  <a:gd name="T52" fmla="*/ 36 w 176"/>
                  <a:gd name="T53" fmla="*/ 194 h 194"/>
                  <a:gd name="T54" fmla="*/ 156 w 176"/>
                  <a:gd name="T55" fmla="*/ 194 h 194"/>
                  <a:gd name="T56" fmla="*/ 160 w 176"/>
                  <a:gd name="T57" fmla="*/ 190 h 194"/>
                  <a:gd name="T58" fmla="*/ 160 w 176"/>
                  <a:gd name="T59" fmla="*/ 182 h 194"/>
                  <a:gd name="T60" fmla="*/ 140 w 176"/>
                  <a:gd name="T61" fmla="*/ 162 h 194"/>
                  <a:gd name="T62" fmla="*/ 136 w 176"/>
                  <a:gd name="T63" fmla="*/ 162 h 194"/>
                  <a:gd name="T64" fmla="*/ 132 w 176"/>
                  <a:gd name="T65" fmla="*/ 148 h 194"/>
                  <a:gd name="T66" fmla="*/ 152 w 176"/>
                  <a:gd name="T67" fmla="*/ 128 h 194"/>
                  <a:gd name="T68" fmla="*/ 160 w 176"/>
                  <a:gd name="T69" fmla="*/ 130 h 194"/>
                  <a:gd name="T70" fmla="*/ 55 w 176"/>
                  <a:gd name="T71" fmla="*/ 48 h 194"/>
                  <a:gd name="T72" fmla="*/ 52 w 176"/>
                  <a:gd name="T73" fmla="*/ 50 h 194"/>
                  <a:gd name="T74" fmla="*/ 50 w 176"/>
                  <a:gd name="T75" fmla="*/ 48 h 194"/>
                  <a:gd name="T76" fmla="*/ 31 w 176"/>
                  <a:gd name="T77" fmla="*/ 42 h 194"/>
                  <a:gd name="T78" fmla="*/ 27 w 176"/>
                  <a:gd name="T79" fmla="*/ 39 h 194"/>
                  <a:gd name="T80" fmla="*/ 30 w 176"/>
                  <a:gd name="T81" fmla="*/ 34 h 194"/>
                  <a:gd name="T82" fmla="*/ 34 w 176"/>
                  <a:gd name="T83" fmla="*/ 34 h 194"/>
                  <a:gd name="T84" fmla="*/ 55 w 176"/>
                  <a:gd name="T85" fmla="*/ 43 h 194"/>
                  <a:gd name="T86" fmla="*/ 55 w 176"/>
                  <a:gd name="T87" fmla="*/ 48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76" h="194">
                    <a:moveTo>
                      <a:pt x="160" y="130"/>
                    </a:moveTo>
                    <a:cubicBezTo>
                      <a:pt x="169" y="130"/>
                      <a:pt x="176" y="123"/>
                      <a:pt x="176" y="114"/>
                    </a:cubicBezTo>
                    <a:cubicBezTo>
                      <a:pt x="176" y="105"/>
                      <a:pt x="169" y="98"/>
                      <a:pt x="160" y="98"/>
                    </a:cubicBezTo>
                    <a:cubicBezTo>
                      <a:pt x="157" y="98"/>
                      <a:pt x="155" y="99"/>
                      <a:pt x="152" y="100"/>
                    </a:cubicBezTo>
                    <a:cubicBezTo>
                      <a:pt x="90" y="34"/>
                      <a:pt x="90" y="34"/>
                      <a:pt x="90" y="34"/>
                    </a:cubicBezTo>
                    <a:cubicBezTo>
                      <a:pt x="91" y="32"/>
                      <a:pt x="91" y="32"/>
                      <a:pt x="91" y="32"/>
                    </a:cubicBezTo>
                    <a:cubicBezTo>
                      <a:pt x="98" y="25"/>
                      <a:pt x="98" y="14"/>
                      <a:pt x="91" y="7"/>
                    </a:cubicBezTo>
                    <a:cubicBezTo>
                      <a:pt x="84" y="0"/>
                      <a:pt x="73" y="0"/>
                      <a:pt x="66" y="7"/>
                    </a:cubicBezTo>
                    <a:cubicBezTo>
                      <a:pt x="51" y="21"/>
                      <a:pt x="51" y="21"/>
                      <a:pt x="51" y="21"/>
                    </a:cubicBezTo>
                    <a:cubicBezTo>
                      <a:pt x="46" y="19"/>
                      <a:pt x="40" y="18"/>
                      <a:pt x="34" y="18"/>
                    </a:cubicBezTo>
                    <a:cubicBezTo>
                      <a:pt x="22" y="18"/>
                      <a:pt x="10" y="23"/>
                      <a:pt x="1" y="31"/>
                    </a:cubicBezTo>
                    <a:cubicBezTo>
                      <a:pt x="0" y="33"/>
                      <a:pt x="0" y="35"/>
                      <a:pt x="1" y="37"/>
                    </a:cubicBezTo>
                    <a:cubicBezTo>
                      <a:pt x="61" y="97"/>
                      <a:pt x="61" y="97"/>
                      <a:pt x="61" y="97"/>
                    </a:cubicBezTo>
                    <a:cubicBezTo>
                      <a:pt x="62" y="97"/>
                      <a:pt x="63" y="98"/>
                      <a:pt x="64" y="98"/>
                    </a:cubicBezTo>
                    <a:cubicBezTo>
                      <a:pt x="65" y="98"/>
                      <a:pt x="66" y="97"/>
                      <a:pt x="67" y="97"/>
                    </a:cubicBezTo>
                    <a:cubicBezTo>
                      <a:pt x="80" y="83"/>
                      <a:pt x="84" y="63"/>
                      <a:pt x="77" y="47"/>
                    </a:cubicBezTo>
                    <a:cubicBezTo>
                      <a:pt x="84" y="39"/>
                      <a:pt x="84" y="39"/>
                      <a:pt x="84" y="39"/>
                    </a:cubicBezTo>
                    <a:cubicBezTo>
                      <a:pt x="146" y="106"/>
                      <a:pt x="146" y="106"/>
                      <a:pt x="146" y="106"/>
                    </a:cubicBezTo>
                    <a:cubicBezTo>
                      <a:pt x="145" y="108"/>
                      <a:pt x="144" y="111"/>
                      <a:pt x="144" y="114"/>
                    </a:cubicBezTo>
                    <a:cubicBezTo>
                      <a:pt x="144" y="117"/>
                      <a:pt x="145" y="120"/>
                      <a:pt x="146" y="122"/>
                    </a:cubicBezTo>
                    <a:cubicBezTo>
                      <a:pt x="126" y="142"/>
                      <a:pt x="126" y="142"/>
                      <a:pt x="126" y="142"/>
                    </a:cubicBezTo>
                    <a:cubicBezTo>
                      <a:pt x="122" y="140"/>
                      <a:pt x="117" y="138"/>
                      <a:pt x="112" y="138"/>
                    </a:cubicBezTo>
                    <a:cubicBezTo>
                      <a:pt x="99" y="138"/>
                      <a:pt x="88" y="149"/>
                      <a:pt x="88" y="162"/>
                    </a:cubicBezTo>
                    <a:cubicBezTo>
                      <a:pt x="52" y="162"/>
                      <a:pt x="52" y="162"/>
                      <a:pt x="52" y="162"/>
                    </a:cubicBezTo>
                    <a:cubicBezTo>
                      <a:pt x="41" y="162"/>
                      <a:pt x="32" y="171"/>
                      <a:pt x="32" y="182"/>
                    </a:cubicBezTo>
                    <a:cubicBezTo>
                      <a:pt x="32" y="190"/>
                      <a:pt x="32" y="190"/>
                      <a:pt x="32" y="190"/>
                    </a:cubicBezTo>
                    <a:cubicBezTo>
                      <a:pt x="32" y="192"/>
                      <a:pt x="34" y="194"/>
                      <a:pt x="36" y="194"/>
                    </a:cubicBezTo>
                    <a:cubicBezTo>
                      <a:pt x="156" y="194"/>
                      <a:pt x="156" y="194"/>
                      <a:pt x="156" y="194"/>
                    </a:cubicBezTo>
                    <a:cubicBezTo>
                      <a:pt x="158" y="194"/>
                      <a:pt x="160" y="192"/>
                      <a:pt x="160" y="190"/>
                    </a:cubicBezTo>
                    <a:cubicBezTo>
                      <a:pt x="160" y="182"/>
                      <a:pt x="160" y="182"/>
                      <a:pt x="160" y="182"/>
                    </a:cubicBezTo>
                    <a:cubicBezTo>
                      <a:pt x="160" y="171"/>
                      <a:pt x="151" y="162"/>
                      <a:pt x="140" y="162"/>
                    </a:cubicBezTo>
                    <a:cubicBezTo>
                      <a:pt x="136" y="162"/>
                      <a:pt x="136" y="162"/>
                      <a:pt x="136" y="162"/>
                    </a:cubicBezTo>
                    <a:cubicBezTo>
                      <a:pt x="136" y="157"/>
                      <a:pt x="134" y="152"/>
                      <a:pt x="132" y="148"/>
                    </a:cubicBezTo>
                    <a:cubicBezTo>
                      <a:pt x="152" y="128"/>
                      <a:pt x="152" y="128"/>
                      <a:pt x="152" y="128"/>
                    </a:cubicBezTo>
                    <a:cubicBezTo>
                      <a:pt x="154" y="129"/>
                      <a:pt x="157" y="130"/>
                      <a:pt x="160" y="130"/>
                    </a:cubicBezTo>
                    <a:close/>
                    <a:moveTo>
                      <a:pt x="55" y="48"/>
                    </a:moveTo>
                    <a:cubicBezTo>
                      <a:pt x="55" y="49"/>
                      <a:pt x="53" y="50"/>
                      <a:pt x="52" y="50"/>
                    </a:cubicBezTo>
                    <a:cubicBezTo>
                      <a:pt x="51" y="50"/>
                      <a:pt x="50" y="49"/>
                      <a:pt x="50" y="48"/>
                    </a:cubicBezTo>
                    <a:cubicBezTo>
                      <a:pt x="45" y="43"/>
                      <a:pt x="38" y="41"/>
                      <a:pt x="31" y="42"/>
                    </a:cubicBezTo>
                    <a:cubicBezTo>
                      <a:pt x="29" y="42"/>
                      <a:pt x="27" y="41"/>
                      <a:pt x="27" y="39"/>
                    </a:cubicBezTo>
                    <a:cubicBezTo>
                      <a:pt x="26" y="36"/>
                      <a:pt x="28" y="34"/>
                      <a:pt x="30" y="34"/>
                    </a:cubicBezTo>
                    <a:cubicBezTo>
                      <a:pt x="31" y="34"/>
                      <a:pt x="33" y="34"/>
                      <a:pt x="34" y="34"/>
                    </a:cubicBezTo>
                    <a:cubicBezTo>
                      <a:pt x="42" y="34"/>
                      <a:pt x="50" y="37"/>
                      <a:pt x="55" y="43"/>
                    </a:cubicBezTo>
                    <a:cubicBezTo>
                      <a:pt x="57" y="44"/>
                      <a:pt x="57" y="47"/>
                      <a:pt x="55" y="48"/>
                    </a:cubicBezTo>
                    <a:close/>
                  </a:path>
                </a:pathLst>
              </a:custGeom>
              <a:solidFill>
                <a:srgbClr val="25355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65" name="Freeform 24"/>
              <p:cNvSpPr/>
              <p:nvPr/>
            </p:nvSpPr>
            <p:spPr bwMode="auto">
              <a:xfrm>
                <a:off x="1935163" y="690563"/>
                <a:ext cx="98425" cy="93663"/>
              </a:xfrm>
              <a:custGeom>
                <a:avLst/>
                <a:gdLst>
                  <a:gd name="T0" fmla="*/ 4 w 35"/>
                  <a:gd name="T1" fmla="*/ 0 h 33"/>
                  <a:gd name="T2" fmla="*/ 9 w 35"/>
                  <a:gd name="T3" fmla="*/ 26 h 33"/>
                  <a:gd name="T4" fmla="*/ 25 w 35"/>
                  <a:gd name="T5" fmla="*/ 33 h 33"/>
                  <a:gd name="T6" fmla="*/ 35 w 35"/>
                  <a:gd name="T7" fmla="*/ 31 h 33"/>
                  <a:gd name="T8" fmla="*/ 4 w 35"/>
                  <a:gd name="T9" fmla="*/ 0 h 33"/>
                </a:gdLst>
                <a:ahLst/>
                <a:cxnLst>
                  <a:cxn ang="0">
                    <a:pos x="T0" y="T1"/>
                  </a:cxn>
                  <a:cxn ang="0">
                    <a:pos x="T2" y="T3"/>
                  </a:cxn>
                  <a:cxn ang="0">
                    <a:pos x="T4" y="T5"/>
                  </a:cxn>
                  <a:cxn ang="0">
                    <a:pos x="T6" y="T7"/>
                  </a:cxn>
                  <a:cxn ang="0">
                    <a:pos x="T8" y="T9"/>
                  </a:cxn>
                </a:cxnLst>
                <a:rect l="0" t="0" r="r" b="b"/>
                <a:pathLst>
                  <a:path w="35" h="33">
                    <a:moveTo>
                      <a:pt x="4" y="0"/>
                    </a:moveTo>
                    <a:cubicBezTo>
                      <a:pt x="0" y="9"/>
                      <a:pt x="2" y="19"/>
                      <a:pt x="9" y="26"/>
                    </a:cubicBezTo>
                    <a:cubicBezTo>
                      <a:pt x="13" y="31"/>
                      <a:pt x="19" y="33"/>
                      <a:pt x="25" y="33"/>
                    </a:cubicBezTo>
                    <a:cubicBezTo>
                      <a:pt x="28" y="33"/>
                      <a:pt x="32" y="32"/>
                      <a:pt x="35" y="31"/>
                    </a:cubicBezTo>
                    <a:lnTo>
                      <a:pt x="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grpSp>
        <p:sp>
          <p:nvSpPr>
            <p:cNvPr id="56" name="Freeform 131"/>
            <p:cNvSpPr>
              <a:spLocks noEditPoints="1"/>
            </p:cNvSpPr>
            <p:nvPr/>
          </p:nvSpPr>
          <p:spPr bwMode="auto">
            <a:xfrm>
              <a:off x="6033643" y="1830618"/>
              <a:ext cx="154076" cy="176231"/>
            </a:xfrm>
            <a:custGeom>
              <a:avLst/>
              <a:gdLst>
                <a:gd name="T0" fmla="*/ 0 w 153"/>
                <a:gd name="T1" fmla="*/ 0 h 175"/>
                <a:gd name="T2" fmla="*/ 109 w 153"/>
                <a:gd name="T3" fmla="*/ 0 h 175"/>
                <a:gd name="T4" fmla="*/ 109 w 153"/>
                <a:gd name="T5" fmla="*/ 20 h 175"/>
                <a:gd name="T6" fmla="*/ 90 w 153"/>
                <a:gd name="T7" fmla="*/ 20 h 175"/>
                <a:gd name="T8" fmla="*/ 90 w 153"/>
                <a:gd name="T9" fmla="*/ 50 h 175"/>
                <a:gd name="T10" fmla="*/ 60 w 153"/>
                <a:gd name="T11" fmla="*/ 50 h 175"/>
                <a:gd name="T12" fmla="*/ 60 w 153"/>
                <a:gd name="T13" fmla="*/ 101 h 175"/>
                <a:gd name="T14" fmla="*/ 90 w 153"/>
                <a:gd name="T15" fmla="*/ 101 h 175"/>
                <a:gd name="T16" fmla="*/ 90 w 153"/>
                <a:gd name="T17" fmla="*/ 132 h 175"/>
                <a:gd name="T18" fmla="*/ 109 w 153"/>
                <a:gd name="T19" fmla="*/ 132 h 175"/>
                <a:gd name="T20" fmla="*/ 109 w 153"/>
                <a:gd name="T21" fmla="*/ 175 h 175"/>
                <a:gd name="T22" fmla="*/ 56 w 153"/>
                <a:gd name="T23" fmla="*/ 125 h 175"/>
                <a:gd name="T24" fmla="*/ 0 w 153"/>
                <a:gd name="T25" fmla="*/ 175 h 175"/>
                <a:gd name="T26" fmla="*/ 0 w 153"/>
                <a:gd name="T27" fmla="*/ 0 h 175"/>
                <a:gd name="T28" fmla="*/ 0 w 153"/>
                <a:gd name="T29" fmla="*/ 0 h 175"/>
                <a:gd name="T30" fmla="*/ 77 w 153"/>
                <a:gd name="T31" fmla="*/ 63 h 175"/>
                <a:gd name="T32" fmla="*/ 77 w 153"/>
                <a:gd name="T33" fmla="*/ 86 h 175"/>
                <a:gd name="T34" fmla="*/ 103 w 153"/>
                <a:gd name="T35" fmla="*/ 86 h 175"/>
                <a:gd name="T36" fmla="*/ 103 w 153"/>
                <a:gd name="T37" fmla="*/ 112 h 175"/>
                <a:gd name="T38" fmla="*/ 127 w 153"/>
                <a:gd name="T39" fmla="*/ 112 h 175"/>
                <a:gd name="T40" fmla="*/ 127 w 153"/>
                <a:gd name="T41" fmla="*/ 86 h 175"/>
                <a:gd name="T42" fmla="*/ 153 w 153"/>
                <a:gd name="T43" fmla="*/ 86 h 175"/>
                <a:gd name="T44" fmla="*/ 153 w 153"/>
                <a:gd name="T45" fmla="*/ 63 h 175"/>
                <a:gd name="T46" fmla="*/ 127 w 153"/>
                <a:gd name="T47" fmla="*/ 63 h 175"/>
                <a:gd name="T48" fmla="*/ 127 w 153"/>
                <a:gd name="T49" fmla="*/ 37 h 175"/>
                <a:gd name="T50" fmla="*/ 103 w 153"/>
                <a:gd name="T51" fmla="*/ 37 h 175"/>
                <a:gd name="T52" fmla="*/ 103 w 153"/>
                <a:gd name="T53" fmla="*/ 63 h 175"/>
                <a:gd name="T54" fmla="*/ 77 w 153"/>
                <a:gd name="T55" fmla="*/ 63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53" h="175">
                  <a:moveTo>
                    <a:pt x="0" y="0"/>
                  </a:moveTo>
                  <a:lnTo>
                    <a:pt x="109" y="0"/>
                  </a:lnTo>
                  <a:lnTo>
                    <a:pt x="109" y="20"/>
                  </a:lnTo>
                  <a:lnTo>
                    <a:pt x="90" y="20"/>
                  </a:lnTo>
                  <a:lnTo>
                    <a:pt x="90" y="50"/>
                  </a:lnTo>
                  <a:lnTo>
                    <a:pt x="60" y="50"/>
                  </a:lnTo>
                  <a:lnTo>
                    <a:pt x="60" y="101"/>
                  </a:lnTo>
                  <a:lnTo>
                    <a:pt x="90" y="101"/>
                  </a:lnTo>
                  <a:lnTo>
                    <a:pt x="90" y="132"/>
                  </a:lnTo>
                  <a:lnTo>
                    <a:pt x="109" y="132"/>
                  </a:lnTo>
                  <a:lnTo>
                    <a:pt x="109" y="175"/>
                  </a:lnTo>
                  <a:lnTo>
                    <a:pt x="56" y="125"/>
                  </a:lnTo>
                  <a:lnTo>
                    <a:pt x="0" y="175"/>
                  </a:lnTo>
                  <a:lnTo>
                    <a:pt x="0" y="0"/>
                  </a:lnTo>
                  <a:lnTo>
                    <a:pt x="0" y="0"/>
                  </a:lnTo>
                  <a:close/>
                  <a:moveTo>
                    <a:pt x="77" y="63"/>
                  </a:moveTo>
                  <a:lnTo>
                    <a:pt x="77" y="86"/>
                  </a:lnTo>
                  <a:lnTo>
                    <a:pt x="103" y="86"/>
                  </a:lnTo>
                  <a:lnTo>
                    <a:pt x="103" y="112"/>
                  </a:lnTo>
                  <a:lnTo>
                    <a:pt x="127" y="112"/>
                  </a:lnTo>
                  <a:lnTo>
                    <a:pt x="127" y="86"/>
                  </a:lnTo>
                  <a:lnTo>
                    <a:pt x="153" y="86"/>
                  </a:lnTo>
                  <a:lnTo>
                    <a:pt x="153" y="63"/>
                  </a:lnTo>
                  <a:lnTo>
                    <a:pt x="127" y="63"/>
                  </a:lnTo>
                  <a:lnTo>
                    <a:pt x="127" y="37"/>
                  </a:lnTo>
                  <a:lnTo>
                    <a:pt x="103" y="37"/>
                  </a:lnTo>
                  <a:lnTo>
                    <a:pt x="103" y="63"/>
                  </a:lnTo>
                  <a:lnTo>
                    <a:pt x="77" y="63"/>
                  </a:lnTo>
                  <a:close/>
                </a:path>
              </a:pathLst>
            </a:custGeom>
            <a:solidFill>
              <a:srgbClr val="253551"/>
            </a:solidFill>
            <a:ln>
              <a:noFill/>
            </a:ln>
          </p:spPr>
          <p:txBody>
            <a:bodyPr vert="horz" wrap="square" lIns="91440" tIns="45720" rIns="91440" bIns="45720" numCol="1" anchor="t" anchorCtr="0" compatLnSpc="1"/>
            <a:lstStyle/>
            <a:p>
              <a:endParaRPr lang="zh-CN" altLang="en-US">
                <a:solidFill>
                  <a:schemeClr val="bg1"/>
                </a:solidFill>
              </a:endParaRPr>
            </a:p>
          </p:txBody>
        </p:sp>
        <p:sp>
          <p:nvSpPr>
            <p:cNvPr id="57" name="Freeform 147"/>
            <p:cNvSpPr>
              <a:spLocks noEditPoints="1"/>
            </p:cNvSpPr>
            <p:nvPr/>
          </p:nvSpPr>
          <p:spPr bwMode="auto">
            <a:xfrm>
              <a:off x="6017709" y="5534133"/>
              <a:ext cx="146019" cy="230610"/>
            </a:xfrm>
            <a:custGeom>
              <a:avLst/>
              <a:gdLst>
                <a:gd name="T0" fmla="*/ 57 w 67"/>
                <a:gd name="T1" fmla="*/ 10 h 106"/>
                <a:gd name="T2" fmla="*/ 62 w 67"/>
                <a:gd name="T3" fmla="*/ 51 h 106"/>
                <a:gd name="T4" fmla="*/ 51 w 67"/>
                <a:gd name="T5" fmla="*/ 66 h 106"/>
                <a:gd name="T6" fmla="*/ 55 w 67"/>
                <a:gd name="T7" fmla="*/ 65 h 106"/>
                <a:gd name="T8" fmla="*/ 57 w 67"/>
                <a:gd name="T9" fmla="*/ 73 h 106"/>
                <a:gd name="T10" fmla="*/ 56 w 67"/>
                <a:gd name="T11" fmla="*/ 80 h 106"/>
                <a:gd name="T12" fmla="*/ 57 w 67"/>
                <a:gd name="T13" fmla="*/ 86 h 106"/>
                <a:gd name="T14" fmla="*/ 55 w 67"/>
                <a:gd name="T15" fmla="*/ 93 h 106"/>
                <a:gd name="T16" fmla="*/ 15 w 67"/>
                <a:gd name="T17" fmla="*/ 97 h 106"/>
                <a:gd name="T18" fmla="*/ 12 w 67"/>
                <a:gd name="T19" fmla="*/ 95 h 106"/>
                <a:gd name="T20" fmla="*/ 12 w 67"/>
                <a:gd name="T21" fmla="*/ 83 h 106"/>
                <a:gd name="T22" fmla="*/ 12 w 67"/>
                <a:gd name="T23" fmla="*/ 82 h 106"/>
                <a:gd name="T24" fmla="*/ 12 w 67"/>
                <a:gd name="T25" fmla="*/ 71 h 106"/>
                <a:gd name="T26" fmla="*/ 15 w 67"/>
                <a:gd name="T27" fmla="*/ 69 h 106"/>
                <a:gd name="T28" fmla="*/ 16 w 67"/>
                <a:gd name="T29" fmla="*/ 63 h 106"/>
                <a:gd name="T30" fmla="*/ 0 w 67"/>
                <a:gd name="T31" fmla="*/ 34 h 106"/>
                <a:gd name="T32" fmla="*/ 33 w 67"/>
                <a:gd name="T33" fmla="*/ 0 h 106"/>
                <a:gd name="T34" fmla="*/ 28 w 67"/>
                <a:gd name="T35" fmla="*/ 41 h 106"/>
                <a:gd name="T36" fmla="*/ 30 w 67"/>
                <a:gd name="T37" fmla="*/ 39 h 106"/>
                <a:gd name="T38" fmla="*/ 33 w 67"/>
                <a:gd name="T39" fmla="*/ 41 h 106"/>
                <a:gd name="T40" fmla="*/ 36 w 67"/>
                <a:gd name="T41" fmla="*/ 39 h 106"/>
                <a:gd name="T42" fmla="*/ 39 w 67"/>
                <a:gd name="T43" fmla="*/ 41 h 106"/>
                <a:gd name="T44" fmla="*/ 43 w 67"/>
                <a:gd name="T45" fmla="*/ 38 h 106"/>
                <a:gd name="T46" fmla="*/ 39 w 67"/>
                <a:gd name="T47" fmla="*/ 52 h 106"/>
                <a:gd name="T48" fmla="*/ 44 w 67"/>
                <a:gd name="T49" fmla="*/ 66 h 106"/>
                <a:gd name="T50" fmla="*/ 44 w 67"/>
                <a:gd name="T51" fmla="*/ 58 h 106"/>
                <a:gd name="T52" fmla="*/ 56 w 67"/>
                <a:gd name="T53" fmla="*/ 47 h 106"/>
                <a:gd name="T54" fmla="*/ 52 w 67"/>
                <a:gd name="T55" fmla="*/ 15 h 106"/>
                <a:gd name="T56" fmla="*/ 15 w 67"/>
                <a:gd name="T57" fmla="*/ 15 h 106"/>
                <a:gd name="T58" fmla="*/ 11 w 67"/>
                <a:gd name="T59" fmla="*/ 48 h 106"/>
                <a:gd name="T60" fmla="*/ 23 w 67"/>
                <a:gd name="T61" fmla="*/ 59 h 106"/>
                <a:gd name="T62" fmla="*/ 23 w 67"/>
                <a:gd name="T63" fmla="*/ 67 h 106"/>
                <a:gd name="T64" fmla="*/ 29 w 67"/>
                <a:gd name="T65" fmla="*/ 52 h 106"/>
                <a:gd name="T66" fmla="*/ 25 w 67"/>
                <a:gd name="T67" fmla="*/ 38 h 106"/>
                <a:gd name="T68" fmla="*/ 40 w 67"/>
                <a:gd name="T69" fmla="*/ 43 h 106"/>
                <a:gd name="T70" fmla="*/ 36 w 67"/>
                <a:gd name="T71" fmla="*/ 42 h 106"/>
                <a:gd name="T72" fmla="*/ 30 w 67"/>
                <a:gd name="T73" fmla="*/ 42 h 106"/>
                <a:gd name="T74" fmla="*/ 27 w 67"/>
                <a:gd name="T75" fmla="*/ 42 h 106"/>
                <a:gd name="T76" fmla="*/ 32 w 67"/>
                <a:gd name="T77" fmla="*/ 51 h 106"/>
                <a:gd name="T78" fmla="*/ 32 w 67"/>
                <a:gd name="T79" fmla="*/ 67 h 106"/>
                <a:gd name="T80" fmla="*/ 35 w 67"/>
                <a:gd name="T81" fmla="*/ 51 h 106"/>
                <a:gd name="T82" fmla="*/ 35 w 67"/>
                <a:gd name="T83" fmla="*/ 50 h 106"/>
                <a:gd name="T84" fmla="*/ 43 w 67"/>
                <a:gd name="T85" fmla="*/ 96 h 106"/>
                <a:gd name="T86" fmla="*/ 34 w 67"/>
                <a:gd name="T87" fmla="*/ 106 h 106"/>
                <a:gd name="T88" fmla="*/ 43 w 67"/>
                <a:gd name="T89" fmla="*/ 96 h 106"/>
                <a:gd name="T90" fmla="*/ 17 w 67"/>
                <a:gd name="T91" fmla="*/ 88 h 106"/>
                <a:gd name="T92" fmla="*/ 17 w 67"/>
                <a:gd name="T93" fmla="*/ 90 h 106"/>
                <a:gd name="T94" fmla="*/ 50 w 67"/>
                <a:gd name="T95" fmla="*/ 86 h 106"/>
                <a:gd name="T96" fmla="*/ 50 w 67"/>
                <a:gd name="T97" fmla="*/ 73 h 106"/>
                <a:gd name="T98" fmla="*/ 17 w 67"/>
                <a:gd name="T99" fmla="*/ 77 h 106"/>
                <a:gd name="T100" fmla="*/ 50 w 67"/>
                <a:gd name="T101" fmla="*/ 74 h 106"/>
                <a:gd name="T102" fmla="*/ 50 w 67"/>
                <a:gd name="T103" fmla="*/ 7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7" h="106">
                  <a:moveTo>
                    <a:pt x="33" y="0"/>
                  </a:moveTo>
                  <a:cubicBezTo>
                    <a:pt x="43" y="0"/>
                    <a:pt x="51" y="4"/>
                    <a:pt x="57" y="10"/>
                  </a:cubicBezTo>
                  <a:cubicBezTo>
                    <a:pt x="63" y="16"/>
                    <a:pt x="67" y="25"/>
                    <a:pt x="67" y="34"/>
                  </a:cubicBezTo>
                  <a:cubicBezTo>
                    <a:pt x="67" y="40"/>
                    <a:pt x="65" y="46"/>
                    <a:pt x="62" y="51"/>
                  </a:cubicBezTo>
                  <a:cubicBezTo>
                    <a:pt x="59" y="56"/>
                    <a:pt x="56" y="59"/>
                    <a:pt x="51" y="62"/>
                  </a:cubicBezTo>
                  <a:cubicBezTo>
                    <a:pt x="51" y="66"/>
                    <a:pt x="51" y="66"/>
                    <a:pt x="51" y="66"/>
                  </a:cubicBezTo>
                  <a:cubicBezTo>
                    <a:pt x="53" y="66"/>
                    <a:pt x="53" y="66"/>
                    <a:pt x="53" y="66"/>
                  </a:cubicBezTo>
                  <a:cubicBezTo>
                    <a:pt x="55" y="65"/>
                    <a:pt x="55" y="65"/>
                    <a:pt x="55" y="65"/>
                  </a:cubicBezTo>
                  <a:cubicBezTo>
                    <a:pt x="56" y="68"/>
                    <a:pt x="56" y="68"/>
                    <a:pt x="56" y="68"/>
                  </a:cubicBezTo>
                  <a:cubicBezTo>
                    <a:pt x="57" y="70"/>
                    <a:pt x="57" y="72"/>
                    <a:pt x="57" y="73"/>
                  </a:cubicBezTo>
                  <a:cubicBezTo>
                    <a:pt x="57" y="75"/>
                    <a:pt x="57" y="77"/>
                    <a:pt x="56" y="79"/>
                  </a:cubicBezTo>
                  <a:cubicBezTo>
                    <a:pt x="56" y="80"/>
                    <a:pt x="56" y="80"/>
                    <a:pt x="56" y="80"/>
                  </a:cubicBezTo>
                  <a:cubicBezTo>
                    <a:pt x="56" y="80"/>
                    <a:pt x="56" y="80"/>
                    <a:pt x="56" y="80"/>
                  </a:cubicBezTo>
                  <a:cubicBezTo>
                    <a:pt x="57" y="82"/>
                    <a:pt x="57" y="84"/>
                    <a:pt x="57" y="86"/>
                  </a:cubicBezTo>
                  <a:cubicBezTo>
                    <a:pt x="57" y="88"/>
                    <a:pt x="57" y="90"/>
                    <a:pt x="56" y="92"/>
                  </a:cubicBezTo>
                  <a:cubicBezTo>
                    <a:pt x="55" y="93"/>
                    <a:pt x="55" y="93"/>
                    <a:pt x="55" y="93"/>
                  </a:cubicBezTo>
                  <a:cubicBezTo>
                    <a:pt x="53" y="94"/>
                    <a:pt x="53" y="94"/>
                    <a:pt x="53" y="94"/>
                  </a:cubicBezTo>
                  <a:cubicBezTo>
                    <a:pt x="15" y="97"/>
                    <a:pt x="15" y="97"/>
                    <a:pt x="15" y="97"/>
                  </a:cubicBezTo>
                  <a:cubicBezTo>
                    <a:pt x="13" y="97"/>
                    <a:pt x="13" y="97"/>
                    <a:pt x="13" y="97"/>
                  </a:cubicBezTo>
                  <a:cubicBezTo>
                    <a:pt x="12" y="95"/>
                    <a:pt x="12" y="95"/>
                    <a:pt x="12" y="95"/>
                  </a:cubicBezTo>
                  <a:cubicBezTo>
                    <a:pt x="11" y="93"/>
                    <a:pt x="11" y="91"/>
                    <a:pt x="10" y="90"/>
                  </a:cubicBezTo>
                  <a:cubicBezTo>
                    <a:pt x="10" y="88"/>
                    <a:pt x="11" y="86"/>
                    <a:pt x="12" y="83"/>
                  </a:cubicBezTo>
                  <a:cubicBezTo>
                    <a:pt x="12" y="83"/>
                    <a:pt x="12" y="83"/>
                    <a:pt x="12" y="83"/>
                  </a:cubicBezTo>
                  <a:cubicBezTo>
                    <a:pt x="12" y="82"/>
                    <a:pt x="12" y="82"/>
                    <a:pt x="12" y="82"/>
                  </a:cubicBezTo>
                  <a:cubicBezTo>
                    <a:pt x="11" y="81"/>
                    <a:pt x="11" y="79"/>
                    <a:pt x="10" y="77"/>
                  </a:cubicBezTo>
                  <a:cubicBezTo>
                    <a:pt x="10" y="75"/>
                    <a:pt x="11" y="73"/>
                    <a:pt x="12" y="71"/>
                  </a:cubicBezTo>
                  <a:cubicBezTo>
                    <a:pt x="13" y="69"/>
                    <a:pt x="13" y="69"/>
                    <a:pt x="13" y="69"/>
                  </a:cubicBezTo>
                  <a:cubicBezTo>
                    <a:pt x="15" y="69"/>
                    <a:pt x="15" y="69"/>
                    <a:pt x="15" y="69"/>
                  </a:cubicBezTo>
                  <a:cubicBezTo>
                    <a:pt x="16" y="69"/>
                    <a:pt x="16" y="69"/>
                    <a:pt x="16" y="69"/>
                  </a:cubicBezTo>
                  <a:cubicBezTo>
                    <a:pt x="16" y="63"/>
                    <a:pt x="16" y="63"/>
                    <a:pt x="16" y="63"/>
                  </a:cubicBezTo>
                  <a:cubicBezTo>
                    <a:pt x="11" y="60"/>
                    <a:pt x="7" y="56"/>
                    <a:pt x="5" y="51"/>
                  </a:cubicBezTo>
                  <a:cubicBezTo>
                    <a:pt x="2" y="46"/>
                    <a:pt x="0" y="40"/>
                    <a:pt x="0" y="34"/>
                  </a:cubicBezTo>
                  <a:cubicBezTo>
                    <a:pt x="0" y="25"/>
                    <a:pt x="4" y="16"/>
                    <a:pt x="10" y="10"/>
                  </a:cubicBezTo>
                  <a:cubicBezTo>
                    <a:pt x="16" y="4"/>
                    <a:pt x="24" y="0"/>
                    <a:pt x="33" y="0"/>
                  </a:cubicBezTo>
                  <a:close/>
                  <a:moveTo>
                    <a:pt x="26" y="40"/>
                  </a:moveTo>
                  <a:cubicBezTo>
                    <a:pt x="27" y="41"/>
                    <a:pt x="27" y="41"/>
                    <a:pt x="28" y="41"/>
                  </a:cubicBezTo>
                  <a:cubicBezTo>
                    <a:pt x="28" y="41"/>
                    <a:pt x="29" y="41"/>
                    <a:pt x="30" y="40"/>
                  </a:cubicBezTo>
                  <a:cubicBezTo>
                    <a:pt x="30" y="39"/>
                    <a:pt x="30" y="39"/>
                    <a:pt x="30" y="39"/>
                  </a:cubicBezTo>
                  <a:cubicBezTo>
                    <a:pt x="31" y="40"/>
                    <a:pt x="31" y="40"/>
                    <a:pt x="31" y="40"/>
                  </a:cubicBezTo>
                  <a:cubicBezTo>
                    <a:pt x="32" y="41"/>
                    <a:pt x="32" y="41"/>
                    <a:pt x="33" y="41"/>
                  </a:cubicBezTo>
                  <a:cubicBezTo>
                    <a:pt x="34" y="41"/>
                    <a:pt x="35" y="41"/>
                    <a:pt x="35" y="40"/>
                  </a:cubicBezTo>
                  <a:cubicBezTo>
                    <a:pt x="36" y="39"/>
                    <a:pt x="36" y="39"/>
                    <a:pt x="36" y="39"/>
                  </a:cubicBezTo>
                  <a:cubicBezTo>
                    <a:pt x="36" y="40"/>
                    <a:pt x="36" y="40"/>
                    <a:pt x="36" y="40"/>
                  </a:cubicBezTo>
                  <a:cubicBezTo>
                    <a:pt x="37" y="41"/>
                    <a:pt x="38" y="41"/>
                    <a:pt x="39" y="41"/>
                  </a:cubicBezTo>
                  <a:cubicBezTo>
                    <a:pt x="40" y="41"/>
                    <a:pt x="41" y="41"/>
                    <a:pt x="42" y="40"/>
                  </a:cubicBezTo>
                  <a:cubicBezTo>
                    <a:pt x="43" y="38"/>
                    <a:pt x="43" y="38"/>
                    <a:pt x="43" y="38"/>
                  </a:cubicBezTo>
                  <a:cubicBezTo>
                    <a:pt x="46" y="40"/>
                    <a:pt x="46" y="40"/>
                    <a:pt x="46" y="40"/>
                  </a:cubicBezTo>
                  <a:cubicBezTo>
                    <a:pt x="39" y="52"/>
                    <a:pt x="39" y="52"/>
                    <a:pt x="39" y="52"/>
                  </a:cubicBezTo>
                  <a:cubicBezTo>
                    <a:pt x="39" y="67"/>
                    <a:pt x="39" y="67"/>
                    <a:pt x="39" y="67"/>
                  </a:cubicBezTo>
                  <a:cubicBezTo>
                    <a:pt x="44" y="66"/>
                    <a:pt x="44" y="66"/>
                    <a:pt x="44" y="66"/>
                  </a:cubicBezTo>
                  <a:cubicBezTo>
                    <a:pt x="44" y="60"/>
                    <a:pt x="44" y="60"/>
                    <a:pt x="44" y="60"/>
                  </a:cubicBezTo>
                  <a:cubicBezTo>
                    <a:pt x="44" y="58"/>
                    <a:pt x="44" y="58"/>
                    <a:pt x="44" y="58"/>
                  </a:cubicBezTo>
                  <a:cubicBezTo>
                    <a:pt x="46" y="57"/>
                    <a:pt x="46" y="57"/>
                    <a:pt x="46" y="57"/>
                  </a:cubicBezTo>
                  <a:cubicBezTo>
                    <a:pt x="50" y="55"/>
                    <a:pt x="54" y="52"/>
                    <a:pt x="56" y="47"/>
                  </a:cubicBezTo>
                  <a:cubicBezTo>
                    <a:pt x="59" y="44"/>
                    <a:pt x="60" y="39"/>
                    <a:pt x="60" y="34"/>
                  </a:cubicBezTo>
                  <a:cubicBezTo>
                    <a:pt x="60" y="27"/>
                    <a:pt x="57" y="20"/>
                    <a:pt x="52" y="15"/>
                  </a:cubicBezTo>
                  <a:cubicBezTo>
                    <a:pt x="47" y="10"/>
                    <a:pt x="41" y="7"/>
                    <a:pt x="33" y="7"/>
                  </a:cubicBezTo>
                  <a:cubicBezTo>
                    <a:pt x="26" y="7"/>
                    <a:pt x="19" y="10"/>
                    <a:pt x="15" y="15"/>
                  </a:cubicBezTo>
                  <a:cubicBezTo>
                    <a:pt x="10" y="20"/>
                    <a:pt x="7" y="27"/>
                    <a:pt x="7" y="34"/>
                  </a:cubicBezTo>
                  <a:cubicBezTo>
                    <a:pt x="7" y="39"/>
                    <a:pt x="8" y="44"/>
                    <a:pt x="11" y="48"/>
                  </a:cubicBezTo>
                  <a:cubicBezTo>
                    <a:pt x="13" y="52"/>
                    <a:pt x="17" y="55"/>
                    <a:pt x="21" y="58"/>
                  </a:cubicBezTo>
                  <a:cubicBezTo>
                    <a:pt x="23" y="59"/>
                    <a:pt x="23" y="59"/>
                    <a:pt x="23" y="59"/>
                  </a:cubicBezTo>
                  <a:cubicBezTo>
                    <a:pt x="23" y="61"/>
                    <a:pt x="23" y="61"/>
                    <a:pt x="23" y="61"/>
                  </a:cubicBezTo>
                  <a:cubicBezTo>
                    <a:pt x="23" y="67"/>
                    <a:pt x="23" y="67"/>
                    <a:pt x="23" y="67"/>
                  </a:cubicBezTo>
                  <a:cubicBezTo>
                    <a:pt x="29" y="67"/>
                    <a:pt x="29" y="67"/>
                    <a:pt x="29" y="67"/>
                  </a:cubicBezTo>
                  <a:cubicBezTo>
                    <a:pt x="29" y="52"/>
                    <a:pt x="29" y="52"/>
                    <a:pt x="29" y="52"/>
                  </a:cubicBezTo>
                  <a:cubicBezTo>
                    <a:pt x="22" y="40"/>
                    <a:pt x="22" y="40"/>
                    <a:pt x="22" y="40"/>
                  </a:cubicBezTo>
                  <a:cubicBezTo>
                    <a:pt x="25" y="38"/>
                    <a:pt x="25" y="38"/>
                    <a:pt x="25" y="38"/>
                  </a:cubicBezTo>
                  <a:cubicBezTo>
                    <a:pt x="26" y="40"/>
                    <a:pt x="26" y="40"/>
                    <a:pt x="26" y="40"/>
                  </a:cubicBezTo>
                  <a:close/>
                  <a:moveTo>
                    <a:pt x="40" y="43"/>
                  </a:moveTo>
                  <a:cubicBezTo>
                    <a:pt x="40" y="43"/>
                    <a:pt x="40" y="43"/>
                    <a:pt x="39" y="43"/>
                  </a:cubicBezTo>
                  <a:cubicBezTo>
                    <a:pt x="38" y="43"/>
                    <a:pt x="37" y="43"/>
                    <a:pt x="36" y="42"/>
                  </a:cubicBezTo>
                  <a:cubicBezTo>
                    <a:pt x="35" y="42"/>
                    <a:pt x="34" y="43"/>
                    <a:pt x="33" y="43"/>
                  </a:cubicBezTo>
                  <a:cubicBezTo>
                    <a:pt x="32" y="43"/>
                    <a:pt x="31" y="42"/>
                    <a:pt x="30" y="42"/>
                  </a:cubicBezTo>
                  <a:cubicBezTo>
                    <a:pt x="29" y="42"/>
                    <a:pt x="28" y="43"/>
                    <a:pt x="28" y="43"/>
                  </a:cubicBezTo>
                  <a:cubicBezTo>
                    <a:pt x="27" y="43"/>
                    <a:pt x="27" y="43"/>
                    <a:pt x="27" y="42"/>
                  </a:cubicBezTo>
                  <a:cubicBezTo>
                    <a:pt x="32" y="50"/>
                    <a:pt x="32" y="50"/>
                    <a:pt x="32" y="50"/>
                  </a:cubicBezTo>
                  <a:cubicBezTo>
                    <a:pt x="32" y="51"/>
                    <a:pt x="32" y="51"/>
                    <a:pt x="32" y="51"/>
                  </a:cubicBezTo>
                  <a:cubicBezTo>
                    <a:pt x="32" y="51"/>
                    <a:pt x="32" y="51"/>
                    <a:pt x="32" y="51"/>
                  </a:cubicBezTo>
                  <a:cubicBezTo>
                    <a:pt x="32" y="67"/>
                    <a:pt x="32" y="67"/>
                    <a:pt x="32" y="67"/>
                  </a:cubicBezTo>
                  <a:cubicBezTo>
                    <a:pt x="35" y="67"/>
                    <a:pt x="35" y="67"/>
                    <a:pt x="35" y="67"/>
                  </a:cubicBezTo>
                  <a:cubicBezTo>
                    <a:pt x="35" y="51"/>
                    <a:pt x="35" y="51"/>
                    <a:pt x="35" y="51"/>
                  </a:cubicBezTo>
                  <a:cubicBezTo>
                    <a:pt x="35" y="51"/>
                    <a:pt x="35" y="51"/>
                    <a:pt x="35" y="51"/>
                  </a:cubicBezTo>
                  <a:cubicBezTo>
                    <a:pt x="35" y="50"/>
                    <a:pt x="35" y="50"/>
                    <a:pt x="35" y="50"/>
                  </a:cubicBezTo>
                  <a:cubicBezTo>
                    <a:pt x="40" y="43"/>
                    <a:pt x="40" y="43"/>
                    <a:pt x="40" y="43"/>
                  </a:cubicBezTo>
                  <a:close/>
                  <a:moveTo>
                    <a:pt x="43" y="96"/>
                  </a:moveTo>
                  <a:cubicBezTo>
                    <a:pt x="24" y="98"/>
                    <a:pt x="24" y="98"/>
                    <a:pt x="24" y="98"/>
                  </a:cubicBezTo>
                  <a:cubicBezTo>
                    <a:pt x="25" y="103"/>
                    <a:pt x="29" y="106"/>
                    <a:pt x="34" y="106"/>
                  </a:cubicBezTo>
                  <a:cubicBezTo>
                    <a:pt x="39" y="106"/>
                    <a:pt x="43" y="102"/>
                    <a:pt x="43" y="97"/>
                  </a:cubicBezTo>
                  <a:cubicBezTo>
                    <a:pt x="43" y="97"/>
                    <a:pt x="43" y="97"/>
                    <a:pt x="43" y="96"/>
                  </a:cubicBezTo>
                  <a:close/>
                  <a:moveTo>
                    <a:pt x="50" y="85"/>
                  </a:moveTo>
                  <a:cubicBezTo>
                    <a:pt x="17" y="88"/>
                    <a:pt x="17" y="88"/>
                    <a:pt x="17" y="88"/>
                  </a:cubicBezTo>
                  <a:cubicBezTo>
                    <a:pt x="17" y="89"/>
                    <a:pt x="17" y="89"/>
                    <a:pt x="17" y="89"/>
                  </a:cubicBezTo>
                  <a:cubicBezTo>
                    <a:pt x="17" y="89"/>
                    <a:pt x="17" y="90"/>
                    <a:pt x="17" y="90"/>
                  </a:cubicBezTo>
                  <a:cubicBezTo>
                    <a:pt x="50" y="87"/>
                    <a:pt x="50" y="87"/>
                    <a:pt x="50" y="87"/>
                  </a:cubicBezTo>
                  <a:cubicBezTo>
                    <a:pt x="50" y="87"/>
                    <a:pt x="50" y="86"/>
                    <a:pt x="50" y="86"/>
                  </a:cubicBezTo>
                  <a:cubicBezTo>
                    <a:pt x="50" y="86"/>
                    <a:pt x="50" y="86"/>
                    <a:pt x="50" y="85"/>
                  </a:cubicBezTo>
                  <a:close/>
                  <a:moveTo>
                    <a:pt x="50" y="73"/>
                  </a:moveTo>
                  <a:cubicBezTo>
                    <a:pt x="17" y="76"/>
                    <a:pt x="17" y="76"/>
                    <a:pt x="17" y="76"/>
                  </a:cubicBezTo>
                  <a:cubicBezTo>
                    <a:pt x="17" y="76"/>
                    <a:pt x="17" y="76"/>
                    <a:pt x="17" y="77"/>
                  </a:cubicBezTo>
                  <a:cubicBezTo>
                    <a:pt x="17" y="77"/>
                    <a:pt x="17" y="77"/>
                    <a:pt x="17" y="77"/>
                  </a:cubicBezTo>
                  <a:cubicBezTo>
                    <a:pt x="50" y="74"/>
                    <a:pt x="50" y="74"/>
                    <a:pt x="50" y="74"/>
                  </a:cubicBezTo>
                  <a:cubicBezTo>
                    <a:pt x="50" y="74"/>
                    <a:pt x="50" y="74"/>
                    <a:pt x="50" y="73"/>
                  </a:cubicBezTo>
                  <a:cubicBezTo>
                    <a:pt x="50" y="73"/>
                    <a:pt x="50" y="73"/>
                    <a:pt x="50" y="73"/>
                  </a:cubicBezTo>
                  <a:close/>
                </a:path>
              </a:pathLst>
            </a:custGeom>
            <a:solidFill>
              <a:srgbClr val="253551"/>
            </a:solidFill>
            <a:ln>
              <a:noFill/>
            </a:ln>
          </p:spPr>
          <p:txBody>
            <a:bodyPr vert="horz" wrap="square" lIns="91440" tIns="45720" rIns="91440" bIns="45720" numCol="1" anchor="t" anchorCtr="0" compatLnSpc="1"/>
            <a:lstStyle/>
            <a:p>
              <a:endParaRPr lang="zh-CN" altLang="en-US">
                <a:solidFill>
                  <a:schemeClr val="bg1"/>
                </a:solidFill>
              </a:endParaRPr>
            </a:p>
          </p:txBody>
        </p:sp>
        <p:sp>
          <p:nvSpPr>
            <p:cNvPr id="58" name="Freeform 163"/>
            <p:cNvSpPr>
              <a:spLocks noEditPoints="1"/>
            </p:cNvSpPr>
            <p:nvPr/>
          </p:nvSpPr>
          <p:spPr bwMode="auto">
            <a:xfrm>
              <a:off x="4200077" y="3703656"/>
              <a:ext cx="252765" cy="163139"/>
            </a:xfrm>
            <a:custGeom>
              <a:avLst/>
              <a:gdLst>
                <a:gd name="T0" fmla="*/ 72 w 116"/>
                <a:gd name="T1" fmla="*/ 27 h 75"/>
                <a:gd name="T2" fmla="*/ 69 w 116"/>
                <a:gd name="T3" fmla="*/ 19 h 75"/>
                <a:gd name="T4" fmla="*/ 65 w 116"/>
                <a:gd name="T5" fmla="*/ 19 h 75"/>
                <a:gd name="T6" fmla="*/ 46 w 116"/>
                <a:gd name="T7" fmla="*/ 18 h 75"/>
                <a:gd name="T8" fmla="*/ 46 w 116"/>
                <a:gd name="T9" fmla="*/ 29 h 75"/>
                <a:gd name="T10" fmla="*/ 79 w 116"/>
                <a:gd name="T11" fmla="*/ 9 h 75"/>
                <a:gd name="T12" fmla="*/ 72 w 116"/>
                <a:gd name="T13" fmla="*/ 29 h 75"/>
                <a:gd name="T14" fmla="*/ 8 w 116"/>
                <a:gd name="T15" fmla="*/ 23 h 75"/>
                <a:gd name="T16" fmla="*/ 29 w 116"/>
                <a:gd name="T17" fmla="*/ 35 h 75"/>
                <a:gd name="T18" fmla="*/ 18 w 116"/>
                <a:gd name="T19" fmla="*/ 46 h 75"/>
                <a:gd name="T20" fmla="*/ 11 w 116"/>
                <a:gd name="T21" fmla="*/ 42 h 75"/>
                <a:gd name="T22" fmla="*/ 25 w 116"/>
                <a:gd name="T23" fmla="*/ 46 h 75"/>
                <a:gd name="T24" fmla="*/ 4 w 116"/>
                <a:gd name="T25" fmla="*/ 48 h 75"/>
                <a:gd name="T26" fmla="*/ 3 w 116"/>
                <a:gd name="T27" fmla="*/ 48 h 75"/>
                <a:gd name="T28" fmla="*/ 0 w 116"/>
                <a:gd name="T29" fmla="*/ 61 h 75"/>
                <a:gd name="T30" fmla="*/ 2 w 116"/>
                <a:gd name="T31" fmla="*/ 62 h 75"/>
                <a:gd name="T32" fmla="*/ 26 w 116"/>
                <a:gd name="T33" fmla="*/ 73 h 75"/>
                <a:gd name="T34" fmla="*/ 28 w 116"/>
                <a:gd name="T35" fmla="*/ 75 h 75"/>
                <a:gd name="T36" fmla="*/ 92 w 116"/>
                <a:gd name="T37" fmla="*/ 75 h 75"/>
                <a:gd name="T38" fmla="*/ 93 w 116"/>
                <a:gd name="T39" fmla="*/ 62 h 75"/>
                <a:gd name="T40" fmla="*/ 116 w 116"/>
                <a:gd name="T41" fmla="*/ 62 h 75"/>
                <a:gd name="T42" fmla="*/ 116 w 116"/>
                <a:gd name="T43" fmla="*/ 55 h 75"/>
                <a:gd name="T44" fmla="*/ 113 w 116"/>
                <a:gd name="T45" fmla="*/ 48 h 75"/>
                <a:gd name="T46" fmla="*/ 105 w 116"/>
                <a:gd name="T47" fmla="*/ 46 h 75"/>
                <a:gd name="T48" fmla="*/ 98 w 116"/>
                <a:gd name="T49" fmla="*/ 59 h 75"/>
                <a:gd name="T50" fmla="*/ 91 w 116"/>
                <a:gd name="T51" fmla="*/ 46 h 75"/>
                <a:gd name="T52" fmla="*/ 72 w 116"/>
                <a:gd name="T53" fmla="*/ 45 h 75"/>
                <a:gd name="T54" fmla="*/ 69 w 116"/>
                <a:gd name="T55" fmla="*/ 50 h 75"/>
                <a:gd name="T56" fmla="*/ 64 w 116"/>
                <a:gd name="T57" fmla="*/ 67 h 75"/>
                <a:gd name="T58" fmla="*/ 64 w 116"/>
                <a:gd name="T59" fmla="*/ 52 h 75"/>
                <a:gd name="T60" fmla="*/ 60 w 116"/>
                <a:gd name="T61" fmla="*/ 47 h 75"/>
                <a:gd name="T62" fmla="*/ 56 w 116"/>
                <a:gd name="T63" fmla="*/ 47 h 75"/>
                <a:gd name="T64" fmla="*/ 57 w 116"/>
                <a:gd name="T65" fmla="*/ 54 h 75"/>
                <a:gd name="T66" fmla="*/ 49 w 116"/>
                <a:gd name="T67" fmla="*/ 50 h 75"/>
                <a:gd name="T68" fmla="*/ 47 w 116"/>
                <a:gd name="T69" fmla="*/ 45 h 75"/>
                <a:gd name="T70" fmla="*/ 33 w 116"/>
                <a:gd name="T71" fmla="*/ 48 h 75"/>
                <a:gd name="T72" fmla="*/ 87 w 116"/>
                <a:gd name="T73" fmla="*/ 36 h 75"/>
                <a:gd name="T74" fmla="*/ 109 w 116"/>
                <a:gd name="T75" fmla="*/ 21 h 75"/>
                <a:gd name="T76" fmla="*/ 106 w 116"/>
                <a:gd name="T77" fmla="*/ 42 h 75"/>
                <a:gd name="T78" fmla="*/ 98 w 116"/>
                <a:gd name="T79" fmla="*/ 46 h 75"/>
                <a:gd name="T80" fmla="*/ 87 w 116"/>
                <a:gd name="T81" fmla="*/ 36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16" h="75">
                  <a:moveTo>
                    <a:pt x="72" y="29"/>
                  </a:moveTo>
                  <a:cubicBezTo>
                    <a:pt x="72" y="28"/>
                    <a:pt x="72" y="27"/>
                    <a:pt x="72" y="27"/>
                  </a:cubicBezTo>
                  <a:cubicBezTo>
                    <a:pt x="72" y="19"/>
                    <a:pt x="72" y="19"/>
                    <a:pt x="72" y="19"/>
                  </a:cubicBezTo>
                  <a:cubicBezTo>
                    <a:pt x="71" y="19"/>
                    <a:pt x="70" y="19"/>
                    <a:pt x="69" y="19"/>
                  </a:cubicBezTo>
                  <a:cubicBezTo>
                    <a:pt x="68" y="14"/>
                    <a:pt x="68" y="14"/>
                    <a:pt x="68" y="14"/>
                  </a:cubicBezTo>
                  <a:cubicBezTo>
                    <a:pt x="65" y="19"/>
                    <a:pt x="65" y="19"/>
                    <a:pt x="65" y="19"/>
                  </a:cubicBezTo>
                  <a:cubicBezTo>
                    <a:pt x="60" y="21"/>
                    <a:pt x="56" y="22"/>
                    <a:pt x="47" y="18"/>
                  </a:cubicBezTo>
                  <a:cubicBezTo>
                    <a:pt x="46" y="18"/>
                    <a:pt x="46" y="18"/>
                    <a:pt x="46" y="18"/>
                  </a:cubicBezTo>
                  <a:cubicBezTo>
                    <a:pt x="46" y="27"/>
                    <a:pt x="46" y="27"/>
                    <a:pt x="46" y="27"/>
                  </a:cubicBezTo>
                  <a:cubicBezTo>
                    <a:pt x="46" y="27"/>
                    <a:pt x="46" y="28"/>
                    <a:pt x="46" y="29"/>
                  </a:cubicBezTo>
                  <a:cubicBezTo>
                    <a:pt x="38" y="23"/>
                    <a:pt x="41" y="20"/>
                    <a:pt x="39" y="9"/>
                  </a:cubicBezTo>
                  <a:cubicBezTo>
                    <a:pt x="45" y="0"/>
                    <a:pt x="75" y="0"/>
                    <a:pt x="79" y="9"/>
                  </a:cubicBezTo>
                  <a:cubicBezTo>
                    <a:pt x="78" y="17"/>
                    <a:pt x="79" y="24"/>
                    <a:pt x="73" y="29"/>
                  </a:cubicBezTo>
                  <a:cubicBezTo>
                    <a:pt x="72" y="29"/>
                    <a:pt x="72" y="29"/>
                    <a:pt x="72" y="29"/>
                  </a:cubicBezTo>
                  <a:close/>
                  <a:moveTo>
                    <a:pt x="8" y="36"/>
                  </a:moveTo>
                  <a:cubicBezTo>
                    <a:pt x="7" y="30"/>
                    <a:pt x="7" y="27"/>
                    <a:pt x="8" y="23"/>
                  </a:cubicBezTo>
                  <a:cubicBezTo>
                    <a:pt x="18" y="25"/>
                    <a:pt x="20" y="16"/>
                    <a:pt x="29" y="23"/>
                  </a:cubicBezTo>
                  <a:cubicBezTo>
                    <a:pt x="30" y="27"/>
                    <a:pt x="30" y="32"/>
                    <a:pt x="29" y="35"/>
                  </a:cubicBezTo>
                  <a:cubicBezTo>
                    <a:pt x="29" y="38"/>
                    <a:pt x="28" y="40"/>
                    <a:pt x="26" y="42"/>
                  </a:cubicBezTo>
                  <a:cubicBezTo>
                    <a:pt x="24" y="44"/>
                    <a:pt x="21" y="46"/>
                    <a:pt x="18" y="46"/>
                  </a:cubicBezTo>
                  <a:cubicBezTo>
                    <a:pt x="18" y="46"/>
                    <a:pt x="18" y="46"/>
                    <a:pt x="18" y="46"/>
                  </a:cubicBezTo>
                  <a:cubicBezTo>
                    <a:pt x="15" y="46"/>
                    <a:pt x="13" y="44"/>
                    <a:pt x="11" y="42"/>
                  </a:cubicBezTo>
                  <a:cubicBezTo>
                    <a:pt x="9" y="40"/>
                    <a:pt x="8" y="38"/>
                    <a:pt x="8" y="36"/>
                  </a:cubicBezTo>
                  <a:close/>
                  <a:moveTo>
                    <a:pt x="25" y="46"/>
                  </a:moveTo>
                  <a:cubicBezTo>
                    <a:pt x="22" y="52"/>
                    <a:pt x="14" y="52"/>
                    <a:pt x="12" y="46"/>
                  </a:cubicBezTo>
                  <a:cubicBezTo>
                    <a:pt x="4" y="48"/>
                    <a:pt x="4" y="48"/>
                    <a:pt x="4" y="48"/>
                  </a:cubicBezTo>
                  <a:cubicBezTo>
                    <a:pt x="4" y="48"/>
                    <a:pt x="4" y="48"/>
                    <a:pt x="4" y="48"/>
                  </a:cubicBezTo>
                  <a:cubicBezTo>
                    <a:pt x="3" y="48"/>
                    <a:pt x="3" y="48"/>
                    <a:pt x="3" y="48"/>
                  </a:cubicBezTo>
                  <a:cubicBezTo>
                    <a:pt x="2" y="50"/>
                    <a:pt x="1" y="51"/>
                    <a:pt x="0" y="54"/>
                  </a:cubicBezTo>
                  <a:cubicBezTo>
                    <a:pt x="0" y="56"/>
                    <a:pt x="0" y="58"/>
                    <a:pt x="0" y="61"/>
                  </a:cubicBezTo>
                  <a:cubicBezTo>
                    <a:pt x="1" y="62"/>
                    <a:pt x="1" y="62"/>
                    <a:pt x="1" y="62"/>
                  </a:cubicBezTo>
                  <a:cubicBezTo>
                    <a:pt x="2" y="62"/>
                    <a:pt x="2" y="62"/>
                    <a:pt x="2" y="62"/>
                  </a:cubicBezTo>
                  <a:cubicBezTo>
                    <a:pt x="26" y="62"/>
                    <a:pt x="26" y="62"/>
                    <a:pt x="26" y="62"/>
                  </a:cubicBezTo>
                  <a:cubicBezTo>
                    <a:pt x="25" y="65"/>
                    <a:pt x="26" y="69"/>
                    <a:pt x="26" y="73"/>
                  </a:cubicBezTo>
                  <a:cubicBezTo>
                    <a:pt x="27" y="75"/>
                    <a:pt x="27" y="75"/>
                    <a:pt x="27" y="75"/>
                  </a:cubicBezTo>
                  <a:cubicBezTo>
                    <a:pt x="28" y="75"/>
                    <a:pt x="28" y="75"/>
                    <a:pt x="28" y="75"/>
                  </a:cubicBezTo>
                  <a:cubicBezTo>
                    <a:pt x="90" y="75"/>
                    <a:pt x="90" y="75"/>
                    <a:pt x="90" y="75"/>
                  </a:cubicBezTo>
                  <a:cubicBezTo>
                    <a:pt x="92" y="75"/>
                    <a:pt x="92" y="75"/>
                    <a:pt x="92" y="75"/>
                  </a:cubicBezTo>
                  <a:cubicBezTo>
                    <a:pt x="92" y="73"/>
                    <a:pt x="92" y="73"/>
                    <a:pt x="92" y="73"/>
                  </a:cubicBezTo>
                  <a:cubicBezTo>
                    <a:pt x="93" y="69"/>
                    <a:pt x="93" y="66"/>
                    <a:pt x="93" y="62"/>
                  </a:cubicBezTo>
                  <a:cubicBezTo>
                    <a:pt x="115" y="62"/>
                    <a:pt x="115" y="62"/>
                    <a:pt x="115" y="62"/>
                  </a:cubicBezTo>
                  <a:cubicBezTo>
                    <a:pt x="116" y="62"/>
                    <a:pt x="116" y="62"/>
                    <a:pt x="116" y="62"/>
                  </a:cubicBezTo>
                  <a:cubicBezTo>
                    <a:pt x="116" y="61"/>
                    <a:pt x="116" y="61"/>
                    <a:pt x="116" y="61"/>
                  </a:cubicBezTo>
                  <a:cubicBezTo>
                    <a:pt x="116" y="59"/>
                    <a:pt x="116" y="57"/>
                    <a:pt x="116" y="55"/>
                  </a:cubicBezTo>
                  <a:cubicBezTo>
                    <a:pt x="116" y="52"/>
                    <a:pt x="115" y="50"/>
                    <a:pt x="114" y="49"/>
                  </a:cubicBezTo>
                  <a:cubicBezTo>
                    <a:pt x="113" y="48"/>
                    <a:pt x="113" y="48"/>
                    <a:pt x="113" y="48"/>
                  </a:cubicBezTo>
                  <a:cubicBezTo>
                    <a:pt x="113" y="48"/>
                    <a:pt x="113" y="48"/>
                    <a:pt x="113" y="48"/>
                  </a:cubicBezTo>
                  <a:cubicBezTo>
                    <a:pt x="105" y="46"/>
                    <a:pt x="105" y="46"/>
                    <a:pt x="105" y="46"/>
                  </a:cubicBezTo>
                  <a:cubicBezTo>
                    <a:pt x="103" y="47"/>
                    <a:pt x="103" y="47"/>
                    <a:pt x="103" y="47"/>
                  </a:cubicBezTo>
                  <a:cubicBezTo>
                    <a:pt x="98" y="59"/>
                    <a:pt x="98" y="59"/>
                    <a:pt x="98" y="59"/>
                  </a:cubicBezTo>
                  <a:cubicBezTo>
                    <a:pt x="93" y="47"/>
                    <a:pt x="93" y="47"/>
                    <a:pt x="93" y="47"/>
                  </a:cubicBezTo>
                  <a:cubicBezTo>
                    <a:pt x="91" y="46"/>
                    <a:pt x="91" y="46"/>
                    <a:pt x="91" y="46"/>
                  </a:cubicBezTo>
                  <a:cubicBezTo>
                    <a:pt x="84" y="48"/>
                    <a:pt x="84" y="48"/>
                    <a:pt x="84" y="48"/>
                  </a:cubicBezTo>
                  <a:cubicBezTo>
                    <a:pt x="72" y="45"/>
                    <a:pt x="72" y="45"/>
                    <a:pt x="72" y="45"/>
                  </a:cubicBezTo>
                  <a:cubicBezTo>
                    <a:pt x="69" y="47"/>
                    <a:pt x="69" y="47"/>
                    <a:pt x="69" y="47"/>
                  </a:cubicBezTo>
                  <a:cubicBezTo>
                    <a:pt x="69" y="50"/>
                    <a:pt x="69" y="50"/>
                    <a:pt x="69" y="50"/>
                  </a:cubicBezTo>
                  <a:cubicBezTo>
                    <a:pt x="64" y="67"/>
                    <a:pt x="64" y="67"/>
                    <a:pt x="64" y="67"/>
                  </a:cubicBezTo>
                  <a:cubicBezTo>
                    <a:pt x="64" y="67"/>
                    <a:pt x="64" y="67"/>
                    <a:pt x="64" y="67"/>
                  </a:cubicBezTo>
                  <a:cubicBezTo>
                    <a:pt x="62" y="54"/>
                    <a:pt x="62" y="54"/>
                    <a:pt x="62" y="54"/>
                  </a:cubicBezTo>
                  <a:cubicBezTo>
                    <a:pt x="64" y="52"/>
                    <a:pt x="64" y="52"/>
                    <a:pt x="64" y="52"/>
                  </a:cubicBezTo>
                  <a:cubicBezTo>
                    <a:pt x="63" y="47"/>
                    <a:pt x="63" y="47"/>
                    <a:pt x="63" y="47"/>
                  </a:cubicBezTo>
                  <a:cubicBezTo>
                    <a:pt x="60" y="47"/>
                    <a:pt x="60" y="47"/>
                    <a:pt x="60" y="47"/>
                  </a:cubicBezTo>
                  <a:cubicBezTo>
                    <a:pt x="59" y="47"/>
                    <a:pt x="59" y="47"/>
                    <a:pt x="59" y="47"/>
                  </a:cubicBezTo>
                  <a:cubicBezTo>
                    <a:pt x="56" y="47"/>
                    <a:pt x="56" y="47"/>
                    <a:pt x="56" y="47"/>
                  </a:cubicBezTo>
                  <a:cubicBezTo>
                    <a:pt x="55" y="52"/>
                    <a:pt x="55" y="52"/>
                    <a:pt x="55" y="52"/>
                  </a:cubicBezTo>
                  <a:cubicBezTo>
                    <a:pt x="57" y="54"/>
                    <a:pt x="57" y="54"/>
                    <a:pt x="57" y="54"/>
                  </a:cubicBezTo>
                  <a:cubicBezTo>
                    <a:pt x="54" y="67"/>
                    <a:pt x="54" y="67"/>
                    <a:pt x="54" y="67"/>
                  </a:cubicBezTo>
                  <a:cubicBezTo>
                    <a:pt x="49" y="50"/>
                    <a:pt x="49" y="50"/>
                    <a:pt x="49" y="50"/>
                  </a:cubicBezTo>
                  <a:cubicBezTo>
                    <a:pt x="49" y="47"/>
                    <a:pt x="49" y="47"/>
                    <a:pt x="49" y="47"/>
                  </a:cubicBezTo>
                  <a:cubicBezTo>
                    <a:pt x="47" y="45"/>
                    <a:pt x="47" y="45"/>
                    <a:pt x="47" y="45"/>
                  </a:cubicBezTo>
                  <a:cubicBezTo>
                    <a:pt x="33" y="48"/>
                    <a:pt x="33" y="48"/>
                    <a:pt x="33" y="48"/>
                  </a:cubicBezTo>
                  <a:cubicBezTo>
                    <a:pt x="33" y="48"/>
                    <a:pt x="33" y="48"/>
                    <a:pt x="33" y="48"/>
                  </a:cubicBezTo>
                  <a:cubicBezTo>
                    <a:pt x="25" y="46"/>
                    <a:pt x="25" y="46"/>
                    <a:pt x="25" y="46"/>
                  </a:cubicBezTo>
                  <a:close/>
                  <a:moveTo>
                    <a:pt x="87" y="36"/>
                  </a:moveTo>
                  <a:cubicBezTo>
                    <a:pt x="87" y="30"/>
                    <a:pt x="86" y="25"/>
                    <a:pt x="87" y="21"/>
                  </a:cubicBezTo>
                  <a:cubicBezTo>
                    <a:pt x="91" y="18"/>
                    <a:pt x="106" y="18"/>
                    <a:pt x="109" y="21"/>
                  </a:cubicBezTo>
                  <a:cubicBezTo>
                    <a:pt x="109" y="26"/>
                    <a:pt x="109" y="32"/>
                    <a:pt x="109" y="35"/>
                  </a:cubicBezTo>
                  <a:cubicBezTo>
                    <a:pt x="108" y="38"/>
                    <a:pt x="107" y="40"/>
                    <a:pt x="106" y="42"/>
                  </a:cubicBezTo>
                  <a:cubicBezTo>
                    <a:pt x="104" y="44"/>
                    <a:pt x="101" y="46"/>
                    <a:pt x="98" y="46"/>
                  </a:cubicBezTo>
                  <a:cubicBezTo>
                    <a:pt x="98" y="46"/>
                    <a:pt x="98" y="46"/>
                    <a:pt x="98" y="46"/>
                  </a:cubicBezTo>
                  <a:cubicBezTo>
                    <a:pt x="95" y="46"/>
                    <a:pt x="92" y="44"/>
                    <a:pt x="90" y="42"/>
                  </a:cubicBezTo>
                  <a:cubicBezTo>
                    <a:pt x="89" y="40"/>
                    <a:pt x="88" y="38"/>
                    <a:pt x="87" y="36"/>
                  </a:cubicBezTo>
                  <a:close/>
                </a:path>
              </a:pathLst>
            </a:custGeom>
            <a:solidFill>
              <a:srgbClr val="253551"/>
            </a:solidFill>
            <a:ln>
              <a:noFill/>
            </a:ln>
          </p:spPr>
          <p:txBody>
            <a:bodyPr vert="horz" wrap="square" lIns="91440" tIns="45720" rIns="91440" bIns="45720" numCol="1" anchor="t" anchorCtr="0" compatLnSpc="1"/>
            <a:lstStyle/>
            <a:p>
              <a:endParaRPr lang="zh-CN" altLang="en-US">
                <a:solidFill>
                  <a:schemeClr val="bg1"/>
                </a:solidFill>
              </a:endParaRPr>
            </a:p>
          </p:txBody>
        </p:sp>
        <p:cxnSp>
          <p:nvCxnSpPr>
            <p:cNvPr id="59" name="直接连接符 57"/>
            <p:cNvCxnSpPr/>
            <p:nvPr/>
          </p:nvCxnSpPr>
          <p:spPr>
            <a:xfrm>
              <a:off x="5503063" y="3749173"/>
              <a:ext cx="1180683"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60" name="文本框 59"/>
            <p:cNvSpPr txBox="1"/>
            <p:nvPr/>
          </p:nvSpPr>
          <p:spPr>
            <a:xfrm rot="18900000">
              <a:off x="5028755" y="2915559"/>
              <a:ext cx="1132316" cy="785300"/>
            </a:xfrm>
            <a:prstGeom prst="rect">
              <a:avLst/>
            </a:prstGeom>
            <a:noFill/>
          </p:spPr>
          <p:txBody>
            <a:bodyPr wrap="none" rtlCol="0">
              <a:prstTxWarp prst="textArchUp">
                <a:avLst>
                  <a:gd name="adj" fmla="val 13960648"/>
                </a:avLst>
              </a:prstTxWarp>
              <a:spAutoFit/>
            </a:bodyPr>
            <a:lstStyle/>
            <a:p>
              <a:r>
                <a:rPr lang="en-US" altLang="zh-CN">
                  <a:solidFill>
                    <a:schemeClr val="bg1"/>
                  </a:solidFill>
                </a:rPr>
                <a:t>Text here</a:t>
              </a:r>
              <a:endParaRPr lang="zh-CN" altLang="en-US" dirty="0">
                <a:solidFill>
                  <a:schemeClr val="bg1"/>
                </a:solidFill>
              </a:endParaRPr>
            </a:p>
          </p:txBody>
        </p:sp>
        <p:sp>
          <p:nvSpPr>
            <p:cNvPr id="61" name="文本框 60"/>
            <p:cNvSpPr txBox="1"/>
            <p:nvPr/>
          </p:nvSpPr>
          <p:spPr>
            <a:xfrm rot="3088311">
              <a:off x="6073449" y="3015715"/>
              <a:ext cx="1132316" cy="785300"/>
            </a:xfrm>
            <a:prstGeom prst="rect">
              <a:avLst/>
            </a:prstGeom>
            <a:noFill/>
          </p:spPr>
          <p:txBody>
            <a:bodyPr wrap="none" rtlCol="0">
              <a:prstTxWarp prst="textArchUp">
                <a:avLst>
                  <a:gd name="adj" fmla="val 13960648"/>
                </a:avLst>
              </a:prstTxWarp>
              <a:spAutoFit/>
            </a:bodyPr>
            <a:lstStyle/>
            <a:p>
              <a:r>
                <a:rPr lang="en-US" altLang="zh-CN">
                  <a:solidFill>
                    <a:schemeClr val="bg1"/>
                  </a:solidFill>
                </a:rPr>
                <a:t>Text here</a:t>
              </a:r>
              <a:endParaRPr lang="zh-CN" altLang="en-US" dirty="0">
                <a:solidFill>
                  <a:schemeClr val="bg1"/>
                </a:solidFill>
              </a:endParaRPr>
            </a:p>
          </p:txBody>
        </p:sp>
        <p:sp>
          <p:nvSpPr>
            <p:cNvPr id="62" name="文本框 61"/>
            <p:cNvSpPr txBox="1"/>
            <p:nvPr/>
          </p:nvSpPr>
          <p:spPr>
            <a:xfrm rot="13064296">
              <a:off x="4994665" y="3883965"/>
              <a:ext cx="1132316" cy="785300"/>
            </a:xfrm>
            <a:prstGeom prst="rect">
              <a:avLst/>
            </a:prstGeom>
            <a:noFill/>
          </p:spPr>
          <p:txBody>
            <a:bodyPr wrap="none" rtlCol="0">
              <a:prstTxWarp prst="textArchUp">
                <a:avLst>
                  <a:gd name="adj" fmla="val 13960648"/>
                </a:avLst>
              </a:prstTxWarp>
              <a:spAutoFit/>
            </a:bodyPr>
            <a:lstStyle/>
            <a:p>
              <a:r>
                <a:rPr lang="en-US" altLang="zh-CN">
                  <a:solidFill>
                    <a:schemeClr val="bg1"/>
                  </a:solidFill>
                  <a:ea typeface="微软雅黑 Light" panose="020B0502040204020203" pitchFamily="34" charset="-122"/>
                </a:rPr>
                <a:t>Text here</a:t>
              </a:r>
              <a:endParaRPr lang="zh-CN" altLang="en-US" dirty="0">
                <a:solidFill>
                  <a:schemeClr val="bg1"/>
                </a:solidFill>
                <a:ea typeface="微软雅黑 Light" panose="020B0502040204020203" pitchFamily="34" charset="-122"/>
              </a:endParaRPr>
            </a:p>
          </p:txBody>
        </p:sp>
        <p:sp>
          <p:nvSpPr>
            <p:cNvPr id="63" name="文本框 62"/>
            <p:cNvSpPr txBox="1"/>
            <p:nvPr/>
          </p:nvSpPr>
          <p:spPr>
            <a:xfrm rot="8100000">
              <a:off x="5932389" y="3981613"/>
              <a:ext cx="1327881" cy="785300"/>
            </a:xfrm>
            <a:prstGeom prst="rect">
              <a:avLst/>
            </a:prstGeom>
            <a:noFill/>
          </p:spPr>
          <p:txBody>
            <a:bodyPr wrap="none" rtlCol="0">
              <a:prstTxWarp prst="textArchUp">
                <a:avLst>
                  <a:gd name="adj" fmla="val 13960648"/>
                </a:avLst>
              </a:prstTxWarp>
              <a:spAutoFit/>
            </a:bodyPr>
            <a:lstStyle/>
            <a:p>
              <a:r>
                <a:rPr lang="en-US" altLang="zh-CN">
                  <a:solidFill>
                    <a:schemeClr val="bg1"/>
                  </a:solidFill>
                  <a:ea typeface="微软雅黑 Light" panose="020B0502040204020203" pitchFamily="34" charset="-122"/>
                </a:rPr>
                <a:t>Text here</a:t>
              </a:r>
              <a:endParaRPr lang="zh-CN" altLang="en-US" dirty="0">
                <a:solidFill>
                  <a:schemeClr val="bg1"/>
                </a:solidFill>
                <a:ea typeface="微软雅黑 Light" panose="020B0502040204020203" pitchFamily="34" charset="-122"/>
              </a:endParaRPr>
            </a:p>
          </p:txBody>
        </p:sp>
      </p:grpSp>
      <p:sp>
        <p:nvSpPr>
          <p:cNvPr id="66" name="TextBox 21"/>
          <p:cNvSpPr txBox="1"/>
          <p:nvPr/>
        </p:nvSpPr>
        <p:spPr>
          <a:xfrm>
            <a:off x="5715861" y="3550520"/>
            <a:ext cx="833029" cy="400110"/>
          </a:xfrm>
          <a:prstGeom prst="rect">
            <a:avLst/>
          </a:prstGeom>
          <a:noFill/>
        </p:spPr>
        <p:txBody>
          <a:bodyPr wrap="square" rtlCol="0">
            <a:spAutoFit/>
          </a:bodyPr>
          <a:lstStyle/>
          <a:p>
            <a:pPr algn="dist"/>
            <a:r>
              <a:rPr lang="en-US" altLang="zh-CN" sz="1000">
                <a:solidFill>
                  <a:schemeClr val="bg1"/>
                </a:solidFill>
                <a:ea typeface="Batang" pitchFamily="18" charset="-127"/>
              </a:rPr>
              <a:t>Add your text here</a:t>
            </a:r>
            <a:endParaRPr lang="en-US" altLang="zh-CN" sz="1000" dirty="0">
              <a:solidFill>
                <a:schemeClr val="bg1"/>
              </a:solidFill>
              <a:ea typeface="Batang" pitchFamily="18" charset="-127"/>
            </a:endParaRPr>
          </a:p>
        </p:txBody>
      </p:sp>
      <p:sp>
        <p:nvSpPr>
          <p:cNvPr id="67" name="文本框 66"/>
          <p:cNvSpPr txBox="1"/>
          <p:nvPr/>
        </p:nvSpPr>
        <p:spPr>
          <a:xfrm>
            <a:off x="7841388" y="2743597"/>
            <a:ext cx="2962803" cy="553998"/>
          </a:xfrm>
          <a:prstGeom prst="rect">
            <a:avLst/>
          </a:prstGeom>
          <a:noFill/>
        </p:spPr>
        <p:txBody>
          <a:bodyPr wrap="square" rtlCol="0">
            <a:spAutoFit/>
          </a:bodyPr>
          <a:lstStyle/>
          <a:p>
            <a:pPr>
              <a:lnSpc>
                <a:spcPct val="125000"/>
              </a:lnSpc>
            </a:pPr>
            <a:r>
              <a:rPr lang="zh-CN" altLang="en-US" sz="1200">
                <a:solidFill>
                  <a:schemeClr val="bg1"/>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68" name="文本框 67"/>
          <p:cNvSpPr txBox="1"/>
          <p:nvPr/>
        </p:nvSpPr>
        <p:spPr>
          <a:xfrm>
            <a:off x="7841388" y="2484076"/>
            <a:ext cx="1039585" cy="338554"/>
          </a:xfrm>
          <a:prstGeom prst="rect">
            <a:avLst/>
          </a:prstGeom>
          <a:noFill/>
        </p:spPr>
        <p:txBody>
          <a:bodyPr wrap="square" rtlCol="0">
            <a:spAutoFit/>
          </a:bodyPr>
          <a:lstStyle/>
          <a:p>
            <a:r>
              <a:rPr lang="zh-CN" altLang="en-US" sz="1600">
                <a:solidFill>
                  <a:schemeClr val="bg1"/>
                </a:solidFill>
                <a:latin typeface="微软雅黑" panose="020B0503020204020204" pitchFamily="34" charset="-122"/>
                <a:ea typeface="微软雅黑" panose="020B0503020204020204" pitchFamily="34" charset="-122"/>
              </a:rPr>
              <a:t>编辑标题</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69" name="文本框 68"/>
          <p:cNvSpPr txBox="1"/>
          <p:nvPr/>
        </p:nvSpPr>
        <p:spPr>
          <a:xfrm>
            <a:off x="7841388" y="5470680"/>
            <a:ext cx="2962803" cy="553998"/>
          </a:xfrm>
          <a:prstGeom prst="rect">
            <a:avLst/>
          </a:prstGeom>
          <a:noFill/>
        </p:spPr>
        <p:txBody>
          <a:bodyPr wrap="square" rtlCol="0">
            <a:spAutoFit/>
          </a:bodyPr>
          <a:lstStyle/>
          <a:p>
            <a:pPr>
              <a:lnSpc>
                <a:spcPct val="125000"/>
              </a:lnSpc>
            </a:pPr>
            <a:r>
              <a:rPr lang="zh-CN" altLang="en-US" sz="1200">
                <a:solidFill>
                  <a:schemeClr val="bg1"/>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70" name="文本框 69"/>
          <p:cNvSpPr txBox="1"/>
          <p:nvPr/>
        </p:nvSpPr>
        <p:spPr>
          <a:xfrm>
            <a:off x="7841388" y="5211159"/>
            <a:ext cx="1039585" cy="338554"/>
          </a:xfrm>
          <a:prstGeom prst="rect">
            <a:avLst/>
          </a:prstGeom>
          <a:noFill/>
        </p:spPr>
        <p:txBody>
          <a:bodyPr wrap="square" rtlCol="0">
            <a:spAutoFit/>
          </a:bodyPr>
          <a:lstStyle/>
          <a:p>
            <a:r>
              <a:rPr lang="zh-CN" altLang="en-US" sz="1600">
                <a:solidFill>
                  <a:schemeClr val="bg1"/>
                </a:solidFill>
                <a:latin typeface="微软雅黑" panose="020B0503020204020204" pitchFamily="34" charset="-122"/>
                <a:ea typeface="微软雅黑" panose="020B0503020204020204" pitchFamily="34" charset="-122"/>
              </a:rPr>
              <a:t>编辑标题</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71" name="文本框 70"/>
          <p:cNvSpPr txBox="1"/>
          <p:nvPr/>
        </p:nvSpPr>
        <p:spPr>
          <a:xfrm>
            <a:off x="1348958" y="2743597"/>
            <a:ext cx="2962803" cy="553998"/>
          </a:xfrm>
          <a:prstGeom prst="rect">
            <a:avLst/>
          </a:prstGeom>
          <a:noFill/>
        </p:spPr>
        <p:txBody>
          <a:bodyPr wrap="square" rtlCol="0">
            <a:spAutoFit/>
          </a:bodyPr>
          <a:lstStyle/>
          <a:p>
            <a:pPr algn="r">
              <a:lnSpc>
                <a:spcPct val="125000"/>
              </a:lnSpc>
            </a:pPr>
            <a:r>
              <a:rPr lang="zh-CN" altLang="en-US" sz="1200">
                <a:solidFill>
                  <a:schemeClr val="bg1"/>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72" name="文本框 71"/>
          <p:cNvSpPr txBox="1"/>
          <p:nvPr/>
        </p:nvSpPr>
        <p:spPr>
          <a:xfrm>
            <a:off x="3272176" y="2484076"/>
            <a:ext cx="1039585" cy="338554"/>
          </a:xfrm>
          <a:prstGeom prst="rect">
            <a:avLst/>
          </a:prstGeom>
          <a:noFill/>
        </p:spPr>
        <p:txBody>
          <a:bodyPr wrap="square" rtlCol="0">
            <a:spAutoFit/>
          </a:bodyPr>
          <a:lstStyle/>
          <a:p>
            <a:pPr algn="r"/>
            <a:r>
              <a:rPr lang="zh-CN" altLang="en-US" sz="1600">
                <a:solidFill>
                  <a:schemeClr val="bg1"/>
                </a:solidFill>
                <a:latin typeface="微软雅黑" panose="020B0503020204020204" pitchFamily="34" charset="-122"/>
                <a:ea typeface="微软雅黑" panose="020B0503020204020204" pitchFamily="34" charset="-122"/>
              </a:rPr>
              <a:t>编辑标题</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73" name="文本框 72"/>
          <p:cNvSpPr txBox="1"/>
          <p:nvPr/>
        </p:nvSpPr>
        <p:spPr>
          <a:xfrm>
            <a:off x="1348958" y="5470680"/>
            <a:ext cx="2962803" cy="553998"/>
          </a:xfrm>
          <a:prstGeom prst="rect">
            <a:avLst/>
          </a:prstGeom>
          <a:noFill/>
        </p:spPr>
        <p:txBody>
          <a:bodyPr wrap="square" rtlCol="0">
            <a:spAutoFit/>
          </a:bodyPr>
          <a:lstStyle/>
          <a:p>
            <a:pPr algn="r">
              <a:lnSpc>
                <a:spcPct val="125000"/>
              </a:lnSpc>
            </a:pPr>
            <a:r>
              <a:rPr lang="zh-CN" altLang="en-US" sz="1200">
                <a:solidFill>
                  <a:schemeClr val="bg1"/>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74" name="文本框 73"/>
          <p:cNvSpPr txBox="1"/>
          <p:nvPr/>
        </p:nvSpPr>
        <p:spPr>
          <a:xfrm>
            <a:off x="3272176" y="5211159"/>
            <a:ext cx="1039585" cy="338554"/>
          </a:xfrm>
          <a:prstGeom prst="rect">
            <a:avLst/>
          </a:prstGeom>
          <a:noFill/>
        </p:spPr>
        <p:txBody>
          <a:bodyPr wrap="square" rtlCol="0">
            <a:spAutoFit/>
          </a:bodyPr>
          <a:lstStyle/>
          <a:p>
            <a:pPr algn="r"/>
            <a:r>
              <a:rPr lang="zh-CN" altLang="en-US" sz="1600">
                <a:solidFill>
                  <a:schemeClr val="bg1"/>
                </a:solidFill>
                <a:latin typeface="微软雅黑" panose="020B0503020204020204" pitchFamily="34" charset="-122"/>
                <a:ea typeface="微软雅黑" panose="020B0503020204020204" pitchFamily="34" charset="-122"/>
              </a:rPr>
              <a:t>编辑标题</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600" advClick="0" advTm="3000">
        <p:blinds dir="vert"/>
      </p:transition>
    </mc:Choice>
    <mc:Fallback xmlns="">
      <p:transition spd="slow" advClick="0" advTm="3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p:cTn id="7" dur="500" fill="hold"/>
                                        <p:tgtEl>
                                          <p:spTgt spid="42"/>
                                        </p:tgtEl>
                                        <p:attrNameLst>
                                          <p:attrName>ppt_w</p:attrName>
                                        </p:attrNameLst>
                                      </p:cBhvr>
                                      <p:tavLst>
                                        <p:tav tm="0">
                                          <p:val>
                                            <p:fltVal val="0"/>
                                          </p:val>
                                        </p:tav>
                                        <p:tav tm="100000">
                                          <p:val>
                                            <p:strVal val="#ppt_w"/>
                                          </p:val>
                                        </p:tav>
                                      </p:tavLst>
                                    </p:anim>
                                    <p:anim calcmode="lin" valueType="num">
                                      <p:cBhvr>
                                        <p:cTn id="8" dur="500" fill="hold"/>
                                        <p:tgtEl>
                                          <p:spTgt spid="42"/>
                                        </p:tgtEl>
                                        <p:attrNameLst>
                                          <p:attrName>ppt_h</p:attrName>
                                        </p:attrNameLst>
                                      </p:cBhvr>
                                      <p:tavLst>
                                        <p:tav tm="0">
                                          <p:val>
                                            <p:fltVal val="0"/>
                                          </p:val>
                                        </p:tav>
                                        <p:tav tm="100000">
                                          <p:val>
                                            <p:strVal val="#ppt_h"/>
                                          </p:val>
                                        </p:tav>
                                      </p:tavLst>
                                    </p:anim>
                                    <p:animEffect transition="in" filter="fade">
                                      <p:cBhvr>
                                        <p:cTn id="9" dur="500"/>
                                        <p:tgtEl>
                                          <p:spTgt spid="42"/>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30"/>
                                        </p:tgtEl>
                                        <p:attrNameLst>
                                          <p:attrName>style.visibility</p:attrName>
                                        </p:attrNameLst>
                                      </p:cBhvr>
                                      <p:to>
                                        <p:strVal val="visible"/>
                                      </p:to>
                                    </p:set>
                                    <p:anim calcmode="lin" valueType="num">
                                      <p:cBhvr>
                                        <p:cTn id="13" dur="500" fill="hold"/>
                                        <p:tgtEl>
                                          <p:spTgt spid="30"/>
                                        </p:tgtEl>
                                        <p:attrNameLst>
                                          <p:attrName>ppt_w</p:attrName>
                                        </p:attrNameLst>
                                      </p:cBhvr>
                                      <p:tavLst>
                                        <p:tav tm="0">
                                          <p:val>
                                            <p:fltVal val="0"/>
                                          </p:val>
                                        </p:tav>
                                        <p:tav tm="100000">
                                          <p:val>
                                            <p:strVal val="#ppt_w"/>
                                          </p:val>
                                        </p:tav>
                                      </p:tavLst>
                                    </p:anim>
                                    <p:anim calcmode="lin" valueType="num">
                                      <p:cBhvr>
                                        <p:cTn id="14" dur="500" fill="hold"/>
                                        <p:tgtEl>
                                          <p:spTgt spid="30"/>
                                        </p:tgtEl>
                                        <p:attrNameLst>
                                          <p:attrName>ppt_h</p:attrName>
                                        </p:attrNameLst>
                                      </p:cBhvr>
                                      <p:tavLst>
                                        <p:tav tm="0">
                                          <p:val>
                                            <p:fltVal val="0"/>
                                          </p:val>
                                        </p:tav>
                                        <p:tav tm="100000">
                                          <p:val>
                                            <p:strVal val="#ppt_h"/>
                                          </p:val>
                                        </p:tav>
                                      </p:tavLst>
                                    </p:anim>
                                    <p:animEffect transition="in" filter="fade">
                                      <p:cBhvr>
                                        <p:cTn id="15" dur="500"/>
                                        <p:tgtEl>
                                          <p:spTgt spid="30"/>
                                        </p:tgtEl>
                                      </p:cBhvr>
                                    </p:animEffect>
                                  </p:childTnLst>
                                </p:cTn>
                              </p:par>
                              <p:par>
                                <p:cTn id="16" presetID="53" presetClass="entr" presetSubtype="16" fill="hold" grpId="0"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animEffect transition="in" filter="fade">
                                      <p:cBhvr>
                                        <p:cTn id="20" dur="500"/>
                                        <p:tgtEl>
                                          <p:spTgt spid="29"/>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32"/>
                                        </p:tgtEl>
                                        <p:attrNameLst>
                                          <p:attrName>style.visibility</p:attrName>
                                        </p:attrNameLst>
                                      </p:cBhvr>
                                      <p:to>
                                        <p:strVal val="visible"/>
                                      </p:to>
                                    </p:set>
                                    <p:anim calcmode="lin" valueType="num">
                                      <p:cBhvr>
                                        <p:cTn id="23" dur="500" fill="hold"/>
                                        <p:tgtEl>
                                          <p:spTgt spid="32"/>
                                        </p:tgtEl>
                                        <p:attrNameLst>
                                          <p:attrName>ppt_w</p:attrName>
                                        </p:attrNameLst>
                                      </p:cBhvr>
                                      <p:tavLst>
                                        <p:tav tm="0">
                                          <p:val>
                                            <p:fltVal val="0"/>
                                          </p:val>
                                        </p:tav>
                                        <p:tav tm="100000">
                                          <p:val>
                                            <p:strVal val="#ppt_w"/>
                                          </p:val>
                                        </p:tav>
                                      </p:tavLst>
                                    </p:anim>
                                    <p:anim calcmode="lin" valueType="num">
                                      <p:cBhvr>
                                        <p:cTn id="24" dur="500" fill="hold"/>
                                        <p:tgtEl>
                                          <p:spTgt spid="32"/>
                                        </p:tgtEl>
                                        <p:attrNameLst>
                                          <p:attrName>ppt_h</p:attrName>
                                        </p:attrNameLst>
                                      </p:cBhvr>
                                      <p:tavLst>
                                        <p:tav tm="0">
                                          <p:val>
                                            <p:fltVal val="0"/>
                                          </p:val>
                                        </p:tav>
                                        <p:tav tm="100000">
                                          <p:val>
                                            <p:strVal val="#ppt_h"/>
                                          </p:val>
                                        </p:tav>
                                      </p:tavLst>
                                    </p:anim>
                                    <p:animEffect transition="in" filter="fade">
                                      <p:cBhvr>
                                        <p:cTn id="25" dur="500"/>
                                        <p:tgtEl>
                                          <p:spTgt spid="32"/>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33"/>
                                        </p:tgtEl>
                                        <p:attrNameLst>
                                          <p:attrName>style.visibility</p:attrName>
                                        </p:attrNameLst>
                                      </p:cBhvr>
                                      <p:to>
                                        <p:strVal val="visible"/>
                                      </p:to>
                                    </p:set>
                                    <p:anim calcmode="lin" valueType="num">
                                      <p:cBhvr>
                                        <p:cTn id="28" dur="500" fill="hold"/>
                                        <p:tgtEl>
                                          <p:spTgt spid="33"/>
                                        </p:tgtEl>
                                        <p:attrNameLst>
                                          <p:attrName>ppt_w</p:attrName>
                                        </p:attrNameLst>
                                      </p:cBhvr>
                                      <p:tavLst>
                                        <p:tav tm="0">
                                          <p:val>
                                            <p:fltVal val="0"/>
                                          </p:val>
                                        </p:tav>
                                        <p:tav tm="100000">
                                          <p:val>
                                            <p:strVal val="#ppt_w"/>
                                          </p:val>
                                        </p:tav>
                                      </p:tavLst>
                                    </p:anim>
                                    <p:anim calcmode="lin" valueType="num">
                                      <p:cBhvr>
                                        <p:cTn id="29" dur="500" fill="hold"/>
                                        <p:tgtEl>
                                          <p:spTgt spid="33"/>
                                        </p:tgtEl>
                                        <p:attrNameLst>
                                          <p:attrName>ppt_h</p:attrName>
                                        </p:attrNameLst>
                                      </p:cBhvr>
                                      <p:tavLst>
                                        <p:tav tm="0">
                                          <p:val>
                                            <p:fltVal val="0"/>
                                          </p:val>
                                        </p:tav>
                                        <p:tav tm="100000">
                                          <p:val>
                                            <p:strVal val="#ppt_h"/>
                                          </p:val>
                                        </p:tav>
                                      </p:tavLst>
                                    </p:anim>
                                    <p:animEffect transition="in" filter="fade">
                                      <p:cBhvr>
                                        <p:cTn id="3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P spid="32" grpId="0" animBg="1"/>
      <p:bldP spid="3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3">
            <a:extLst>
              <a:ext uri="{28A0092B-C50C-407E-A947-70E740481C1C}">
                <a14:useLocalDpi xmlns:a14="http://schemas.microsoft.com/office/drawing/2010/main" val="0"/>
              </a:ext>
            </a:extLst>
          </a:blip>
          <a:srcRect t="51736"/>
          <a:stretch>
            <a:fillRect/>
          </a:stretch>
        </p:blipFill>
        <p:spPr>
          <a:xfrm>
            <a:off x="0" y="0"/>
            <a:ext cx="12192000" cy="6858000"/>
          </a:xfrm>
          <a:prstGeom prst="rect">
            <a:avLst/>
          </a:prstGeom>
        </p:spPr>
      </p:pic>
      <p:pic>
        <p:nvPicPr>
          <p:cNvPr id="12" name="图片 11"/>
          <p:cNvPicPr>
            <a:picLocks noChangeAspect="1"/>
          </p:cNvPicPr>
          <p:nvPr/>
        </p:nvPicPr>
        <p:blipFill rotWithShape="1">
          <a:blip r:embed="rId4">
            <a:extLst>
              <a:ext uri="{28A0092B-C50C-407E-A947-70E740481C1C}">
                <a14:useLocalDpi xmlns:a14="http://schemas.microsoft.com/office/drawing/2010/main" val="0"/>
              </a:ext>
            </a:extLst>
          </a:blip>
          <a:srcRect l="38909" t="10795" b="13651"/>
          <a:stretch>
            <a:fillRect/>
          </a:stretch>
        </p:blipFill>
        <p:spPr>
          <a:xfrm>
            <a:off x="-145144" y="1"/>
            <a:ext cx="5513213" cy="6857999"/>
          </a:xfrm>
          <a:prstGeom prst="rect">
            <a:avLst/>
          </a:prstGeom>
        </p:spPr>
      </p:pic>
      <p:pic>
        <p:nvPicPr>
          <p:cNvPr id="31" name="图片 30"/>
          <p:cNvPicPr>
            <a:picLocks noChangeAspect="1"/>
          </p:cNvPicPr>
          <p:nvPr/>
        </p:nvPicPr>
        <p:blipFill rotWithShape="1">
          <a:blip r:embed="rId4">
            <a:extLst>
              <a:ext uri="{28A0092B-C50C-407E-A947-70E740481C1C}">
                <a14:useLocalDpi xmlns:a14="http://schemas.microsoft.com/office/drawing/2010/main" val="0"/>
              </a:ext>
            </a:extLst>
          </a:blip>
          <a:srcRect l="38909" t="10795" b="13651"/>
          <a:stretch>
            <a:fillRect/>
          </a:stretch>
        </p:blipFill>
        <p:spPr>
          <a:xfrm flipH="1" flipV="1">
            <a:off x="6823932" y="1"/>
            <a:ext cx="5513213" cy="6857999"/>
          </a:xfrm>
          <a:prstGeom prst="rect">
            <a:avLst/>
          </a:prstGeom>
        </p:spPr>
      </p:pic>
      <p:sp>
        <p:nvSpPr>
          <p:cNvPr id="14" name="文本框 13"/>
          <p:cNvSpPr txBox="1"/>
          <p:nvPr/>
        </p:nvSpPr>
        <p:spPr>
          <a:xfrm>
            <a:off x="5447593" y="2365441"/>
            <a:ext cx="1296814" cy="1015663"/>
          </a:xfrm>
          <a:prstGeom prst="rect">
            <a:avLst/>
          </a:prstGeom>
          <a:noFill/>
          <a:ln>
            <a:noFill/>
          </a:ln>
        </p:spPr>
        <p:txBody>
          <a:bodyPr wrap="square" rtlCol="0">
            <a:spAutoFit/>
          </a:bodyPr>
          <a:lstStyle/>
          <a:p>
            <a:pPr algn="ctr"/>
            <a:r>
              <a:rPr lang="en-US" altLang="zh-CN" sz="6000" b="1">
                <a:ln w="28575">
                  <a:noFill/>
                </a:ln>
                <a:solidFill>
                  <a:schemeClr val="bg1"/>
                </a:solidFill>
                <a:latin typeface="微软雅黑" panose="020B0503020204020204" pitchFamily="34" charset="-122"/>
                <a:ea typeface="微软雅黑" panose="020B0503020204020204" pitchFamily="34" charset="-122"/>
              </a:rPr>
              <a:t>03</a:t>
            </a:r>
            <a:endParaRPr lang="zh-CN" altLang="en-US" sz="6000" b="1" dirty="0">
              <a:ln w="28575">
                <a:noFill/>
              </a:ln>
              <a:solidFill>
                <a:schemeClr val="bg1"/>
              </a:solidFill>
              <a:latin typeface="微软雅黑" panose="020B0503020204020204" pitchFamily="34" charset="-122"/>
              <a:ea typeface="微软雅黑" panose="020B0503020204020204" pitchFamily="34" charset="-122"/>
            </a:endParaRPr>
          </a:p>
        </p:txBody>
      </p:sp>
      <p:sp>
        <p:nvSpPr>
          <p:cNvPr id="15" name="椭圆 14"/>
          <p:cNvSpPr/>
          <p:nvPr/>
        </p:nvSpPr>
        <p:spPr>
          <a:xfrm>
            <a:off x="5447591" y="2224865"/>
            <a:ext cx="1296814" cy="1296814"/>
          </a:xfrm>
          <a:prstGeom prst="ellipse">
            <a:avLst/>
          </a:pr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15"/>
          <p:cNvSpPr txBox="1"/>
          <p:nvPr/>
        </p:nvSpPr>
        <p:spPr>
          <a:xfrm>
            <a:off x="3616036" y="3579341"/>
            <a:ext cx="4959929" cy="650306"/>
          </a:xfrm>
          <a:prstGeom prst="rect">
            <a:avLst/>
          </a:prstGeom>
          <a:noFill/>
        </p:spPr>
        <p:txBody>
          <a:bodyPr wrap="square" rtlCol="0">
            <a:spAutoFit/>
          </a:bodyPr>
          <a:lstStyle/>
          <a:p>
            <a:pPr algn="ctr">
              <a:lnSpc>
                <a:spcPct val="175000"/>
              </a:lnSpc>
            </a:pPr>
            <a:r>
              <a:rPr lang="zh-CN" altLang="en-US" sz="2400">
                <a:solidFill>
                  <a:schemeClr val="bg1"/>
                </a:solidFill>
                <a:latin typeface="微软雅黑" panose="020B0503020204020204" pitchFamily="34" charset="-122"/>
                <a:ea typeface="微软雅黑" panose="020B0503020204020204" pitchFamily="34" charset="-122"/>
              </a:rPr>
              <a:t>工作经验总结</a:t>
            </a:r>
            <a:endParaRPr lang="en-US" altLang="zh-CN" sz="1200" dirty="0">
              <a:solidFill>
                <a:schemeClr val="bg1"/>
              </a:solidFill>
              <a:latin typeface="微软雅黑" panose="020B0503020204020204" pitchFamily="34" charset="-122"/>
              <a:ea typeface="微软雅黑" panose="020B0503020204020204" pitchFamily="34" charset="-122"/>
            </a:endParaRPr>
          </a:p>
        </p:txBody>
      </p:sp>
      <p:sp>
        <p:nvSpPr>
          <p:cNvPr id="17" name="文本框 16"/>
          <p:cNvSpPr txBox="1"/>
          <p:nvPr/>
        </p:nvSpPr>
        <p:spPr>
          <a:xfrm>
            <a:off x="4123764" y="4252722"/>
            <a:ext cx="3944472" cy="338554"/>
          </a:xfrm>
          <a:prstGeom prst="snip1Rect">
            <a:avLst>
              <a:gd name="adj" fmla="val 0"/>
            </a:avLst>
          </a:prstGeom>
          <a:noFill/>
          <a:ln w="28575">
            <a:noFill/>
          </a:ln>
        </p:spPr>
        <p:txBody>
          <a:bodyPr wrap="square" rtlCol="0">
            <a:spAutoFit/>
          </a:bodyPr>
          <a:lstStyle/>
          <a:p>
            <a:pPr algn="ctr"/>
            <a:r>
              <a:rPr lang="en-US" altLang="zh-CN" sz="1600">
                <a:solidFill>
                  <a:schemeClr val="bg1"/>
                </a:solidFill>
                <a:latin typeface="Arial" panose="020B0604020202020204" pitchFamily="34" charset="0"/>
                <a:cs typeface="Arial" panose="020B0604020202020204" pitchFamily="34" charset="0"/>
              </a:rPr>
              <a:t>SUMMARY OF WORK EXPERIENCE</a:t>
            </a:r>
            <a:endParaRPr lang="zh-CN" altLang="en-US" sz="1400" dirty="0">
              <a:solidFill>
                <a:schemeClr val="bg1"/>
              </a:solidFill>
              <a:latin typeface="Arial" panose="020B0604020202020204" pitchFamily="34" charset="0"/>
              <a:ea typeface="华文仿宋" panose="02010600040101010101" pitchFamily="2" charset="-122"/>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600" advClick="0" advTm="3000">
        <p:blinds dir="vert"/>
      </p:transition>
    </mc:Choice>
    <mc:Fallback xmlns="">
      <p:transition spd="slow" advClick="0" advTm="3000">
        <p:blinds dir="vert"/>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3">
            <a:extLst>
              <a:ext uri="{28A0092B-C50C-407E-A947-70E740481C1C}">
                <a14:useLocalDpi xmlns:a14="http://schemas.microsoft.com/office/drawing/2010/main" val="0"/>
              </a:ext>
            </a:extLst>
          </a:blip>
          <a:srcRect t="51736"/>
          <a:stretch>
            <a:fillRect/>
          </a:stretch>
        </p:blipFill>
        <p:spPr>
          <a:xfrm>
            <a:off x="0" y="0"/>
            <a:ext cx="12192000" cy="6858000"/>
          </a:xfrm>
          <a:prstGeom prst="rect">
            <a:avLst/>
          </a:prstGeom>
        </p:spPr>
      </p:pic>
      <p:pic>
        <p:nvPicPr>
          <p:cNvPr id="12" name="图片 11"/>
          <p:cNvPicPr>
            <a:picLocks noChangeAspect="1"/>
          </p:cNvPicPr>
          <p:nvPr/>
        </p:nvPicPr>
        <p:blipFill rotWithShape="1">
          <a:blip r:embed="rId4">
            <a:extLst>
              <a:ext uri="{28A0092B-C50C-407E-A947-70E740481C1C}">
                <a14:useLocalDpi xmlns:a14="http://schemas.microsoft.com/office/drawing/2010/main" val="0"/>
              </a:ext>
            </a:extLst>
          </a:blip>
          <a:srcRect l="71397" t="10795" b="13651"/>
          <a:stretch>
            <a:fillRect/>
          </a:stretch>
        </p:blipFill>
        <p:spPr>
          <a:xfrm>
            <a:off x="0" y="1"/>
            <a:ext cx="2581325" cy="6857999"/>
          </a:xfrm>
          <a:prstGeom prst="rect">
            <a:avLst/>
          </a:prstGeom>
        </p:spPr>
      </p:pic>
      <p:pic>
        <p:nvPicPr>
          <p:cNvPr id="31" name="图片 30"/>
          <p:cNvPicPr>
            <a:picLocks noChangeAspect="1"/>
          </p:cNvPicPr>
          <p:nvPr/>
        </p:nvPicPr>
        <p:blipFill rotWithShape="1">
          <a:blip r:embed="rId4">
            <a:extLst>
              <a:ext uri="{28A0092B-C50C-407E-A947-70E740481C1C}">
                <a14:useLocalDpi xmlns:a14="http://schemas.microsoft.com/office/drawing/2010/main" val="0"/>
              </a:ext>
            </a:extLst>
          </a:blip>
          <a:srcRect l="71397" t="10795" b="13651"/>
          <a:stretch>
            <a:fillRect/>
          </a:stretch>
        </p:blipFill>
        <p:spPr>
          <a:xfrm flipH="1" flipV="1">
            <a:off x="9610674" y="0"/>
            <a:ext cx="2581325" cy="6857999"/>
          </a:xfrm>
          <a:prstGeom prst="rect">
            <a:avLst/>
          </a:prstGeom>
        </p:spPr>
      </p:pic>
      <p:sp>
        <p:nvSpPr>
          <p:cNvPr id="9" name="矩形 8"/>
          <p:cNvSpPr/>
          <p:nvPr/>
        </p:nvSpPr>
        <p:spPr>
          <a:xfrm>
            <a:off x="4818743" y="-1"/>
            <a:ext cx="2554514" cy="762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102135"/>
              </a:solidFill>
            </a:endParaRPr>
          </a:p>
        </p:txBody>
      </p:sp>
      <p:sp>
        <p:nvSpPr>
          <p:cNvPr id="8" name="矩形 7"/>
          <p:cNvSpPr/>
          <p:nvPr/>
        </p:nvSpPr>
        <p:spPr>
          <a:xfrm>
            <a:off x="5080338" y="-130553"/>
            <a:ext cx="2031325" cy="669414"/>
          </a:xfrm>
          <a:prstGeom prst="rect">
            <a:avLst/>
          </a:prstGeom>
        </p:spPr>
        <p:txBody>
          <a:bodyPr wrap="none">
            <a:spAutoFit/>
          </a:bodyPr>
          <a:lstStyle/>
          <a:p>
            <a:pPr algn="ctr">
              <a:lnSpc>
                <a:spcPct val="175000"/>
              </a:lnSpc>
            </a:pPr>
            <a:r>
              <a:rPr lang="zh-CN" altLang="en-US" sz="2400">
                <a:solidFill>
                  <a:srgbClr val="102135"/>
                </a:solidFill>
                <a:latin typeface="造字工房力黑（非商用）常规体" pitchFamily="50" charset="-122"/>
                <a:ea typeface="造字工房力黑（非商用）常规体" pitchFamily="50" charset="-122"/>
              </a:rPr>
              <a:t>工作经验总结</a:t>
            </a:r>
            <a:endParaRPr lang="en-US" altLang="zh-CN" sz="2400" dirty="0">
              <a:solidFill>
                <a:srgbClr val="102135"/>
              </a:solidFill>
              <a:latin typeface="造字工房力黑（非商用）常规体" pitchFamily="50" charset="-122"/>
              <a:ea typeface="造字工房力黑（非商用）常规体" pitchFamily="50" charset="-122"/>
            </a:endParaRPr>
          </a:p>
        </p:txBody>
      </p:sp>
      <p:sp>
        <p:nvSpPr>
          <p:cNvPr id="10" name="文本框 9"/>
          <p:cNvSpPr txBox="1"/>
          <p:nvPr/>
        </p:nvSpPr>
        <p:spPr>
          <a:xfrm>
            <a:off x="3584947" y="454223"/>
            <a:ext cx="5022106" cy="307777"/>
          </a:xfrm>
          <a:prstGeom prst="snip1Rect">
            <a:avLst>
              <a:gd name="adj" fmla="val 0"/>
            </a:avLst>
          </a:prstGeom>
          <a:noFill/>
          <a:ln w="28575">
            <a:noFill/>
          </a:ln>
        </p:spPr>
        <p:txBody>
          <a:bodyPr wrap="square" rtlCol="0">
            <a:spAutoFit/>
          </a:bodyPr>
          <a:lstStyle/>
          <a:p>
            <a:pPr algn="ctr"/>
            <a:r>
              <a:rPr lang="en-US" altLang="zh-CN" sz="1400">
                <a:solidFill>
                  <a:srgbClr val="102135"/>
                </a:solidFill>
                <a:latin typeface="Arial" panose="020B0604020202020204" pitchFamily="34" charset="0"/>
                <a:cs typeface="Arial" panose="020B0604020202020204" pitchFamily="34" charset="0"/>
              </a:rPr>
              <a:t>Summary Of Work Experience</a:t>
            </a:r>
            <a:endParaRPr lang="zh-CN" altLang="en-US" sz="1200" dirty="0">
              <a:solidFill>
                <a:srgbClr val="102135"/>
              </a:solidFill>
              <a:latin typeface="Arial" panose="020B0604020202020204" pitchFamily="34" charset="0"/>
              <a:ea typeface="华文仿宋" panose="02010600040101010101" pitchFamily="2" charset="-122"/>
              <a:cs typeface="Arial" panose="020B0604020202020204" pitchFamily="34" charset="0"/>
            </a:endParaRPr>
          </a:p>
        </p:txBody>
      </p:sp>
      <p:pic>
        <p:nvPicPr>
          <p:cNvPr id="11" name="Picture 3"/>
          <p:cNvPicPr>
            <a:picLocks noChangeAspect="1" noChangeArrowheads="1"/>
          </p:cNvPicPr>
          <p:nvPr/>
        </p:nvPicPr>
        <p:blipFill>
          <a:blip r:embed="rId5">
            <a:extLst>
              <a:ext uri="{28A0092B-C50C-407E-A947-70E740481C1C}">
                <a14:useLocalDpi xmlns:a14="http://schemas.microsoft.com/office/drawing/2010/main" val="0"/>
              </a:ext>
            </a:extLst>
          </a:blip>
          <a:srcRect l="57680" t="7205" b="2766"/>
          <a:stretch>
            <a:fillRect/>
          </a:stretch>
        </p:blipFill>
        <p:spPr bwMode="auto">
          <a:xfrm>
            <a:off x="4720693" y="1523334"/>
            <a:ext cx="210410" cy="30374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3"/>
          <p:cNvPicPr>
            <a:picLocks noChangeAspect="1" noChangeArrowheads="1"/>
          </p:cNvPicPr>
          <p:nvPr/>
        </p:nvPicPr>
        <p:blipFill>
          <a:blip r:embed="rId5">
            <a:extLst>
              <a:ext uri="{28A0092B-C50C-407E-A947-70E740481C1C}">
                <a14:useLocalDpi xmlns:a14="http://schemas.microsoft.com/office/drawing/2010/main" val="0"/>
              </a:ext>
            </a:extLst>
          </a:blip>
          <a:srcRect l="57680" t="7205" b="2766"/>
          <a:stretch>
            <a:fillRect/>
          </a:stretch>
        </p:blipFill>
        <p:spPr bwMode="auto">
          <a:xfrm flipH="1">
            <a:off x="7683495" y="3286123"/>
            <a:ext cx="201380" cy="39030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extBox 34"/>
          <p:cNvSpPr txBox="1"/>
          <p:nvPr/>
        </p:nvSpPr>
        <p:spPr>
          <a:xfrm>
            <a:off x="3973990" y="2303451"/>
            <a:ext cx="713657" cy="723275"/>
          </a:xfrm>
          <a:prstGeom prst="rect">
            <a:avLst/>
          </a:prstGeom>
          <a:noFill/>
        </p:spPr>
        <p:txBody>
          <a:bodyPr wrap="none" rtlCol="0">
            <a:spAutoFit/>
          </a:bodyPr>
          <a:lstStyle/>
          <a:p>
            <a:r>
              <a:rPr lang="en-US" altLang="zh-CN" sz="4100" b="1">
                <a:solidFill>
                  <a:schemeClr val="tx1">
                    <a:lumMod val="75000"/>
                    <a:lumOff val="25000"/>
                  </a:schemeClr>
                </a:solidFill>
                <a:latin typeface="楷体" panose="02010609060101010101" pitchFamily="49" charset="-122"/>
                <a:ea typeface="楷体" panose="02010609060101010101" pitchFamily="49" charset="-122"/>
              </a:rPr>
              <a:t>01</a:t>
            </a:r>
            <a:endParaRPr lang="zh-CN" altLang="en-US" sz="4100" b="1" dirty="0">
              <a:solidFill>
                <a:schemeClr val="tx1">
                  <a:lumMod val="75000"/>
                  <a:lumOff val="25000"/>
                </a:schemeClr>
              </a:solidFill>
              <a:latin typeface="楷体" panose="02010609060101010101" pitchFamily="49" charset="-122"/>
              <a:ea typeface="楷体" panose="02010609060101010101" pitchFamily="49" charset="-122"/>
            </a:endParaRPr>
          </a:p>
        </p:txBody>
      </p:sp>
      <p:sp>
        <p:nvSpPr>
          <p:cNvPr id="15" name="等腰三角形 16"/>
          <p:cNvSpPr/>
          <p:nvPr/>
        </p:nvSpPr>
        <p:spPr>
          <a:xfrm rot="5400000">
            <a:off x="3263497" y="1411927"/>
            <a:ext cx="1053823" cy="2091052"/>
          </a:xfrm>
          <a:custGeom>
            <a:avLst/>
            <a:gdLst/>
            <a:ahLst/>
            <a:cxnLst/>
            <a:rect l="l" t="t" r="r" b="b"/>
            <a:pathLst>
              <a:path w="1134126" h="2250392">
                <a:moveTo>
                  <a:pt x="270030" y="108012"/>
                </a:moveTo>
                <a:lnTo>
                  <a:pt x="351039" y="0"/>
                </a:lnTo>
                <a:lnTo>
                  <a:pt x="432048" y="108012"/>
                </a:lnTo>
                <a:close/>
                <a:moveTo>
                  <a:pt x="0" y="2250392"/>
                </a:moveTo>
                <a:lnTo>
                  <a:pt x="0" y="117536"/>
                </a:lnTo>
                <a:lnTo>
                  <a:pt x="1134126" y="117536"/>
                </a:lnTo>
                <a:lnTo>
                  <a:pt x="1134126" y="2250392"/>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chemeClr val="tx1">
                  <a:lumMod val="75000"/>
                  <a:lumOff val="25000"/>
                </a:schemeClr>
              </a:solidFill>
            </a:endParaRPr>
          </a:p>
        </p:txBody>
      </p:sp>
      <p:sp>
        <p:nvSpPr>
          <p:cNvPr id="16" name="TextBox 37"/>
          <p:cNvSpPr txBox="1"/>
          <p:nvPr/>
        </p:nvSpPr>
        <p:spPr>
          <a:xfrm>
            <a:off x="4017122" y="1930427"/>
            <a:ext cx="667490" cy="684803"/>
          </a:xfrm>
          <a:prstGeom prst="rect">
            <a:avLst/>
          </a:prstGeom>
          <a:noFill/>
        </p:spPr>
        <p:txBody>
          <a:bodyPr wrap="none" lIns="68580" tIns="34290" rIns="68580" bIns="34290" rtlCol="0">
            <a:spAutoFit/>
          </a:bodyPr>
          <a:lstStyle/>
          <a:p>
            <a:r>
              <a:rPr lang="en-US" altLang="zh-CN" sz="4000">
                <a:solidFill>
                  <a:srgbClr val="0C1D31"/>
                </a:solidFill>
                <a:latin typeface="+mj-lt"/>
                <a:ea typeface="楷体" panose="02010609060101010101" pitchFamily="49" charset="-122"/>
              </a:rPr>
              <a:t>01</a:t>
            </a:r>
            <a:endParaRPr lang="zh-CN" altLang="en-US" sz="4000" dirty="0">
              <a:solidFill>
                <a:srgbClr val="0C1D31"/>
              </a:solidFill>
              <a:latin typeface="+mj-lt"/>
              <a:ea typeface="楷体" panose="02010609060101010101" pitchFamily="49" charset="-122"/>
            </a:endParaRPr>
          </a:p>
        </p:txBody>
      </p:sp>
      <p:sp>
        <p:nvSpPr>
          <p:cNvPr id="17" name="Freeform 27"/>
          <p:cNvSpPr>
            <a:spLocks noChangeArrowheads="1"/>
          </p:cNvSpPr>
          <p:nvPr/>
        </p:nvSpPr>
        <p:spPr bwMode="auto">
          <a:xfrm>
            <a:off x="4190748" y="2521070"/>
            <a:ext cx="356319" cy="278858"/>
          </a:xfrm>
          <a:custGeom>
            <a:avLst/>
            <a:gdLst>
              <a:gd name="T0" fmla="*/ 434 w 506"/>
              <a:gd name="T1" fmla="*/ 70 h 399"/>
              <a:gd name="T2" fmla="*/ 434 w 506"/>
              <a:gd name="T3" fmla="*/ 70 h 399"/>
              <a:gd name="T4" fmla="*/ 168 w 506"/>
              <a:gd name="T5" fmla="*/ 35 h 399"/>
              <a:gd name="T6" fmla="*/ 9 w 506"/>
              <a:gd name="T7" fmla="*/ 221 h 399"/>
              <a:gd name="T8" fmla="*/ 195 w 506"/>
              <a:gd name="T9" fmla="*/ 398 h 399"/>
              <a:gd name="T10" fmla="*/ 381 w 506"/>
              <a:gd name="T11" fmla="*/ 310 h 399"/>
              <a:gd name="T12" fmla="*/ 363 w 506"/>
              <a:gd name="T13" fmla="*/ 212 h 399"/>
              <a:gd name="T14" fmla="*/ 469 w 506"/>
              <a:gd name="T15" fmla="*/ 203 h 399"/>
              <a:gd name="T16" fmla="*/ 434 w 506"/>
              <a:gd name="T17" fmla="*/ 70 h 399"/>
              <a:gd name="T18" fmla="*/ 274 w 506"/>
              <a:gd name="T19" fmla="*/ 301 h 399"/>
              <a:gd name="T20" fmla="*/ 274 w 506"/>
              <a:gd name="T21" fmla="*/ 301 h 399"/>
              <a:gd name="T22" fmla="*/ 239 w 506"/>
              <a:gd name="T23" fmla="*/ 265 h 399"/>
              <a:gd name="T24" fmla="*/ 274 w 506"/>
              <a:gd name="T25" fmla="*/ 230 h 399"/>
              <a:gd name="T26" fmla="*/ 309 w 506"/>
              <a:gd name="T27" fmla="*/ 265 h 399"/>
              <a:gd name="T28" fmla="*/ 274 w 506"/>
              <a:gd name="T29" fmla="*/ 301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06" h="399">
                <a:moveTo>
                  <a:pt x="434" y="70"/>
                </a:moveTo>
                <a:lnTo>
                  <a:pt x="434" y="70"/>
                </a:lnTo>
                <a:cubicBezTo>
                  <a:pt x="354" y="17"/>
                  <a:pt x="265" y="0"/>
                  <a:pt x="168" y="35"/>
                </a:cubicBezTo>
                <a:cubicBezTo>
                  <a:pt x="89" y="53"/>
                  <a:pt x="9" y="141"/>
                  <a:pt x="9" y="221"/>
                </a:cubicBezTo>
                <a:cubicBezTo>
                  <a:pt x="0" y="319"/>
                  <a:pt x="71" y="398"/>
                  <a:pt x="195" y="398"/>
                </a:cubicBezTo>
                <a:cubicBezTo>
                  <a:pt x="337" y="398"/>
                  <a:pt x="381" y="328"/>
                  <a:pt x="381" y="310"/>
                </a:cubicBezTo>
                <a:cubicBezTo>
                  <a:pt x="390" y="292"/>
                  <a:pt x="328" y="248"/>
                  <a:pt x="363" y="212"/>
                </a:cubicBezTo>
                <a:cubicBezTo>
                  <a:pt x="408" y="168"/>
                  <a:pt x="452" y="203"/>
                  <a:pt x="469" y="203"/>
                </a:cubicBezTo>
                <a:cubicBezTo>
                  <a:pt x="496" y="194"/>
                  <a:pt x="505" y="124"/>
                  <a:pt x="434" y="70"/>
                </a:cubicBezTo>
                <a:close/>
                <a:moveTo>
                  <a:pt x="274" y="301"/>
                </a:moveTo>
                <a:lnTo>
                  <a:pt x="274" y="301"/>
                </a:lnTo>
                <a:cubicBezTo>
                  <a:pt x="248" y="301"/>
                  <a:pt x="239" y="283"/>
                  <a:pt x="239" y="265"/>
                </a:cubicBezTo>
                <a:cubicBezTo>
                  <a:pt x="239" y="248"/>
                  <a:pt x="248" y="230"/>
                  <a:pt x="274" y="230"/>
                </a:cubicBezTo>
                <a:cubicBezTo>
                  <a:pt x="293" y="230"/>
                  <a:pt x="309" y="248"/>
                  <a:pt x="309" y="265"/>
                </a:cubicBezTo>
                <a:cubicBezTo>
                  <a:pt x="309" y="283"/>
                  <a:pt x="293" y="301"/>
                  <a:pt x="274" y="301"/>
                </a:cubicBezTo>
                <a:close/>
              </a:path>
            </a:pathLst>
          </a:custGeom>
          <a:solidFill>
            <a:srgbClr val="0C1D31"/>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solidFill>
                <a:srgbClr val="0C1D31"/>
              </a:solidFill>
            </a:endParaRPr>
          </a:p>
        </p:txBody>
      </p:sp>
      <p:sp>
        <p:nvSpPr>
          <p:cNvPr id="18" name="等腰三角形 16"/>
          <p:cNvSpPr/>
          <p:nvPr/>
        </p:nvSpPr>
        <p:spPr>
          <a:xfrm rot="5400000">
            <a:off x="3263497" y="2489960"/>
            <a:ext cx="1053823" cy="2091052"/>
          </a:xfrm>
          <a:custGeom>
            <a:avLst/>
            <a:gdLst/>
            <a:ahLst/>
            <a:cxnLst/>
            <a:rect l="l" t="t" r="r" b="b"/>
            <a:pathLst>
              <a:path w="1134126" h="2250392">
                <a:moveTo>
                  <a:pt x="270030" y="108012"/>
                </a:moveTo>
                <a:lnTo>
                  <a:pt x="351039" y="0"/>
                </a:lnTo>
                <a:lnTo>
                  <a:pt x="432048" y="108012"/>
                </a:lnTo>
                <a:close/>
                <a:moveTo>
                  <a:pt x="0" y="2250392"/>
                </a:moveTo>
                <a:lnTo>
                  <a:pt x="0" y="117536"/>
                </a:lnTo>
                <a:lnTo>
                  <a:pt x="1134126" y="117536"/>
                </a:lnTo>
                <a:lnTo>
                  <a:pt x="1134126" y="2250392"/>
                </a:lnTo>
                <a:close/>
              </a:path>
            </a:pathLst>
          </a:custGeom>
          <a:solidFill>
            <a:srgbClr val="4D91B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chemeClr val="tx1">
                  <a:lumMod val="75000"/>
                  <a:lumOff val="25000"/>
                </a:schemeClr>
              </a:solidFill>
            </a:endParaRPr>
          </a:p>
        </p:txBody>
      </p:sp>
      <p:sp>
        <p:nvSpPr>
          <p:cNvPr id="19" name="TextBox 32"/>
          <p:cNvSpPr txBox="1"/>
          <p:nvPr/>
        </p:nvSpPr>
        <p:spPr>
          <a:xfrm>
            <a:off x="4017122" y="3008461"/>
            <a:ext cx="667490" cy="684803"/>
          </a:xfrm>
          <a:prstGeom prst="rect">
            <a:avLst/>
          </a:prstGeom>
          <a:noFill/>
        </p:spPr>
        <p:txBody>
          <a:bodyPr wrap="none" lIns="68580" tIns="34290" rIns="68580" bIns="34290" rtlCol="0">
            <a:spAutoFit/>
          </a:bodyPr>
          <a:lstStyle/>
          <a:p>
            <a:r>
              <a:rPr lang="en-US" altLang="zh-CN" sz="4000">
                <a:solidFill>
                  <a:srgbClr val="0C1D31"/>
                </a:solidFill>
                <a:latin typeface="+mj-lt"/>
                <a:ea typeface="楷体" panose="02010609060101010101" pitchFamily="49" charset="-122"/>
              </a:rPr>
              <a:t>02</a:t>
            </a:r>
            <a:endParaRPr lang="zh-CN" altLang="en-US" sz="4000" dirty="0">
              <a:solidFill>
                <a:srgbClr val="0C1D31"/>
              </a:solidFill>
              <a:latin typeface="+mj-lt"/>
              <a:ea typeface="楷体" panose="02010609060101010101" pitchFamily="49" charset="-122"/>
            </a:endParaRPr>
          </a:p>
        </p:txBody>
      </p:sp>
      <p:sp>
        <p:nvSpPr>
          <p:cNvPr id="20" name="Freeform 104"/>
          <p:cNvSpPr>
            <a:spLocks noChangeArrowheads="1"/>
          </p:cNvSpPr>
          <p:nvPr/>
        </p:nvSpPr>
        <p:spPr bwMode="auto">
          <a:xfrm>
            <a:off x="4193846" y="3627589"/>
            <a:ext cx="350122" cy="235480"/>
          </a:xfrm>
          <a:custGeom>
            <a:avLst/>
            <a:gdLst>
              <a:gd name="T0" fmla="*/ 203 w 497"/>
              <a:gd name="T1" fmla="*/ 257 h 337"/>
              <a:gd name="T2" fmla="*/ 203 w 497"/>
              <a:gd name="T3" fmla="*/ 257 h 337"/>
              <a:gd name="T4" fmla="*/ 221 w 497"/>
              <a:gd name="T5" fmla="*/ 327 h 337"/>
              <a:gd name="T6" fmla="*/ 283 w 497"/>
              <a:gd name="T7" fmla="*/ 310 h 337"/>
              <a:gd name="T8" fmla="*/ 398 w 497"/>
              <a:gd name="T9" fmla="*/ 9 h 337"/>
              <a:gd name="T10" fmla="*/ 203 w 497"/>
              <a:gd name="T11" fmla="*/ 257 h 337"/>
              <a:gd name="T12" fmla="*/ 248 w 497"/>
              <a:gd name="T13" fmla="*/ 71 h 337"/>
              <a:gd name="T14" fmla="*/ 248 w 497"/>
              <a:gd name="T15" fmla="*/ 71 h 337"/>
              <a:gd name="T16" fmla="*/ 274 w 497"/>
              <a:gd name="T17" fmla="*/ 71 h 337"/>
              <a:gd name="T18" fmla="*/ 310 w 497"/>
              <a:gd name="T19" fmla="*/ 26 h 337"/>
              <a:gd name="T20" fmla="*/ 248 w 497"/>
              <a:gd name="T21" fmla="*/ 17 h 337"/>
              <a:gd name="T22" fmla="*/ 0 w 497"/>
              <a:gd name="T23" fmla="*/ 283 h 337"/>
              <a:gd name="T24" fmla="*/ 0 w 497"/>
              <a:gd name="T25" fmla="*/ 310 h 337"/>
              <a:gd name="T26" fmla="*/ 26 w 497"/>
              <a:gd name="T27" fmla="*/ 336 h 337"/>
              <a:gd name="T28" fmla="*/ 53 w 497"/>
              <a:gd name="T29" fmla="*/ 310 h 337"/>
              <a:gd name="T30" fmla="*/ 53 w 497"/>
              <a:gd name="T31" fmla="*/ 283 h 337"/>
              <a:gd name="T32" fmla="*/ 248 w 497"/>
              <a:gd name="T33" fmla="*/ 71 h 337"/>
              <a:gd name="T34" fmla="*/ 425 w 497"/>
              <a:gd name="T35" fmla="*/ 98 h 337"/>
              <a:gd name="T36" fmla="*/ 425 w 497"/>
              <a:gd name="T37" fmla="*/ 98 h 337"/>
              <a:gd name="T38" fmla="*/ 407 w 497"/>
              <a:gd name="T39" fmla="*/ 151 h 337"/>
              <a:gd name="T40" fmla="*/ 442 w 497"/>
              <a:gd name="T41" fmla="*/ 283 h 337"/>
              <a:gd name="T42" fmla="*/ 442 w 497"/>
              <a:gd name="T43" fmla="*/ 310 h 337"/>
              <a:gd name="T44" fmla="*/ 469 w 497"/>
              <a:gd name="T45" fmla="*/ 336 h 337"/>
              <a:gd name="T46" fmla="*/ 469 w 497"/>
              <a:gd name="T47" fmla="*/ 336 h 337"/>
              <a:gd name="T48" fmla="*/ 496 w 497"/>
              <a:gd name="T49" fmla="*/ 310 h 337"/>
              <a:gd name="T50" fmla="*/ 496 w 497"/>
              <a:gd name="T51" fmla="*/ 283 h 337"/>
              <a:gd name="T52" fmla="*/ 425 w 497"/>
              <a:gd name="T53" fmla="*/ 98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97" h="337">
                <a:moveTo>
                  <a:pt x="203" y="257"/>
                </a:moveTo>
                <a:lnTo>
                  <a:pt x="203" y="257"/>
                </a:lnTo>
                <a:cubicBezTo>
                  <a:pt x="186" y="283"/>
                  <a:pt x="194" y="310"/>
                  <a:pt x="221" y="327"/>
                </a:cubicBezTo>
                <a:cubicBezTo>
                  <a:pt x="239" y="336"/>
                  <a:pt x="266" y="336"/>
                  <a:pt x="283" y="310"/>
                </a:cubicBezTo>
                <a:cubicBezTo>
                  <a:pt x="301" y="274"/>
                  <a:pt x="407" y="9"/>
                  <a:pt x="398" y="9"/>
                </a:cubicBezTo>
                <a:cubicBezTo>
                  <a:pt x="389" y="0"/>
                  <a:pt x="221" y="230"/>
                  <a:pt x="203" y="257"/>
                </a:cubicBezTo>
                <a:close/>
                <a:moveTo>
                  <a:pt x="248" y="71"/>
                </a:moveTo>
                <a:lnTo>
                  <a:pt x="248" y="71"/>
                </a:lnTo>
                <a:cubicBezTo>
                  <a:pt x="257" y="71"/>
                  <a:pt x="266" y="71"/>
                  <a:pt x="274" y="71"/>
                </a:cubicBezTo>
                <a:cubicBezTo>
                  <a:pt x="292" y="53"/>
                  <a:pt x="301" y="44"/>
                  <a:pt x="310" y="26"/>
                </a:cubicBezTo>
                <a:cubicBezTo>
                  <a:pt x="292" y="17"/>
                  <a:pt x="274" y="17"/>
                  <a:pt x="248" y="17"/>
                </a:cubicBezTo>
                <a:cubicBezTo>
                  <a:pt x="106" y="17"/>
                  <a:pt x="0" y="133"/>
                  <a:pt x="0" y="283"/>
                </a:cubicBezTo>
                <a:cubicBezTo>
                  <a:pt x="0" y="292"/>
                  <a:pt x="0" y="301"/>
                  <a:pt x="0" y="310"/>
                </a:cubicBezTo>
                <a:cubicBezTo>
                  <a:pt x="0" y="327"/>
                  <a:pt x="17" y="336"/>
                  <a:pt x="26" y="336"/>
                </a:cubicBezTo>
                <a:cubicBezTo>
                  <a:pt x="44" y="336"/>
                  <a:pt x="53" y="319"/>
                  <a:pt x="53" y="310"/>
                </a:cubicBezTo>
                <a:cubicBezTo>
                  <a:pt x="53" y="301"/>
                  <a:pt x="53" y="292"/>
                  <a:pt x="53" y="283"/>
                </a:cubicBezTo>
                <a:cubicBezTo>
                  <a:pt x="53" y="160"/>
                  <a:pt x="132" y="71"/>
                  <a:pt x="248" y="71"/>
                </a:cubicBezTo>
                <a:close/>
                <a:moveTo>
                  <a:pt x="425" y="98"/>
                </a:moveTo>
                <a:lnTo>
                  <a:pt x="425" y="98"/>
                </a:lnTo>
                <a:cubicBezTo>
                  <a:pt x="416" y="115"/>
                  <a:pt x="416" y="133"/>
                  <a:pt x="407" y="151"/>
                </a:cubicBezTo>
                <a:cubicBezTo>
                  <a:pt x="433" y="186"/>
                  <a:pt x="442" y="239"/>
                  <a:pt x="442" y="283"/>
                </a:cubicBezTo>
                <a:cubicBezTo>
                  <a:pt x="442" y="292"/>
                  <a:pt x="442" y="301"/>
                  <a:pt x="442" y="310"/>
                </a:cubicBezTo>
                <a:cubicBezTo>
                  <a:pt x="442" y="319"/>
                  <a:pt x="451" y="336"/>
                  <a:pt x="469" y="336"/>
                </a:cubicBezTo>
                <a:lnTo>
                  <a:pt x="469" y="336"/>
                </a:lnTo>
                <a:cubicBezTo>
                  <a:pt x="478" y="336"/>
                  <a:pt x="496" y="327"/>
                  <a:pt x="496" y="310"/>
                </a:cubicBezTo>
                <a:cubicBezTo>
                  <a:pt x="496" y="301"/>
                  <a:pt x="496" y="292"/>
                  <a:pt x="496" y="283"/>
                </a:cubicBezTo>
                <a:cubicBezTo>
                  <a:pt x="496" y="213"/>
                  <a:pt x="469" y="151"/>
                  <a:pt x="425" y="98"/>
                </a:cubicBezTo>
                <a:close/>
              </a:path>
            </a:pathLst>
          </a:custGeom>
          <a:solidFill>
            <a:srgbClr val="0C1D31"/>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solidFill>
                <a:srgbClr val="0C1D31"/>
              </a:solidFill>
            </a:endParaRPr>
          </a:p>
        </p:txBody>
      </p:sp>
      <p:sp>
        <p:nvSpPr>
          <p:cNvPr id="21" name="等腰三角形 16"/>
          <p:cNvSpPr/>
          <p:nvPr/>
        </p:nvSpPr>
        <p:spPr>
          <a:xfrm rot="5400000" flipH="1" flipV="1">
            <a:off x="8297277" y="3496139"/>
            <a:ext cx="1053823" cy="2091052"/>
          </a:xfrm>
          <a:custGeom>
            <a:avLst/>
            <a:gdLst/>
            <a:ahLst/>
            <a:cxnLst/>
            <a:rect l="l" t="t" r="r" b="b"/>
            <a:pathLst>
              <a:path w="1134126" h="2250392">
                <a:moveTo>
                  <a:pt x="270030" y="108012"/>
                </a:moveTo>
                <a:lnTo>
                  <a:pt x="351039" y="0"/>
                </a:lnTo>
                <a:lnTo>
                  <a:pt x="432048" y="108012"/>
                </a:lnTo>
                <a:close/>
                <a:moveTo>
                  <a:pt x="0" y="2250392"/>
                </a:moveTo>
                <a:lnTo>
                  <a:pt x="0" y="117536"/>
                </a:lnTo>
                <a:lnTo>
                  <a:pt x="1134126" y="117536"/>
                </a:lnTo>
                <a:lnTo>
                  <a:pt x="1134126" y="2250392"/>
                </a:lnTo>
                <a:close/>
              </a:path>
            </a:pathLst>
          </a:custGeom>
          <a:solidFill>
            <a:srgbClr val="4D91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chemeClr val="tx1">
                  <a:lumMod val="75000"/>
                  <a:lumOff val="25000"/>
                </a:schemeClr>
              </a:solidFill>
            </a:endParaRPr>
          </a:p>
        </p:txBody>
      </p:sp>
      <p:sp>
        <p:nvSpPr>
          <p:cNvPr id="22" name="TextBox 42"/>
          <p:cNvSpPr txBox="1"/>
          <p:nvPr/>
        </p:nvSpPr>
        <p:spPr>
          <a:xfrm flipH="1">
            <a:off x="7887876" y="4418077"/>
            <a:ext cx="667490" cy="684803"/>
          </a:xfrm>
          <a:prstGeom prst="rect">
            <a:avLst/>
          </a:prstGeom>
          <a:noFill/>
        </p:spPr>
        <p:txBody>
          <a:bodyPr wrap="none" lIns="68580" tIns="34290" rIns="68580" bIns="34290" rtlCol="0">
            <a:spAutoFit/>
          </a:bodyPr>
          <a:lstStyle/>
          <a:p>
            <a:r>
              <a:rPr lang="en-US" altLang="zh-CN" sz="4000">
                <a:solidFill>
                  <a:srgbClr val="0C1D31"/>
                </a:solidFill>
                <a:latin typeface="+mj-lt"/>
                <a:ea typeface="楷体" panose="02010609060101010101" pitchFamily="49" charset="-122"/>
              </a:rPr>
              <a:t>03</a:t>
            </a:r>
            <a:endParaRPr lang="zh-CN" altLang="en-US" sz="4000" dirty="0">
              <a:solidFill>
                <a:srgbClr val="0C1D31"/>
              </a:solidFill>
              <a:latin typeface="+mj-lt"/>
              <a:ea typeface="楷体" panose="02010609060101010101" pitchFamily="49" charset="-122"/>
            </a:endParaRPr>
          </a:p>
        </p:txBody>
      </p:sp>
      <p:sp>
        <p:nvSpPr>
          <p:cNvPr id="23" name="Freeform 28"/>
          <p:cNvSpPr>
            <a:spLocks noChangeArrowheads="1"/>
          </p:cNvSpPr>
          <p:nvPr/>
        </p:nvSpPr>
        <p:spPr bwMode="auto">
          <a:xfrm>
            <a:off x="8067615" y="4167854"/>
            <a:ext cx="350121" cy="294348"/>
          </a:xfrm>
          <a:custGeom>
            <a:avLst/>
            <a:gdLst>
              <a:gd name="T0" fmla="*/ 124 w 498"/>
              <a:gd name="T1" fmla="*/ 81 h 418"/>
              <a:gd name="T2" fmla="*/ 124 w 498"/>
              <a:gd name="T3" fmla="*/ 81 h 418"/>
              <a:gd name="T4" fmla="*/ 36 w 498"/>
              <a:gd name="T5" fmla="*/ 258 h 418"/>
              <a:gd name="T6" fmla="*/ 346 w 498"/>
              <a:gd name="T7" fmla="*/ 116 h 418"/>
              <a:gd name="T8" fmla="*/ 9 w 498"/>
              <a:gd name="T9" fmla="*/ 382 h 418"/>
              <a:gd name="T10" fmla="*/ 44 w 498"/>
              <a:gd name="T11" fmla="*/ 400 h 418"/>
              <a:gd name="T12" fmla="*/ 97 w 498"/>
              <a:gd name="T13" fmla="*/ 311 h 418"/>
              <a:gd name="T14" fmla="*/ 293 w 498"/>
              <a:gd name="T15" fmla="*/ 311 h 418"/>
              <a:gd name="T16" fmla="*/ 469 w 498"/>
              <a:gd name="T17" fmla="*/ 72 h 418"/>
              <a:gd name="T18" fmla="*/ 124 w 498"/>
              <a:gd name="T19" fmla="*/ 81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8" h="418">
                <a:moveTo>
                  <a:pt x="124" y="81"/>
                </a:moveTo>
                <a:lnTo>
                  <a:pt x="124" y="81"/>
                </a:lnTo>
                <a:cubicBezTo>
                  <a:pt x="27" y="134"/>
                  <a:pt x="36" y="222"/>
                  <a:pt x="36" y="258"/>
                </a:cubicBezTo>
                <a:cubicBezTo>
                  <a:pt x="159" y="107"/>
                  <a:pt x="346" y="116"/>
                  <a:pt x="346" y="116"/>
                </a:cubicBezTo>
                <a:cubicBezTo>
                  <a:pt x="346" y="116"/>
                  <a:pt x="80" y="204"/>
                  <a:pt x="9" y="382"/>
                </a:cubicBezTo>
                <a:cubicBezTo>
                  <a:pt x="0" y="400"/>
                  <a:pt x="36" y="417"/>
                  <a:pt x="44" y="400"/>
                </a:cubicBezTo>
                <a:cubicBezTo>
                  <a:pt x="62" y="355"/>
                  <a:pt x="97" y="311"/>
                  <a:pt x="97" y="311"/>
                </a:cubicBezTo>
                <a:cubicBezTo>
                  <a:pt x="151" y="329"/>
                  <a:pt x="230" y="355"/>
                  <a:pt x="293" y="311"/>
                </a:cubicBezTo>
                <a:cubicBezTo>
                  <a:pt x="363" y="258"/>
                  <a:pt x="363" y="134"/>
                  <a:pt x="469" y="72"/>
                </a:cubicBezTo>
                <a:cubicBezTo>
                  <a:pt x="497" y="63"/>
                  <a:pt x="249" y="0"/>
                  <a:pt x="124" y="81"/>
                </a:cubicBezTo>
              </a:path>
            </a:pathLst>
          </a:custGeom>
          <a:solidFill>
            <a:srgbClr val="0C1D31"/>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solidFill>
                <a:srgbClr val="0C1D31"/>
              </a:solidFill>
            </a:endParaRPr>
          </a:p>
        </p:txBody>
      </p:sp>
      <p:cxnSp>
        <p:nvCxnSpPr>
          <p:cNvPr id="24" name="Straight Connector 5"/>
          <p:cNvCxnSpPr/>
          <p:nvPr/>
        </p:nvCxnSpPr>
        <p:spPr>
          <a:xfrm flipV="1">
            <a:off x="5026270" y="4012707"/>
            <a:ext cx="2562058" cy="979"/>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5" name="等腰三角形 16"/>
          <p:cNvSpPr/>
          <p:nvPr/>
        </p:nvSpPr>
        <p:spPr>
          <a:xfrm rot="5400000" flipH="1" flipV="1">
            <a:off x="8293794" y="4577536"/>
            <a:ext cx="1053823" cy="2091053"/>
          </a:xfrm>
          <a:custGeom>
            <a:avLst/>
            <a:gdLst/>
            <a:ahLst/>
            <a:cxnLst/>
            <a:rect l="l" t="t" r="r" b="b"/>
            <a:pathLst>
              <a:path w="1134126" h="2250392">
                <a:moveTo>
                  <a:pt x="270030" y="108012"/>
                </a:moveTo>
                <a:lnTo>
                  <a:pt x="351039" y="0"/>
                </a:lnTo>
                <a:lnTo>
                  <a:pt x="432048" y="108012"/>
                </a:lnTo>
                <a:close/>
                <a:moveTo>
                  <a:pt x="0" y="2250392"/>
                </a:moveTo>
                <a:lnTo>
                  <a:pt x="0" y="117536"/>
                </a:lnTo>
                <a:lnTo>
                  <a:pt x="1134126" y="117536"/>
                </a:lnTo>
                <a:lnTo>
                  <a:pt x="1134126" y="2250392"/>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chemeClr val="tx1">
                  <a:lumMod val="75000"/>
                  <a:lumOff val="25000"/>
                </a:schemeClr>
              </a:solidFill>
            </a:endParaRPr>
          </a:p>
        </p:txBody>
      </p:sp>
      <p:sp>
        <p:nvSpPr>
          <p:cNvPr id="26" name="TextBox 47"/>
          <p:cNvSpPr txBox="1"/>
          <p:nvPr/>
        </p:nvSpPr>
        <p:spPr>
          <a:xfrm flipH="1">
            <a:off x="7884393" y="5499474"/>
            <a:ext cx="667490" cy="684803"/>
          </a:xfrm>
          <a:prstGeom prst="rect">
            <a:avLst/>
          </a:prstGeom>
          <a:noFill/>
        </p:spPr>
        <p:txBody>
          <a:bodyPr wrap="none" lIns="68580" tIns="34290" rIns="68580" bIns="34290" rtlCol="0">
            <a:spAutoFit/>
          </a:bodyPr>
          <a:lstStyle/>
          <a:p>
            <a:r>
              <a:rPr lang="en-US" altLang="zh-CN" sz="4000">
                <a:solidFill>
                  <a:srgbClr val="0C1D31"/>
                </a:solidFill>
                <a:latin typeface="+mj-lt"/>
                <a:ea typeface="楷体" panose="02010609060101010101" pitchFamily="49" charset="-122"/>
              </a:rPr>
              <a:t>04</a:t>
            </a:r>
            <a:endParaRPr lang="zh-CN" altLang="en-US" sz="4000" dirty="0">
              <a:solidFill>
                <a:srgbClr val="0C1D31"/>
              </a:solidFill>
              <a:latin typeface="+mj-lt"/>
              <a:ea typeface="楷体" panose="02010609060101010101" pitchFamily="49" charset="-122"/>
            </a:endParaRPr>
          </a:p>
        </p:txBody>
      </p:sp>
      <p:sp>
        <p:nvSpPr>
          <p:cNvPr id="27" name="Freeform 155"/>
          <p:cNvSpPr>
            <a:spLocks noChangeArrowheads="1"/>
          </p:cNvSpPr>
          <p:nvPr/>
        </p:nvSpPr>
        <p:spPr bwMode="auto">
          <a:xfrm>
            <a:off x="8067614" y="5253540"/>
            <a:ext cx="274032" cy="294909"/>
          </a:xfrm>
          <a:custGeom>
            <a:avLst/>
            <a:gdLst>
              <a:gd name="T0" fmla="*/ 79 w 461"/>
              <a:gd name="T1" fmla="*/ 9 h 497"/>
              <a:gd name="T2" fmla="*/ 79 w 461"/>
              <a:gd name="T3" fmla="*/ 9 h 497"/>
              <a:gd name="T4" fmla="*/ 71 w 461"/>
              <a:gd name="T5" fmla="*/ 9 h 497"/>
              <a:gd name="T6" fmla="*/ 0 w 461"/>
              <a:gd name="T7" fmla="*/ 195 h 497"/>
              <a:gd name="T8" fmla="*/ 79 w 461"/>
              <a:gd name="T9" fmla="*/ 274 h 497"/>
              <a:gd name="T10" fmla="*/ 159 w 461"/>
              <a:gd name="T11" fmla="*/ 195 h 497"/>
              <a:gd name="T12" fmla="*/ 79 w 461"/>
              <a:gd name="T13" fmla="*/ 9 h 497"/>
              <a:gd name="T14" fmla="*/ 390 w 461"/>
              <a:gd name="T15" fmla="*/ 9 h 497"/>
              <a:gd name="T16" fmla="*/ 390 w 461"/>
              <a:gd name="T17" fmla="*/ 9 h 497"/>
              <a:gd name="T18" fmla="*/ 381 w 461"/>
              <a:gd name="T19" fmla="*/ 9 h 497"/>
              <a:gd name="T20" fmla="*/ 301 w 461"/>
              <a:gd name="T21" fmla="*/ 195 h 497"/>
              <a:gd name="T22" fmla="*/ 381 w 461"/>
              <a:gd name="T23" fmla="*/ 274 h 497"/>
              <a:gd name="T24" fmla="*/ 460 w 461"/>
              <a:gd name="T25" fmla="*/ 195 h 497"/>
              <a:gd name="T26" fmla="*/ 390 w 461"/>
              <a:gd name="T27" fmla="*/ 9 h 497"/>
              <a:gd name="T28" fmla="*/ 230 w 461"/>
              <a:gd name="T29" fmla="*/ 221 h 497"/>
              <a:gd name="T30" fmla="*/ 230 w 461"/>
              <a:gd name="T31" fmla="*/ 221 h 497"/>
              <a:gd name="T32" fmla="*/ 150 w 461"/>
              <a:gd name="T33" fmla="*/ 417 h 497"/>
              <a:gd name="T34" fmla="*/ 230 w 461"/>
              <a:gd name="T35" fmla="*/ 496 h 497"/>
              <a:gd name="T36" fmla="*/ 310 w 461"/>
              <a:gd name="T37" fmla="*/ 417 h 497"/>
              <a:gd name="T38" fmla="*/ 230 w 461"/>
              <a:gd name="T39" fmla="*/ 221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61" h="497">
                <a:moveTo>
                  <a:pt x="79" y="9"/>
                </a:moveTo>
                <a:lnTo>
                  <a:pt x="79" y="9"/>
                </a:lnTo>
                <a:cubicBezTo>
                  <a:pt x="79" y="0"/>
                  <a:pt x="71" y="0"/>
                  <a:pt x="71" y="9"/>
                </a:cubicBezTo>
                <a:cubicBezTo>
                  <a:pt x="62" y="107"/>
                  <a:pt x="0" y="124"/>
                  <a:pt x="0" y="195"/>
                </a:cubicBezTo>
                <a:cubicBezTo>
                  <a:pt x="0" y="239"/>
                  <a:pt x="35" y="274"/>
                  <a:pt x="79" y="274"/>
                </a:cubicBezTo>
                <a:cubicBezTo>
                  <a:pt x="124" y="274"/>
                  <a:pt x="159" y="239"/>
                  <a:pt x="159" y="195"/>
                </a:cubicBezTo>
                <a:cubicBezTo>
                  <a:pt x="159" y="124"/>
                  <a:pt x="88" y="107"/>
                  <a:pt x="79" y="9"/>
                </a:cubicBezTo>
                <a:close/>
                <a:moveTo>
                  <a:pt x="390" y="9"/>
                </a:moveTo>
                <a:lnTo>
                  <a:pt x="390" y="9"/>
                </a:lnTo>
                <a:cubicBezTo>
                  <a:pt x="390" y="0"/>
                  <a:pt x="381" y="0"/>
                  <a:pt x="381" y="9"/>
                </a:cubicBezTo>
                <a:cubicBezTo>
                  <a:pt x="363" y="107"/>
                  <a:pt x="301" y="124"/>
                  <a:pt x="301" y="195"/>
                </a:cubicBezTo>
                <a:cubicBezTo>
                  <a:pt x="301" y="239"/>
                  <a:pt x="336" y="274"/>
                  <a:pt x="381" y="274"/>
                </a:cubicBezTo>
                <a:cubicBezTo>
                  <a:pt x="425" y="274"/>
                  <a:pt x="460" y="239"/>
                  <a:pt x="460" y="195"/>
                </a:cubicBezTo>
                <a:cubicBezTo>
                  <a:pt x="460" y="124"/>
                  <a:pt x="398" y="107"/>
                  <a:pt x="390" y="9"/>
                </a:cubicBezTo>
                <a:close/>
                <a:moveTo>
                  <a:pt x="230" y="221"/>
                </a:moveTo>
                <a:lnTo>
                  <a:pt x="230" y="221"/>
                </a:lnTo>
                <a:cubicBezTo>
                  <a:pt x="212" y="328"/>
                  <a:pt x="150" y="345"/>
                  <a:pt x="150" y="417"/>
                </a:cubicBezTo>
                <a:cubicBezTo>
                  <a:pt x="150" y="461"/>
                  <a:pt x="185" y="496"/>
                  <a:pt x="230" y="496"/>
                </a:cubicBezTo>
                <a:cubicBezTo>
                  <a:pt x="275" y="496"/>
                  <a:pt x="310" y="461"/>
                  <a:pt x="310" y="417"/>
                </a:cubicBezTo>
                <a:cubicBezTo>
                  <a:pt x="310" y="345"/>
                  <a:pt x="247" y="328"/>
                  <a:pt x="230" y="221"/>
                </a:cubicBezTo>
                <a:close/>
              </a:path>
            </a:pathLst>
          </a:custGeom>
          <a:solidFill>
            <a:srgbClr val="0C1D31"/>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solidFill>
                <a:srgbClr val="0C1D31"/>
              </a:solidFill>
            </a:endParaRPr>
          </a:p>
        </p:txBody>
      </p:sp>
      <p:sp>
        <p:nvSpPr>
          <p:cNvPr id="28" name="文本框 27"/>
          <p:cNvSpPr txBox="1"/>
          <p:nvPr/>
        </p:nvSpPr>
        <p:spPr>
          <a:xfrm>
            <a:off x="2913501" y="2157169"/>
            <a:ext cx="1200307" cy="646331"/>
          </a:xfrm>
          <a:prstGeom prst="rect">
            <a:avLst/>
          </a:prstGeom>
          <a:noFill/>
        </p:spPr>
        <p:txBody>
          <a:bodyPr wrap="square" rtlCol="0">
            <a:spAutoFit/>
          </a:bodyPr>
          <a:lstStyle/>
          <a:p>
            <a:pPr algn="ctr"/>
            <a:r>
              <a:rPr lang="en-US" altLang="zh-CN">
                <a:solidFill>
                  <a:srgbClr val="0C1D31"/>
                </a:solidFill>
              </a:rPr>
              <a:t>Add your title here </a:t>
            </a:r>
            <a:endParaRPr lang="zh-CN" altLang="en-US" dirty="0">
              <a:solidFill>
                <a:srgbClr val="0C1D31"/>
              </a:solidFill>
            </a:endParaRPr>
          </a:p>
        </p:txBody>
      </p:sp>
      <p:sp>
        <p:nvSpPr>
          <p:cNvPr id="29" name="文本框 28"/>
          <p:cNvSpPr txBox="1"/>
          <p:nvPr/>
        </p:nvSpPr>
        <p:spPr>
          <a:xfrm>
            <a:off x="2913501" y="3235203"/>
            <a:ext cx="1200307" cy="646331"/>
          </a:xfrm>
          <a:prstGeom prst="rect">
            <a:avLst/>
          </a:prstGeom>
          <a:noFill/>
        </p:spPr>
        <p:txBody>
          <a:bodyPr wrap="square" rtlCol="0">
            <a:spAutoFit/>
          </a:bodyPr>
          <a:lstStyle/>
          <a:p>
            <a:pPr algn="ctr"/>
            <a:r>
              <a:rPr lang="en-US" altLang="zh-CN">
                <a:solidFill>
                  <a:srgbClr val="0C1D31"/>
                </a:solidFill>
              </a:rPr>
              <a:t>Add your title here </a:t>
            </a:r>
            <a:endParaRPr lang="zh-CN" altLang="en-US" dirty="0">
              <a:solidFill>
                <a:srgbClr val="0C1D31"/>
              </a:solidFill>
            </a:endParaRPr>
          </a:p>
        </p:txBody>
      </p:sp>
      <p:sp>
        <p:nvSpPr>
          <p:cNvPr id="30" name="文本框 29"/>
          <p:cNvSpPr txBox="1"/>
          <p:nvPr/>
        </p:nvSpPr>
        <p:spPr>
          <a:xfrm>
            <a:off x="8539332" y="4260477"/>
            <a:ext cx="1200307" cy="646331"/>
          </a:xfrm>
          <a:prstGeom prst="rect">
            <a:avLst/>
          </a:prstGeom>
          <a:noFill/>
        </p:spPr>
        <p:txBody>
          <a:bodyPr wrap="square" rtlCol="0">
            <a:spAutoFit/>
          </a:bodyPr>
          <a:lstStyle/>
          <a:p>
            <a:pPr algn="ctr"/>
            <a:r>
              <a:rPr lang="en-US" altLang="zh-CN">
                <a:solidFill>
                  <a:srgbClr val="0C1D31"/>
                </a:solidFill>
              </a:rPr>
              <a:t>Add your title here </a:t>
            </a:r>
            <a:endParaRPr lang="zh-CN" altLang="en-US" dirty="0">
              <a:solidFill>
                <a:srgbClr val="0C1D31"/>
              </a:solidFill>
            </a:endParaRPr>
          </a:p>
        </p:txBody>
      </p:sp>
      <p:sp>
        <p:nvSpPr>
          <p:cNvPr id="32" name="文本框 31"/>
          <p:cNvSpPr txBox="1"/>
          <p:nvPr/>
        </p:nvSpPr>
        <p:spPr>
          <a:xfrm>
            <a:off x="8539332" y="5338510"/>
            <a:ext cx="1200307" cy="646331"/>
          </a:xfrm>
          <a:prstGeom prst="rect">
            <a:avLst/>
          </a:prstGeom>
          <a:noFill/>
        </p:spPr>
        <p:txBody>
          <a:bodyPr wrap="square" rtlCol="0">
            <a:spAutoFit/>
          </a:bodyPr>
          <a:lstStyle/>
          <a:p>
            <a:pPr algn="ctr"/>
            <a:r>
              <a:rPr lang="en-US" altLang="zh-CN">
                <a:solidFill>
                  <a:srgbClr val="0C1D31"/>
                </a:solidFill>
              </a:rPr>
              <a:t>Add your title here </a:t>
            </a:r>
            <a:endParaRPr lang="zh-CN" altLang="en-US" dirty="0">
              <a:solidFill>
                <a:srgbClr val="0C1D31"/>
              </a:solidFill>
            </a:endParaRPr>
          </a:p>
        </p:txBody>
      </p:sp>
      <p:sp>
        <p:nvSpPr>
          <p:cNvPr id="33" name="文本框 32"/>
          <p:cNvSpPr txBox="1"/>
          <p:nvPr/>
        </p:nvSpPr>
        <p:spPr>
          <a:xfrm>
            <a:off x="4953435" y="2210727"/>
            <a:ext cx="2930958" cy="553998"/>
          </a:xfrm>
          <a:prstGeom prst="rect">
            <a:avLst/>
          </a:prstGeom>
          <a:noFill/>
        </p:spPr>
        <p:txBody>
          <a:bodyPr wrap="square" rtlCol="0">
            <a:spAutoFit/>
          </a:bodyPr>
          <a:lstStyle/>
          <a:p>
            <a:pPr>
              <a:lnSpc>
                <a:spcPct val="125000"/>
              </a:lnSpc>
            </a:pPr>
            <a:r>
              <a:rPr lang="zh-CN" altLang="en-US" sz="1200">
                <a:solidFill>
                  <a:schemeClr val="bg1"/>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34" name="文本框 33"/>
          <p:cNvSpPr txBox="1"/>
          <p:nvPr/>
        </p:nvSpPr>
        <p:spPr>
          <a:xfrm>
            <a:off x="4953436" y="1951205"/>
            <a:ext cx="1039585" cy="338554"/>
          </a:xfrm>
          <a:prstGeom prst="rect">
            <a:avLst/>
          </a:prstGeom>
          <a:noFill/>
        </p:spPr>
        <p:txBody>
          <a:bodyPr wrap="square" rtlCol="0">
            <a:spAutoFit/>
          </a:bodyPr>
          <a:lstStyle/>
          <a:p>
            <a:r>
              <a:rPr lang="zh-CN" altLang="en-US" sz="1600">
                <a:solidFill>
                  <a:schemeClr val="bg1"/>
                </a:solidFill>
                <a:latin typeface="微软雅黑" panose="020B0503020204020204" pitchFamily="34" charset="-122"/>
                <a:ea typeface="微软雅黑" panose="020B0503020204020204" pitchFamily="34" charset="-122"/>
              </a:rPr>
              <a:t>编辑标题</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35" name="文本框 34"/>
          <p:cNvSpPr txBox="1"/>
          <p:nvPr/>
        </p:nvSpPr>
        <p:spPr>
          <a:xfrm>
            <a:off x="4953435" y="3378545"/>
            <a:ext cx="2930958" cy="553998"/>
          </a:xfrm>
          <a:prstGeom prst="rect">
            <a:avLst/>
          </a:prstGeom>
          <a:noFill/>
        </p:spPr>
        <p:txBody>
          <a:bodyPr wrap="square" rtlCol="0">
            <a:spAutoFit/>
          </a:bodyPr>
          <a:lstStyle/>
          <a:p>
            <a:pPr>
              <a:lnSpc>
                <a:spcPct val="125000"/>
              </a:lnSpc>
            </a:pPr>
            <a:r>
              <a:rPr lang="zh-CN" altLang="en-US" sz="1200">
                <a:solidFill>
                  <a:schemeClr val="bg1"/>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36" name="文本框 35"/>
          <p:cNvSpPr txBox="1"/>
          <p:nvPr/>
        </p:nvSpPr>
        <p:spPr>
          <a:xfrm>
            <a:off x="4953436" y="3119023"/>
            <a:ext cx="1039585" cy="338554"/>
          </a:xfrm>
          <a:prstGeom prst="rect">
            <a:avLst/>
          </a:prstGeom>
          <a:noFill/>
        </p:spPr>
        <p:txBody>
          <a:bodyPr wrap="square" rtlCol="0">
            <a:spAutoFit/>
          </a:bodyPr>
          <a:lstStyle/>
          <a:p>
            <a:r>
              <a:rPr lang="zh-CN" altLang="en-US" sz="1600">
                <a:solidFill>
                  <a:schemeClr val="bg1"/>
                </a:solidFill>
                <a:latin typeface="微软雅黑" panose="020B0503020204020204" pitchFamily="34" charset="-122"/>
                <a:ea typeface="微软雅黑" panose="020B0503020204020204" pitchFamily="34" charset="-122"/>
              </a:rPr>
              <a:t>编辑标题</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37" name="文本框 36"/>
          <p:cNvSpPr txBox="1"/>
          <p:nvPr/>
        </p:nvSpPr>
        <p:spPr>
          <a:xfrm>
            <a:off x="4720693" y="4427216"/>
            <a:ext cx="2962803" cy="553998"/>
          </a:xfrm>
          <a:prstGeom prst="rect">
            <a:avLst/>
          </a:prstGeom>
          <a:noFill/>
        </p:spPr>
        <p:txBody>
          <a:bodyPr wrap="square" rtlCol="0">
            <a:spAutoFit/>
          </a:bodyPr>
          <a:lstStyle/>
          <a:p>
            <a:pPr algn="r">
              <a:lnSpc>
                <a:spcPct val="125000"/>
              </a:lnSpc>
            </a:pPr>
            <a:r>
              <a:rPr lang="zh-CN" altLang="en-US" sz="1200">
                <a:solidFill>
                  <a:schemeClr val="bg1"/>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38" name="文本框 37"/>
          <p:cNvSpPr txBox="1"/>
          <p:nvPr/>
        </p:nvSpPr>
        <p:spPr>
          <a:xfrm>
            <a:off x="6643910" y="4167695"/>
            <a:ext cx="1039585" cy="338554"/>
          </a:xfrm>
          <a:prstGeom prst="rect">
            <a:avLst/>
          </a:prstGeom>
          <a:noFill/>
        </p:spPr>
        <p:txBody>
          <a:bodyPr wrap="square" rtlCol="0">
            <a:spAutoFit/>
          </a:bodyPr>
          <a:lstStyle/>
          <a:p>
            <a:pPr algn="r"/>
            <a:r>
              <a:rPr lang="zh-CN" altLang="en-US" sz="1600">
                <a:solidFill>
                  <a:schemeClr val="bg1"/>
                </a:solidFill>
                <a:latin typeface="微软雅黑" panose="020B0503020204020204" pitchFamily="34" charset="-122"/>
                <a:ea typeface="微软雅黑" panose="020B0503020204020204" pitchFamily="34" charset="-122"/>
              </a:rPr>
              <a:t>编辑标题</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39" name="文本框 38"/>
          <p:cNvSpPr txBox="1"/>
          <p:nvPr/>
        </p:nvSpPr>
        <p:spPr>
          <a:xfrm>
            <a:off x="4720693" y="5521028"/>
            <a:ext cx="2962803" cy="553998"/>
          </a:xfrm>
          <a:prstGeom prst="rect">
            <a:avLst/>
          </a:prstGeom>
          <a:noFill/>
        </p:spPr>
        <p:txBody>
          <a:bodyPr wrap="square" rtlCol="0">
            <a:spAutoFit/>
          </a:bodyPr>
          <a:lstStyle/>
          <a:p>
            <a:pPr algn="r">
              <a:lnSpc>
                <a:spcPct val="125000"/>
              </a:lnSpc>
            </a:pPr>
            <a:r>
              <a:rPr lang="zh-CN" altLang="en-US" sz="1200">
                <a:solidFill>
                  <a:schemeClr val="bg1"/>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40" name="文本框 39"/>
          <p:cNvSpPr txBox="1"/>
          <p:nvPr/>
        </p:nvSpPr>
        <p:spPr>
          <a:xfrm>
            <a:off x="6643910" y="5261507"/>
            <a:ext cx="1039585" cy="338554"/>
          </a:xfrm>
          <a:prstGeom prst="rect">
            <a:avLst/>
          </a:prstGeom>
          <a:noFill/>
        </p:spPr>
        <p:txBody>
          <a:bodyPr wrap="square" rtlCol="0">
            <a:spAutoFit/>
          </a:bodyPr>
          <a:lstStyle/>
          <a:p>
            <a:pPr algn="r"/>
            <a:r>
              <a:rPr lang="zh-CN" altLang="en-US" sz="1600">
                <a:solidFill>
                  <a:schemeClr val="bg1"/>
                </a:solidFill>
                <a:latin typeface="微软雅黑" panose="020B0503020204020204" pitchFamily="34" charset="-122"/>
                <a:ea typeface="微软雅黑" panose="020B0503020204020204" pitchFamily="34" charset="-122"/>
              </a:rPr>
              <a:t>编辑标题</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600" advClick="0" advTm="3000">
        <p:blinds dir="vert"/>
      </p:transition>
    </mc:Choice>
    <mc:Fallback xmlns="">
      <p:transition spd="slow" advClick="0" advTm="3000">
        <p:blinds dir="vert"/>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3">
            <a:extLst>
              <a:ext uri="{28A0092B-C50C-407E-A947-70E740481C1C}">
                <a14:useLocalDpi xmlns:a14="http://schemas.microsoft.com/office/drawing/2010/main" val="0"/>
              </a:ext>
            </a:extLst>
          </a:blip>
          <a:srcRect t="51736"/>
          <a:stretch>
            <a:fillRect/>
          </a:stretch>
        </p:blipFill>
        <p:spPr>
          <a:xfrm>
            <a:off x="0" y="0"/>
            <a:ext cx="12192000" cy="6858000"/>
          </a:xfrm>
          <a:prstGeom prst="rect">
            <a:avLst/>
          </a:prstGeom>
        </p:spPr>
      </p:pic>
      <p:pic>
        <p:nvPicPr>
          <p:cNvPr id="12" name="图片 11"/>
          <p:cNvPicPr>
            <a:picLocks noChangeAspect="1"/>
          </p:cNvPicPr>
          <p:nvPr/>
        </p:nvPicPr>
        <p:blipFill rotWithShape="1">
          <a:blip r:embed="rId4">
            <a:extLst>
              <a:ext uri="{28A0092B-C50C-407E-A947-70E740481C1C}">
                <a14:useLocalDpi xmlns:a14="http://schemas.microsoft.com/office/drawing/2010/main" val="0"/>
              </a:ext>
            </a:extLst>
          </a:blip>
          <a:srcRect l="71397" t="10795" b="13651"/>
          <a:stretch>
            <a:fillRect/>
          </a:stretch>
        </p:blipFill>
        <p:spPr>
          <a:xfrm>
            <a:off x="0" y="1"/>
            <a:ext cx="2581325" cy="6857999"/>
          </a:xfrm>
          <a:prstGeom prst="rect">
            <a:avLst/>
          </a:prstGeom>
        </p:spPr>
      </p:pic>
      <p:pic>
        <p:nvPicPr>
          <p:cNvPr id="31" name="图片 30"/>
          <p:cNvPicPr>
            <a:picLocks noChangeAspect="1"/>
          </p:cNvPicPr>
          <p:nvPr/>
        </p:nvPicPr>
        <p:blipFill rotWithShape="1">
          <a:blip r:embed="rId4">
            <a:extLst>
              <a:ext uri="{28A0092B-C50C-407E-A947-70E740481C1C}">
                <a14:useLocalDpi xmlns:a14="http://schemas.microsoft.com/office/drawing/2010/main" val="0"/>
              </a:ext>
            </a:extLst>
          </a:blip>
          <a:srcRect l="71397" t="10795" b="13651"/>
          <a:stretch>
            <a:fillRect/>
          </a:stretch>
        </p:blipFill>
        <p:spPr>
          <a:xfrm flipH="1" flipV="1">
            <a:off x="9610674" y="0"/>
            <a:ext cx="2581325" cy="6857999"/>
          </a:xfrm>
          <a:prstGeom prst="rect">
            <a:avLst/>
          </a:prstGeom>
        </p:spPr>
      </p:pic>
      <p:sp>
        <p:nvSpPr>
          <p:cNvPr id="9" name="矩形 8"/>
          <p:cNvSpPr/>
          <p:nvPr/>
        </p:nvSpPr>
        <p:spPr>
          <a:xfrm>
            <a:off x="4818743" y="-1"/>
            <a:ext cx="2554514" cy="762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102135"/>
              </a:solidFill>
            </a:endParaRPr>
          </a:p>
        </p:txBody>
      </p:sp>
      <p:sp>
        <p:nvSpPr>
          <p:cNvPr id="8" name="矩形 7"/>
          <p:cNvSpPr/>
          <p:nvPr/>
        </p:nvSpPr>
        <p:spPr>
          <a:xfrm>
            <a:off x="5080338" y="-130553"/>
            <a:ext cx="2031325" cy="669414"/>
          </a:xfrm>
          <a:prstGeom prst="rect">
            <a:avLst/>
          </a:prstGeom>
        </p:spPr>
        <p:txBody>
          <a:bodyPr wrap="none">
            <a:spAutoFit/>
          </a:bodyPr>
          <a:lstStyle/>
          <a:p>
            <a:pPr algn="ctr">
              <a:lnSpc>
                <a:spcPct val="175000"/>
              </a:lnSpc>
            </a:pPr>
            <a:r>
              <a:rPr lang="zh-CN" altLang="en-US" sz="2400">
                <a:solidFill>
                  <a:srgbClr val="102135"/>
                </a:solidFill>
                <a:latin typeface="造字工房力黑（非商用）常规体" pitchFamily="50" charset="-122"/>
                <a:ea typeface="造字工房力黑（非商用）常规体" pitchFamily="50" charset="-122"/>
              </a:rPr>
              <a:t>工作经验总结</a:t>
            </a:r>
            <a:endParaRPr lang="en-US" altLang="zh-CN" sz="2400" dirty="0">
              <a:solidFill>
                <a:srgbClr val="102135"/>
              </a:solidFill>
              <a:latin typeface="造字工房力黑（非商用）常规体" pitchFamily="50" charset="-122"/>
              <a:ea typeface="造字工房力黑（非商用）常规体" pitchFamily="50" charset="-122"/>
            </a:endParaRPr>
          </a:p>
        </p:txBody>
      </p:sp>
      <p:sp>
        <p:nvSpPr>
          <p:cNvPr id="10" name="文本框 9"/>
          <p:cNvSpPr txBox="1"/>
          <p:nvPr/>
        </p:nvSpPr>
        <p:spPr>
          <a:xfrm>
            <a:off x="3584947" y="454223"/>
            <a:ext cx="5022106" cy="307777"/>
          </a:xfrm>
          <a:prstGeom prst="snip1Rect">
            <a:avLst>
              <a:gd name="adj" fmla="val 0"/>
            </a:avLst>
          </a:prstGeom>
          <a:noFill/>
          <a:ln w="28575">
            <a:noFill/>
          </a:ln>
        </p:spPr>
        <p:txBody>
          <a:bodyPr wrap="square" rtlCol="0">
            <a:spAutoFit/>
          </a:bodyPr>
          <a:lstStyle/>
          <a:p>
            <a:pPr algn="ctr"/>
            <a:r>
              <a:rPr lang="en-US" altLang="zh-CN" sz="1400">
                <a:solidFill>
                  <a:srgbClr val="102135"/>
                </a:solidFill>
                <a:latin typeface="Arial" panose="020B0604020202020204" pitchFamily="34" charset="0"/>
                <a:cs typeface="Arial" panose="020B0604020202020204" pitchFamily="34" charset="0"/>
              </a:rPr>
              <a:t>Summary Of Work Experience</a:t>
            </a:r>
            <a:endParaRPr lang="zh-CN" altLang="en-US" sz="1200" dirty="0">
              <a:solidFill>
                <a:srgbClr val="102135"/>
              </a:solidFill>
              <a:latin typeface="Arial" panose="020B0604020202020204" pitchFamily="34" charset="0"/>
              <a:ea typeface="华文仿宋" panose="02010600040101010101" pitchFamily="2" charset="-122"/>
              <a:cs typeface="Arial" panose="020B0604020202020204" pitchFamily="34" charset="0"/>
            </a:endParaRPr>
          </a:p>
        </p:txBody>
      </p:sp>
      <p:graphicFrame>
        <p:nvGraphicFramePr>
          <p:cNvPr id="11" name="Chart 1"/>
          <p:cNvGraphicFramePr/>
          <p:nvPr/>
        </p:nvGraphicFramePr>
        <p:xfrm>
          <a:off x="1247407" y="2372657"/>
          <a:ext cx="4894628" cy="3535913"/>
        </p:xfrm>
        <a:graphic>
          <a:graphicData uri="http://schemas.openxmlformats.org/drawingml/2006/chart">
            <c:chart xmlns:c="http://schemas.openxmlformats.org/drawingml/2006/chart" xmlns:r="http://schemas.openxmlformats.org/officeDocument/2006/relationships" r:id="rId5"/>
          </a:graphicData>
        </a:graphic>
      </p:graphicFrame>
      <p:sp>
        <p:nvSpPr>
          <p:cNvPr id="13" name="Oval 17"/>
          <p:cNvSpPr/>
          <p:nvPr/>
        </p:nvSpPr>
        <p:spPr>
          <a:xfrm>
            <a:off x="6703778" y="2111349"/>
            <a:ext cx="644056" cy="64405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 name="Freeform 193"/>
          <p:cNvSpPr>
            <a:spLocks noChangeArrowheads="1"/>
          </p:cNvSpPr>
          <p:nvPr/>
        </p:nvSpPr>
        <p:spPr bwMode="auto">
          <a:xfrm>
            <a:off x="6880647" y="2310130"/>
            <a:ext cx="290318" cy="246494"/>
          </a:xfrm>
          <a:custGeom>
            <a:avLst/>
            <a:gdLst>
              <a:gd name="T0" fmla="*/ 117 w 232"/>
              <a:gd name="T1" fmla="*/ 196 h 197"/>
              <a:gd name="T2" fmla="*/ 25 w 232"/>
              <a:gd name="T3" fmla="*/ 104 h 197"/>
              <a:gd name="T4" fmla="*/ 25 w 232"/>
              <a:gd name="T5" fmla="*/ 104 h 197"/>
              <a:gd name="T6" fmla="*/ 25 w 232"/>
              <a:gd name="T7" fmla="*/ 22 h 197"/>
              <a:gd name="T8" fmla="*/ 25 w 232"/>
              <a:gd name="T9" fmla="*/ 22 h 197"/>
              <a:gd name="T10" fmla="*/ 107 w 232"/>
              <a:gd name="T11" fmla="*/ 22 h 197"/>
              <a:gd name="T12" fmla="*/ 117 w 232"/>
              <a:gd name="T13" fmla="*/ 32 h 197"/>
              <a:gd name="T14" fmla="*/ 127 w 232"/>
              <a:gd name="T15" fmla="*/ 22 h 197"/>
              <a:gd name="T16" fmla="*/ 127 w 232"/>
              <a:gd name="T17" fmla="*/ 22 h 197"/>
              <a:gd name="T18" fmla="*/ 209 w 232"/>
              <a:gd name="T19" fmla="*/ 22 h 197"/>
              <a:gd name="T20" fmla="*/ 209 w 232"/>
              <a:gd name="T21" fmla="*/ 22 h 197"/>
              <a:gd name="T22" fmla="*/ 209 w 232"/>
              <a:gd name="T23" fmla="*/ 104 h 197"/>
              <a:gd name="T24" fmla="*/ 117 w 232"/>
              <a:gd name="T25" fmla="*/ 196 h 197"/>
              <a:gd name="T26" fmla="*/ 66 w 232"/>
              <a:gd name="T27" fmla="*/ 14 h 197"/>
              <a:gd name="T28" fmla="*/ 66 w 232"/>
              <a:gd name="T29" fmla="*/ 14 h 197"/>
              <a:gd name="T30" fmla="*/ 31 w 232"/>
              <a:gd name="T31" fmla="*/ 98 h 197"/>
              <a:gd name="T32" fmla="*/ 117 w 232"/>
              <a:gd name="T33" fmla="*/ 184 h 197"/>
              <a:gd name="T34" fmla="*/ 203 w 232"/>
              <a:gd name="T35" fmla="*/ 98 h 197"/>
              <a:gd name="T36" fmla="*/ 203 w 232"/>
              <a:gd name="T37" fmla="*/ 98 h 197"/>
              <a:gd name="T38" fmla="*/ 203 w 232"/>
              <a:gd name="T39" fmla="*/ 28 h 197"/>
              <a:gd name="T40" fmla="*/ 203 w 232"/>
              <a:gd name="T41" fmla="*/ 28 h 197"/>
              <a:gd name="T42" fmla="*/ 133 w 232"/>
              <a:gd name="T43" fmla="*/ 28 h 197"/>
              <a:gd name="T44" fmla="*/ 117 w 232"/>
              <a:gd name="T45" fmla="*/ 44 h 197"/>
              <a:gd name="T46" fmla="*/ 101 w 232"/>
              <a:gd name="T47" fmla="*/ 28 h 197"/>
              <a:gd name="T48" fmla="*/ 101 w 232"/>
              <a:gd name="T49" fmla="*/ 28 h 197"/>
              <a:gd name="T50" fmla="*/ 66 w 232"/>
              <a:gd name="T51" fmla="*/ 14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32" h="197">
                <a:moveTo>
                  <a:pt x="117" y="196"/>
                </a:moveTo>
                <a:lnTo>
                  <a:pt x="25" y="104"/>
                </a:lnTo>
                <a:lnTo>
                  <a:pt x="25" y="104"/>
                </a:lnTo>
                <a:cubicBezTo>
                  <a:pt x="3" y="81"/>
                  <a:pt x="3" y="45"/>
                  <a:pt x="25" y="22"/>
                </a:cubicBezTo>
                <a:lnTo>
                  <a:pt x="25" y="22"/>
                </a:lnTo>
                <a:cubicBezTo>
                  <a:pt x="48" y="0"/>
                  <a:pt x="84" y="0"/>
                  <a:pt x="107" y="22"/>
                </a:cubicBezTo>
                <a:lnTo>
                  <a:pt x="117" y="32"/>
                </a:lnTo>
                <a:lnTo>
                  <a:pt x="127" y="22"/>
                </a:lnTo>
                <a:lnTo>
                  <a:pt x="127" y="22"/>
                </a:lnTo>
                <a:cubicBezTo>
                  <a:pt x="149" y="0"/>
                  <a:pt x="186" y="0"/>
                  <a:pt x="209" y="22"/>
                </a:cubicBezTo>
                <a:lnTo>
                  <a:pt x="209" y="22"/>
                </a:lnTo>
                <a:cubicBezTo>
                  <a:pt x="231" y="45"/>
                  <a:pt x="231" y="81"/>
                  <a:pt x="209" y="104"/>
                </a:cubicBezTo>
                <a:lnTo>
                  <a:pt x="117" y="196"/>
                </a:lnTo>
                <a:close/>
                <a:moveTo>
                  <a:pt x="66" y="14"/>
                </a:moveTo>
                <a:lnTo>
                  <a:pt x="66" y="14"/>
                </a:lnTo>
                <a:cubicBezTo>
                  <a:pt x="22" y="14"/>
                  <a:pt x="0" y="67"/>
                  <a:pt x="31" y="98"/>
                </a:cubicBezTo>
                <a:lnTo>
                  <a:pt x="117" y="184"/>
                </a:lnTo>
                <a:lnTo>
                  <a:pt x="203" y="98"/>
                </a:lnTo>
                <a:lnTo>
                  <a:pt x="203" y="98"/>
                </a:lnTo>
                <a:cubicBezTo>
                  <a:pt x="221" y="79"/>
                  <a:pt x="221" y="47"/>
                  <a:pt x="203" y="28"/>
                </a:cubicBezTo>
                <a:lnTo>
                  <a:pt x="203" y="28"/>
                </a:lnTo>
                <a:cubicBezTo>
                  <a:pt x="183" y="9"/>
                  <a:pt x="152" y="9"/>
                  <a:pt x="133" y="28"/>
                </a:cubicBezTo>
                <a:lnTo>
                  <a:pt x="117" y="44"/>
                </a:lnTo>
                <a:lnTo>
                  <a:pt x="101" y="28"/>
                </a:lnTo>
                <a:lnTo>
                  <a:pt x="101" y="28"/>
                </a:lnTo>
                <a:cubicBezTo>
                  <a:pt x="92" y="19"/>
                  <a:pt x="79" y="14"/>
                  <a:pt x="66" y="14"/>
                </a:cubicBezTo>
                <a:close/>
              </a:path>
            </a:pathLst>
          </a:custGeom>
          <a:solidFill>
            <a:srgbClr val="011D4D"/>
          </a:solidFill>
          <a:ln>
            <a:noFill/>
          </a:ln>
          <a:effectLst/>
        </p:spPr>
        <p:txBody>
          <a:bodyPr wrap="none" anchor="ctr"/>
          <a:lstStyle/>
          <a:p>
            <a:endParaRPr lang="en-US">
              <a:solidFill>
                <a:schemeClr val="bg1"/>
              </a:solidFill>
            </a:endParaRPr>
          </a:p>
        </p:txBody>
      </p:sp>
      <p:sp>
        <p:nvSpPr>
          <p:cNvPr id="15" name="Oval 27"/>
          <p:cNvSpPr/>
          <p:nvPr/>
        </p:nvSpPr>
        <p:spPr>
          <a:xfrm>
            <a:off x="6703778" y="4136097"/>
            <a:ext cx="644056" cy="644056"/>
          </a:xfrm>
          <a:prstGeom prst="ellipse">
            <a:avLst/>
          </a:prstGeom>
          <a:solidFill>
            <a:srgbClr val="4D91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6" name="Freeform 217"/>
          <p:cNvSpPr>
            <a:spLocks noChangeArrowheads="1"/>
          </p:cNvSpPr>
          <p:nvPr/>
        </p:nvSpPr>
        <p:spPr bwMode="auto">
          <a:xfrm>
            <a:off x="6888598" y="4351311"/>
            <a:ext cx="268410" cy="213628"/>
          </a:xfrm>
          <a:custGeom>
            <a:avLst/>
            <a:gdLst>
              <a:gd name="T0" fmla="*/ 25 w 216"/>
              <a:gd name="T1" fmla="*/ 171 h 172"/>
              <a:gd name="T2" fmla="*/ 0 w 216"/>
              <a:gd name="T3" fmla="*/ 146 h 172"/>
              <a:gd name="T4" fmla="*/ 0 w 216"/>
              <a:gd name="T5" fmla="*/ 44 h 172"/>
              <a:gd name="T6" fmla="*/ 59 w 216"/>
              <a:gd name="T7" fmla="*/ 19 h 172"/>
              <a:gd name="T8" fmla="*/ 62 w 216"/>
              <a:gd name="T9" fmla="*/ 9 h 172"/>
              <a:gd name="T10" fmla="*/ 141 w 216"/>
              <a:gd name="T11" fmla="*/ 0 h 172"/>
              <a:gd name="T12" fmla="*/ 153 w 216"/>
              <a:gd name="T13" fmla="*/ 9 h 172"/>
              <a:gd name="T14" fmla="*/ 156 w 216"/>
              <a:gd name="T15" fmla="*/ 19 h 172"/>
              <a:gd name="T16" fmla="*/ 190 w 216"/>
              <a:gd name="T17" fmla="*/ 19 h 172"/>
              <a:gd name="T18" fmla="*/ 215 w 216"/>
              <a:gd name="T19" fmla="*/ 146 h 172"/>
              <a:gd name="T20" fmla="*/ 190 w 216"/>
              <a:gd name="T21" fmla="*/ 171 h 172"/>
              <a:gd name="T22" fmla="*/ 25 w 216"/>
              <a:gd name="T23" fmla="*/ 28 h 172"/>
              <a:gd name="T24" fmla="*/ 8 w 216"/>
              <a:gd name="T25" fmla="*/ 146 h 172"/>
              <a:gd name="T26" fmla="*/ 25 w 216"/>
              <a:gd name="T27" fmla="*/ 163 h 172"/>
              <a:gd name="T28" fmla="*/ 190 w 216"/>
              <a:gd name="T29" fmla="*/ 163 h 172"/>
              <a:gd name="T30" fmla="*/ 207 w 216"/>
              <a:gd name="T31" fmla="*/ 44 h 172"/>
              <a:gd name="T32" fmla="*/ 190 w 216"/>
              <a:gd name="T33" fmla="*/ 28 h 172"/>
              <a:gd name="T34" fmla="*/ 145 w 216"/>
              <a:gd name="T35" fmla="*/ 11 h 172"/>
              <a:gd name="T36" fmla="*/ 141 w 216"/>
              <a:gd name="T37" fmla="*/ 8 h 172"/>
              <a:gd name="T38" fmla="*/ 74 w 216"/>
              <a:gd name="T39" fmla="*/ 8 h 172"/>
              <a:gd name="T40" fmla="*/ 65 w 216"/>
              <a:gd name="T41" fmla="*/ 28 h 172"/>
              <a:gd name="T42" fmla="*/ 108 w 216"/>
              <a:gd name="T43" fmla="*/ 146 h 172"/>
              <a:gd name="T44" fmla="*/ 70 w 216"/>
              <a:gd name="T45" fmla="*/ 55 h 172"/>
              <a:gd name="T46" fmla="*/ 160 w 216"/>
              <a:gd name="T47" fmla="*/ 93 h 172"/>
              <a:gd name="T48" fmla="*/ 108 w 216"/>
              <a:gd name="T49" fmla="*/ 146 h 172"/>
              <a:gd name="T50" fmla="*/ 108 w 216"/>
              <a:gd name="T51" fmla="*/ 48 h 172"/>
              <a:gd name="T52" fmla="*/ 76 w 216"/>
              <a:gd name="T53" fmla="*/ 124 h 172"/>
              <a:gd name="T54" fmla="*/ 152 w 216"/>
              <a:gd name="T55" fmla="*/ 93 h 172"/>
              <a:gd name="T56" fmla="*/ 185 w 216"/>
              <a:gd name="T57" fmla="*/ 43 h 172"/>
              <a:gd name="T58" fmla="*/ 180 w 216"/>
              <a:gd name="T59" fmla="*/ 56 h 172"/>
              <a:gd name="T60" fmla="*/ 193 w 216"/>
              <a:gd name="T61" fmla="*/ 51 h 172"/>
              <a:gd name="T62" fmla="*/ 185 w 216"/>
              <a:gd name="T63" fmla="*/ 43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6" h="172">
                <a:moveTo>
                  <a:pt x="190" y="171"/>
                </a:moveTo>
                <a:lnTo>
                  <a:pt x="25" y="171"/>
                </a:lnTo>
                <a:lnTo>
                  <a:pt x="25" y="171"/>
                </a:lnTo>
                <a:cubicBezTo>
                  <a:pt x="11" y="171"/>
                  <a:pt x="0" y="160"/>
                  <a:pt x="0" y="146"/>
                </a:cubicBezTo>
                <a:lnTo>
                  <a:pt x="0" y="44"/>
                </a:lnTo>
                <a:lnTo>
                  <a:pt x="0" y="44"/>
                </a:lnTo>
                <a:cubicBezTo>
                  <a:pt x="0" y="31"/>
                  <a:pt x="11" y="19"/>
                  <a:pt x="25" y="19"/>
                </a:cubicBezTo>
                <a:lnTo>
                  <a:pt x="59" y="19"/>
                </a:lnTo>
                <a:lnTo>
                  <a:pt x="62" y="9"/>
                </a:lnTo>
                <a:lnTo>
                  <a:pt x="62" y="9"/>
                </a:lnTo>
                <a:cubicBezTo>
                  <a:pt x="63" y="4"/>
                  <a:pt x="68" y="0"/>
                  <a:pt x="74" y="0"/>
                </a:cubicBezTo>
                <a:lnTo>
                  <a:pt x="141" y="0"/>
                </a:lnTo>
                <a:lnTo>
                  <a:pt x="141" y="0"/>
                </a:lnTo>
                <a:cubicBezTo>
                  <a:pt x="147" y="0"/>
                  <a:pt x="152" y="4"/>
                  <a:pt x="153" y="9"/>
                </a:cubicBezTo>
                <a:lnTo>
                  <a:pt x="154" y="10"/>
                </a:lnTo>
                <a:lnTo>
                  <a:pt x="156" y="19"/>
                </a:lnTo>
                <a:lnTo>
                  <a:pt x="190" y="19"/>
                </a:lnTo>
                <a:lnTo>
                  <a:pt x="190" y="19"/>
                </a:lnTo>
                <a:cubicBezTo>
                  <a:pt x="204" y="19"/>
                  <a:pt x="215" y="31"/>
                  <a:pt x="215" y="44"/>
                </a:cubicBezTo>
                <a:lnTo>
                  <a:pt x="215" y="146"/>
                </a:lnTo>
                <a:lnTo>
                  <a:pt x="215" y="146"/>
                </a:lnTo>
                <a:cubicBezTo>
                  <a:pt x="215" y="160"/>
                  <a:pt x="204" y="171"/>
                  <a:pt x="190" y="171"/>
                </a:cubicBezTo>
                <a:close/>
                <a:moveTo>
                  <a:pt x="25" y="28"/>
                </a:moveTo>
                <a:lnTo>
                  <a:pt x="25" y="28"/>
                </a:lnTo>
                <a:cubicBezTo>
                  <a:pt x="15" y="28"/>
                  <a:pt x="8" y="35"/>
                  <a:pt x="8" y="44"/>
                </a:cubicBezTo>
                <a:lnTo>
                  <a:pt x="8" y="146"/>
                </a:lnTo>
                <a:lnTo>
                  <a:pt x="8" y="146"/>
                </a:lnTo>
                <a:cubicBezTo>
                  <a:pt x="8" y="155"/>
                  <a:pt x="15" y="163"/>
                  <a:pt x="25" y="163"/>
                </a:cubicBezTo>
                <a:lnTo>
                  <a:pt x="190" y="163"/>
                </a:lnTo>
                <a:lnTo>
                  <a:pt x="190" y="163"/>
                </a:lnTo>
                <a:cubicBezTo>
                  <a:pt x="200" y="163"/>
                  <a:pt x="207" y="155"/>
                  <a:pt x="207" y="146"/>
                </a:cubicBezTo>
                <a:lnTo>
                  <a:pt x="207" y="44"/>
                </a:lnTo>
                <a:lnTo>
                  <a:pt x="207" y="44"/>
                </a:lnTo>
                <a:cubicBezTo>
                  <a:pt x="207" y="35"/>
                  <a:pt x="200" y="28"/>
                  <a:pt x="190" y="28"/>
                </a:cubicBezTo>
                <a:lnTo>
                  <a:pt x="150" y="28"/>
                </a:lnTo>
                <a:lnTo>
                  <a:pt x="145" y="11"/>
                </a:lnTo>
                <a:lnTo>
                  <a:pt x="145" y="11"/>
                </a:lnTo>
                <a:cubicBezTo>
                  <a:pt x="145" y="9"/>
                  <a:pt x="143" y="8"/>
                  <a:pt x="141" y="8"/>
                </a:cubicBezTo>
                <a:lnTo>
                  <a:pt x="74" y="8"/>
                </a:lnTo>
                <a:lnTo>
                  <a:pt x="74" y="8"/>
                </a:lnTo>
                <a:cubicBezTo>
                  <a:pt x="72" y="8"/>
                  <a:pt x="70" y="9"/>
                  <a:pt x="70" y="11"/>
                </a:cubicBezTo>
                <a:lnTo>
                  <a:pt x="65" y="28"/>
                </a:lnTo>
                <a:lnTo>
                  <a:pt x="25" y="28"/>
                </a:lnTo>
                <a:close/>
                <a:moveTo>
                  <a:pt x="108" y="146"/>
                </a:moveTo>
                <a:lnTo>
                  <a:pt x="108" y="146"/>
                </a:lnTo>
                <a:cubicBezTo>
                  <a:pt x="61" y="146"/>
                  <a:pt x="37" y="89"/>
                  <a:pt x="70" y="55"/>
                </a:cubicBezTo>
                <a:lnTo>
                  <a:pt x="70" y="55"/>
                </a:lnTo>
                <a:cubicBezTo>
                  <a:pt x="104" y="22"/>
                  <a:pt x="160" y="46"/>
                  <a:pt x="160" y="93"/>
                </a:cubicBezTo>
                <a:lnTo>
                  <a:pt x="160" y="93"/>
                </a:lnTo>
                <a:cubicBezTo>
                  <a:pt x="160" y="122"/>
                  <a:pt x="136" y="146"/>
                  <a:pt x="108" y="146"/>
                </a:cubicBezTo>
                <a:close/>
                <a:moveTo>
                  <a:pt x="108" y="48"/>
                </a:moveTo>
                <a:lnTo>
                  <a:pt x="108" y="48"/>
                </a:lnTo>
                <a:cubicBezTo>
                  <a:pt x="68" y="48"/>
                  <a:pt x="48" y="96"/>
                  <a:pt x="76" y="124"/>
                </a:cubicBezTo>
                <a:lnTo>
                  <a:pt x="76" y="124"/>
                </a:lnTo>
                <a:cubicBezTo>
                  <a:pt x="104" y="152"/>
                  <a:pt x="152" y="133"/>
                  <a:pt x="152" y="93"/>
                </a:cubicBezTo>
                <a:lnTo>
                  <a:pt x="152" y="93"/>
                </a:lnTo>
                <a:cubicBezTo>
                  <a:pt x="152" y="68"/>
                  <a:pt x="132" y="48"/>
                  <a:pt x="108" y="48"/>
                </a:cubicBezTo>
                <a:close/>
                <a:moveTo>
                  <a:pt x="185" y="43"/>
                </a:moveTo>
                <a:lnTo>
                  <a:pt x="185" y="43"/>
                </a:lnTo>
                <a:cubicBezTo>
                  <a:pt x="178" y="43"/>
                  <a:pt x="175" y="52"/>
                  <a:pt x="180" y="56"/>
                </a:cubicBezTo>
                <a:lnTo>
                  <a:pt x="180" y="56"/>
                </a:lnTo>
                <a:cubicBezTo>
                  <a:pt x="184" y="61"/>
                  <a:pt x="193" y="58"/>
                  <a:pt x="193" y="51"/>
                </a:cubicBezTo>
                <a:lnTo>
                  <a:pt x="193" y="51"/>
                </a:lnTo>
                <a:cubicBezTo>
                  <a:pt x="193" y="46"/>
                  <a:pt x="189" y="43"/>
                  <a:pt x="185" y="43"/>
                </a:cubicBezTo>
                <a:close/>
              </a:path>
            </a:pathLst>
          </a:custGeom>
          <a:solidFill>
            <a:srgbClr val="011D4D"/>
          </a:solidFill>
          <a:ln>
            <a:noFill/>
          </a:ln>
          <a:effectLst/>
        </p:spPr>
        <p:txBody>
          <a:bodyPr wrap="none" anchor="ctr"/>
          <a:lstStyle/>
          <a:p>
            <a:endParaRPr lang="en-US">
              <a:solidFill>
                <a:schemeClr val="bg1"/>
              </a:solidFill>
            </a:endParaRPr>
          </a:p>
        </p:txBody>
      </p:sp>
      <p:sp>
        <p:nvSpPr>
          <p:cNvPr id="17" name="Oval 32"/>
          <p:cNvSpPr/>
          <p:nvPr/>
        </p:nvSpPr>
        <p:spPr>
          <a:xfrm>
            <a:off x="9047553" y="2111349"/>
            <a:ext cx="644056" cy="64405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8" name="Oval 37"/>
          <p:cNvSpPr/>
          <p:nvPr/>
        </p:nvSpPr>
        <p:spPr>
          <a:xfrm>
            <a:off x="9047553" y="4136097"/>
            <a:ext cx="644056" cy="644056"/>
          </a:xfrm>
          <a:prstGeom prst="ellipse">
            <a:avLst/>
          </a:prstGeom>
          <a:solidFill>
            <a:srgbClr val="4D91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9" name="Freeform 222"/>
          <p:cNvSpPr>
            <a:spLocks noChangeArrowheads="1"/>
          </p:cNvSpPr>
          <p:nvPr/>
        </p:nvSpPr>
        <p:spPr bwMode="auto">
          <a:xfrm>
            <a:off x="9235376" y="2317547"/>
            <a:ext cx="268410" cy="262930"/>
          </a:xfrm>
          <a:custGeom>
            <a:avLst/>
            <a:gdLst>
              <a:gd name="T0" fmla="*/ 186 w 216"/>
              <a:gd name="T1" fmla="*/ 0 h 210"/>
              <a:gd name="T2" fmla="*/ 29 w 216"/>
              <a:gd name="T3" fmla="*/ 0 h 210"/>
              <a:gd name="T4" fmla="*/ 29 w 216"/>
              <a:gd name="T5" fmla="*/ 0 h 210"/>
              <a:gd name="T6" fmla="*/ 0 w 216"/>
              <a:gd name="T7" fmla="*/ 29 h 210"/>
              <a:gd name="T8" fmla="*/ 0 w 216"/>
              <a:gd name="T9" fmla="*/ 136 h 210"/>
              <a:gd name="T10" fmla="*/ 0 w 216"/>
              <a:gd name="T11" fmla="*/ 136 h 210"/>
              <a:gd name="T12" fmla="*/ 29 w 216"/>
              <a:gd name="T13" fmla="*/ 165 h 210"/>
              <a:gd name="T14" fmla="*/ 32 w 216"/>
              <a:gd name="T15" fmla="*/ 165 h 210"/>
              <a:gd name="T16" fmla="*/ 32 w 216"/>
              <a:gd name="T17" fmla="*/ 209 h 210"/>
              <a:gd name="T18" fmla="*/ 96 w 216"/>
              <a:gd name="T19" fmla="*/ 165 h 210"/>
              <a:gd name="T20" fmla="*/ 186 w 216"/>
              <a:gd name="T21" fmla="*/ 165 h 210"/>
              <a:gd name="T22" fmla="*/ 186 w 216"/>
              <a:gd name="T23" fmla="*/ 165 h 210"/>
              <a:gd name="T24" fmla="*/ 215 w 216"/>
              <a:gd name="T25" fmla="*/ 136 h 210"/>
              <a:gd name="T26" fmla="*/ 215 w 216"/>
              <a:gd name="T27" fmla="*/ 29 h 210"/>
              <a:gd name="T28" fmla="*/ 215 w 216"/>
              <a:gd name="T29" fmla="*/ 29 h 210"/>
              <a:gd name="T30" fmla="*/ 186 w 216"/>
              <a:gd name="T31" fmla="*/ 0 h 210"/>
              <a:gd name="T32" fmla="*/ 207 w 216"/>
              <a:gd name="T33" fmla="*/ 136 h 210"/>
              <a:gd name="T34" fmla="*/ 207 w 216"/>
              <a:gd name="T35" fmla="*/ 136 h 210"/>
              <a:gd name="T36" fmla="*/ 186 w 216"/>
              <a:gd name="T37" fmla="*/ 157 h 210"/>
              <a:gd name="T38" fmla="*/ 93 w 216"/>
              <a:gd name="T39" fmla="*/ 157 h 210"/>
              <a:gd name="T40" fmla="*/ 40 w 216"/>
              <a:gd name="T41" fmla="*/ 193 h 210"/>
              <a:gd name="T42" fmla="*/ 41 w 216"/>
              <a:gd name="T43" fmla="*/ 157 h 210"/>
              <a:gd name="T44" fmla="*/ 29 w 216"/>
              <a:gd name="T45" fmla="*/ 157 h 210"/>
              <a:gd name="T46" fmla="*/ 29 w 216"/>
              <a:gd name="T47" fmla="*/ 157 h 210"/>
              <a:gd name="T48" fmla="*/ 8 w 216"/>
              <a:gd name="T49" fmla="*/ 136 h 210"/>
              <a:gd name="T50" fmla="*/ 8 w 216"/>
              <a:gd name="T51" fmla="*/ 29 h 210"/>
              <a:gd name="T52" fmla="*/ 8 w 216"/>
              <a:gd name="T53" fmla="*/ 29 h 210"/>
              <a:gd name="T54" fmla="*/ 29 w 216"/>
              <a:gd name="T55" fmla="*/ 8 h 210"/>
              <a:gd name="T56" fmla="*/ 186 w 216"/>
              <a:gd name="T57" fmla="*/ 8 h 210"/>
              <a:gd name="T58" fmla="*/ 186 w 216"/>
              <a:gd name="T59" fmla="*/ 8 h 210"/>
              <a:gd name="T60" fmla="*/ 207 w 216"/>
              <a:gd name="T61" fmla="*/ 29 h 210"/>
              <a:gd name="T62" fmla="*/ 207 w 216"/>
              <a:gd name="T63" fmla="*/ 136 h 210"/>
              <a:gd name="T64" fmla="*/ 78 w 216"/>
              <a:gd name="T65" fmla="*/ 80 h 210"/>
              <a:gd name="T66" fmla="*/ 78 w 216"/>
              <a:gd name="T67" fmla="*/ 80 h 210"/>
              <a:gd name="T68" fmla="*/ 57 w 216"/>
              <a:gd name="T69" fmla="*/ 88 h 210"/>
              <a:gd name="T70" fmla="*/ 57 w 216"/>
              <a:gd name="T71" fmla="*/ 88 h 210"/>
              <a:gd name="T72" fmla="*/ 65 w 216"/>
              <a:gd name="T73" fmla="*/ 67 h 210"/>
              <a:gd name="T74" fmla="*/ 65 w 216"/>
              <a:gd name="T75" fmla="*/ 67 h 210"/>
              <a:gd name="T76" fmla="*/ 78 w 216"/>
              <a:gd name="T77" fmla="*/ 80 h 210"/>
              <a:gd name="T78" fmla="*/ 120 w 216"/>
              <a:gd name="T79" fmla="*/ 80 h 210"/>
              <a:gd name="T80" fmla="*/ 120 w 216"/>
              <a:gd name="T81" fmla="*/ 80 h 210"/>
              <a:gd name="T82" fmla="*/ 99 w 216"/>
              <a:gd name="T83" fmla="*/ 88 h 210"/>
              <a:gd name="T84" fmla="*/ 99 w 216"/>
              <a:gd name="T85" fmla="*/ 88 h 210"/>
              <a:gd name="T86" fmla="*/ 108 w 216"/>
              <a:gd name="T87" fmla="*/ 67 h 210"/>
              <a:gd name="T88" fmla="*/ 108 w 216"/>
              <a:gd name="T89" fmla="*/ 67 h 210"/>
              <a:gd name="T90" fmla="*/ 120 w 216"/>
              <a:gd name="T91" fmla="*/ 80 h 210"/>
              <a:gd name="T92" fmla="*/ 162 w 216"/>
              <a:gd name="T93" fmla="*/ 81 h 210"/>
              <a:gd name="T94" fmla="*/ 162 w 216"/>
              <a:gd name="T95" fmla="*/ 81 h 210"/>
              <a:gd name="T96" fmla="*/ 141 w 216"/>
              <a:gd name="T97" fmla="*/ 90 h 210"/>
              <a:gd name="T98" fmla="*/ 141 w 216"/>
              <a:gd name="T99" fmla="*/ 90 h 210"/>
              <a:gd name="T100" fmla="*/ 150 w 216"/>
              <a:gd name="T101" fmla="*/ 69 h 210"/>
              <a:gd name="T102" fmla="*/ 150 w 216"/>
              <a:gd name="T103" fmla="*/ 69 h 210"/>
              <a:gd name="T104" fmla="*/ 162 w 216"/>
              <a:gd name="T105" fmla="*/ 81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16" h="210">
                <a:moveTo>
                  <a:pt x="186" y="0"/>
                </a:moveTo>
                <a:lnTo>
                  <a:pt x="29" y="0"/>
                </a:lnTo>
                <a:lnTo>
                  <a:pt x="29" y="0"/>
                </a:lnTo>
                <a:cubicBezTo>
                  <a:pt x="13" y="0"/>
                  <a:pt x="0" y="13"/>
                  <a:pt x="0" y="29"/>
                </a:cubicBezTo>
                <a:lnTo>
                  <a:pt x="0" y="136"/>
                </a:lnTo>
                <a:lnTo>
                  <a:pt x="0" y="136"/>
                </a:lnTo>
                <a:cubicBezTo>
                  <a:pt x="0" y="152"/>
                  <a:pt x="13" y="165"/>
                  <a:pt x="29" y="165"/>
                </a:cubicBezTo>
                <a:lnTo>
                  <a:pt x="32" y="165"/>
                </a:lnTo>
                <a:lnTo>
                  <a:pt x="32" y="209"/>
                </a:lnTo>
                <a:lnTo>
                  <a:pt x="96" y="165"/>
                </a:lnTo>
                <a:lnTo>
                  <a:pt x="186" y="165"/>
                </a:lnTo>
                <a:lnTo>
                  <a:pt x="186" y="165"/>
                </a:lnTo>
                <a:cubicBezTo>
                  <a:pt x="202" y="165"/>
                  <a:pt x="215" y="152"/>
                  <a:pt x="215" y="136"/>
                </a:cubicBezTo>
                <a:lnTo>
                  <a:pt x="215" y="29"/>
                </a:lnTo>
                <a:lnTo>
                  <a:pt x="215" y="29"/>
                </a:lnTo>
                <a:cubicBezTo>
                  <a:pt x="215" y="13"/>
                  <a:pt x="202" y="0"/>
                  <a:pt x="186" y="0"/>
                </a:cubicBezTo>
                <a:close/>
                <a:moveTo>
                  <a:pt x="207" y="136"/>
                </a:moveTo>
                <a:lnTo>
                  <a:pt x="207" y="136"/>
                </a:lnTo>
                <a:cubicBezTo>
                  <a:pt x="207" y="147"/>
                  <a:pt x="198" y="157"/>
                  <a:pt x="186" y="157"/>
                </a:cubicBezTo>
                <a:lnTo>
                  <a:pt x="93" y="157"/>
                </a:lnTo>
                <a:lnTo>
                  <a:pt x="40" y="193"/>
                </a:lnTo>
                <a:lnTo>
                  <a:pt x="41" y="157"/>
                </a:lnTo>
                <a:lnTo>
                  <a:pt x="29" y="157"/>
                </a:lnTo>
                <a:lnTo>
                  <a:pt x="29" y="157"/>
                </a:lnTo>
                <a:cubicBezTo>
                  <a:pt x="17" y="157"/>
                  <a:pt x="8" y="147"/>
                  <a:pt x="8" y="136"/>
                </a:cubicBezTo>
                <a:lnTo>
                  <a:pt x="8" y="29"/>
                </a:lnTo>
                <a:lnTo>
                  <a:pt x="8" y="29"/>
                </a:lnTo>
                <a:cubicBezTo>
                  <a:pt x="8" y="17"/>
                  <a:pt x="17" y="8"/>
                  <a:pt x="29" y="8"/>
                </a:cubicBezTo>
                <a:lnTo>
                  <a:pt x="186" y="8"/>
                </a:lnTo>
                <a:lnTo>
                  <a:pt x="186" y="8"/>
                </a:lnTo>
                <a:cubicBezTo>
                  <a:pt x="198" y="8"/>
                  <a:pt x="207" y="17"/>
                  <a:pt x="207" y="29"/>
                </a:cubicBezTo>
                <a:lnTo>
                  <a:pt x="207" y="136"/>
                </a:lnTo>
                <a:close/>
                <a:moveTo>
                  <a:pt x="78" y="80"/>
                </a:moveTo>
                <a:lnTo>
                  <a:pt x="78" y="80"/>
                </a:lnTo>
                <a:cubicBezTo>
                  <a:pt x="78" y="91"/>
                  <a:pt x="65" y="97"/>
                  <a:pt x="57" y="88"/>
                </a:cubicBezTo>
                <a:lnTo>
                  <a:pt x="57" y="88"/>
                </a:lnTo>
                <a:cubicBezTo>
                  <a:pt x="49" y="81"/>
                  <a:pt x="54" y="67"/>
                  <a:pt x="65" y="67"/>
                </a:cubicBezTo>
                <a:lnTo>
                  <a:pt x="65" y="67"/>
                </a:lnTo>
                <a:cubicBezTo>
                  <a:pt x="72" y="67"/>
                  <a:pt x="78" y="73"/>
                  <a:pt x="78" y="80"/>
                </a:cubicBezTo>
                <a:close/>
                <a:moveTo>
                  <a:pt x="120" y="80"/>
                </a:moveTo>
                <a:lnTo>
                  <a:pt x="120" y="80"/>
                </a:lnTo>
                <a:cubicBezTo>
                  <a:pt x="120" y="91"/>
                  <a:pt x="107" y="97"/>
                  <a:pt x="99" y="88"/>
                </a:cubicBezTo>
                <a:lnTo>
                  <a:pt x="99" y="88"/>
                </a:lnTo>
                <a:cubicBezTo>
                  <a:pt x="91" y="81"/>
                  <a:pt x="97" y="67"/>
                  <a:pt x="108" y="67"/>
                </a:cubicBezTo>
                <a:lnTo>
                  <a:pt x="108" y="67"/>
                </a:lnTo>
                <a:cubicBezTo>
                  <a:pt x="114" y="67"/>
                  <a:pt x="120" y="73"/>
                  <a:pt x="120" y="80"/>
                </a:cubicBezTo>
                <a:close/>
                <a:moveTo>
                  <a:pt x="162" y="81"/>
                </a:moveTo>
                <a:lnTo>
                  <a:pt x="162" y="81"/>
                </a:lnTo>
                <a:cubicBezTo>
                  <a:pt x="162" y="93"/>
                  <a:pt x="149" y="98"/>
                  <a:pt x="141" y="90"/>
                </a:cubicBezTo>
                <a:lnTo>
                  <a:pt x="141" y="90"/>
                </a:lnTo>
                <a:cubicBezTo>
                  <a:pt x="133" y="82"/>
                  <a:pt x="138" y="69"/>
                  <a:pt x="150" y="69"/>
                </a:cubicBezTo>
                <a:lnTo>
                  <a:pt x="150" y="69"/>
                </a:lnTo>
                <a:cubicBezTo>
                  <a:pt x="156" y="69"/>
                  <a:pt x="162" y="74"/>
                  <a:pt x="162" y="81"/>
                </a:cubicBezTo>
                <a:close/>
              </a:path>
            </a:pathLst>
          </a:custGeom>
          <a:solidFill>
            <a:srgbClr val="011D4D"/>
          </a:solidFill>
          <a:ln>
            <a:noFill/>
          </a:ln>
          <a:effectLst/>
        </p:spPr>
        <p:txBody>
          <a:bodyPr wrap="none" anchor="ctr"/>
          <a:lstStyle/>
          <a:p>
            <a:endParaRPr lang="en-US">
              <a:solidFill>
                <a:schemeClr val="bg1"/>
              </a:solidFill>
            </a:endParaRPr>
          </a:p>
        </p:txBody>
      </p:sp>
      <p:sp>
        <p:nvSpPr>
          <p:cNvPr id="20" name="Freeform 160"/>
          <p:cNvSpPr>
            <a:spLocks noChangeArrowheads="1"/>
          </p:cNvSpPr>
          <p:nvPr/>
        </p:nvSpPr>
        <p:spPr bwMode="auto">
          <a:xfrm>
            <a:off x="9235376" y="4337880"/>
            <a:ext cx="257452" cy="219108"/>
          </a:xfrm>
          <a:custGeom>
            <a:avLst/>
            <a:gdLst>
              <a:gd name="T0" fmla="*/ 0 w 209"/>
              <a:gd name="T1" fmla="*/ 175 h 176"/>
              <a:gd name="T2" fmla="*/ 39 w 209"/>
              <a:gd name="T3" fmla="*/ 175 h 176"/>
              <a:gd name="T4" fmla="*/ 39 w 209"/>
              <a:gd name="T5" fmla="*/ 103 h 176"/>
              <a:gd name="T6" fmla="*/ 0 w 209"/>
              <a:gd name="T7" fmla="*/ 103 h 176"/>
              <a:gd name="T8" fmla="*/ 0 w 209"/>
              <a:gd name="T9" fmla="*/ 175 h 176"/>
              <a:gd name="T10" fmla="*/ 9 w 209"/>
              <a:gd name="T11" fmla="*/ 112 h 176"/>
              <a:gd name="T12" fmla="*/ 31 w 209"/>
              <a:gd name="T13" fmla="*/ 112 h 176"/>
              <a:gd name="T14" fmla="*/ 31 w 209"/>
              <a:gd name="T15" fmla="*/ 166 h 176"/>
              <a:gd name="T16" fmla="*/ 9 w 209"/>
              <a:gd name="T17" fmla="*/ 166 h 176"/>
              <a:gd name="T18" fmla="*/ 9 w 209"/>
              <a:gd name="T19" fmla="*/ 112 h 176"/>
              <a:gd name="T20" fmla="*/ 57 w 209"/>
              <a:gd name="T21" fmla="*/ 175 h 176"/>
              <a:gd name="T22" fmla="*/ 96 w 209"/>
              <a:gd name="T23" fmla="*/ 175 h 176"/>
              <a:gd name="T24" fmla="*/ 96 w 209"/>
              <a:gd name="T25" fmla="*/ 38 h 176"/>
              <a:gd name="T26" fmla="*/ 57 w 209"/>
              <a:gd name="T27" fmla="*/ 38 h 176"/>
              <a:gd name="T28" fmla="*/ 57 w 209"/>
              <a:gd name="T29" fmla="*/ 175 h 176"/>
              <a:gd name="T30" fmla="*/ 65 w 209"/>
              <a:gd name="T31" fmla="*/ 47 h 176"/>
              <a:gd name="T32" fmla="*/ 87 w 209"/>
              <a:gd name="T33" fmla="*/ 47 h 176"/>
              <a:gd name="T34" fmla="*/ 87 w 209"/>
              <a:gd name="T35" fmla="*/ 166 h 176"/>
              <a:gd name="T36" fmla="*/ 65 w 209"/>
              <a:gd name="T37" fmla="*/ 166 h 176"/>
              <a:gd name="T38" fmla="*/ 65 w 209"/>
              <a:gd name="T39" fmla="*/ 47 h 176"/>
              <a:gd name="T40" fmla="*/ 169 w 209"/>
              <a:gd name="T41" fmla="*/ 69 h 176"/>
              <a:gd name="T42" fmla="*/ 169 w 209"/>
              <a:gd name="T43" fmla="*/ 175 h 176"/>
              <a:gd name="T44" fmla="*/ 208 w 209"/>
              <a:gd name="T45" fmla="*/ 175 h 176"/>
              <a:gd name="T46" fmla="*/ 208 w 209"/>
              <a:gd name="T47" fmla="*/ 69 h 176"/>
              <a:gd name="T48" fmla="*/ 169 w 209"/>
              <a:gd name="T49" fmla="*/ 69 h 176"/>
              <a:gd name="T50" fmla="*/ 200 w 209"/>
              <a:gd name="T51" fmla="*/ 166 h 176"/>
              <a:gd name="T52" fmla="*/ 177 w 209"/>
              <a:gd name="T53" fmla="*/ 166 h 176"/>
              <a:gd name="T54" fmla="*/ 177 w 209"/>
              <a:gd name="T55" fmla="*/ 77 h 176"/>
              <a:gd name="T56" fmla="*/ 200 w 209"/>
              <a:gd name="T57" fmla="*/ 77 h 176"/>
              <a:gd name="T58" fmla="*/ 200 w 209"/>
              <a:gd name="T59" fmla="*/ 166 h 176"/>
              <a:gd name="T60" fmla="*/ 113 w 209"/>
              <a:gd name="T61" fmla="*/ 175 h 176"/>
              <a:gd name="T62" fmla="*/ 152 w 209"/>
              <a:gd name="T63" fmla="*/ 175 h 176"/>
              <a:gd name="T64" fmla="*/ 152 w 209"/>
              <a:gd name="T65" fmla="*/ 0 h 176"/>
              <a:gd name="T66" fmla="*/ 113 w 209"/>
              <a:gd name="T67" fmla="*/ 0 h 176"/>
              <a:gd name="T68" fmla="*/ 113 w 209"/>
              <a:gd name="T69" fmla="*/ 175 h 176"/>
              <a:gd name="T70" fmla="*/ 121 w 209"/>
              <a:gd name="T71" fmla="*/ 8 h 176"/>
              <a:gd name="T72" fmla="*/ 144 w 209"/>
              <a:gd name="T73" fmla="*/ 8 h 176"/>
              <a:gd name="T74" fmla="*/ 144 w 209"/>
              <a:gd name="T75" fmla="*/ 166 h 176"/>
              <a:gd name="T76" fmla="*/ 121 w 209"/>
              <a:gd name="T77" fmla="*/ 166 h 176"/>
              <a:gd name="T78" fmla="*/ 121 w 209"/>
              <a:gd name="T79" fmla="*/ 8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09" h="176">
                <a:moveTo>
                  <a:pt x="0" y="175"/>
                </a:moveTo>
                <a:lnTo>
                  <a:pt x="39" y="175"/>
                </a:lnTo>
                <a:lnTo>
                  <a:pt x="39" y="103"/>
                </a:lnTo>
                <a:lnTo>
                  <a:pt x="0" y="103"/>
                </a:lnTo>
                <a:lnTo>
                  <a:pt x="0" y="175"/>
                </a:lnTo>
                <a:close/>
                <a:moveTo>
                  <a:pt x="9" y="112"/>
                </a:moveTo>
                <a:lnTo>
                  <a:pt x="31" y="112"/>
                </a:lnTo>
                <a:lnTo>
                  <a:pt x="31" y="166"/>
                </a:lnTo>
                <a:lnTo>
                  <a:pt x="9" y="166"/>
                </a:lnTo>
                <a:lnTo>
                  <a:pt x="9" y="112"/>
                </a:lnTo>
                <a:close/>
                <a:moveTo>
                  <a:pt x="57" y="175"/>
                </a:moveTo>
                <a:lnTo>
                  <a:pt x="96" y="175"/>
                </a:lnTo>
                <a:lnTo>
                  <a:pt x="96" y="38"/>
                </a:lnTo>
                <a:lnTo>
                  <a:pt x="57" y="38"/>
                </a:lnTo>
                <a:lnTo>
                  <a:pt x="57" y="175"/>
                </a:lnTo>
                <a:close/>
                <a:moveTo>
                  <a:pt x="65" y="47"/>
                </a:moveTo>
                <a:lnTo>
                  <a:pt x="87" y="47"/>
                </a:lnTo>
                <a:lnTo>
                  <a:pt x="87" y="166"/>
                </a:lnTo>
                <a:lnTo>
                  <a:pt x="65" y="166"/>
                </a:lnTo>
                <a:lnTo>
                  <a:pt x="65" y="47"/>
                </a:lnTo>
                <a:close/>
                <a:moveTo>
                  <a:pt x="169" y="69"/>
                </a:moveTo>
                <a:lnTo>
                  <a:pt x="169" y="175"/>
                </a:lnTo>
                <a:lnTo>
                  <a:pt x="208" y="175"/>
                </a:lnTo>
                <a:lnTo>
                  <a:pt x="208" y="69"/>
                </a:lnTo>
                <a:lnTo>
                  <a:pt x="169" y="69"/>
                </a:lnTo>
                <a:close/>
                <a:moveTo>
                  <a:pt x="200" y="166"/>
                </a:moveTo>
                <a:lnTo>
                  <a:pt x="177" y="166"/>
                </a:lnTo>
                <a:lnTo>
                  <a:pt x="177" y="77"/>
                </a:lnTo>
                <a:lnTo>
                  <a:pt x="200" y="77"/>
                </a:lnTo>
                <a:lnTo>
                  <a:pt x="200" y="166"/>
                </a:lnTo>
                <a:close/>
                <a:moveTo>
                  <a:pt x="113" y="175"/>
                </a:moveTo>
                <a:lnTo>
                  <a:pt x="152" y="175"/>
                </a:lnTo>
                <a:lnTo>
                  <a:pt x="152" y="0"/>
                </a:lnTo>
                <a:lnTo>
                  <a:pt x="113" y="0"/>
                </a:lnTo>
                <a:lnTo>
                  <a:pt x="113" y="175"/>
                </a:lnTo>
                <a:close/>
                <a:moveTo>
                  <a:pt x="121" y="8"/>
                </a:moveTo>
                <a:lnTo>
                  <a:pt x="144" y="8"/>
                </a:lnTo>
                <a:lnTo>
                  <a:pt x="144" y="166"/>
                </a:lnTo>
                <a:lnTo>
                  <a:pt x="121" y="166"/>
                </a:lnTo>
                <a:lnTo>
                  <a:pt x="121" y="8"/>
                </a:lnTo>
                <a:close/>
              </a:path>
            </a:pathLst>
          </a:custGeom>
          <a:solidFill>
            <a:srgbClr val="011D4D"/>
          </a:solidFill>
          <a:ln>
            <a:noFill/>
          </a:ln>
          <a:effectLst/>
        </p:spPr>
        <p:txBody>
          <a:bodyPr wrap="none" anchor="ctr"/>
          <a:lstStyle/>
          <a:p>
            <a:endParaRPr lang="en-US">
              <a:solidFill>
                <a:schemeClr val="bg1"/>
              </a:solidFill>
            </a:endParaRPr>
          </a:p>
        </p:txBody>
      </p:sp>
      <p:sp>
        <p:nvSpPr>
          <p:cNvPr id="21" name="文本框 20"/>
          <p:cNvSpPr txBox="1"/>
          <p:nvPr/>
        </p:nvSpPr>
        <p:spPr>
          <a:xfrm>
            <a:off x="6595811" y="3125233"/>
            <a:ext cx="2040538" cy="784830"/>
          </a:xfrm>
          <a:prstGeom prst="rect">
            <a:avLst/>
          </a:prstGeom>
          <a:noFill/>
        </p:spPr>
        <p:txBody>
          <a:bodyPr wrap="square" rtlCol="0">
            <a:spAutoFit/>
          </a:bodyPr>
          <a:lstStyle/>
          <a:p>
            <a:pPr>
              <a:lnSpc>
                <a:spcPct val="125000"/>
              </a:lnSpc>
            </a:pPr>
            <a:r>
              <a:rPr lang="zh-CN" altLang="en-US" sz="1200">
                <a:solidFill>
                  <a:schemeClr val="bg1"/>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22" name="文本框 21"/>
          <p:cNvSpPr txBox="1"/>
          <p:nvPr/>
        </p:nvSpPr>
        <p:spPr>
          <a:xfrm>
            <a:off x="8947026" y="3125233"/>
            <a:ext cx="2040538" cy="784830"/>
          </a:xfrm>
          <a:prstGeom prst="rect">
            <a:avLst/>
          </a:prstGeom>
          <a:noFill/>
        </p:spPr>
        <p:txBody>
          <a:bodyPr wrap="square" rtlCol="0">
            <a:spAutoFit/>
          </a:bodyPr>
          <a:lstStyle/>
          <a:p>
            <a:pPr>
              <a:lnSpc>
                <a:spcPct val="125000"/>
              </a:lnSpc>
            </a:pPr>
            <a:r>
              <a:rPr lang="zh-CN" altLang="en-US" sz="1200">
                <a:solidFill>
                  <a:schemeClr val="bg1"/>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23" name="文本框 22"/>
          <p:cNvSpPr txBox="1"/>
          <p:nvPr/>
        </p:nvSpPr>
        <p:spPr>
          <a:xfrm>
            <a:off x="6595811" y="5184486"/>
            <a:ext cx="2040538" cy="784830"/>
          </a:xfrm>
          <a:prstGeom prst="rect">
            <a:avLst/>
          </a:prstGeom>
          <a:noFill/>
        </p:spPr>
        <p:txBody>
          <a:bodyPr wrap="square" rtlCol="0">
            <a:spAutoFit/>
          </a:bodyPr>
          <a:lstStyle/>
          <a:p>
            <a:pPr>
              <a:lnSpc>
                <a:spcPct val="125000"/>
              </a:lnSpc>
            </a:pPr>
            <a:r>
              <a:rPr lang="zh-CN" altLang="en-US" sz="1200">
                <a:solidFill>
                  <a:schemeClr val="bg1"/>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24" name="文本框 23"/>
          <p:cNvSpPr txBox="1"/>
          <p:nvPr/>
        </p:nvSpPr>
        <p:spPr>
          <a:xfrm>
            <a:off x="8947026" y="5184486"/>
            <a:ext cx="2040538" cy="784830"/>
          </a:xfrm>
          <a:prstGeom prst="rect">
            <a:avLst/>
          </a:prstGeom>
          <a:noFill/>
        </p:spPr>
        <p:txBody>
          <a:bodyPr wrap="square" rtlCol="0">
            <a:spAutoFit/>
          </a:bodyPr>
          <a:lstStyle/>
          <a:p>
            <a:pPr>
              <a:lnSpc>
                <a:spcPct val="125000"/>
              </a:lnSpc>
            </a:pPr>
            <a:r>
              <a:rPr lang="zh-CN" altLang="en-US" sz="1200">
                <a:solidFill>
                  <a:schemeClr val="bg1"/>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25" name="文本框 24"/>
          <p:cNvSpPr txBox="1"/>
          <p:nvPr/>
        </p:nvSpPr>
        <p:spPr>
          <a:xfrm>
            <a:off x="6595811" y="2869329"/>
            <a:ext cx="1359748" cy="338554"/>
          </a:xfrm>
          <a:prstGeom prst="rect">
            <a:avLst/>
          </a:prstGeom>
          <a:noFill/>
        </p:spPr>
        <p:txBody>
          <a:bodyPr wrap="square" rtlCol="0">
            <a:spAutoFit/>
          </a:bodyPr>
          <a:lstStyle/>
          <a:p>
            <a:r>
              <a:rPr lang="zh-CN" altLang="en-US" sz="1600">
                <a:solidFill>
                  <a:schemeClr val="bg1"/>
                </a:solidFill>
                <a:latin typeface="微软雅黑" panose="020B0503020204020204" pitchFamily="34" charset="-122"/>
                <a:ea typeface="微软雅黑" panose="020B0503020204020204" pitchFamily="34" charset="-122"/>
              </a:rPr>
              <a:t>编辑标题</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26" name="文本框 25"/>
          <p:cNvSpPr txBox="1"/>
          <p:nvPr/>
        </p:nvSpPr>
        <p:spPr>
          <a:xfrm>
            <a:off x="6595811" y="4921010"/>
            <a:ext cx="1359748" cy="338554"/>
          </a:xfrm>
          <a:prstGeom prst="rect">
            <a:avLst/>
          </a:prstGeom>
          <a:noFill/>
        </p:spPr>
        <p:txBody>
          <a:bodyPr wrap="square" rtlCol="0">
            <a:spAutoFit/>
          </a:bodyPr>
          <a:lstStyle/>
          <a:p>
            <a:r>
              <a:rPr lang="zh-CN" altLang="en-US" sz="1600">
                <a:solidFill>
                  <a:schemeClr val="bg1"/>
                </a:solidFill>
                <a:latin typeface="微软雅黑" panose="020B0503020204020204" pitchFamily="34" charset="-122"/>
                <a:ea typeface="微软雅黑" panose="020B0503020204020204" pitchFamily="34" charset="-122"/>
              </a:rPr>
              <a:t>编辑标题</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27" name="文本框 26"/>
          <p:cNvSpPr txBox="1"/>
          <p:nvPr/>
        </p:nvSpPr>
        <p:spPr>
          <a:xfrm>
            <a:off x="8947026" y="2869329"/>
            <a:ext cx="1359748" cy="338554"/>
          </a:xfrm>
          <a:prstGeom prst="rect">
            <a:avLst/>
          </a:prstGeom>
          <a:noFill/>
        </p:spPr>
        <p:txBody>
          <a:bodyPr wrap="square" rtlCol="0">
            <a:spAutoFit/>
          </a:bodyPr>
          <a:lstStyle/>
          <a:p>
            <a:r>
              <a:rPr lang="zh-CN" altLang="en-US" sz="1600">
                <a:solidFill>
                  <a:schemeClr val="bg1"/>
                </a:solidFill>
                <a:latin typeface="微软雅黑" panose="020B0503020204020204" pitchFamily="34" charset="-122"/>
                <a:ea typeface="微软雅黑" panose="020B0503020204020204" pitchFamily="34" charset="-122"/>
              </a:rPr>
              <a:t>编辑标题</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28" name="文本框 27"/>
          <p:cNvSpPr txBox="1"/>
          <p:nvPr/>
        </p:nvSpPr>
        <p:spPr>
          <a:xfrm>
            <a:off x="8947026" y="4921010"/>
            <a:ext cx="1359748" cy="338554"/>
          </a:xfrm>
          <a:prstGeom prst="rect">
            <a:avLst/>
          </a:prstGeom>
          <a:noFill/>
        </p:spPr>
        <p:txBody>
          <a:bodyPr wrap="square" rtlCol="0">
            <a:spAutoFit/>
          </a:bodyPr>
          <a:lstStyle/>
          <a:p>
            <a:r>
              <a:rPr lang="zh-CN" altLang="en-US" sz="1600">
                <a:solidFill>
                  <a:schemeClr val="bg1"/>
                </a:solidFill>
                <a:latin typeface="微软雅黑" panose="020B0503020204020204" pitchFamily="34" charset="-122"/>
                <a:ea typeface="微软雅黑" panose="020B0503020204020204" pitchFamily="34" charset="-122"/>
              </a:rPr>
              <a:t>编辑标题</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600" advClick="0" advTm="3000">
        <p:blinds dir="vert"/>
      </p:transition>
    </mc:Choice>
    <mc:Fallback xmlns="">
      <p:transition spd="slow" advClick="0" advTm="3000">
        <p:blinds dir="vert"/>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3">
            <a:extLst>
              <a:ext uri="{28A0092B-C50C-407E-A947-70E740481C1C}">
                <a14:useLocalDpi xmlns:a14="http://schemas.microsoft.com/office/drawing/2010/main" val="0"/>
              </a:ext>
            </a:extLst>
          </a:blip>
          <a:srcRect t="51736"/>
          <a:stretch>
            <a:fillRect/>
          </a:stretch>
        </p:blipFill>
        <p:spPr>
          <a:xfrm>
            <a:off x="0" y="0"/>
            <a:ext cx="12192000" cy="6858000"/>
          </a:xfrm>
          <a:prstGeom prst="rect">
            <a:avLst/>
          </a:prstGeom>
        </p:spPr>
      </p:pic>
      <p:pic>
        <p:nvPicPr>
          <p:cNvPr id="12" name="图片 11"/>
          <p:cNvPicPr>
            <a:picLocks noChangeAspect="1"/>
          </p:cNvPicPr>
          <p:nvPr/>
        </p:nvPicPr>
        <p:blipFill rotWithShape="1">
          <a:blip r:embed="rId4">
            <a:extLst>
              <a:ext uri="{28A0092B-C50C-407E-A947-70E740481C1C}">
                <a14:useLocalDpi xmlns:a14="http://schemas.microsoft.com/office/drawing/2010/main" val="0"/>
              </a:ext>
            </a:extLst>
          </a:blip>
          <a:srcRect l="71397" t="10795" b="13651"/>
          <a:stretch>
            <a:fillRect/>
          </a:stretch>
        </p:blipFill>
        <p:spPr>
          <a:xfrm>
            <a:off x="0" y="1"/>
            <a:ext cx="2581325" cy="6857999"/>
          </a:xfrm>
          <a:prstGeom prst="rect">
            <a:avLst/>
          </a:prstGeom>
        </p:spPr>
      </p:pic>
      <p:pic>
        <p:nvPicPr>
          <p:cNvPr id="31" name="图片 30"/>
          <p:cNvPicPr>
            <a:picLocks noChangeAspect="1"/>
          </p:cNvPicPr>
          <p:nvPr/>
        </p:nvPicPr>
        <p:blipFill rotWithShape="1">
          <a:blip r:embed="rId4">
            <a:extLst>
              <a:ext uri="{28A0092B-C50C-407E-A947-70E740481C1C}">
                <a14:useLocalDpi xmlns:a14="http://schemas.microsoft.com/office/drawing/2010/main" val="0"/>
              </a:ext>
            </a:extLst>
          </a:blip>
          <a:srcRect l="71397" t="10795" b="13651"/>
          <a:stretch>
            <a:fillRect/>
          </a:stretch>
        </p:blipFill>
        <p:spPr>
          <a:xfrm flipH="1" flipV="1">
            <a:off x="9610674" y="0"/>
            <a:ext cx="2581325" cy="6857999"/>
          </a:xfrm>
          <a:prstGeom prst="rect">
            <a:avLst/>
          </a:prstGeom>
        </p:spPr>
      </p:pic>
      <p:sp>
        <p:nvSpPr>
          <p:cNvPr id="9" name="矩形 8"/>
          <p:cNvSpPr/>
          <p:nvPr/>
        </p:nvSpPr>
        <p:spPr>
          <a:xfrm>
            <a:off x="4818743" y="-1"/>
            <a:ext cx="2554514" cy="762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102135"/>
              </a:solidFill>
            </a:endParaRPr>
          </a:p>
        </p:txBody>
      </p:sp>
      <p:sp>
        <p:nvSpPr>
          <p:cNvPr id="8" name="矩形 7"/>
          <p:cNvSpPr/>
          <p:nvPr/>
        </p:nvSpPr>
        <p:spPr>
          <a:xfrm>
            <a:off x="5080338" y="-130553"/>
            <a:ext cx="2031325" cy="669414"/>
          </a:xfrm>
          <a:prstGeom prst="rect">
            <a:avLst/>
          </a:prstGeom>
        </p:spPr>
        <p:txBody>
          <a:bodyPr wrap="none">
            <a:spAutoFit/>
          </a:bodyPr>
          <a:lstStyle/>
          <a:p>
            <a:pPr algn="ctr">
              <a:lnSpc>
                <a:spcPct val="175000"/>
              </a:lnSpc>
            </a:pPr>
            <a:r>
              <a:rPr lang="zh-CN" altLang="en-US" sz="2400">
                <a:solidFill>
                  <a:srgbClr val="102135"/>
                </a:solidFill>
                <a:latin typeface="造字工房力黑（非商用）常规体" pitchFamily="50" charset="-122"/>
                <a:ea typeface="造字工房力黑（非商用）常规体" pitchFamily="50" charset="-122"/>
              </a:rPr>
              <a:t>工作经验总结</a:t>
            </a:r>
            <a:endParaRPr lang="en-US" altLang="zh-CN" sz="2400" dirty="0">
              <a:solidFill>
                <a:srgbClr val="102135"/>
              </a:solidFill>
              <a:latin typeface="造字工房力黑（非商用）常规体" pitchFamily="50" charset="-122"/>
              <a:ea typeface="造字工房力黑（非商用）常规体" pitchFamily="50" charset="-122"/>
            </a:endParaRPr>
          </a:p>
        </p:txBody>
      </p:sp>
      <p:sp>
        <p:nvSpPr>
          <p:cNvPr id="10" name="文本框 9"/>
          <p:cNvSpPr txBox="1"/>
          <p:nvPr/>
        </p:nvSpPr>
        <p:spPr>
          <a:xfrm>
            <a:off x="3584947" y="454223"/>
            <a:ext cx="5022106" cy="307777"/>
          </a:xfrm>
          <a:prstGeom prst="snip1Rect">
            <a:avLst>
              <a:gd name="adj" fmla="val 0"/>
            </a:avLst>
          </a:prstGeom>
          <a:noFill/>
          <a:ln w="28575">
            <a:noFill/>
          </a:ln>
        </p:spPr>
        <p:txBody>
          <a:bodyPr wrap="square" rtlCol="0">
            <a:spAutoFit/>
          </a:bodyPr>
          <a:lstStyle/>
          <a:p>
            <a:pPr algn="ctr"/>
            <a:r>
              <a:rPr lang="en-US" altLang="zh-CN" sz="1400">
                <a:solidFill>
                  <a:srgbClr val="102135"/>
                </a:solidFill>
                <a:latin typeface="Arial" panose="020B0604020202020204" pitchFamily="34" charset="0"/>
                <a:cs typeface="Arial" panose="020B0604020202020204" pitchFamily="34" charset="0"/>
              </a:rPr>
              <a:t>Summary Of Work Experience</a:t>
            </a:r>
            <a:endParaRPr lang="zh-CN" altLang="en-US" sz="1200" dirty="0">
              <a:solidFill>
                <a:srgbClr val="102135"/>
              </a:solidFill>
              <a:latin typeface="Arial" panose="020B0604020202020204" pitchFamily="34" charset="0"/>
              <a:ea typeface="华文仿宋" panose="02010600040101010101" pitchFamily="2" charset="-122"/>
              <a:cs typeface="Arial" panose="020B0604020202020204" pitchFamily="34" charset="0"/>
            </a:endParaRPr>
          </a:p>
        </p:txBody>
      </p:sp>
      <p:sp>
        <p:nvSpPr>
          <p:cNvPr id="11" name="Freeform 5"/>
          <p:cNvSpPr/>
          <p:nvPr/>
        </p:nvSpPr>
        <p:spPr bwMode="auto">
          <a:xfrm>
            <a:off x="2442434" y="3253211"/>
            <a:ext cx="1742251" cy="1456838"/>
          </a:xfrm>
          <a:custGeom>
            <a:avLst/>
            <a:gdLst>
              <a:gd name="T0" fmla="*/ 218 w 717"/>
              <a:gd name="T1" fmla="*/ 0 h 598"/>
              <a:gd name="T2" fmla="*/ 180 w 717"/>
              <a:gd name="T3" fmla="*/ 16 h 598"/>
              <a:gd name="T4" fmla="*/ 21 w 717"/>
              <a:gd name="T5" fmla="*/ 175 h 598"/>
              <a:gd name="T6" fmla="*/ 21 w 717"/>
              <a:gd name="T7" fmla="*/ 250 h 598"/>
              <a:gd name="T8" fmla="*/ 88 w 717"/>
              <a:gd name="T9" fmla="*/ 318 h 598"/>
              <a:gd name="T10" fmla="*/ 180 w 717"/>
              <a:gd name="T11" fmla="*/ 225 h 598"/>
              <a:gd name="T12" fmla="*/ 218 w 717"/>
              <a:gd name="T13" fmla="*/ 210 h 598"/>
              <a:gd name="T14" fmla="*/ 255 w 717"/>
              <a:gd name="T15" fmla="*/ 225 h 598"/>
              <a:gd name="T16" fmla="*/ 629 w 717"/>
              <a:gd name="T17" fmla="*/ 598 h 598"/>
              <a:gd name="T18" fmla="*/ 696 w 717"/>
              <a:gd name="T19" fmla="*/ 531 h 598"/>
              <a:gd name="T20" fmla="*/ 696 w 717"/>
              <a:gd name="T21" fmla="*/ 456 h 598"/>
              <a:gd name="T22" fmla="*/ 255 w 717"/>
              <a:gd name="T23" fmla="*/ 16 h 598"/>
              <a:gd name="T24" fmla="*/ 218 w 717"/>
              <a:gd name="T25" fmla="*/ 0 h 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17" h="598">
                <a:moveTo>
                  <a:pt x="218" y="0"/>
                </a:moveTo>
                <a:cubicBezTo>
                  <a:pt x="204" y="0"/>
                  <a:pt x="191" y="5"/>
                  <a:pt x="180" y="16"/>
                </a:cubicBezTo>
                <a:cubicBezTo>
                  <a:pt x="21" y="175"/>
                  <a:pt x="21" y="175"/>
                  <a:pt x="21" y="175"/>
                </a:cubicBezTo>
                <a:cubicBezTo>
                  <a:pt x="0" y="196"/>
                  <a:pt x="0" y="229"/>
                  <a:pt x="21" y="250"/>
                </a:cubicBezTo>
                <a:cubicBezTo>
                  <a:pt x="88" y="318"/>
                  <a:pt x="88" y="318"/>
                  <a:pt x="88" y="318"/>
                </a:cubicBezTo>
                <a:cubicBezTo>
                  <a:pt x="180" y="225"/>
                  <a:pt x="180" y="225"/>
                  <a:pt x="180" y="225"/>
                </a:cubicBezTo>
                <a:cubicBezTo>
                  <a:pt x="191" y="215"/>
                  <a:pt x="204" y="210"/>
                  <a:pt x="218" y="210"/>
                </a:cubicBezTo>
                <a:cubicBezTo>
                  <a:pt x="231" y="210"/>
                  <a:pt x="245" y="215"/>
                  <a:pt x="255" y="225"/>
                </a:cubicBezTo>
                <a:cubicBezTo>
                  <a:pt x="629" y="598"/>
                  <a:pt x="629" y="598"/>
                  <a:pt x="629" y="598"/>
                </a:cubicBezTo>
                <a:cubicBezTo>
                  <a:pt x="696" y="531"/>
                  <a:pt x="696" y="531"/>
                  <a:pt x="696" y="531"/>
                </a:cubicBezTo>
                <a:cubicBezTo>
                  <a:pt x="717" y="510"/>
                  <a:pt x="717" y="477"/>
                  <a:pt x="696" y="456"/>
                </a:cubicBezTo>
                <a:cubicBezTo>
                  <a:pt x="255" y="16"/>
                  <a:pt x="255" y="16"/>
                  <a:pt x="255" y="16"/>
                </a:cubicBezTo>
                <a:cubicBezTo>
                  <a:pt x="245" y="5"/>
                  <a:pt x="231" y="0"/>
                  <a:pt x="218" y="0"/>
                </a:cubicBezTo>
              </a:path>
            </a:pathLst>
          </a:custGeom>
          <a:solidFill>
            <a:schemeClr val="bg1"/>
          </a:solidFill>
          <a:ln>
            <a:noFill/>
          </a:ln>
        </p:spPr>
        <p:txBody>
          <a:bodyPr vert="horz" wrap="square" lIns="91440" tIns="45720" rIns="91440" bIns="45720" numCol="1" anchor="t" anchorCtr="0" compatLnSpc="1"/>
          <a:lstStyle/>
          <a:p>
            <a:endParaRPr lang="id-ID">
              <a:solidFill>
                <a:schemeClr val="bg1"/>
              </a:solidFill>
            </a:endParaRPr>
          </a:p>
        </p:txBody>
      </p:sp>
      <p:sp>
        <p:nvSpPr>
          <p:cNvPr id="13" name="Freeform 6"/>
          <p:cNvSpPr/>
          <p:nvPr/>
        </p:nvSpPr>
        <p:spPr bwMode="auto">
          <a:xfrm>
            <a:off x="3862970" y="3253211"/>
            <a:ext cx="1741224" cy="1456838"/>
          </a:xfrm>
          <a:custGeom>
            <a:avLst/>
            <a:gdLst>
              <a:gd name="T0" fmla="*/ 218 w 717"/>
              <a:gd name="T1" fmla="*/ 0 h 598"/>
              <a:gd name="T2" fmla="*/ 180 w 717"/>
              <a:gd name="T3" fmla="*/ 16 h 598"/>
              <a:gd name="T4" fmla="*/ 21 w 717"/>
              <a:gd name="T5" fmla="*/ 175 h 598"/>
              <a:gd name="T6" fmla="*/ 21 w 717"/>
              <a:gd name="T7" fmla="*/ 250 h 598"/>
              <a:gd name="T8" fmla="*/ 88 w 717"/>
              <a:gd name="T9" fmla="*/ 318 h 598"/>
              <a:gd name="T10" fmla="*/ 180 w 717"/>
              <a:gd name="T11" fmla="*/ 225 h 598"/>
              <a:gd name="T12" fmla="*/ 218 w 717"/>
              <a:gd name="T13" fmla="*/ 210 h 598"/>
              <a:gd name="T14" fmla="*/ 255 w 717"/>
              <a:gd name="T15" fmla="*/ 225 h 598"/>
              <a:gd name="T16" fmla="*/ 629 w 717"/>
              <a:gd name="T17" fmla="*/ 598 h 598"/>
              <a:gd name="T18" fmla="*/ 696 w 717"/>
              <a:gd name="T19" fmla="*/ 531 h 598"/>
              <a:gd name="T20" fmla="*/ 696 w 717"/>
              <a:gd name="T21" fmla="*/ 456 h 598"/>
              <a:gd name="T22" fmla="*/ 255 w 717"/>
              <a:gd name="T23" fmla="*/ 16 h 598"/>
              <a:gd name="T24" fmla="*/ 218 w 717"/>
              <a:gd name="T25" fmla="*/ 0 h 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17" h="598">
                <a:moveTo>
                  <a:pt x="218" y="0"/>
                </a:moveTo>
                <a:cubicBezTo>
                  <a:pt x="204" y="0"/>
                  <a:pt x="191" y="5"/>
                  <a:pt x="180" y="16"/>
                </a:cubicBezTo>
                <a:cubicBezTo>
                  <a:pt x="21" y="175"/>
                  <a:pt x="21" y="175"/>
                  <a:pt x="21" y="175"/>
                </a:cubicBezTo>
                <a:cubicBezTo>
                  <a:pt x="0" y="196"/>
                  <a:pt x="0" y="229"/>
                  <a:pt x="21" y="250"/>
                </a:cubicBezTo>
                <a:cubicBezTo>
                  <a:pt x="88" y="318"/>
                  <a:pt x="88" y="318"/>
                  <a:pt x="88" y="318"/>
                </a:cubicBezTo>
                <a:cubicBezTo>
                  <a:pt x="180" y="225"/>
                  <a:pt x="180" y="225"/>
                  <a:pt x="180" y="225"/>
                </a:cubicBezTo>
                <a:cubicBezTo>
                  <a:pt x="191" y="215"/>
                  <a:pt x="204" y="210"/>
                  <a:pt x="218" y="210"/>
                </a:cubicBezTo>
                <a:cubicBezTo>
                  <a:pt x="232" y="210"/>
                  <a:pt x="245" y="215"/>
                  <a:pt x="255" y="225"/>
                </a:cubicBezTo>
                <a:cubicBezTo>
                  <a:pt x="629" y="598"/>
                  <a:pt x="629" y="598"/>
                  <a:pt x="629" y="598"/>
                </a:cubicBezTo>
                <a:cubicBezTo>
                  <a:pt x="696" y="531"/>
                  <a:pt x="696" y="531"/>
                  <a:pt x="696" y="531"/>
                </a:cubicBezTo>
                <a:cubicBezTo>
                  <a:pt x="717" y="510"/>
                  <a:pt x="717" y="477"/>
                  <a:pt x="696" y="456"/>
                </a:cubicBezTo>
                <a:cubicBezTo>
                  <a:pt x="255" y="16"/>
                  <a:pt x="255" y="16"/>
                  <a:pt x="255" y="16"/>
                </a:cubicBezTo>
                <a:cubicBezTo>
                  <a:pt x="245" y="5"/>
                  <a:pt x="232" y="0"/>
                  <a:pt x="218" y="0"/>
                </a:cubicBezTo>
              </a:path>
            </a:pathLst>
          </a:custGeom>
          <a:solidFill>
            <a:srgbClr val="4D91BF"/>
          </a:solidFill>
          <a:ln>
            <a:noFill/>
          </a:ln>
        </p:spPr>
        <p:txBody>
          <a:bodyPr vert="horz" wrap="square" lIns="91440" tIns="45720" rIns="91440" bIns="45720" numCol="1" anchor="t" anchorCtr="0" compatLnSpc="1"/>
          <a:lstStyle/>
          <a:p>
            <a:endParaRPr lang="id-ID">
              <a:solidFill>
                <a:schemeClr val="bg1"/>
              </a:solidFill>
            </a:endParaRPr>
          </a:p>
        </p:txBody>
      </p:sp>
      <p:sp>
        <p:nvSpPr>
          <p:cNvPr id="14" name="Freeform 7"/>
          <p:cNvSpPr/>
          <p:nvPr/>
        </p:nvSpPr>
        <p:spPr bwMode="auto">
          <a:xfrm>
            <a:off x="5282478" y="3253211"/>
            <a:ext cx="1741224" cy="1456838"/>
          </a:xfrm>
          <a:custGeom>
            <a:avLst/>
            <a:gdLst>
              <a:gd name="T0" fmla="*/ 218 w 717"/>
              <a:gd name="T1" fmla="*/ 0 h 598"/>
              <a:gd name="T2" fmla="*/ 181 w 717"/>
              <a:gd name="T3" fmla="*/ 16 h 598"/>
              <a:gd name="T4" fmla="*/ 21 w 717"/>
              <a:gd name="T5" fmla="*/ 175 h 598"/>
              <a:gd name="T6" fmla="*/ 21 w 717"/>
              <a:gd name="T7" fmla="*/ 250 h 598"/>
              <a:gd name="T8" fmla="*/ 88 w 717"/>
              <a:gd name="T9" fmla="*/ 318 h 598"/>
              <a:gd name="T10" fmla="*/ 181 w 717"/>
              <a:gd name="T11" fmla="*/ 225 h 598"/>
              <a:gd name="T12" fmla="*/ 218 w 717"/>
              <a:gd name="T13" fmla="*/ 210 h 598"/>
              <a:gd name="T14" fmla="*/ 256 w 717"/>
              <a:gd name="T15" fmla="*/ 225 h 598"/>
              <a:gd name="T16" fmla="*/ 629 w 717"/>
              <a:gd name="T17" fmla="*/ 598 h 598"/>
              <a:gd name="T18" fmla="*/ 696 w 717"/>
              <a:gd name="T19" fmla="*/ 531 h 598"/>
              <a:gd name="T20" fmla="*/ 696 w 717"/>
              <a:gd name="T21" fmla="*/ 456 h 598"/>
              <a:gd name="T22" fmla="*/ 256 w 717"/>
              <a:gd name="T23" fmla="*/ 16 h 598"/>
              <a:gd name="T24" fmla="*/ 218 w 717"/>
              <a:gd name="T25" fmla="*/ 0 h 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17" h="598">
                <a:moveTo>
                  <a:pt x="218" y="0"/>
                </a:moveTo>
                <a:cubicBezTo>
                  <a:pt x="205" y="0"/>
                  <a:pt x="191" y="5"/>
                  <a:pt x="181" y="16"/>
                </a:cubicBezTo>
                <a:cubicBezTo>
                  <a:pt x="21" y="175"/>
                  <a:pt x="21" y="175"/>
                  <a:pt x="21" y="175"/>
                </a:cubicBezTo>
                <a:cubicBezTo>
                  <a:pt x="0" y="196"/>
                  <a:pt x="0" y="229"/>
                  <a:pt x="21" y="250"/>
                </a:cubicBezTo>
                <a:cubicBezTo>
                  <a:pt x="88" y="318"/>
                  <a:pt x="88" y="318"/>
                  <a:pt x="88" y="318"/>
                </a:cubicBezTo>
                <a:cubicBezTo>
                  <a:pt x="181" y="225"/>
                  <a:pt x="181" y="225"/>
                  <a:pt x="181" y="225"/>
                </a:cubicBezTo>
                <a:cubicBezTo>
                  <a:pt x="191" y="215"/>
                  <a:pt x="205" y="210"/>
                  <a:pt x="218" y="210"/>
                </a:cubicBezTo>
                <a:cubicBezTo>
                  <a:pt x="232" y="210"/>
                  <a:pt x="245" y="215"/>
                  <a:pt x="256" y="225"/>
                </a:cubicBezTo>
                <a:cubicBezTo>
                  <a:pt x="629" y="598"/>
                  <a:pt x="629" y="598"/>
                  <a:pt x="629" y="598"/>
                </a:cubicBezTo>
                <a:cubicBezTo>
                  <a:pt x="696" y="531"/>
                  <a:pt x="696" y="531"/>
                  <a:pt x="696" y="531"/>
                </a:cubicBezTo>
                <a:cubicBezTo>
                  <a:pt x="717" y="510"/>
                  <a:pt x="717" y="477"/>
                  <a:pt x="696" y="456"/>
                </a:cubicBezTo>
                <a:cubicBezTo>
                  <a:pt x="256" y="16"/>
                  <a:pt x="256" y="16"/>
                  <a:pt x="256" y="16"/>
                </a:cubicBezTo>
                <a:cubicBezTo>
                  <a:pt x="245" y="5"/>
                  <a:pt x="232" y="0"/>
                  <a:pt x="218" y="0"/>
                </a:cubicBezTo>
              </a:path>
            </a:pathLst>
          </a:custGeom>
          <a:solidFill>
            <a:schemeClr val="bg1"/>
          </a:solidFill>
          <a:ln>
            <a:noFill/>
          </a:ln>
        </p:spPr>
        <p:txBody>
          <a:bodyPr vert="horz" wrap="square" lIns="91440" tIns="45720" rIns="91440" bIns="45720" numCol="1" anchor="t" anchorCtr="0" compatLnSpc="1"/>
          <a:lstStyle/>
          <a:p>
            <a:endParaRPr lang="id-ID">
              <a:solidFill>
                <a:schemeClr val="bg1"/>
              </a:solidFill>
            </a:endParaRPr>
          </a:p>
        </p:txBody>
      </p:sp>
      <p:sp>
        <p:nvSpPr>
          <p:cNvPr id="15" name="Freeform 5"/>
          <p:cNvSpPr/>
          <p:nvPr/>
        </p:nvSpPr>
        <p:spPr bwMode="auto">
          <a:xfrm>
            <a:off x="6701986" y="3253211"/>
            <a:ext cx="1742250" cy="1456838"/>
          </a:xfrm>
          <a:custGeom>
            <a:avLst/>
            <a:gdLst>
              <a:gd name="T0" fmla="*/ 218 w 717"/>
              <a:gd name="T1" fmla="*/ 0 h 598"/>
              <a:gd name="T2" fmla="*/ 180 w 717"/>
              <a:gd name="T3" fmla="*/ 16 h 598"/>
              <a:gd name="T4" fmla="*/ 21 w 717"/>
              <a:gd name="T5" fmla="*/ 175 h 598"/>
              <a:gd name="T6" fmla="*/ 21 w 717"/>
              <a:gd name="T7" fmla="*/ 250 h 598"/>
              <a:gd name="T8" fmla="*/ 88 w 717"/>
              <a:gd name="T9" fmla="*/ 318 h 598"/>
              <a:gd name="T10" fmla="*/ 180 w 717"/>
              <a:gd name="T11" fmla="*/ 225 h 598"/>
              <a:gd name="T12" fmla="*/ 218 w 717"/>
              <a:gd name="T13" fmla="*/ 210 h 598"/>
              <a:gd name="T14" fmla="*/ 255 w 717"/>
              <a:gd name="T15" fmla="*/ 225 h 598"/>
              <a:gd name="T16" fmla="*/ 629 w 717"/>
              <a:gd name="T17" fmla="*/ 598 h 598"/>
              <a:gd name="T18" fmla="*/ 696 w 717"/>
              <a:gd name="T19" fmla="*/ 531 h 598"/>
              <a:gd name="T20" fmla="*/ 696 w 717"/>
              <a:gd name="T21" fmla="*/ 456 h 598"/>
              <a:gd name="T22" fmla="*/ 255 w 717"/>
              <a:gd name="T23" fmla="*/ 16 h 598"/>
              <a:gd name="T24" fmla="*/ 218 w 717"/>
              <a:gd name="T25" fmla="*/ 0 h 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17" h="598">
                <a:moveTo>
                  <a:pt x="218" y="0"/>
                </a:moveTo>
                <a:cubicBezTo>
                  <a:pt x="204" y="0"/>
                  <a:pt x="191" y="5"/>
                  <a:pt x="180" y="16"/>
                </a:cubicBezTo>
                <a:cubicBezTo>
                  <a:pt x="21" y="175"/>
                  <a:pt x="21" y="175"/>
                  <a:pt x="21" y="175"/>
                </a:cubicBezTo>
                <a:cubicBezTo>
                  <a:pt x="0" y="196"/>
                  <a:pt x="0" y="229"/>
                  <a:pt x="21" y="250"/>
                </a:cubicBezTo>
                <a:cubicBezTo>
                  <a:pt x="88" y="318"/>
                  <a:pt x="88" y="318"/>
                  <a:pt x="88" y="318"/>
                </a:cubicBezTo>
                <a:cubicBezTo>
                  <a:pt x="180" y="225"/>
                  <a:pt x="180" y="225"/>
                  <a:pt x="180" y="225"/>
                </a:cubicBezTo>
                <a:cubicBezTo>
                  <a:pt x="191" y="215"/>
                  <a:pt x="204" y="210"/>
                  <a:pt x="218" y="210"/>
                </a:cubicBezTo>
                <a:cubicBezTo>
                  <a:pt x="231" y="210"/>
                  <a:pt x="245" y="215"/>
                  <a:pt x="255" y="225"/>
                </a:cubicBezTo>
                <a:cubicBezTo>
                  <a:pt x="629" y="598"/>
                  <a:pt x="629" y="598"/>
                  <a:pt x="629" y="598"/>
                </a:cubicBezTo>
                <a:cubicBezTo>
                  <a:pt x="696" y="531"/>
                  <a:pt x="696" y="531"/>
                  <a:pt x="696" y="531"/>
                </a:cubicBezTo>
                <a:cubicBezTo>
                  <a:pt x="717" y="510"/>
                  <a:pt x="717" y="477"/>
                  <a:pt x="696" y="456"/>
                </a:cubicBezTo>
                <a:cubicBezTo>
                  <a:pt x="255" y="16"/>
                  <a:pt x="255" y="16"/>
                  <a:pt x="255" y="16"/>
                </a:cubicBezTo>
                <a:cubicBezTo>
                  <a:pt x="245" y="5"/>
                  <a:pt x="231" y="0"/>
                  <a:pt x="218" y="0"/>
                </a:cubicBezTo>
              </a:path>
            </a:pathLst>
          </a:custGeom>
          <a:solidFill>
            <a:srgbClr val="4D91BF"/>
          </a:solidFill>
          <a:ln>
            <a:noFill/>
          </a:ln>
        </p:spPr>
        <p:txBody>
          <a:bodyPr vert="horz" wrap="square" lIns="91440" tIns="45720" rIns="91440" bIns="45720" numCol="1" anchor="t" anchorCtr="0" compatLnSpc="1"/>
          <a:lstStyle/>
          <a:p>
            <a:endParaRPr lang="id-ID">
              <a:solidFill>
                <a:schemeClr val="bg1"/>
              </a:solidFill>
            </a:endParaRPr>
          </a:p>
        </p:txBody>
      </p:sp>
      <p:sp>
        <p:nvSpPr>
          <p:cNvPr id="16" name="Freeform 6"/>
          <p:cNvSpPr/>
          <p:nvPr/>
        </p:nvSpPr>
        <p:spPr bwMode="auto">
          <a:xfrm>
            <a:off x="8122523" y="3253211"/>
            <a:ext cx="1741224" cy="1456838"/>
          </a:xfrm>
          <a:custGeom>
            <a:avLst/>
            <a:gdLst>
              <a:gd name="T0" fmla="*/ 218 w 717"/>
              <a:gd name="T1" fmla="*/ 0 h 598"/>
              <a:gd name="T2" fmla="*/ 180 w 717"/>
              <a:gd name="T3" fmla="*/ 16 h 598"/>
              <a:gd name="T4" fmla="*/ 21 w 717"/>
              <a:gd name="T5" fmla="*/ 175 h 598"/>
              <a:gd name="T6" fmla="*/ 21 w 717"/>
              <a:gd name="T7" fmla="*/ 250 h 598"/>
              <a:gd name="T8" fmla="*/ 88 w 717"/>
              <a:gd name="T9" fmla="*/ 318 h 598"/>
              <a:gd name="T10" fmla="*/ 180 w 717"/>
              <a:gd name="T11" fmla="*/ 225 h 598"/>
              <a:gd name="T12" fmla="*/ 218 w 717"/>
              <a:gd name="T13" fmla="*/ 210 h 598"/>
              <a:gd name="T14" fmla="*/ 255 w 717"/>
              <a:gd name="T15" fmla="*/ 225 h 598"/>
              <a:gd name="T16" fmla="*/ 629 w 717"/>
              <a:gd name="T17" fmla="*/ 598 h 598"/>
              <a:gd name="T18" fmla="*/ 696 w 717"/>
              <a:gd name="T19" fmla="*/ 531 h 598"/>
              <a:gd name="T20" fmla="*/ 696 w 717"/>
              <a:gd name="T21" fmla="*/ 456 h 598"/>
              <a:gd name="T22" fmla="*/ 255 w 717"/>
              <a:gd name="T23" fmla="*/ 16 h 598"/>
              <a:gd name="T24" fmla="*/ 218 w 717"/>
              <a:gd name="T25" fmla="*/ 0 h 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17" h="598">
                <a:moveTo>
                  <a:pt x="218" y="0"/>
                </a:moveTo>
                <a:cubicBezTo>
                  <a:pt x="204" y="0"/>
                  <a:pt x="191" y="5"/>
                  <a:pt x="180" y="16"/>
                </a:cubicBezTo>
                <a:cubicBezTo>
                  <a:pt x="21" y="175"/>
                  <a:pt x="21" y="175"/>
                  <a:pt x="21" y="175"/>
                </a:cubicBezTo>
                <a:cubicBezTo>
                  <a:pt x="0" y="196"/>
                  <a:pt x="0" y="229"/>
                  <a:pt x="21" y="250"/>
                </a:cubicBezTo>
                <a:cubicBezTo>
                  <a:pt x="88" y="318"/>
                  <a:pt x="88" y="318"/>
                  <a:pt x="88" y="318"/>
                </a:cubicBezTo>
                <a:cubicBezTo>
                  <a:pt x="180" y="225"/>
                  <a:pt x="180" y="225"/>
                  <a:pt x="180" y="225"/>
                </a:cubicBezTo>
                <a:cubicBezTo>
                  <a:pt x="191" y="215"/>
                  <a:pt x="204" y="210"/>
                  <a:pt x="218" y="210"/>
                </a:cubicBezTo>
                <a:cubicBezTo>
                  <a:pt x="232" y="210"/>
                  <a:pt x="245" y="215"/>
                  <a:pt x="255" y="225"/>
                </a:cubicBezTo>
                <a:cubicBezTo>
                  <a:pt x="629" y="598"/>
                  <a:pt x="629" y="598"/>
                  <a:pt x="629" y="598"/>
                </a:cubicBezTo>
                <a:cubicBezTo>
                  <a:pt x="696" y="531"/>
                  <a:pt x="696" y="531"/>
                  <a:pt x="696" y="531"/>
                </a:cubicBezTo>
                <a:cubicBezTo>
                  <a:pt x="717" y="510"/>
                  <a:pt x="717" y="477"/>
                  <a:pt x="696" y="456"/>
                </a:cubicBezTo>
                <a:cubicBezTo>
                  <a:pt x="255" y="16"/>
                  <a:pt x="255" y="16"/>
                  <a:pt x="255" y="16"/>
                </a:cubicBezTo>
                <a:cubicBezTo>
                  <a:pt x="245" y="5"/>
                  <a:pt x="232" y="0"/>
                  <a:pt x="218" y="0"/>
                </a:cubicBezTo>
              </a:path>
            </a:pathLst>
          </a:custGeom>
          <a:solidFill>
            <a:schemeClr val="bg1"/>
          </a:solidFill>
          <a:ln>
            <a:noFill/>
          </a:ln>
        </p:spPr>
        <p:txBody>
          <a:bodyPr vert="horz" wrap="square" lIns="91440" tIns="45720" rIns="91440" bIns="45720" numCol="1" anchor="t" anchorCtr="0" compatLnSpc="1"/>
          <a:lstStyle/>
          <a:p>
            <a:endParaRPr lang="id-ID">
              <a:solidFill>
                <a:schemeClr val="bg1"/>
              </a:solidFill>
            </a:endParaRPr>
          </a:p>
        </p:txBody>
      </p:sp>
      <p:sp>
        <p:nvSpPr>
          <p:cNvPr id="17" name="文本框 16"/>
          <p:cNvSpPr txBox="1"/>
          <p:nvPr/>
        </p:nvSpPr>
        <p:spPr>
          <a:xfrm>
            <a:off x="1980453" y="5260189"/>
            <a:ext cx="2451925" cy="784830"/>
          </a:xfrm>
          <a:prstGeom prst="rect">
            <a:avLst/>
          </a:prstGeom>
          <a:noFill/>
        </p:spPr>
        <p:txBody>
          <a:bodyPr wrap="square" rtlCol="0">
            <a:spAutoFit/>
          </a:bodyPr>
          <a:lstStyle/>
          <a:p>
            <a:pPr algn="ctr">
              <a:lnSpc>
                <a:spcPct val="125000"/>
              </a:lnSpc>
            </a:pPr>
            <a:r>
              <a:rPr lang="zh-CN" altLang="en-US" sz="1200">
                <a:solidFill>
                  <a:schemeClr val="bg1"/>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18" name="文本框 17"/>
          <p:cNvSpPr txBox="1"/>
          <p:nvPr/>
        </p:nvSpPr>
        <p:spPr>
          <a:xfrm>
            <a:off x="2647014" y="5012132"/>
            <a:ext cx="1118802" cy="338554"/>
          </a:xfrm>
          <a:prstGeom prst="rect">
            <a:avLst/>
          </a:prstGeom>
          <a:noFill/>
        </p:spPr>
        <p:txBody>
          <a:bodyPr wrap="square" rtlCol="0">
            <a:spAutoFit/>
          </a:bodyPr>
          <a:lstStyle/>
          <a:p>
            <a:pPr algn="ctr"/>
            <a:r>
              <a:rPr lang="zh-CN" altLang="en-US" sz="1600">
                <a:solidFill>
                  <a:schemeClr val="bg1"/>
                </a:solidFill>
                <a:latin typeface="微软雅黑" panose="020B0503020204020204" pitchFamily="34" charset="-122"/>
                <a:ea typeface="微软雅黑" panose="020B0503020204020204" pitchFamily="34" charset="-122"/>
              </a:rPr>
              <a:t>编辑标题</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19" name="文本框 18"/>
          <p:cNvSpPr txBox="1"/>
          <p:nvPr/>
        </p:nvSpPr>
        <p:spPr>
          <a:xfrm>
            <a:off x="5098939" y="5260189"/>
            <a:ext cx="2451925" cy="784830"/>
          </a:xfrm>
          <a:prstGeom prst="rect">
            <a:avLst/>
          </a:prstGeom>
          <a:noFill/>
        </p:spPr>
        <p:txBody>
          <a:bodyPr wrap="square" rtlCol="0">
            <a:spAutoFit/>
          </a:bodyPr>
          <a:lstStyle/>
          <a:p>
            <a:pPr algn="ctr">
              <a:lnSpc>
                <a:spcPct val="125000"/>
              </a:lnSpc>
            </a:pPr>
            <a:r>
              <a:rPr lang="zh-CN" altLang="en-US" sz="1200">
                <a:solidFill>
                  <a:schemeClr val="bg1"/>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20" name="文本框 19"/>
          <p:cNvSpPr txBox="1"/>
          <p:nvPr/>
        </p:nvSpPr>
        <p:spPr>
          <a:xfrm>
            <a:off x="5765500" y="5012132"/>
            <a:ext cx="1118802" cy="338554"/>
          </a:xfrm>
          <a:prstGeom prst="rect">
            <a:avLst/>
          </a:prstGeom>
          <a:noFill/>
        </p:spPr>
        <p:txBody>
          <a:bodyPr wrap="square" rtlCol="0">
            <a:spAutoFit/>
          </a:bodyPr>
          <a:lstStyle/>
          <a:p>
            <a:pPr algn="ctr"/>
            <a:r>
              <a:rPr lang="zh-CN" altLang="en-US" sz="1600">
                <a:solidFill>
                  <a:schemeClr val="bg1"/>
                </a:solidFill>
                <a:latin typeface="微软雅黑" panose="020B0503020204020204" pitchFamily="34" charset="-122"/>
                <a:ea typeface="微软雅黑" panose="020B0503020204020204" pitchFamily="34" charset="-122"/>
              </a:rPr>
              <a:t>编辑标题</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21" name="文本框 20"/>
          <p:cNvSpPr txBox="1"/>
          <p:nvPr/>
        </p:nvSpPr>
        <p:spPr>
          <a:xfrm>
            <a:off x="7759623" y="5260189"/>
            <a:ext cx="2451925" cy="784830"/>
          </a:xfrm>
          <a:prstGeom prst="rect">
            <a:avLst/>
          </a:prstGeom>
          <a:noFill/>
        </p:spPr>
        <p:txBody>
          <a:bodyPr wrap="square" rtlCol="0">
            <a:spAutoFit/>
          </a:bodyPr>
          <a:lstStyle/>
          <a:p>
            <a:pPr algn="ctr">
              <a:lnSpc>
                <a:spcPct val="125000"/>
              </a:lnSpc>
            </a:pPr>
            <a:r>
              <a:rPr lang="zh-CN" altLang="en-US" sz="1200">
                <a:solidFill>
                  <a:schemeClr val="bg1"/>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22" name="文本框 21"/>
          <p:cNvSpPr txBox="1"/>
          <p:nvPr/>
        </p:nvSpPr>
        <p:spPr>
          <a:xfrm>
            <a:off x="8426184" y="5012132"/>
            <a:ext cx="1118802" cy="338554"/>
          </a:xfrm>
          <a:prstGeom prst="rect">
            <a:avLst/>
          </a:prstGeom>
          <a:noFill/>
        </p:spPr>
        <p:txBody>
          <a:bodyPr wrap="square" rtlCol="0">
            <a:spAutoFit/>
          </a:bodyPr>
          <a:lstStyle/>
          <a:p>
            <a:pPr algn="ctr"/>
            <a:r>
              <a:rPr lang="zh-CN" altLang="en-US" sz="1600">
                <a:solidFill>
                  <a:schemeClr val="bg1"/>
                </a:solidFill>
                <a:latin typeface="微软雅黑" panose="020B0503020204020204" pitchFamily="34" charset="-122"/>
                <a:ea typeface="微软雅黑" panose="020B0503020204020204" pitchFamily="34" charset="-122"/>
              </a:rPr>
              <a:t>编辑标题</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23" name="文本框 22"/>
          <p:cNvSpPr txBox="1"/>
          <p:nvPr/>
        </p:nvSpPr>
        <p:spPr>
          <a:xfrm>
            <a:off x="6035425" y="2160146"/>
            <a:ext cx="2451925" cy="784830"/>
          </a:xfrm>
          <a:prstGeom prst="rect">
            <a:avLst/>
          </a:prstGeom>
          <a:noFill/>
        </p:spPr>
        <p:txBody>
          <a:bodyPr wrap="square" rtlCol="0">
            <a:spAutoFit/>
          </a:bodyPr>
          <a:lstStyle/>
          <a:p>
            <a:pPr algn="ctr">
              <a:lnSpc>
                <a:spcPct val="125000"/>
              </a:lnSpc>
            </a:pPr>
            <a:r>
              <a:rPr lang="zh-CN" altLang="en-US" sz="1200">
                <a:solidFill>
                  <a:schemeClr val="bg1"/>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24" name="文本框 23"/>
          <p:cNvSpPr txBox="1"/>
          <p:nvPr/>
        </p:nvSpPr>
        <p:spPr>
          <a:xfrm>
            <a:off x="6701986" y="1912089"/>
            <a:ext cx="1118802" cy="338554"/>
          </a:xfrm>
          <a:prstGeom prst="rect">
            <a:avLst/>
          </a:prstGeom>
          <a:noFill/>
        </p:spPr>
        <p:txBody>
          <a:bodyPr wrap="square" rtlCol="0">
            <a:spAutoFit/>
          </a:bodyPr>
          <a:lstStyle/>
          <a:p>
            <a:pPr algn="ctr"/>
            <a:r>
              <a:rPr lang="zh-CN" altLang="en-US" sz="1600">
                <a:solidFill>
                  <a:schemeClr val="bg1"/>
                </a:solidFill>
                <a:latin typeface="微软雅黑" panose="020B0503020204020204" pitchFamily="34" charset="-122"/>
                <a:ea typeface="微软雅黑" panose="020B0503020204020204" pitchFamily="34" charset="-122"/>
              </a:rPr>
              <a:t>编辑标题</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25" name="文本框 24"/>
          <p:cNvSpPr txBox="1"/>
          <p:nvPr/>
        </p:nvSpPr>
        <p:spPr>
          <a:xfrm>
            <a:off x="3206415" y="2160146"/>
            <a:ext cx="2451925" cy="784830"/>
          </a:xfrm>
          <a:prstGeom prst="rect">
            <a:avLst/>
          </a:prstGeom>
          <a:noFill/>
        </p:spPr>
        <p:txBody>
          <a:bodyPr wrap="square" rtlCol="0">
            <a:spAutoFit/>
          </a:bodyPr>
          <a:lstStyle/>
          <a:p>
            <a:pPr algn="ctr">
              <a:lnSpc>
                <a:spcPct val="125000"/>
              </a:lnSpc>
            </a:pPr>
            <a:r>
              <a:rPr lang="zh-CN" altLang="en-US" sz="1200">
                <a:solidFill>
                  <a:schemeClr val="bg1"/>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26" name="文本框 25"/>
          <p:cNvSpPr txBox="1"/>
          <p:nvPr/>
        </p:nvSpPr>
        <p:spPr>
          <a:xfrm>
            <a:off x="3872976" y="1912089"/>
            <a:ext cx="1118802" cy="338554"/>
          </a:xfrm>
          <a:prstGeom prst="rect">
            <a:avLst/>
          </a:prstGeom>
          <a:noFill/>
        </p:spPr>
        <p:txBody>
          <a:bodyPr wrap="square" rtlCol="0">
            <a:spAutoFit/>
          </a:bodyPr>
          <a:lstStyle/>
          <a:p>
            <a:pPr algn="ctr"/>
            <a:r>
              <a:rPr lang="zh-CN" altLang="en-US" sz="1600">
                <a:solidFill>
                  <a:schemeClr val="bg1"/>
                </a:solidFill>
                <a:latin typeface="微软雅黑" panose="020B0503020204020204" pitchFamily="34" charset="-122"/>
                <a:ea typeface="微软雅黑" panose="020B0503020204020204" pitchFamily="34" charset="-122"/>
              </a:rPr>
              <a:t>编辑标题</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600" advClick="0" advTm="3000">
        <p:blinds dir="vert"/>
      </p:transition>
    </mc:Choice>
    <mc:Fallback xmlns="">
      <p:transition spd="slow" advClick="0" advTm="3000">
        <p:blinds dir="vert"/>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3">
            <a:extLst>
              <a:ext uri="{28A0092B-C50C-407E-A947-70E740481C1C}">
                <a14:useLocalDpi xmlns:a14="http://schemas.microsoft.com/office/drawing/2010/main" val="0"/>
              </a:ext>
            </a:extLst>
          </a:blip>
          <a:srcRect t="51736"/>
          <a:stretch>
            <a:fillRect/>
          </a:stretch>
        </p:blipFill>
        <p:spPr>
          <a:xfrm>
            <a:off x="0" y="0"/>
            <a:ext cx="12192000" cy="6858000"/>
          </a:xfrm>
          <a:prstGeom prst="rect">
            <a:avLst/>
          </a:prstGeom>
        </p:spPr>
      </p:pic>
      <p:pic>
        <p:nvPicPr>
          <p:cNvPr id="12" name="图片 11"/>
          <p:cNvPicPr>
            <a:picLocks noChangeAspect="1"/>
          </p:cNvPicPr>
          <p:nvPr/>
        </p:nvPicPr>
        <p:blipFill rotWithShape="1">
          <a:blip r:embed="rId4">
            <a:extLst>
              <a:ext uri="{28A0092B-C50C-407E-A947-70E740481C1C}">
                <a14:useLocalDpi xmlns:a14="http://schemas.microsoft.com/office/drawing/2010/main" val="0"/>
              </a:ext>
            </a:extLst>
          </a:blip>
          <a:srcRect l="38909" t="10795" b="13651"/>
          <a:stretch>
            <a:fillRect/>
          </a:stretch>
        </p:blipFill>
        <p:spPr>
          <a:xfrm>
            <a:off x="-145144" y="1"/>
            <a:ext cx="5513213" cy="6857999"/>
          </a:xfrm>
          <a:prstGeom prst="rect">
            <a:avLst/>
          </a:prstGeom>
        </p:spPr>
      </p:pic>
      <p:pic>
        <p:nvPicPr>
          <p:cNvPr id="31" name="图片 30"/>
          <p:cNvPicPr>
            <a:picLocks noChangeAspect="1"/>
          </p:cNvPicPr>
          <p:nvPr/>
        </p:nvPicPr>
        <p:blipFill rotWithShape="1">
          <a:blip r:embed="rId4">
            <a:extLst>
              <a:ext uri="{28A0092B-C50C-407E-A947-70E740481C1C}">
                <a14:useLocalDpi xmlns:a14="http://schemas.microsoft.com/office/drawing/2010/main" val="0"/>
              </a:ext>
            </a:extLst>
          </a:blip>
          <a:srcRect l="38909" t="10795" b="13651"/>
          <a:stretch>
            <a:fillRect/>
          </a:stretch>
        </p:blipFill>
        <p:spPr>
          <a:xfrm flipH="1" flipV="1">
            <a:off x="6823932" y="1"/>
            <a:ext cx="5513213" cy="6857999"/>
          </a:xfrm>
          <a:prstGeom prst="rect">
            <a:avLst/>
          </a:prstGeom>
        </p:spPr>
      </p:pic>
      <p:sp>
        <p:nvSpPr>
          <p:cNvPr id="18" name="文本框 17"/>
          <p:cNvSpPr txBox="1"/>
          <p:nvPr/>
        </p:nvSpPr>
        <p:spPr>
          <a:xfrm>
            <a:off x="5447593" y="2365441"/>
            <a:ext cx="1296814" cy="1015663"/>
          </a:xfrm>
          <a:prstGeom prst="rect">
            <a:avLst/>
          </a:prstGeom>
          <a:noFill/>
          <a:ln>
            <a:noFill/>
          </a:ln>
        </p:spPr>
        <p:txBody>
          <a:bodyPr wrap="square" rtlCol="0">
            <a:spAutoFit/>
          </a:bodyPr>
          <a:lstStyle/>
          <a:p>
            <a:pPr algn="ctr"/>
            <a:r>
              <a:rPr lang="en-US" altLang="zh-CN" sz="6000" b="1">
                <a:ln w="28575">
                  <a:noFill/>
                </a:ln>
                <a:solidFill>
                  <a:schemeClr val="bg1"/>
                </a:solidFill>
                <a:latin typeface="微软雅黑" panose="020B0503020204020204" pitchFamily="34" charset="-122"/>
                <a:ea typeface="微软雅黑" panose="020B0503020204020204" pitchFamily="34" charset="-122"/>
              </a:rPr>
              <a:t>04</a:t>
            </a:r>
            <a:endParaRPr lang="zh-CN" altLang="en-US" sz="6000" b="1" dirty="0">
              <a:ln w="28575">
                <a:noFill/>
              </a:ln>
              <a:solidFill>
                <a:schemeClr val="bg1"/>
              </a:solidFill>
              <a:latin typeface="微软雅黑" panose="020B0503020204020204" pitchFamily="34" charset="-122"/>
              <a:ea typeface="微软雅黑" panose="020B0503020204020204" pitchFamily="34" charset="-122"/>
            </a:endParaRPr>
          </a:p>
        </p:txBody>
      </p:sp>
      <p:sp>
        <p:nvSpPr>
          <p:cNvPr id="19" name="椭圆 18"/>
          <p:cNvSpPr/>
          <p:nvPr/>
        </p:nvSpPr>
        <p:spPr>
          <a:xfrm>
            <a:off x="5447591" y="2224865"/>
            <a:ext cx="1296814" cy="1296814"/>
          </a:xfrm>
          <a:prstGeom prst="ellipse">
            <a:avLst/>
          </a:pr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文本框 19"/>
          <p:cNvSpPr txBox="1"/>
          <p:nvPr/>
        </p:nvSpPr>
        <p:spPr>
          <a:xfrm>
            <a:off x="3616036" y="3663100"/>
            <a:ext cx="4959929" cy="650306"/>
          </a:xfrm>
          <a:prstGeom prst="rect">
            <a:avLst/>
          </a:prstGeom>
          <a:noFill/>
        </p:spPr>
        <p:txBody>
          <a:bodyPr wrap="square" rtlCol="0">
            <a:spAutoFit/>
          </a:bodyPr>
          <a:lstStyle/>
          <a:p>
            <a:pPr algn="ctr">
              <a:lnSpc>
                <a:spcPct val="175000"/>
              </a:lnSpc>
            </a:pPr>
            <a:r>
              <a:rPr lang="zh-CN" altLang="en-US" sz="2400">
                <a:solidFill>
                  <a:schemeClr val="bg1"/>
                </a:solidFill>
                <a:latin typeface="微软雅黑" panose="020B0503020204020204" pitchFamily="34" charset="-122"/>
                <a:ea typeface="微软雅黑" panose="020B0503020204020204" pitchFamily="34" charset="-122"/>
              </a:rPr>
              <a:t>工作不足之处</a:t>
            </a:r>
            <a:endParaRPr lang="en-US" altLang="zh-CN" sz="2400" dirty="0">
              <a:solidFill>
                <a:schemeClr val="bg1"/>
              </a:solidFill>
              <a:latin typeface="微软雅黑" panose="020B0503020204020204" pitchFamily="34" charset="-122"/>
              <a:ea typeface="微软雅黑" panose="020B0503020204020204" pitchFamily="34" charset="-122"/>
            </a:endParaRPr>
          </a:p>
        </p:txBody>
      </p:sp>
      <p:sp>
        <p:nvSpPr>
          <p:cNvPr id="21" name="文本框 20"/>
          <p:cNvSpPr txBox="1"/>
          <p:nvPr/>
        </p:nvSpPr>
        <p:spPr>
          <a:xfrm>
            <a:off x="3584947" y="4415184"/>
            <a:ext cx="5022106" cy="338554"/>
          </a:xfrm>
          <a:prstGeom prst="snip1Rect">
            <a:avLst>
              <a:gd name="adj" fmla="val 0"/>
            </a:avLst>
          </a:prstGeom>
          <a:noFill/>
          <a:ln w="28575">
            <a:noFill/>
          </a:ln>
        </p:spPr>
        <p:txBody>
          <a:bodyPr wrap="square" rtlCol="0">
            <a:spAutoFit/>
          </a:bodyPr>
          <a:lstStyle/>
          <a:p>
            <a:pPr algn="ctr"/>
            <a:r>
              <a:rPr lang="en-US" altLang="zh-CN" sz="1600">
                <a:solidFill>
                  <a:schemeClr val="bg1"/>
                </a:solidFill>
                <a:latin typeface="Arial" panose="020B0604020202020204" pitchFamily="34" charset="0"/>
                <a:cs typeface="Arial" panose="020B0604020202020204" pitchFamily="34" charset="0"/>
              </a:rPr>
              <a:t>LACK OF WORK</a:t>
            </a:r>
            <a:endParaRPr lang="zh-CN" altLang="en-US" sz="1600" dirty="0">
              <a:solidFill>
                <a:schemeClr val="bg1"/>
              </a:solidFill>
              <a:latin typeface="Arial" panose="020B0604020202020204" pitchFamily="34" charset="0"/>
              <a:ea typeface="华文仿宋" panose="02010600040101010101" pitchFamily="2" charset="-122"/>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600" advClick="0" advTm="3000">
        <p:blinds dir="vert"/>
      </p:transition>
    </mc:Choice>
    <mc:Fallback xmlns="">
      <p:transition spd="slow" advClick="0" advTm="3000">
        <p:blinds dir="vert"/>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3">
            <a:extLst>
              <a:ext uri="{28A0092B-C50C-407E-A947-70E740481C1C}">
                <a14:useLocalDpi xmlns:a14="http://schemas.microsoft.com/office/drawing/2010/main" val="0"/>
              </a:ext>
            </a:extLst>
          </a:blip>
          <a:srcRect t="51736"/>
          <a:stretch>
            <a:fillRect/>
          </a:stretch>
        </p:blipFill>
        <p:spPr>
          <a:xfrm>
            <a:off x="0" y="0"/>
            <a:ext cx="12192000" cy="6858000"/>
          </a:xfrm>
          <a:prstGeom prst="rect">
            <a:avLst/>
          </a:prstGeom>
        </p:spPr>
      </p:pic>
      <p:pic>
        <p:nvPicPr>
          <p:cNvPr id="12" name="图片 11"/>
          <p:cNvPicPr>
            <a:picLocks noChangeAspect="1"/>
          </p:cNvPicPr>
          <p:nvPr/>
        </p:nvPicPr>
        <p:blipFill rotWithShape="1">
          <a:blip r:embed="rId4">
            <a:extLst>
              <a:ext uri="{28A0092B-C50C-407E-A947-70E740481C1C}">
                <a14:useLocalDpi xmlns:a14="http://schemas.microsoft.com/office/drawing/2010/main" val="0"/>
              </a:ext>
            </a:extLst>
          </a:blip>
          <a:srcRect l="71397" t="10795" b="13651"/>
          <a:stretch>
            <a:fillRect/>
          </a:stretch>
        </p:blipFill>
        <p:spPr>
          <a:xfrm>
            <a:off x="0" y="1"/>
            <a:ext cx="2581325" cy="6857999"/>
          </a:xfrm>
          <a:prstGeom prst="rect">
            <a:avLst/>
          </a:prstGeom>
        </p:spPr>
      </p:pic>
      <p:pic>
        <p:nvPicPr>
          <p:cNvPr id="31" name="图片 30"/>
          <p:cNvPicPr>
            <a:picLocks noChangeAspect="1"/>
          </p:cNvPicPr>
          <p:nvPr/>
        </p:nvPicPr>
        <p:blipFill rotWithShape="1">
          <a:blip r:embed="rId4">
            <a:extLst>
              <a:ext uri="{28A0092B-C50C-407E-A947-70E740481C1C}">
                <a14:useLocalDpi xmlns:a14="http://schemas.microsoft.com/office/drawing/2010/main" val="0"/>
              </a:ext>
            </a:extLst>
          </a:blip>
          <a:srcRect l="71397" t="10795" b="13651"/>
          <a:stretch>
            <a:fillRect/>
          </a:stretch>
        </p:blipFill>
        <p:spPr>
          <a:xfrm flipH="1" flipV="1">
            <a:off x="9610674" y="0"/>
            <a:ext cx="2581325" cy="6857999"/>
          </a:xfrm>
          <a:prstGeom prst="rect">
            <a:avLst/>
          </a:prstGeom>
        </p:spPr>
      </p:pic>
      <p:sp>
        <p:nvSpPr>
          <p:cNvPr id="9" name="矩形 8"/>
          <p:cNvSpPr/>
          <p:nvPr/>
        </p:nvSpPr>
        <p:spPr>
          <a:xfrm>
            <a:off x="4818743" y="-1"/>
            <a:ext cx="2554514" cy="762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102135"/>
              </a:solidFill>
            </a:endParaRPr>
          </a:p>
        </p:txBody>
      </p:sp>
      <p:sp>
        <p:nvSpPr>
          <p:cNvPr id="11" name="文本框 10"/>
          <p:cNvSpPr txBox="1"/>
          <p:nvPr/>
        </p:nvSpPr>
        <p:spPr>
          <a:xfrm>
            <a:off x="3616036" y="-144542"/>
            <a:ext cx="4959929" cy="669414"/>
          </a:xfrm>
          <a:prstGeom prst="rect">
            <a:avLst/>
          </a:prstGeom>
          <a:noFill/>
        </p:spPr>
        <p:txBody>
          <a:bodyPr wrap="square" rtlCol="0">
            <a:spAutoFit/>
          </a:bodyPr>
          <a:lstStyle/>
          <a:p>
            <a:pPr algn="ctr">
              <a:lnSpc>
                <a:spcPct val="175000"/>
              </a:lnSpc>
            </a:pPr>
            <a:r>
              <a:rPr lang="zh-CN" altLang="en-US" sz="2400">
                <a:solidFill>
                  <a:srgbClr val="102135"/>
                </a:solidFill>
                <a:latin typeface="造字工房力黑（非商用）常规体" pitchFamily="50" charset="-122"/>
                <a:ea typeface="造字工房力黑（非商用）常规体" pitchFamily="50" charset="-122"/>
              </a:rPr>
              <a:t>工作不足之处</a:t>
            </a:r>
            <a:endParaRPr lang="en-US" altLang="zh-CN" sz="2400" dirty="0">
              <a:solidFill>
                <a:srgbClr val="102135"/>
              </a:solidFill>
              <a:latin typeface="造字工房力黑（非商用）常规体" pitchFamily="50" charset="-122"/>
              <a:ea typeface="造字工房力黑（非商用）常规体" pitchFamily="50" charset="-122"/>
            </a:endParaRPr>
          </a:p>
        </p:txBody>
      </p:sp>
      <p:sp>
        <p:nvSpPr>
          <p:cNvPr id="13" name="文本框 12"/>
          <p:cNvSpPr txBox="1"/>
          <p:nvPr/>
        </p:nvSpPr>
        <p:spPr>
          <a:xfrm>
            <a:off x="3584947" y="466923"/>
            <a:ext cx="5022106" cy="307777"/>
          </a:xfrm>
          <a:prstGeom prst="snip1Rect">
            <a:avLst>
              <a:gd name="adj" fmla="val 0"/>
            </a:avLst>
          </a:prstGeom>
          <a:noFill/>
          <a:ln w="28575">
            <a:noFill/>
          </a:ln>
        </p:spPr>
        <p:txBody>
          <a:bodyPr wrap="square" rtlCol="0">
            <a:spAutoFit/>
          </a:bodyPr>
          <a:lstStyle/>
          <a:p>
            <a:pPr algn="ctr"/>
            <a:r>
              <a:rPr lang="en-US" altLang="zh-CN" sz="1400">
                <a:solidFill>
                  <a:srgbClr val="102135"/>
                </a:solidFill>
                <a:latin typeface="Arial" panose="020B0604020202020204" pitchFamily="34" charset="0"/>
                <a:cs typeface="Arial" panose="020B0604020202020204" pitchFamily="34" charset="0"/>
              </a:rPr>
              <a:t>Lack Of Work</a:t>
            </a:r>
            <a:endParaRPr lang="zh-CN" altLang="en-US" sz="1400" dirty="0">
              <a:solidFill>
                <a:srgbClr val="102135"/>
              </a:solidFill>
              <a:latin typeface="Arial" panose="020B0604020202020204" pitchFamily="34" charset="0"/>
              <a:ea typeface="华文仿宋" panose="02010600040101010101" pitchFamily="2" charset="-122"/>
              <a:cs typeface="Arial" panose="020B0604020202020204" pitchFamily="34" charset="0"/>
            </a:endParaRPr>
          </a:p>
        </p:txBody>
      </p:sp>
      <p:grpSp>
        <p:nvGrpSpPr>
          <p:cNvPr id="8" name="Group 5"/>
          <p:cNvGrpSpPr/>
          <p:nvPr/>
        </p:nvGrpSpPr>
        <p:grpSpPr>
          <a:xfrm>
            <a:off x="6231928" y="3178012"/>
            <a:ext cx="2134643" cy="1179452"/>
            <a:chOff x="6096000" y="2045384"/>
            <a:chExt cx="3671888" cy="2028825"/>
          </a:xfrm>
          <a:solidFill>
            <a:srgbClr val="4D91BF"/>
          </a:solidFill>
        </p:grpSpPr>
        <p:sp>
          <p:nvSpPr>
            <p:cNvPr id="10" name="Freeform 23"/>
            <p:cNvSpPr/>
            <p:nvPr/>
          </p:nvSpPr>
          <p:spPr bwMode="auto">
            <a:xfrm>
              <a:off x="6096000" y="2045384"/>
              <a:ext cx="3671888" cy="2028825"/>
            </a:xfrm>
            <a:custGeom>
              <a:avLst/>
              <a:gdLst>
                <a:gd name="T0" fmla="*/ 1925 w 2313"/>
                <a:gd name="T1" fmla="*/ 34 h 1278"/>
                <a:gd name="T2" fmla="*/ 1908 w 2313"/>
                <a:gd name="T3" fmla="*/ 20 h 1278"/>
                <a:gd name="T4" fmla="*/ 1888 w 2313"/>
                <a:gd name="T5" fmla="*/ 8 h 1278"/>
                <a:gd name="T6" fmla="*/ 1866 w 2313"/>
                <a:gd name="T7" fmla="*/ 2 h 1278"/>
                <a:gd name="T8" fmla="*/ 1843 w 2313"/>
                <a:gd name="T9" fmla="*/ 0 h 1278"/>
                <a:gd name="T10" fmla="*/ 445 w 2313"/>
                <a:gd name="T11" fmla="*/ 0 h 1278"/>
                <a:gd name="T12" fmla="*/ 421 w 2313"/>
                <a:gd name="T13" fmla="*/ 0 h 1278"/>
                <a:gd name="T14" fmla="*/ 377 w 2313"/>
                <a:gd name="T15" fmla="*/ 5 h 1278"/>
                <a:gd name="T16" fmla="*/ 334 w 2313"/>
                <a:gd name="T17" fmla="*/ 13 h 1278"/>
                <a:gd name="T18" fmla="*/ 291 w 2313"/>
                <a:gd name="T19" fmla="*/ 27 h 1278"/>
                <a:gd name="T20" fmla="*/ 251 w 2313"/>
                <a:gd name="T21" fmla="*/ 44 h 1278"/>
                <a:gd name="T22" fmla="*/ 214 w 2313"/>
                <a:gd name="T23" fmla="*/ 64 h 1278"/>
                <a:gd name="T24" fmla="*/ 179 w 2313"/>
                <a:gd name="T25" fmla="*/ 87 h 1278"/>
                <a:gd name="T26" fmla="*/ 145 w 2313"/>
                <a:gd name="T27" fmla="*/ 116 h 1278"/>
                <a:gd name="T28" fmla="*/ 116 w 2313"/>
                <a:gd name="T29" fmla="*/ 145 h 1278"/>
                <a:gd name="T30" fmla="*/ 88 w 2313"/>
                <a:gd name="T31" fmla="*/ 178 h 1278"/>
                <a:gd name="T32" fmla="*/ 64 w 2313"/>
                <a:gd name="T33" fmla="*/ 214 h 1278"/>
                <a:gd name="T34" fmla="*/ 44 w 2313"/>
                <a:gd name="T35" fmla="*/ 251 h 1278"/>
                <a:gd name="T36" fmla="*/ 27 w 2313"/>
                <a:gd name="T37" fmla="*/ 291 h 1278"/>
                <a:gd name="T38" fmla="*/ 13 w 2313"/>
                <a:gd name="T39" fmla="*/ 333 h 1278"/>
                <a:gd name="T40" fmla="*/ 5 w 2313"/>
                <a:gd name="T41" fmla="*/ 377 h 1278"/>
                <a:gd name="T42" fmla="*/ 0 w 2313"/>
                <a:gd name="T43" fmla="*/ 421 h 1278"/>
                <a:gd name="T44" fmla="*/ 0 w 2313"/>
                <a:gd name="T45" fmla="*/ 445 h 1278"/>
                <a:gd name="T46" fmla="*/ 0 w 2313"/>
                <a:gd name="T47" fmla="*/ 1278 h 1278"/>
                <a:gd name="T48" fmla="*/ 3 w 2313"/>
                <a:gd name="T49" fmla="*/ 1255 h 1278"/>
                <a:gd name="T50" fmla="*/ 15 w 2313"/>
                <a:gd name="T51" fmla="*/ 1209 h 1278"/>
                <a:gd name="T52" fmla="*/ 29 w 2313"/>
                <a:gd name="T53" fmla="*/ 1167 h 1278"/>
                <a:gd name="T54" fmla="*/ 47 w 2313"/>
                <a:gd name="T55" fmla="*/ 1128 h 1278"/>
                <a:gd name="T56" fmla="*/ 79 w 2313"/>
                <a:gd name="T57" fmla="*/ 1074 h 1278"/>
                <a:gd name="T58" fmla="*/ 131 w 2313"/>
                <a:gd name="T59" fmla="*/ 1014 h 1278"/>
                <a:gd name="T60" fmla="*/ 194 w 2313"/>
                <a:gd name="T61" fmla="*/ 965 h 1278"/>
                <a:gd name="T62" fmla="*/ 261 w 2313"/>
                <a:gd name="T63" fmla="*/ 928 h 1278"/>
                <a:gd name="T64" fmla="*/ 334 w 2313"/>
                <a:gd name="T65" fmla="*/ 903 h 1278"/>
                <a:gd name="T66" fmla="*/ 408 w 2313"/>
                <a:gd name="T67" fmla="*/ 891 h 1278"/>
                <a:gd name="T68" fmla="*/ 445 w 2313"/>
                <a:gd name="T69" fmla="*/ 889 h 1278"/>
                <a:gd name="T70" fmla="*/ 1843 w 2313"/>
                <a:gd name="T71" fmla="*/ 889 h 1278"/>
                <a:gd name="T72" fmla="*/ 1866 w 2313"/>
                <a:gd name="T73" fmla="*/ 886 h 1278"/>
                <a:gd name="T74" fmla="*/ 1888 w 2313"/>
                <a:gd name="T75" fmla="*/ 879 h 1278"/>
                <a:gd name="T76" fmla="*/ 1908 w 2313"/>
                <a:gd name="T77" fmla="*/ 869 h 1278"/>
                <a:gd name="T78" fmla="*/ 1925 w 2313"/>
                <a:gd name="T79" fmla="*/ 854 h 1278"/>
                <a:gd name="T80" fmla="*/ 2296 w 2313"/>
                <a:gd name="T81" fmla="*/ 485 h 1278"/>
                <a:gd name="T82" fmla="*/ 2308 w 2313"/>
                <a:gd name="T83" fmla="*/ 466 h 1278"/>
                <a:gd name="T84" fmla="*/ 2313 w 2313"/>
                <a:gd name="T85" fmla="*/ 445 h 1278"/>
                <a:gd name="T86" fmla="*/ 2308 w 2313"/>
                <a:gd name="T87" fmla="*/ 423 h 1278"/>
                <a:gd name="T88" fmla="*/ 2296 w 2313"/>
                <a:gd name="T89" fmla="*/ 404 h 1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313" h="1278">
                  <a:moveTo>
                    <a:pt x="1925" y="34"/>
                  </a:moveTo>
                  <a:lnTo>
                    <a:pt x="1925" y="34"/>
                  </a:lnTo>
                  <a:lnTo>
                    <a:pt x="1917" y="27"/>
                  </a:lnTo>
                  <a:lnTo>
                    <a:pt x="1908" y="20"/>
                  </a:lnTo>
                  <a:lnTo>
                    <a:pt x="1898" y="13"/>
                  </a:lnTo>
                  <a:lnTo>
                    <a:pt x="1888" y="8"/>
                  </a:lnTo>
                  <a:lnTo>
                    <a:pt x="1876" y="5"/>
                  </a:lnTo>
                  <a:lnTo>
                    <a:pt x="1866" y="2"/>
                  </a:lnTo>
                  <a:lnTo>
                    <a:pt x="1855" y="0"/>
                  </a:lnTo>
                  <a:lnTo>
                    <a:pt x="1843" y="0"/>
                  </a:lnTo>
                  <a:lnTo>
                    <a:pt x="1843" y="0"/>
                  </a:lnTo>
                  <a:lnTo>
                    <a:pt x="445" y="0"/>
                  </a:lnTo>
                  <a:lnTo>
                    <a:pt x="445" y="0"/>
                  </a:lnTo>
                  <a:lnTo>
                    <a:pt x="421" y="0"/>
                  </a:lnTo>
                  <a:lnTo>
                    <a:pt x="399" y="2"/>
                  </a:lnTo>
                  <a:lnTo>
                    <a:pt x="377" y="5"/>
                  </a:lnTo>
                  <a:lnTo>
                    <a:pt x="355" y="8"/>
                  </a:lnTo>
                  <a:lnTo>
                    <a:pt x="334" y="13"/>
                  </a:lnTo>
                  <a:lnTo>
                    <a:pt x="312" y="20"/>
                  </a:lnTo>
                  <a:lnTo>
                    <a:pt x="291" y="27"/>
                  </a:lnTo>
                  <a:lnTo>
                    <a:pt x="271" y="35"/>
                  </a:lnTo>
                  <a:lnTo>
                    <a:pt x="251" y="44"/>
                  </a:lnTo>
                  <a:lnTo>
                    <a:pt x="232" y="54"/>
                  </a:lnTo>
                  <a:lnTo>
                    <a:pt x="214" y="64"/>
                  </a:lnTo>
                  <a:lnTo>
                    <a:pt x="195" y="76"/>
                  </a:lnTo>
                  <a:lnTo>
                    <a:pt x="179" y="87"/>
                  </a:lnTo>
                  <a:lnTo>
                    <a:pt x="162" y="101"/>
                  </a:lnTo>
                  <a:lnTo>
                    <a:pt x="145" y="116"/>
                  </a:lnTo>
                  <a:lnTo>
                    <a:pt x="130" y="130"/>
                  </a:lnTo>
                  <a:lnTo>
                    <a:pt x="116" y="145"/>
                  </a:lnTo>
                  <a:lnTo>
                    <a:pt x="101" y="162"/>
                  </a:lnTo>
                  <a:lnTo>
                    <a:pt x="88" y="178"/>
                  </a:lnTo>
                  <a:lnTo>
                    <a:pt x="76" y="195"/>
                  </a:lnTo>
                  <a:lnTo>
                    <a:pt x="64" y="214"/>
                  </a:lnTo>
                  <a:lnTo>
                    <a:pt x="54" y="232"/>
                  </a:lnTo>
                  <a:lnTo>
                    <a:pt x="44" y="251"/>
                  </a:lnTo>
                  <a:lnTo>
                    <a:pt x="35" y="271"/>
                  </a:lnTo>
                  <a:lnTo>
                    <a:pt x="27" y="291"/>
                  </a:lnTo>
                  <a:lnTo>
                    <a:pt x="20" y="311"/>
                  </a:lnTo>
                  <a:lnTo>
                    <a:pt x="13" y="333"/>
                  </a:lnTo>
                  <a:lnTo>
                    <a:pt x="8" y="355"/>
                  </a:lnTo>
                  <a:lnTo>
                    <a:pt x="5" y="377"/>
                  </a:lnTo>
                  <a:lnTo>
                    <a:pt x="2" y="399"/>
                  </a:lnTo>
                  <a:lnTo>
                    <a:pt x="0" y="421"/>
                  </a:lnTo>
                  <a:lnTo>
                    <a:pt x="0" y="445"/>
                  </a:lnTo>
                  <a:lnTo>
                    <a:pt x="0" y="445"/>
                  </a:lnTo>
                  <a:lnTo>
                    <a:pt x="0" y="451"/>
                  </a:lnTo>
                  <a:lnTo>
                    <a:pt x="0" y="1278"/>
                  </a:lnTo>
                  <a:lnTo>
                    <a:pt x="0" y="1278"/>
                  </a:lnTo>
                  <a:lnTo>
                    <a:pt x="3" y="1255"/>
                  </a:lnTo>
                  <a:lnTo>
                    <a:pt x="8" y="1231"/>
                  </a:lnTo>
                  <a:lnTo>
                    <a:pt x="15" y="1209"/>
                  </a:lnTo>
                  <a:lnTo>
                    <a:pt x="22" y="1187"/>
                  </a:lnTo>
                  <a:lnTo>
                    <a:pt x="29" y="1167"/>
                  </a:lnTo>
                  <a:lnTo>
                    <a:pt x="37" y="1147"/>
                  </a:lnTo>
                  <a:lnTo>
                    <a:pt x="47" y="1128"/>
                  </a:lnTo>
                  <a:lnTo>
                    <a:pt x="57" y="1110"/>
                  </a:lnTo>
                  <a:lnTo>
                    <a:pt x="79" y="1074"/>
                  </a:lnTo>
                  <a:lnTo>
                    <a:pt x="104" y="1042"/>
                  </a:lnTo>
                  <a:lnTo>
                    <a:pt x="131" y="1014"/>
                  </a:lnTo>
                  <a:lnTo>
                    <a:pt x="162" y="989"/>
                  </a:lnTo>
                  <a:lnTo>
                    <a:pt x="194" y="965"/>
                  </a:lnTo>
                  <a:lnTo>
                    <a:pt x="226" y="945"/>
                  </a:lnTo>
                  <a:lnTo>
                    <a:pt x="261" y="928"/>
                  </a:lnTo>
                  <a:lnTo>
                    <a:pt x="296" y="914"/>
                  </a:lnTo>
                  <a:lnTo>
                    <a:pt x="334" y="903"/>
                  </a:lnTo>
                  <a:lnTo>
                    <a:pt x="371" y="894"/>
                  </a:lnTo>
                  <a:lnTo>
                    <a:pt x="408" y="891"/>
                  </a:lnTo>
                  <a:lnTo>
                    <a:pt x="445" y="889"/>
                  </a:lnTo>
                  <a:lnTo>
                    <a:pt x="445" y="889"/>
                  </a:lnTo>
                  <a:lnTo>
                    <a:pt x="1843" y="889"/>
                  </a:lnTo>
                  <a:lnTo>
                    <a:pt x="1843" y="889"/>
                  </a:lnTo>
                  <a:lnTo>
                    <a:pt x="1855" y="887"/>
                  </a:lnTo>
                  <a:lnTo>
                    <a:pt x="1866" y="886"/>
                  </a:lnTo>
                  <a:lnTo>
                    <a:pt x="1876" y="884"/>
                  </a:lnTo>
                  <a:lnTo>
                    <a:pt x="1888" y="879"/>
                  </a:lnTo>
                  <a:lnTo>
                    <a:pt x="1898" y="874"/>
                  </a:lnTo>
                  <a:lnTo>
                    <a:pt x="1908" y="869"/>
                  </a:lnTo>
                  <a:lnTo>
                    <a:pt x="1917" y="862"/>
                  </a:lnTo>
                  <a:lnTo>
                    <a:pt x="1925" y="854"/>
                  </a:lnTo>
                  <a:lnTo>
                    <a:pt x="2296" y="485"/>
                  </a:lnTo>
                  <a:lnTo>
                    <a:pt x="2296" y="485"/>
                  </a:lnTo>
                  <a:lnTo>
                    <a:pt x="2303" y="477"/>
                  </a:lnTo>
                  <a:lnTo>
                    <a:pt x="2308" y="466"/>
                  </a:lnTo>
                  <a:lnTo>
                    <a:pt x="2311" y="455"/>
                  </a:lnTo>
                  <a:lnTo>
                    <a:pt x="2313" y="445"/>
                  </a:lnTo>
                  <a:lnTo>
                    <a:pt x="2311" y="433"/>
                  </a:lnTo>
                  <a:lnTo>
                    <a:pt x="2308" y="423"/>
                  </a:lnTo>
                  <a:lnTo>
                    <a:pt x="2303" y="413"/>
                  </a:lnTo>
                  <a:lnTo>
                    <a:pt x="2296" y="404"/>
                  </a:lnTo>
                  <a:lnTo>
                    <a:pt x="1925" y="34"/>
                  </a:lnTo>
                  <a:close/>
                </a:path>
              </a:pathLst>
            </a:custGeom>
            <a:grpFill/>
            <a:ln>
              <a:noFill/>
            </a:ln>
          </p:spPr>
          <p:txBody>
            <a:bodyPr vert="horz" wrap="square" lIns="91440" tIns="45720" rIns="91440" bIns="45720" numCol="1" anchor="t" anchorCtr="0" compatLnSpc="1"/>
            <a:lstStyle/>
            <a:p>
              <a:endParaRPr lang="en-AU">
                <a:solidFill>
                  <a:srgbClr val="0C1D31"/>
                </a:solidFill>
              </a:endParaRPr>
            </a:p>
          </p:txBody>
        </p:sp>
        <p:sp>
          <p:nvSpPr>
            <p:cNvPr id="14" name="Freeform 28"/>
            <p:cNvSpPr/>
            <p:nvPr/>
          </p:nvSpPr>
          <p:spPr bwMode="auto">
            <a:xfrm>
              <a:off x="6096000" y="2759759"/>
              <a:ext cx="3668713" cy="1309688"/>
            </a:xfrm>
            <a:custGeom>
              <a:avLst/>
              <a:gdLst>
                <a:gd name="T0" fmla="*/ 450 w 2311"/>
                <a:gd name="T1" fmla="*/ 0 h 825"/>
                <a:gd name="T2" fmla="*/ 428 w 2311"/>
                <a:gd name="T3" fmla="*/ 1 h 825"/>
                <a:gd name="T4" fmla="*/ 382 w 2311"/>
                <a:gd name="T5" fmla="*/ 5 h 825"/>
                <a:gd name="T6" fmla="*/ 339 w 2311"/>
                <a:gd name="T7" fmla="*/ 13 h 825"/>
                <a:gd name="T8" fmla="*/ 296 w 2311"/>
                <a:gd name="T9" fmla="*/ 27 h 825"/>
                <a:gd name="T10" fmla="*/ 256 w 2311"/>
                <a:gd name="T11" fmla="*/ 43 h 825"/>
                <a:gd name="T12" fmla="*/ 219 w 2311"/>
                <a:gd name="T13" fmla="*/ 64 h 825"/>
                <a:gd name="T14" fmla="*/ 184 w 2311"/>
                <a:gd name="T15" fmla="*/ 87 h 825"/>
                <a:gd name="T16" fmla="*/ 150 w 2311"/>
                <a:gd name="T17" fmla="*/ 114 h 825"/>
                <a:gd name="T18" fmla="*/ 120 w 2311"/>
                <a:gd name="T19" fmla="*/ 144 h 825"/>
                <a:gd name="T20" fmla="*/ 91 w 2311"/>
                <a:gd name="T21" fmla="*/ 178 h 825"/>
                <a:gd name="T22" fmla="*/ 67 w 2311"/>
                <a:gd name="T23" fmla="*/ 213 h 825"/>
                <a:gd name="T24" fmla="*/ 47 w 2311"/>
                <a:gd name="T25" fmla="*/ 251 h 825"/>
                <a:gd name="T26" fmla="*/ 29 w 2311"/>
                <a:gd name="T27" fmla="*/ 291 h 825"/>
                <a:gd name="T28" fmla="*/ 15 w 2311"/>
                <a:gd name="T29" fmla="*/ 331 h 825"/>
                <a:gd name="T30" fmla="*/ 7 w 2311"/>
                <a:gd name="T31" fmla="*/ 375 h 825"/>
                <a:gd name="T32" fmla="*/ 2 w 2311"/>
                <a:gd name="T33" fmla="*/ 421 h 825"/>
                <a:gd name="T34" fmla="*/ 0 w 2311"/>
                <a:gd name="T35" fmla="*/ 825 h 825"/>
                <a:gd name="T36" fmla="*/ 3 w 2311"/>
                <a:gd name="T37" fmla="*/ 801 h 825"/>
                <a:gd name="T38" fmla="*/ 15 w 2311"/>
                <a:gd name="T39" fmla="*/ 756 h 825"/>
                <a:gd name="T40" fmla="*/ 29 w 2311"/>
                <a:gd name="T41" fmla="*/ 714 h 825"/>
                <a:gd name="T42" fmla="*/ 47 w 2311"/>
                <a:gd name="T43" fmla="*/ 675 h 825"/>
                <a:gd name="T44" fmla="*/ 79 w 2311"/>
                <a:gd name="T45" fmla="*/ 621 h 825"/>
                <a:gd name="T46" fmla="*/ 131 w 2311"/>
                <a:gd name="T47" fmla="*/ 560 h 825"/>
                <a:gd name="T48" fmla="*/ 194 w 2311"/>
                <a:gd name="T49" fmla="*/ 512 h 825"/>
                <a:gd name="T50" fmla="*/ 261 w 2311"/>
                <a:gd name="T51" fmla="*/ 475 h 825"/>
                <a:gd name="T52" fmla="*/ 334 w 2311"/>
                <a:gd name="T53" fmla="*/ 449 h 825"/>
                <a:gd name="T54" fmla="*/ 408 w 2311"/>
                <a:gd name="T55" fmla="*/ 437 h 825"/>
                <a:gd name="T56" fmla="*/ 1844 w 2311"/>
                <a:gd name="T57" fmla="*/ 436 h 825"/>
                <a:gd name="T58" fmla="*/ 1856 w 2311"/>
                <a:gd name="T59" fmla="*/ 434 h 825"/>
                <a:gd name="T60" fmla="*/ 1878 w 2311"/>
                <a:gd name="T61" fmla="*/ 431 h 825"/>
                <a:gd name="T62" fmla="*/ 1900 w 2311"/>
                <a:gd name="T63" fmla="*/ 421 h 825"/>
                <a:gd name="T64" fmla="*/ 1919 w 2311"/>
                <a:gd name="T65" fmla="*/ 409 h 825"/>
                <a:gd name="T66" fmla="*/ 2296 w 2311"/>
                <a:gd name="T67" fmla="*/ 32 h 825"/>
                <a:gd name="T68" fmla="*/ 2306 w 2311"/>
                <a:gd name="T69" fmla="*/ 20 h 825"/>
                <a:gd name="T70" fmla="*/ 2311 w 2311"/>
                <a:gd name="T71" fmla="*/ 6 h 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11" h="825">
                  <a:moveTo>
                    <a:pt x="2311" y="0"/>
                  </a:moveTo>
                  <a:lnTo>
                    <a:pt x="450" y="0"/>
                  </a:lnTo>
                  <a:lnTo>
                    <a:pt x="450" y="0"/>
                  </a:lnTo>
                  <a:lnTo>
                    <a:pt x="428" y="1"/>
                  </a:lnTo>
                  <a:lnTo>
                    <a:pt x="404" y="3"/>
                  </a:lnTo>
                  <a:lnTo>
                    <a:pt x="382" y="5"/>
                  </a:lnTo>
                  <a:lnTo>
                    <a:pt x="360" y="10"/>
                  </a:lnTo>
                  <a:lnTo>
                    <a:pt x="339" y="13"/>
                  </a:lnTo>
                  <a:lnTo>
                    <a:pt x="317" y="20"/>
                  </a:lnTo>
                  <a:lnTo>
                    <a:pt x="296" y="27"/>
                  </a:lnTo>
                  <a:lnTo>
                    <a:pt x="276" y="35"/>
                  </a:lnTo>
                  <a:lnTo>
                    <a:pt x="256" y="43"/>
                  </a:lnTo>
                  <a:lnTo>
                    <a:pt x="237" y="53"/>
                  </a:lnTo>
                  <a:lnTo>
                    <a:pt x="219" y="64"/>
                  </a:lnTo>
                  <a:lnTo>
                    <a:pt x="200" y="75"/>
                  </a:lnTo>
                  <a:lnTo>
                    <a:pt x="184" y="87"/>
                  </a:lnTo>
                  <a:lnTo>
                    <a:pt x="167" y="101"/>
                  </a:lnTo>
                  <a:lnTo>
                    <a:pt x="150" y="114"/>
                  </a:lnTo>
                  <a:lnTo>
                    <a:pt x="135" y="129"/>
                  </a:lnTo>
                  <a:lnTo>
                    <a:pt x="120" y="144"/>
                  </a:lnTo>
                  <a:lnTo>
                    <a:pt x="104" y="161"/>
                  </a:lnTo>
                  <a:lnTo>
                    <a:pt x="91" y="178"/>
                  </a:lnTo>
                  <a:lnTo>
                    <a:pt x="79" y="195"/>
                  </a:lnTo>
                  <a:lnTo>
                    <a:pt x="67" y="213"/>
                  </a:lnTo>
                  <a:lnTo>
                    <a:pt x="57" y="232"/>
                  </a:lnTo>
                  <a:lnTo>
                    <a:pt x="47" y="251"/>
                  </a:lnTo>
                  <a:lnTo>
                    <a:pt x="37" y="271"/>
                  </a:lnTo>
                  <a:lnTo>
                    <a:pt x="29" y="291"/>
                  </a:lnTo>
                  <a:lnTo>
                    <a:pt x="22" y="311"/>
                  </a:lnTo>
                  <a:lnTo>
                    <a:pt x="15" y="331"/>
                  </a:lnTo>
                  <a:lnTo>
                    <a:pt x="10" y="353"/>
                  </a:lnTo>
                  <a:lnTo>
                    <a:pt x="7" y="375"/>
                  </a:lnTo>
                  <a:lnTo>
                    <a:pt x="3" y="397"/>
                  </a:lnTo>
                  <a:lnTo>
                    <a:pt x="2" y="421"/>
                  </a:lnTo>
                  <a:lnTo>
                    <a:pt x="0" y="443"/>
                  </a:lnTo>
                  <a:lnTo>
                    <a:pt x="0" y="825"/>
                  </a:lnTo>
                  <a:lnTo>
                    <a:pt x="0" y="825"/>
                  </a:lnTo>
                  <a:lnTo>
                    <a:pt x="3" y="801"/>
                  </a:lnTo>
                  <a:lnTo>
                    <a:pt x="8" y="778"/>
                  </a:lnTo>
                  <a:lnTo>
                    <a:pt x="15" y="756"/>
                  </a:lnTo>
                  <a:lnTo>
                    <a:pt x="22" y="734"/>
                  </a:lnTo>
                  <a:lnTo>
                    <a:pt x="29" y="714"/>
                  </a:lnTo>
                  <a:lnTo>
                    <a:pt x="37" y="693"/>
                  </a:lnTo>
                  <a:lnTo>
                    <a:pt x="47" y="675"/>
                  </a:lnTo>
                  <a:lnTo>
                    <a:pt x="57" y="656"/>
                  </a:lnTo>
                  <a:lnTo>
                    <a:pt x="79" y="621"/>
                  </a:lnTo>
                  <a:lnTo>
                    <a:pt x="104" y="589"/>
                  </a:lnTo>
                  <a:lnTo>
                    <a:pt x="131" y="560"/>
                  </a:lnTo>
                  <a:lnTo>
                    <a:pt x="162" y="535"/>
                  </a:lnTo>
                  <a:lnTo>
                    <a:pt x="194" y="512"/>
                  </a:lnTo>
                  <a:lnTo>
                    <a:pt x="226" y="491"/>
                  </a:lnTo>
                  <a:lnTo>
                    <a:pt x="261" y="475"/>
                  </a:lnTo>
                  <a:lnTo>
                    <a:pt x="296" y="459"/>
                  </a:lnTo>
                  <a:lnTo>
                    <a:pt x="334" y="449"/>
                  </a:lnTo>
                  <a:lnTo>
                    <a:pt x="371" y="441"/>
                  </a:lnTo>
                  <a:lnTo>
                    <a:pt x="408" y="437"/>
                  </a:lnTo>
                  <a:lnTo>
                    <a:pt x="445" y="436"/>
                  </a:lnTo>
                  <a:lnTo>
                    <a:pt x="1844" y="436"/>
                  </a:lnTo>
                  <a:lnTo>
                    <a:pt x="1844" y="436"/>
                  </a:lnTo>
                  <a:lnTo>
                    <a:pt x="1856" y="434"/>
                  </a:lnTo>
                  <a:lnTo>
                    <a:pt x="1866" y="432"/>
                  </a:lnTo>
                  <a:lnTo>
                    <a:pt x="1878" y="431"/>
                  </a:lnTo>
                  <a:lnTo>
                    <a:pt x="1888" y="426"/>
                  </a:lnTo>
                  <a:lnTo>
                    <a:pt x="1900" y="421"/>
                  </a:lnTo>
                  <a:lnTo>
                    <a:pt x="1908" y="416"/>
                  </a:lnTo>
                  <a:lnTo>
                    <a:pt x="1919" y="409"/>
                  </a:lnTo>
                  <a:lnTo>
                    <a:pt x="1927" y="400"/>
                  </a:lnTo>
                  <a:lnTo>
                    <a:pt x="2296" y="32"/>
                  </a:lnTo>
                  <a:lnTo>
                    <a:pt x="2296" y="32"/>
                  </a:lnTo>
                  <a:lnTo>
                    <a:pt x="2306" y="20"/>
                  </a:lnTo>
                  <a:lnTo>
                    <a:pt x="2311" y="6"/>
                  </a:lnTo>
                  <a:lnTo>
                    <a:pt x="2311" y="6"/>
                  </a:lnTo>
                  <a:lnTo>
                    <a:pt x="2311" y="0"/>
                  </a:lnTo>
                  <a:close/>
                </a:path>
              </a:pathLst>
            </a:custGeom>
            <a:grpFill/>
            <a:ln>
              <a:noFill/>
            </a:ln>
          </p:spPr>
          <p:txBody>
            <a:bodyPr vert="horz" wrap="square" lIns="91440" tIns="45720" rIns="91440" bIns="45720" numCol="1" anchor="t" anchorCtr="0" compatLnSpc="1"/>
            <a:lstStyle/>
            <a:p>
              <a:endParaRPr lang="en-AU">
                <a:solidFill>
                  <a:srgbClr val="0C1D31"/>
                </a:solidFill>
              </a:endParaRPr>
            </a:p>
          </p:txBody>
        </p:sp>
      </p:grpSp>
      <p:grpSp>
        <p:nvGrpSpPr>
          <p:cNvPr id="15" name="Group 6"/>
          <p:cNvGrpSpPr/>
          <p:nvPr/>
        </p:nvGrpSpPr>
        <p:grpSpPr>
          <a:xfrm flipH="1">
            <a:off x="4095440" y="2794551"/>
            <a:ext cx="2134643" cy="1179452"/>
            <a:chOff x="6096000" y="2045384"/>
            <a:chExt cx="3671888" cy="2028825"/>
          </a:xfrm>
          <a:blipFill>
            <a:blip r:embed="rId5" cstate="print">
              <a:alphaModFix amt="98000"/>
              <a:extLst>
                <a:ext uri="{BEBA8EAE-BF5A-486C-A8C5-ECC9F3942E4B}">
                  <a14:imgProps xmlns:a14="http://schemas.microsoft.com/office/drawing/2010/main">
                    <a14:imgLayer r:embed="rId6">
                      <a14:imgEffect>
                        <a14:brightnessContrast bright="40000" contrast="40000"/>
                      </a14:imgEffect>
                    </a14:imgLayer>
                  </a14:imgProps>
                </a:ext>
              </a:extLst>
            </a:blip>
            <a:stretch>
              <a:fillRect/>
            </a:stretch>
          </a:blipFill>
        </p:grpSpPr>
        <p:sp>
          <p:nvSpPr>
            <p:cNvPr id="16" name="Freeform 23"/>
            <p:cNvSpPr/>
            <p:nvPr/>
          </p:nvSpPr>
          <p:spPr bwMode="auto">
            <a:xfrm>
              <a:off x="6096000" y="2045384"/>
              <a:ext cx="3671888" cy="2028825"/>
            </a:xfrm>
            <a:custGeom>
              <a:avLst/>
              <a:gdLst>
                <a:gd name="T0" fmla="*/ 1925 w 2313"/>
                <a:gd name="T1" fmla="*/ 34 h 1278"/>
                <a:gd name="T2" fmla="*/ 1908 w 2313"/>
                <a:gd name="T3" fmla="*/ 20 h 1278"/>
                <a:gd name="T4" fmla="*/ 1888 w 2313"/>
                <a:gd name="T5" fmla="*/ 8 h 1278"/>
                <a:gd name="T6" fmla="*/ 1866 w 2313"/>
                <a:gd name="T7" fmla="*/ 2 h 1278"/>
                <a:gd name="T8" fmla="*/ 1843 w 2313"/>
                <a:gd name="T9" fmla="*/ 0 h 1278"/>
                <a:gd name="T10" fmla="*/ 445 w 2313"/>
                <a:gd name="T11" fmla="*/ 0 h 1278"/>
                <a:gd name="T12" fmla="*/ 421 w 2313"/>
                <a:gd name="T13" fmla="*/ 0 h 1278"/>
                <a:gd name="T14" fmla="*/ 377 w 2313"/>
                <a:gd name="T15" fmla="*/ 5 h 1278"/>
                <a:gd name="T16" fmla="*/ 334 w 2313"/>
                <a:gd name="T17" fmla="*/ 13 h 1278"/>
                <a:gd name="T18" fmla="*/ 291 w 2313"/>
                <a:gd name="T19" fmla="*/ 27 h 1278"/>
                <a:gd name="T20" fmla="*/ 251 w 2313"/>
                <a:gd name="T21" fmla="*/ 44 h 1278"/>
                <a:gd name="T22" fmla="*/ 214 w 2313"/>
                <a:gd name="T23" fmla="*/ 64 h 1278"/>
                <a:gd name="T24" fmla="*/ 179 w 2313"/>
                <a:gd name="T25" fmla="*/ 87 h 1278"/>
                <a:gd name="T26" fmla="*/ 145 w 2313"/>
                <a:gd name="T27" fmla="*/ 116 h 1278"/>
                <a:gd name="T28" fmla="*/ 116 w 2313"/>
                <a:gd name="T29" fmla="*/ 145 h 1278"/>
                <a:gd name="T30" fmla="*/ 88 w 2313"/>
                <a:gd name="T31" fmla="*/ 178 h 1278"/>
                <a:gd name="T32" fmla="*/ 64 w 2313"/>
                <a:gd name="T33" fmla="*/ 214 h 1278"/>
                <a:gd name="T34" fmla="*/ 44 w 2313"/>
                <a:gd name="T35" fmla="*/ 251 h 1278"/>
                <a:gd name="T36" fmla="*/ 27 w 2313"/>
                <a:gd name="T37" fmla="*/ 291 h 1278"/>
                <a:gd name="T38" fmla="*/ 13 w 2313"/>
                <a:gd name="T39" fmla="*/ 333 h 1278"/>
                <a:gd name="T40" fmla="*/ 5 w 2313"/>
                <a:gd name="T41" fmla="*/ 377 h 1278"/>
                <a:gd name="T42" fmla="*/ 0 w 2313"/>
                <a:gd name="T43" fmla="*/ 421 h 1278"/>
                <a:gd name="T44" fmla="*/ 0 w 2313"/>
                <a:gd name="T45" fmla="*/ 445 h 1278"/>
                <a:gd name="T46" fmla="*/ 0 w 2313"/>
                <a:gd name="T47" fmla="*/ 1278 h 1278"/>
                <a:gd name="T48" fmla="*/ 3 w 2313"/>
                <a:gd name="T49" fmla="*/ 1255 h 1278"/>
                <a:gd name="T50" fmla="*/ 15 w 2313"/>
                <a:gd name="T51" fmla="*/ 1209 h 1278"/>
                <a:gd name="T52" fmla="*/ 29 w 2313"/>
                <a:gd name="T53" fmla="*/ 1167 h 1278"/>
                <a:gd name="T54" fmla="*/ 47 w 2313"/>
                <a:gd name="T55" fmla="*/ 1128 h 1278"/>
                <a:gd name="T56" fmla="*/ 79 w 2313"/>
                <a:gd name="T57" fmla="*/ 1074 h 1278"/>
                <a:gd name="T58" fmla="*/ 131 w 2313"/>
                <a:gd name="T59" fmla="*/ 1014 h 1278"/>
                <a:gd name="T60" fmla="*/ 194 w 2313"/>
                <a:gd name="T61" fmla="*/ 965 h 1278"/>
                <a:gd name="T62" fmla="*/ 261 w 2313"/>
                <a:gd name="T63" fmla="*/ 928 h 1278"/>
                <a:gd name="T64" fmla="*/ 334 w 2313"/>
                <a:gd name="T65" fmla="*/ 903 h 1278"/>
                <a:gd name="T66" fmla="*/ 408 w 2313"/>
                <a:gd name="T67" fmla="*/ 891 h 1278"/>
                <a:gd name="T68" fmla="*/ 445 w 2313"/>
                <a:gd name="T69" fmla="*/ 889 h 1278"/>
                <a:gd name="T70" fmla="*/ 1843 w 2313"/>
                <a:gd name="T71" fmla="*/ 889 h 1278"/>
                <a:gd name="T72" fmla="*/ 1866 w 2313"/>
                <a:gd name="T73" fmla="*/ 886 h 1278"/>
                <a:gd name="T74" fmla="*/ 1888 w 2313"/>
                <a:gd name="T75" fmla="*/ 879 h 1278"/>
                <a:gd name="T76" fmla="*/ 1908 w 2313"/>
                <a:gd name="T77" fmla="*/ 869 h 1278"/>
                <a:gd name="T78" fmla="*/ 1925 w 2313"/>
                <a:gd name="T79" fmla="*/ 854 h 1278"/>
                <a:gd name="T80" fmla="*/ 2296 w 2313"/>
                <a:gd name="T81" fmla="*/ 485 h 1278"/>
                <a:gd name="T82" fmla="*/ 2308 w 2313"/>
                <a:gd name="T83" fmla="*/ 466 h 1278"/>
                <a:gd name="T84" fmla="*/ 2313 w 2313"/>
                <a:gd name="T85" fmla="*/ 445 h 1278"/>
                <a:gd name="T86" fmla="*/ 2308 w 2313"/>
                <a:gd name="T87" fmla="*/ 423 h 1278"/>
                <a:gd name="T88" fmla="*/ 2296 w 2313"/>
                <a:gd name="T89" fmla="*/ 404 h 1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313" h="1278">
                  <a:moveTo>
                    <a:pt x="1925" y="34"/>
                  </a:moveTo>
                  <a:lnTo>
                    <a:pt x="1925" y="34"/>
                  </a:lnTo>
                  <a:lnTo>
                    <a:pt x="1917" y="27"/>
                  </a:lnTo>
                  <a:lnTo>
                    <a:pt x="1908" y="20"/>
                  </a:lnTo>
                  <a:lnTo>
                    <a:pt x="1898" y="13"/>
                  </a:lnTo>
                  <a:lnTo>
                    <a:pt x="1888" y="8"/>
                  </a:lnTo>
                  <a:lnTo>
                    <a:pt x="1876" y="5"/>
                  </a:lnTo>
                  <a:lnTo>
                    <a:pt x="1866" y="2"/>
                  </a:lnTo>
                  <a:lnTo>
                    <a:pt x="1855" y="0"/>
                  </a:lnTo>
                  <a:lnTo>
                    <a:pt x="1843" y="0"/>
                  </a:lnTo>
                  <a:lnTo>
                    <a:pt x="1843" y="0"/>
                  </a:lnTo>
                  <a:lnTo>
                    <a:pt x="445" y="0"/>
                  </a:lnTo>
                  <a:lnTo>
                    <a:pt x="445" y="0"/>
                  </a:lnTo>
                  <a:lnTo>
                    <a:pt x="421" y="0"/>
                  </a:lnTo>
                  <a:lnTo>
                    <a:pt x="399" y="2"/>
                  </a:lnTo>
                  <a:lnTo>
                    <a:pt x="377" y="5"/>
                  </a:lnTo>
                  <a:lnTo>
                    <a:pt x="355" y="8"/>
                  </a:lnTo>
                  <a:lnTo>
                    <a:pt x="334" y="13"/>
                  </a:lnTo>
                  <a:lnTo>
                    <a:pt x="312" y="20"/>
                  </a:lnTo>
                  <a:lnTo>
                    <a:pt x="291" y="27"/>
                  </a:lnTo>
                  <a:lnTo>
                    <a:pt x="271" y="35"/>
                  </a:lnTo>
                  <a:lnTo>
                    <a:pt x="251" y="44"/>
                  </a:lnTo>
                  <a:lnTo>
                    <a:pt x="232" y="54"/>
                  </a:lnTo>
                  <a:lnTo>
                    <a:pt x="214" y="64"/>
                  </a:lnTo>
                  <a:lnTo>
                    <a:pt x="195" y="76"/>
                  </a:lnTo>
                  <a:lnTo>
                    <a:pt x="179" y="87"/>
                  </a:lnTo>
                  <a:lnTo>
                    <a:pt x="162" y="101"/>
                  </a:lnTo>
                  <a:lnTo>
                    <a:pt x="145" y="116"/>
                  </a:lnTo>
                  <a:lnTo>
                    <a:pt x="130" y="130"/>
                  </a:lnTo>
                  <a:lnTo>
                    <a:pt x="116" y="145"/>
                  </a:lnTo>
                  <a:lnTo>
                    <a:pt x="101" y="162"/>
                  </a:lnTo>
                  <a:lnTo>
                    <a:pt x="88" y="178"/>
                  </a:lnTo>
                  <a:lnTo>
                    <a:pt x="76" y="195"/>
                  </a:lnTo>
                  <a:lnTo>
                    <a:pt x="64" y="214"/>
                  </a:lnTo>
                  <a:lnTo>
                    <a:pt x="54" y="232"/>
                  </a:lnTo>
                  <a:lnTo>
                    <a:pt x="44" y="251"/>
                  </a:lnTo>
                  <a:lnTo>
                    <a:pt x="35" y="271"/>
                  </a:lnTo>
                  <a:lnTo>
                    <a:pt x="27" y="291"/>
                  </a:lnTo>
                  <a:lnTo>
                    <a:pt x="20" y="311"/>
                  </a:lnTo>
                  <a:lnTo>
                    <a:pt x="13" y="333"/>
                  </a:lnTo>
                  <a:lnTo>
                    <a:pt x="8" y="355"/>
                  </a:lnTo>
                  <a:lnTo>
                    <a:pt x="5" y="377"/>
                  </a:lnTo>
                  <a:lnTo>
                    <a:pt x="2" y="399"/>
                  </a:lnTo>
                  <a:lnTo>
                    <a:pt x="0" y="421"/>
                  </a:lnTo>
                  <a:lnTo>
                    <a:pt x="0" y="445"/>
                  </a:lnTo>
                  <a:lnTo>
                    <a:pt x="0" y="445"/>
                  </a:lnTo>
                  <a:lnTo>
                    <a:pt x="0" y="451"/>
                  </a:lnTo>
                  <a:lnTo>
                    <a:pt x="0" y="1278"/>
                  </a:lnTo>
                  <a:lnTo>
                    <a:pt x="0" y="1278"/>
                  </a:lnTo>
                  <a:lnTo>
                    <a:pt x="3" y="1255"/>
                  </a:lnTo>
                  <a:lnTo>
                    <a:pt x="8" y="1231"/>
                  </a:lnTo>
                  <a:lnTo>
                    <a:pt x="15" y="1209"/>
                  </a:lnTo>
                  <a:lnTo>
                    <a:pt x="22" y="1187"/>
                  </a:lnTo>
                  <a:lnTo>
                    <a:pt x="29" y="1167"/>
                  </a:lnTo>
                  <a:lnTo>
                    <a:pt x="37" y="1147"/>
                  </a:lnTo>
                  <a:lnTo>
                    <a:pt x="47" y="1128"/>
                  </a:lnTo>
                  <a:lnTo>
                    <a:pt x="57" y="1110"/>
                  </a:lnTo>
                  <a:lnTo>
                    <a:pt x="79" y="1074"/>
                  </a:lnTo>
                  <a:lnTo>
                    <a:pt x="104" y="1042"/>
                  </a:lnTo>
                  <a:lnTo>
                    <a:pt x="131" y="1014"/>
                  </a:lnTo>
                  <a:lnTo>
                    <a:pt x="162" y="989"/>
                  </a:lnTo>
                  <a:lnTo>
                    <a:pt x="194" y="965"/>
                  </a:lnTo>
                  <a:lnTo>
                    <a:pt x="226" y="945"/>
                  </a:lnTo>
                  <a:lnTo>
                    <a:pt x="261" y="928"/>
                  </a:lnTo>
                  <a:lnTo>
                    <a:pt x="296" y="914"/>
                  </a:lnTo>
                  <a:lnTo>
                    <a:pt x="334" y="903"/>
                  </a:lnTo>
                  <a:lnTo>
                    <a:pt x="371" y="894"/>
                  </a:lnTo>
                  <a:lnTo>
                    <a:pt x="408" y="891"/>
                  </a:lnTo>
                  <a:lnTo>
                    <a:pt x="445" y="889"/>
                  </a:lnTo>
                  <a:lnTo>
                    <a:pt x="445" y="889"/>
                  </a:lnTo>
                  <a:lnTo>
                    <a:pt x="1843" y="889"/>
                  </a:lnTo>
                  <a:lnTo>
                    <a:pt x="1843" y="889"/>
                  </a:lnTo>
                  <a:lnTo>
                    <a:pt x="1855" y="887"/>
                  </a:lnTo>
                  <a:lnTo>
                    <a:pt x="1866" y="886"/>
                  </a:lnTo>
                  <a:lnTo>
                    <a:pt x="1876" y="884"/>
                  </a:lnTo>
                  <a:lnTo>
                    <a:pt x="1888" y="879"/>
                  </a:lnTo>
                  <a:lnTo>
                    <a:pt x="1898" y="874"/>
                  </a:lnTo>
                  <a:lnTo>
                    <a:pt x="1908" y="869"/>
                  </a:lnTo>
                  <a:lnTo>
                    <a:pt x="1917" y="862"/>
                  </a:lnTo>
                  <a:lnTo>
                    <a:pt x="1925" y="854"/>
                  </a:lnTo>
                  <a:lnTo>
                    <a:pt x="2296" y="485"/>
                  </a:lnTo>
                  <a:lnTo>
                    <a:pt x="2296" y="485"/>
                  </a:lnTo>
                  <a:lnTo>
                    <a:pt x="2303" y="477"/>
                  </a:lnTo>
                  <a:lnTo>
                    <a:pt x="2308" y="466"/>
                  </a:lnTo>
                  <a:lnTo>
                    <a:pt x="2311" y="455"/>
                  </a:lnTo>
                  <a:lnTo>
                    <a:pt x="2313" y="445"/>
                  </a:lnTo>
                  <a:lnTo>
                    <a:pt x="2311" y="433"/>
                  </a:lnTo>
                  <a:lnTo>
                    <a:pt x="2308" y="423"/>
                  </a:lnTo>
                  <a:lnTo>
                    <a:pt x="2303" y="413"/>
                  </a:lnTo>
                  <a:lnTo>
                    <a:pt x="2296" y="404"/>
                  </a:lnTo>
                  <a:lnTo>
                    <a:pt x="1925" y="34"/>
                  </a:lnTo>
                  <a:close/>
                </a:path>
              </a:pathLst>
            </a:custGeom>
            <a:solidFill>
              <a:schemeClr val="bg1"/>
            </a:solidFill>
            <a:ln>
              <a:noFill/>
            </a:ln>
          </p:spPr>
          <p:txBody>
            <a:bodyPr vert="horz" wrap="square" lIns="91440" tIns="45720" rIns="91440" bIns="45720" numCol="1" anchor="t" anchorCtr="0" compatLnSpc="1"/>
            <a:lstStyle/>
            <a:p>
              <a:endParaRPr lang="en-AU"/>
            </a:p>
          </p:txBody>
        </p:sp>
        <p:sp>
          <p:nvSpPr>
            <p:cNvPr id="17" name="Freeform 28"/>
            <p:cNvSpPr/>
            <p:nvPr/>
          </p:nvSpPr>
          <p:spPr bwMode="auto">
            <a:xfrm>
              <a:off x="6096000" y="2759759"/>
              <a:ext cx="3668713" cy="1309688"/>
            </a:xfrm>
            <a:custGeom>
              <a:avLst/>
              <a:gdLst>
                <a:gd name="T0" fmla="*/ 450 w 2311"/>
                <a:gd name="T1" fmla="*/ 0 h 825"/>
                <a:gd name="T2" fmla="*/ 428 w 2311"/>
                <a:gd name="T3" fmla="*/ 1 h 825"/>
                <a:gd name="T4" fmla="*/ 382 w 2311"/>
                <a:gd name="T5" fmla="*/ 5 h 825"/>
                <a:gd name="T6" fmla="*/ 339 w 2311"/>
                <a:gd name="T7" fmla="*/ 13 h 825"/>
                <a:gd name="T8" fmla="*/ 296 w 2311"/>
                <a:gd name="T9" fmla="*/ 27 h 825"/>
                <a:gd name="T10" fmla="*/ 256 w 2311"/>
                <a:gd name="T11" fmla="*/ 43 h 825"/>
                <a:gd name="T12" fmla="*/ 219 w 2311"/>
                <a:gd name="T13" fmla="*/ 64 h 825"/>
                <a:gd name="T14" fmla="*/ 184 w 2311"/>
                <a:gd name="T15" fmla="*/ 87 h 825"/>
                <a:gd name="T16" fmla="*/ 150 w 2311"/>
                <a:gd name="T17" fmla="*/ 114 h 825"/>
                <a:gd name="T18" fmla="*/ 120 w 2311"/>
                <a:gd name="T19" fmla="*/ 144 h 825"/>
                <a:gd name="T20" fmla="*/ 91 w 2311"/>
                <a:gd name="T21" fmla="*/ 178 h 825"/>
                <a:gd name="T22" fmla="*/ 67 w 2311"/>
                <a:gd name="T23" fmla="*/ 213 h 825"/>
                <a:gd name="T24" fmla="*/ 47 w 2311"/>
                <a:gd name="T25" fmla="*/ 251 h 825"/>
                <a:gd name="T26" fmla="*/ 29 w 2311"/>
                <a:gd name="T27" fmla="*/ 291 h 825"/>
                <a:gd name="T28" fmla="*/ 15 w 2311"/>
                <a:gd name="T29" fmla="*/ 331 h 825"/>
                <a:gd name="T30" fmla="*/ 7 w 2311"/>
                <a:gd name="T31" fmla="*/ 375 h 825"/>
                <a:gd name="T32" fmla="*/ 2 w 2311"/>
                <a:gd name="T33" fmla="*/ 421 h 825"/>
                <a:gd name="T34" fmla="*/ 0 w 2311"/>
                <a:gd name="T35" fmla="*/ 825 h 825"/>
                <a:gd name="T36" fmla="*/ 3 w 2311"/>
                <a:gd name="T37" fmla="*/ 801 h 825"/>
                <a:gd name="T38" fmla="*/ 15 w 2311"/>
                <a:gd name="T39" fmla="*/ 756 h 825"/>
                <a:gd name="T40" fmla="*/ 29 w 2311"/>
                <a:gd name="T41" fmla="*/ 714 h 825"/>
                <a:gd name="T42" fmla="*/ 47 w 2311"/>
                <a:gd name="T43" fmla="*/ 675 h 825"/>
                <a:gd name="T44" fmla="*/ 79 w 2311"/>
                <a:gd name="T45" fmla="*/ 621 h 825"/>
                <a:gd name="T46" fmla="*/ 131 w 2311"/>
                <a:gd name="T47" fmla="*/ 560 h 825"/>
                <a:gd name="T48" fmla="*/ 194 w 2311"/>
                <a:gd name="T49" fmla="*/ 512 h 825"/>
                <a:gd name="T50" fmla="*/ 261 w 2311"/>
                <a:gd name="T51" fmla="*/ 475 h 825"/>
                <a:gd name="T52" fmla="*/ 334 w 2311"/>
                <a:gd name="T53" fmla="*/ 449 h 825"/>
                <a:gd name="T54" fmla="*/ 408 w 2311"/>
                <a:gd name="T55" fmla="*/ 437 h 825"/>
                <a:gd name="T56" fmla="*/ 1844 w 2311"/>
                <a:gd name="T57" fmla="*/ 436 h 825"/>
                <a:gd name="T58" fmla="*/ 1856 w 2311"/>
                <a:gd name="T59" fmla="*/ 434 h 825"/>
                <a:gd name="T60" fmla="*/ 1878 w 2311"/>
                <a:gd name="T61" fmla="*/ 431 h 825"/>
                <a:gd name="T62" fmla="*/ 1900 w 2311"/>
                <a:gd name="T63" fmla="*/ 421 h 825"/>
                <a:gd name="T64" fmla="*/ 1919 w 2311"/>
                <a:gd name="T65" fmla="*/ 409 h 825"/>
                <a:gd name="T66" fmla="*/ 2296 w 2311"/>
                <a:gd name="T67" fmla="*/ 32 h 825"/>
                <a:gd name="T68" fmla="*/ 2306 w 2311"/>
                <a:gd name="T69" fmla="*/ 20 h 825"/>
                <a:gd name="T70" fmla="*/ 2311 w 2311"/>
                <a:gd name="T71" fmla="*/ 6 h 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11" h="825">
                  <a:moveTo>
                    <a:pt x="2311" y="0"/>
                  </a:moveTo>
                  <a:lnTo>
                    <a:pt x="450" y="0"/>
                  </a:lnTo>
                  <a:lnTo>
                    <a:pt x="450" y="0"/>
                  </a:lnTo>
                  <a:lnTo>
                    <a:pt x="428" y="1"/>
                  </a:lnTo>
                  <a:lnTo>
                    <a:pt x="404" y="3"/>
                  </a:lnTo>
                  <a:lnTo>
                    <a:pt x="382" y="5"/>
                  </a:lnTo>
                  <a:lnTo>
                    <a:pt x="360" y="10"/>
                  </a:lnTo>
                  <a:lnTo>
                    <a:pt x="339" y="13"/>
                  </a:lnTo>
                  <a:lnTo>
                    <a:pt x="317" y="20"/>
                  </a:lnTo>
                  <a:lnTo>
                    <a:pt x="296" y="27"/>
                  </a:lnTo>
                  <a:lnTo>
                    <a:pt x="276" y="35"/>
                  </a:lnTo>
                  <a:lnTo>
                    <a:pt x="256" y="43"/>
                  </a:lnTo>
                  <a:lnTo>
                    <a:pt x="237" y="53"/>
                  </a:lnTo>
                  <a:lnTo>
                    <a:pt x="219" y="64"/>
                  </a:lnTo>
                  <a:lnTo>
                    <a:pt x="200" y="75"/>
                  </a:lnTo>
                  <a:lnTo>
                    <a:pt x="184" y="87"/>
                  </a:lnTo>
                  <a:lnTo>
                    <a:pt x="167" y="101"/>
                  </a:lnTo>
                  <a:lnTo>
                    <a:pt x="150" y="114"/>
                  </a:lnTo>
                  <a:lnTo>
                    <a:pt x="135" y="129"/>
                  </a:lnTo>
                  <a:lnTo>
                    <a:pt x="120" y="144"/>
                  </a:lnTo>
                  <a:lnTo>
                    <a:pt x="104" y="161"/>
                  </a:lnTo>
                  <a:lnTo>
                    <a:pt x="91" y="178"/>
                  </a:lnTo>
                  <a:lnTo>
                    <a:pt x="79" y="195"/>
                  </a:lnTo>
                  <a:lnTo>
                    <a:pt x="67" y="213"/>
                  </a:lnTo>
                  <a:lnTo>
                    <a:pt x="57" y="232"/>
                  </a:lnTo>
                  <a:lnTo>
                    <a:pt x="47" y="251"/>
                  </a:lnTo>
                  <a:lnTo>
                    <a:pt x="37" y="271"/>
                  </a:lnTo>
                  <a:lnTo>
                    <a:pt x="29" y="291"/>
                  </a:lnTo>
                  <a:lnTo>
                    <a:pt x="22" y="311"/>
                  </a:lnTo>
                  <a:lnTo>
                    <a:pt x="15" y="331"/>
                  </a:lnTo>
                  <a:lnTo>
                    <a:pt x="10" y="353"/>
                  </a:lnTo>
                  <a:lnTo>
                    <a:pt x="7" y="375"/>
                  </a:lnTo>
                  <a:lnTo>
                    <a:pt x="3" y="397"/>
                  </a:lnTo>
                  <a:lnTo>
                    <a:pt x="2" y="421"/>
                  </a:lnTo>
                  <a:lnTo>
                    <a:pt x="0" y="443"/>
                  </a:lnTo>
                  <a:lnTo>
                    <a:pt x="0" y="825"/>
                  </a:lnTo>
                  <a:lnTo>
                    <a:pt x="0" y="825"/>
                  </a:lnTo>
                  <a:lnTo>
                    <a:pt x="3" y="801"/>
                  </a:lnTo>
                  <a:lnTo>
                    <a:pt x="8" y="778"/>
                  </a:lnTo>
                  <a:lnTo>
                    <a:pt x="15" y="756"/>
                  </a:lnTo>
                  <a:lnTo>
                    <a:pt x="22" y="734"/>
                  </a:lnTo>
                  <a:lnTo>
                    <a:pt x="29" y="714"/>
                  </a:lnTo>
                  <a:lnTo>
                    <a:pt x="37" y="693"/>
                  </a:lnTo>
                  <a:lnTo>
                    <a:pt x="47" y="675"/>
                  </a:lnTo>
                  <a:lnTo>
                    <a:pt x="57" y="656"/>
                  </a:lnTo>
                  <a:lnTo>
                    <a:pt x="79" y="621"/>
                  </a:lnTo>
                  <a:lnTo>
                    <a:pt x="104" y="589"/>
                  </a:lnTo>
                  <a:lnTo>
                    <a:pt x="131" y="560"/>
                  </a:lnTo>
                  <a:lnTo>
                    <a:pt x="162" y="535"/>
                  </a:lnTo>
                  <a:lnTo>
                    <a:pt x="194" y="512"/>
                  </a:lnTo>
                  <a:lnTo>
                    <a:pt x="226" y="491"/>
                  </a:lnTo>
                  <a:lnTo>
                    <a:pt x="261" y="475"/>
                  </a:lnTo>
                  <a:lnTo>
                    <a:pt x="296" y="459"/>
                  </a:lnTo>
                  <a:lnTo>
                    <a:pt x="334" y="449"/>
                  </a:lnTo>
                  <a:lnTo>
                    <a:pt x="371" y="441"/>
                  </a:lnTo>
                  <a:lnTo>
                    <a:pt x="408" y="437"/>
                  </a:lnTo>
                  <a:lnTo>
                    <a:pt x="445" y="436"/>
                  </a:lnTo>
                  <a:lnTo>
                    <a:pt x="1844" y="436"/>
                  </a:lnTo>
                  <a:lnTo>
                    <a:pt x="1844" y="436"/>
                  </a:lnTo>
                  <a:lnTo>
                    <a:pt x="1856" y="434"/>
                  </a:lnTo>
                  <a:lnTo>
                    <a:pt x="1866" y="432"/>
                  </a:lnTo>
                  <a:lnTo>
                    <a:pt x="1878" y="431"/>
                  </a:lnTo>
                  <a:lnTo>
                    <a:pt x="1888" y="426"/>
                  </a:lnTo>
                  <a:lnTo>
                    <a:pt x="1900" y="421"/>
                  </a:lnTo>
                  <a:lnTo>
                    <a:pt x="1908" y="416"/>
                  </a:lnTo>
                  <a:lnTo>
                    <a:pt x="1919" y="409"/>
                  </a:lnTo>
                  <a:lnTo>
                    <a:pt x="1927" y="400"/>
                  </a:lnTo>
                  <a:lnTo>
                    <a:pt x="2296" y="32"/>
                  </a:lnTo>
                  <a:lnTo>
                    <a:pt x="2296" y="32"/>
                  </a:lnTo>
                  <a:lnTo>
                    <a:pt x="2306" y="20"/>
                  </a:lnTo>
                  <a:lnTo>
                    <a:pt x="2311" y="6"/>
                  </a:lnTo>
                  <a:lnTo>
                    <a:pt x="2311" y="6"/>
                  </a:lnTo>
                  <a:lnTo>
                    <a:pt x="2311" y="0"/>
                  </a:lnTo>
                  <a:close/>
                </a:path>
              </a:pathLst>
            </a:custGeom>
            <a:grpFill/>
            <a:ln>
              <a:noFill/>
            </a:ln>
          </p:spPr>
          <p:txBody>
            <a:bodyPr vert="horz" wrap="square" lIns="91440" tIns="45720" rIns="91440" bIns="45720" numCol="1" anchor="t" anchorCtr="0" compatLnSpc="1"/>
            <a:lstStyle/>
            <a:p>
              <a:endParaRPr lang="en-AU"/>
            </a:p>
          </p:txBody>
        </p:sp>
      </p:grpSp>
      <p:grpSp>
        <p:nvGrpSpPr>
          <p:cNvPr id="18" name="Group 9"/>
          <p:cNvGrpSpPr/>
          <p:nvPr/>
        </p:nvGrpSpPr>
        <p:grpSpPr>
          <a:xfrm flipH="1">
            <a:off x="4097286" y="3927393"/>
            <a:ext cx="2134643" cy="1179452"/>
            <a:chOff x="6096000" y="2045384"/>
            <a:chExt cx="3671888" cy="2028825"/>
          </a:xfrm>
          <a:solidFill>
            <a:srgbClr val="4D91BF"/>
          </a:solidFill>
        </p:grpSpPr>
        <p:sp>
          <p:nvSpPr>
            <p:cNvPr id="19" name="Freeform 23"/>
            <p:cNvSpPr/>
            <p:nvPr/>
          </p:nvSpPr>
          <p:spPr bwMode="auto">
            <a:xfrm>
              <a:off x="6096000" y="2045384"/>
              <a:ext cx="3671888" cy="2028825"/>
            </a:xfrm>
            <a:custGeom>
              <a:avLst/>
              <a:gdLst>
                <a:gd name="T0" fmla="*/ 1925 w 2313"/>
                <a:gd name="T1" fmla="*/ 34 h 1278"/>
                <a:gd name="T2" fmla="*/ 1908 w 2313"/>
                <a:gd name="T3" fmla="*/ 20 h 1278"/>
                <a:gd name="T4" fmla="*/ 1888 w 2313"/>
                <a:gd name="T5" fmla="*/ 8 h 1278"/>
                <a:gd name="T6" fmla="*/ 1866 w 2313"/>
                <a:gd name="T7" fmla="*/ 2 h 1278"/>
                <a:gd name="T8" fmla="*/ 1843 w 2313"/>
                <a:gd name="T9" fmla="*/ 0 h 1278"/>
                <a:gd name="T10" fmla="*/ 445 w 2313"/>
                <a:gd name="T11" fmla="*/ 0 h 1278"/>
                <a:gd name="T12" fmla="*/ 421 w 2313"/>
                <a:gd name="T13" fmla="*/ 0 h 1278"/>
                <a:gd name="T14" fmla="*/ 377 w 2313"/>
                <a:gd name="T15" fmla="*/ 5 h 1278"/>
                <a:gd name="T16" fmla="*/ 334 w 2313"/>
                <a:gd name="T17" fmla="*/ 13 h 1278"/>
                <a:gd name="T18" fmla="*/ 291 w 2313"/>
                <a:gd name="T19" fmla="*/ 27 h 1278"/>
                <a:gd name="T20" fmla="*/ 251 w 2313"/>
                <a:gd name="T21" fmla="*/ 44 h 1278"/>
                <a:gd name="T22" fmla="*/ 214 w 2313"/>
                <a:gd name="T23" fmla="*/ 64 h 1278"/>
                <a:gd name="T24" fmla="*/ 179 w 2313"/>
                <a:gd name="T25" fmla="*/ 87 h 1278"/>
                <a:gd name="T26" fmla="*/ 145 w 2313"/>
                <a:gd name="T27" fmla="*/ 116 h 1278"/>
                <a:gd name="T28" fmla="*/ 116 w 2313"/>
                <a:gd name="T29" fmla="*/ 145 h 1278"/>
                <a:gd name="T30" fmla="*/ 88 w 2313"/>
                <a:gd name="T31" fmla="*/ 178 h 1278"/>
                <a:gd name="T32" fmla="*/ 64 w 2313"/>
                <a:gd name="T33" fmla="*/ 214 h 1278"/>
                <a:gd name="T34" fmla="*/ 44 w 2313"/>
                <a:gd name="T35" fmla="*/ 251 h 1278"/>
                <a:gd name="T36" fmla="*/ 27 w 2313"/>
                <a:gd name="T37" fmla="*/ 291 h 1278"/>
                <a:gd name="T38" fmla="*/ 13 w 2313"/>
                <a:gd name="T39" fmla="*/ 333 h 1278"/>
                <a:gd name="T40" fmla="*/ 5 w 2313"/>
                <a:gd name="T41" fmla="*/ 377 h 1278"/>
                <a:gd name="T42" fmla="*/ 0 w 2313"/>
                <a:gd name="T43" fmla="*/ 421 h 1278"/>
                <a:gd name="T44" fmla="*/ 0 w 2313"/>
                <a:gd name="T45" fmla="*/ 445 h 1278"/>
                <a:gd name="T46" fmla="*/ 0 w 2313"/>
                <a:gd name="T47" fmla="*/ 1278 h 1278"/>
                <a:gd name="T48" fmla="*/ 3 w 2313"/>
                <a:gd name="T49" fmla="*/ 1255 h 1278"/>
                <a:gd name="T50" fmla="*/ 15 w 2313"/>
                <a:gd name="T51" fmla="*/ 1209 h 1278"/>
                <a:gd name="T52" fmla="*/ 29 w 2313"/>
                <a:gd name="T53" fmla="*/ 1167 h 1278"/>
                <a:gd name="T54" fmla="*/ 47 w 2313"/>
                <a:gd name="T55" fmla="*/ 1128 h 1278"/>
                <a:gd name="T56" fmla="*/ 79 w 2313"/>
                <a:gd name="T57" fmla="*/ 1074 h 1278"/>
                <a:gd name="T58" fmla="*/ 131 w 2313"/>
                <a:gd name="T59" fmla="*/ 1014 h 1278"/>
                <a:gd name="T60" fmla="*/ 194 w 2313"/>
                <a:gd name="T61" fmla="*/ 965 h 1278"/>
                <a:gd name="T62" fmla="*/ 261 w 2313"/>
                <a:gd name="T63" fmla="*/ 928 h 1278"/>
                <a:gd name="T64" fmla="*/ 334 w 2313"/>
                <a:gd name="T65" fmla="*/ 903 h 1278"/>
                <a:gd name="T66" fmla="*/ 408 w 2313"/>
                <a:gd name="T67" fmla="*/ 891 h 1278"/>
                <a:gd name="T68" fmla="*/ 445 w 2313"/>
                <a:gd name="T69" fmla="*/ 889 h 1278"/>
                <a:gd name="T70" fmla="*/ 1843 w 2313"/>
                <a:gd name="T71" fmla="*/ 889 h 1278"/>
                <a:gd name="T72" fmla="*/ 1866 w 2313"/>
                <a:gd name="T73" fmla="*/ 886 h 1278"/>
                <a:gd name="T74" fmla="*/ 1888 w 2313"/>
                <a:gd name="T75" fmla="*/ 879 h 1278"/>
                <a:gd name="T76" fmla="*/ 1908 w 2313"/>
                <a:gd name="T77" fmla="*/ 869 h 1278"/>
                <a:gd name="T78" fmla="*/ 1925 w 2313"/>
                <a:gd name="T79" fmla="*/ 854 h 1278"/>
                <a:gd name="T80" fmla="*/ 2296 w 2313"/>
                <a:gd name="T81" fmla="*/ 485 h 1278"/>
                <a:gd name="T82" fmla="*/ 2308 w 2313"/>
                <a:gd name="T83" fmla="*/ 466 h 1278"/>
                <a:gd name="T84" fmla="*/ 2313 w 2313"/>
                <a:gd name="T85" fmla="*/ 445 h 1278"/>
                <a:gd name="T86" fmla="*/ 2308 w 2313"/>
                <a:gd name="T87" fmla="*/ 423 h 1278"/>
                <a:gd name="T88" fmla="*/ 2296 w 2313"/>
                <a:gd name="T89" fmla="*/ 404 h 1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313" h="1278">
                  <a:moveTo>
                    <a:pt x="1925" y="34"/>
                  </a:moveTo>
                  <a:lnTo>
                    <a:pt x="1925" y="34"/>
                  </a:lnTo>
                  <a:lnTo>
                    <a:pt x="1917" y="27"/>
                  </a:lnTo>
                  <a:lnTo>
                    <a:pt x="1908" y="20"/>
                  </a:lnTo>
                  <a:lnTo>
                    <a:pt x="1898" y="13"/>
                  </a:lnTo>
                  <a:lnTo>
                    <a:pt x="1888" y="8"/>
                  </a:lnTo>
                  <a:lnTo>
                    <a:pt x="1876" y="5"/>
                  </a:lnTo>
                  <a:lnTo>
                    <a:pt x="1866" y="2"/>
                  </a:lnTo>
                  <a:lnTo>
                    <a:pt x="1855" y="0"/>
                  </a:lnTo>
                  <a:lnTo>
                    <a:pt x="1843" y="0"/>
                  </a:lnTo>
                  <a:lnTo>
                    <a:pt x="1843" y="0"/>
                  </a:lnTo>
                  <a:lnTo>
                    <a:pt x="445" y="0"/>
                  </a:lnTo>
                  <a:lnTo>
                    <a:pt x="445" y="0"/>
                  </a:lnTo>
                  <a:lnTo>
                    <a:pt x="421" y="0"/>
                  </a:lnTo>
                  <a:lnTo>
                    <a:pt x="399" y="2"/>
                  </a:lnTo>
                  <a:lnTo>
                    <a:pt x="377" y="5"/>
                  </a:lnTo>
                  <a:lnTo>
                    <a:pt x="355" y="8"/>
                  </a:lnTo>
                  <a:lnTo>
                    <a:pt x="334" y="13"/>
                  </a:lnTo>
                  <a:lnTo>
                    <a:pt x="312" y="20"/>
                  </a:lnTo>
                  <a:lnTo>
                    <a:pt x="291" y="27"/>
                  </a:lnTo>
                  <a:lnTo>
                    <a:pt x="271" y="35"/>
                  </a:lnTo>
                  <a:lnTo>
                    <a:pt x="251" y="44"/>
                  </a:lnTo>
                  <a:lnTo>
                    <a:pt x="232" y="54"/>
                  </a:lnTo>
                  <a:lnTo>
                    <a:pt x="214" y="64"/>
                  </a:lnTo>
                  <a:lnTo>
                    <a:pt x="195" y="76"/>
                  </a:lnTo>
                  <a:lnTo>
                    <a:pt x="179" y="87"/>
                  </a:lnTo>
                  <a:lnTo>
                    <a:pt x="162" y="101"/>
                  </a:lnTo>
                  <a:lnTo>
                    <a:pt x="145" y="116"/>
                  </a:lnTo>
                  <a:lnTo>
                    <a:pt x="130" y="130"/>
                  </a:lnTo>
                  <a:lnTo>
                    <a:pt x="116" y="145"/>
                  </a:lnTo>
                  <a:lnTo>
                    <a:pt x="101" y="162"/>
                  </a:lnTo>
                  <a:lnTo>
                    <a:pt x="88" y="178"/>
                  </a:lnTo>
                  <a:lnTo>
                    <a:pt x="76" y="195"/>
                  </a:lnTo>
                  <a:lnTo>
                    <a:pt x="64" y="214"/>
                  </a:lnTo>
                  <a:lnTo>
                    <a:pt x="54" y="232"/>
                  </a:lnTo>
                  <a:lnTo>
                    <a:pt x="44" y="251"/>
                  </a:lnTo>
                  <a:lnTo>
                    <a:pt x="35" y="271"/>
                  </a:lnTo>
                  <a:lnTo>
                    <a:pt x="27" y="291"/>
                  </a:lnTo>
                  <a:lnTo>
                    <a:pt x="20" y="311"/>
                  </a:lnTo>
                  <a:lnTo>
                    <a:pt x="13" y="333"/>
                  </a:lnTo>
                  <a:lnTo>
                    <a:pt x="8" y="355"/>
                  </a:lnTo>
                  <a:lnTo>
                    <a:pt x="5" y="377"/>
                  </a:lnTo>
                  <a:lnTo>
                    <a:pt x="2" y="399"/>
                  </a:lnTo>
                  <a:lnTo>
                    <a:pt x="0" y="421"/>
                  </a:lnTo>
                  <a:lnTo>
                    <a:pt x="0" y="445"/>
                  </a:lnTo>
                  <a:lnTo>
                    <a:pt x="0" y="445"/>
                  </a:lnTo>
                  <a:lnTo>
                    <a:pt x="0" y="451"/>
                  </a:lnTo>
                  <a:lnTo>
                    <a:pt x="0" y="1278"/>
                  </a:lnTo>
                  <a:lnTo>
                    <a:pt x="0" y="1278"/>
                  </a:lnTo>
                  <a:lnTo>
                    <a:pt x="3" y="1255"/>
                  </a:lnTo>
                  <a:lnTo>
                    <a:pt x="8" y="1231"/>
                  </a:lnTo>
                  <a:lnTo>
                    <a:pt x="15" y="1209"/>
                  </a:lnTo>
                  <a:lnTo>
                    <a:pt x="22" y="1187"/>
                  </a:lnTo>
                  <a:lnTo>
                    <a:pt x="29" y="1167"/>
                  </a:lnTo>
                  <a:lnTo>
                    <a:pt x="37" y="1147"/>
                  </a:lnTo>
                  <a:lnTo>
                    <a:pt x="47" y="1128"/>
                  </a:lnTo>
                  <a:lnTo>
                    <a:pt x="57" y="1110"/>
                  </a:lnTo>
                  <a:lnTo>
                    <a:pt x="79" y="1074"/>
                  </a:lnTo>
                  <a:lnTo>
                    <a:pt x="104" y="1042"/>
                  </a:lnTo>
                  <a:lnTo>
                    <a:pt x="131" y="1014"/>
                  </a:lnTo>
                  <a:lnTo>
                    <a:pt x="162" y="989"/>
                  </a:lnTo>
                  <a:lnTo>
                    <a:pt x="194" y="965"/>
                  </a:lnTo>
                  <a:lnTo>
                    <a:pt x="226" y="945"/>
                  </a:lnTo>
                  <a:lnTo>
                    <a:pt x="261" y="928"/>
                  </a:lnTo>
                  <a:lnTo>
                    <a:pt x="296" y="914"/>
                  </a:lnTo>
                  <a:lnTo>
                    <a:pt x="334" y="903"/>
                  </a:lnTo>
                  <a:lnTo>
                    <a:pt x="371" y="894"/>
                  </a:lnTo>
                  <a:lnTo>
                    <a:pt x="408" y="891"/>
                  </a:lnTo>
                  <a:lnTo>
                    <a:pt x="445" y="889"/>
                  </a:lnTo>
                  <a:lnTo>
                    <a:pt x="445" y="889"/>
                  </a:lnTo>
                  <a:lnTo>
                    <a:pt x="1843" y="889"/>
                  </a:lnTo>
                  <a:lnTo>
                    <a:pt x="1843" y="889"/>
                  </a:lnTo>
                  <a:lnTo>
                    <a:pt x="1855" y="887"/>
                  </a:lnTo>
                  <a:lnTo>
                    <a:pt x="1866" y="886"/>
                  </a:lnTo>
                  <a:lnTo>
                    <a:pt x="1876" y="884"/>
                  </a:lnTo>
                  <a:lnTo>
                    <a:pt x="1888" y="879"/>
                  </a:lnTo>
                  <a:lnTo>
                    <a:pt x="1898" y="874"/>
                  </a:lnTo>
                  <a:lnTo>
                    <a:pt x="1908" y="869"/>
                  </a:lnTo>
                  <a:lnTo>
                    <a:pt x="1917" y="862"/>
                  </a:lnTo>
                  <a:lnTo>
                    <a:pt x="1925" y="854"/>
                  </a:lnTo>
                  <a:lnTo>
                    <a:pt x="2296" y="485"/>
                  </a:lnTo>
                  <a:lnTo>
                    <a:pt x="2296" y="485"/>
                  </a:lnTo>
                  <a:lnTo>
                    <a:pt x="2303" y="477"/>
                  </a:lnTo>
                  <a:lnTo>
                    <a:pt x="2308" y="466"/>
                  </a:lnTo>
                  <a:lnTo>
                    <a:pt x="2311" y="455"/>
                  </a:lnTo>
                  <a:lnTo>
                    <a:pt x="2313" y="445"/>
                  </a:lnTo>
                  <a:lnTo>
                    <a:pt x="2311" y="433"/>
                  </a:lnTo>
                  <a:lnTo>
                    <a:pt x="2308" y="423"/>
                  </a:lnTo>
                  <a:lnTo>
                    <a:pt x="2303" y="413"/>
                  </a:lnTo>
                  <a:lnTo>
                    <a:pt x="2296" y="404"/>
                  </a:lnTo>
                  <a:lnTo>
                    <a:pt x="1925" y="34"/>
                  </a:lnTo>
                  <a:close/>
                </a:path>
              </a:pathLst>
            </a:custGeom>
            <a:grpFill/>
            <a:ln>
              <a:noFill/>
            </a:ln>
          </p:spPr>
          <p:txBody>
            <a:bodyPr vert="horz" wrap="square" lIns="91440" tIns="45720" rIns="91440" bIns="45720" numCol="1" anchor="t" anchorCtr="0" compatLnSpc="1"/>
            <a:lstStyle/>
            <a:p>
              <a:endParaRPr lang="en-AU"/>
            </a:p>
          </p:txBody>
        </p:sp>
        <p:sp>
          <p:nvSpPr>
            <p:cNvPr id="20" name="Freeform 28"/>
            <p:cNvSpPr/>
            <p:nvPr/>
          </p:nvSpPr>
          <p:spPr bwMode="auto">
            <a:xfrm>
              <a:off x="6096000" y="2759759"/>
              <a:ext cx="3668713" cy="1309688"/>
            </a:xfrm>
            <a:custGeom>
              <a:avLst/>
              <a:gdLst>
                <a:gd name="T0" fmla="*/ 450 w 2311"/>
                <a:gd name="T1" fmla="*/ 0 h 825"/>
                <a:gd name="T2" fmla="*/ 428 w 2311"/>
                <a:gd name="T3" fmla="*/ 1 h 825"/>
                <a:gd name="T4" fmla="*/ 382 w 2311"/>
                <a:gd name="T5" fmla="*/ 5 h 825"/>
                <a:gd name="T6" fmla="*/ 339 w 2311"/>
                <a:gd name="T7" fmla="*/ 13 h 825"/>
                <a:gd name="T8" fmla="*/ 296 w 2311"/>
                <a:gd name="T9" fmla="*/ 27 h 825"/>
                <a:gd name="T10" fmla="*/ 256 w 2311"/>
                <a:gd name="T11" fmla="*/ 43 h 825"/>
                <a:gd name="T12" fmla="*/ 219 w 2311"/>
                <a:gd name="T13" fmla="*/ 64 h 825"/>
                <a:gd name="T14" fmla="*/ 184 w 2311"/>
                <a:gd name="T15" fmla="*/ 87 h 825"/>
                <a:gd name="T16" fmla="*/ 150 w 2311"/>
                <a:gd name="T17" fmla="*/ 114 h 825"/>
                <a:gd name="T18" fmla="*/ 120 w 2311"/>
                <a:gd name="T19" fmla="*/ 144 h 825"/>
                <a:gd name="T20" fmla="*/ 91 w 2311"/>
                <a:gd name="T21" fmla="*/ 178 h 825"/>
                <a:gd name="T22" fmla="*/ 67 w 2311"/>
                <a:gd name="T23" fmla="*/ 213 h 825"/>
                <a:gd name="T24" fmla="*/ 47 w 2311"/>
                <a:gd name="T25" fmla="*/ 251 h 825"/>
                <a:gd name="T26" fmla="*/ 29 w 2311"/>
                <a:gd name="T27" fmla="*/ 291 h 825"/>
                <a:gd name="T28" fmla="*/ 15 w 2311"/>
                <a:gd name="T29" fmla="*/ 331 h 825"/>
                <a:gd name="T30" fmla="*/ 7 w 2311"/>
                <a:gd name="T31" fmla="*/ 375 h 825"/>
                <a:gd name="T32" fmla="*/ 2 w 2311"/>
                <a:gd name="T33" fmla="*/ 421 h 825"/>
                <a:gd name="T34" fmla="*/ 0 w 2311"/>
                <a:gd name="T35" fmla="*/ 825 h 825"/>
                <a:gd name="T36" fmla="*/ 3 w 2311"/>
                <a:gd name="T37" fmla="*/ 801 h 825"/>
                <a:gd name="T38" fmla="*/ 15 w 2311"/>
                <a:gd name="T39" fmla="*/ 756 h 825"/>
                <a:gd name="T40" fmla="*/ 29 w 2311"/>
                <a:gd name="T41" fmla="*/ 714 h 825"/>
                <a:gd name="T42" fmla="*/ 47 w 2311"/>
                <a:gd name="T43" fmla="*/ 675 h 825"/>
                <a:gd name="T44" fmla="*/ 79 w 2311"/>
                <a:gd name="T45" fmla="*/ 621 h 825"/>
                <a:gd name="T46" fmla="*/ 131 w 2311"/>
                <a:gd name="T47" fmla="*/ 560 h 825"/>
                <a:gd name="T48" fmla="*/ 194 w 2311"/>
                <a:gd name="T49" fmla="*/ 512 h 825"/>
                <a:gd name="T50" fmla="*/ 261 w 2311"/>
                <a:gd name="T51" fmla="*/ 475 h 825"/>
                <a:gd name="T52" fmla="*/ 334 w 2311"/>
                <a:gd name="T53" fmla="*/ 449 h 825"/>
                <a:gd name="T54" fmla="*/ 408 w 2311"/>
                <a:gd name="T55" fmla="*/ 437 h 825"/>
                <a:gd name="T56" fmla="*/ 1844 w 2311"/>
                <a:gd name="T57" fmla="*/ 436 h 825"/>
                <a:gd name="T58" fmla="*/ 1856 w 2311"/>
                <a:gd name="T59" fmla="*/ 434 h 825"/>
                <a:gd name="T60" fmla="*/ 1878 w 2311"/>
                <a:gd name="T61" fmla="*/ 431 h 825"/>
                <a:gd name="T62" fmla="*/ 1900 w 2311"/>
                <a:gd name="T63" fmla="*/ 421 h 825"/>
                <a:gd name="T64" fmla="*/ 1919 w 2311"/>
                <a:gd name="T65" fmla="*/ 409 h 825"/>
                <a:gd name="T66" fmla="*/ 2296 w 2311"/>
                <a:gd name="T67" fmla="*/ 32 h 825"/>
                <a:gd name="T68" fmla="*/ 2306 w 2311"/>
                <a:gd name="T69" fmla="*/ 20 h 825"/>
                <a:gd name="T70" fmla="*/ 2311 w 2311"/>
                <a:gd name="T71" fmla="*/ 6 h 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11" h="825">
                  <a:moveTo>
                    <a:pt x="2311" y="0"/>
                  </a:moveTo>
                  <a:lnTo>
                    <a:pt x="450" y="0"/>
                  </a:lnTo>
                  <a:lnTo>
                    <a:pt x="450" y="0"/>
                  </a:lnTo>
                  <a:lnTo>
                    <a:pt x="428" y="1"/>
                  </a:lnTo>
                  <a:lnTo>
                    <a:pt x="404" y="3"/>
                  </a:lnTo>
                  <a:lnTo>
                    <a:pt x="382" y="5"/>
                  </a:lnTo>
                  <a:lnTo>
                    <a:pt x="360" y="10"/>
                  </a:lnTo>
                  <a:lnTo>
                    <a:pt x="339" y="13"/>
                  </a:lnTo>
                  <a:lnTo>
                    <a:pt x="317" y="20"/>
                  </a:lnTo>
                  <a:lnTo>
                    <a:pt x="296" y="27"/>
                  </a:lnTo>
                  <a:lnTo>
                    <a:pt x="276" y="35"/>
                  </a:lnTo>
                  <a:lnTo>
                    <a:pt x="256" y="43"/>
                  </a:lnTo>
                  <a:lnTo>
                    <a:pt x="237" y="53"/>
                  </a:lnTo>
                  <a:lnTo>
                    <a:pt x="219" y="64"/>
                  </a:lnTo>
                  <a:lnTo>
                    <a:pt x="200" y="75"/>
                  </a:lnTo>
                  <a:lnTo>
                    <a:pt x="184" y="87"/>
                  </a:lnTo>
                  <a:lnTo>
                    <a:pt x="167" y="101"/>
                  </a:lnTo>
                  <a:lnTo>
                    <a:pt x="150" y="114"/>
                  </a:lnTo>
                  <a:lnTo>
                    <a:pt x="135" y="129"/>
                  </a:lnTo>
                  <a:lnTo>
                    <a:pt x="120" y="144"/>
                  </a:lnTo>
                  <a:lnTo>
                    <a:pt x="104" y="161"/>
                  </a:lnTo>
                  <a:lnTo>
                    <a:pt x="91" y="178"/>
                  </a:lnTo>
                  <a:lnTo>
                    <a:pt x="79" y="195"/>
                  </a:lnTo>
                  <a:lnTo>
                    <a:pt x="67" y="213"/>
                  </a:lnTo>
                  <a:lnTo>
                    <a:pt x="57" y="232"/>
                  </a:lnTo>
                  <a:lnTo>
                    <a:pt x="47" y="251"/>
                  </a:lnTo>
                  <a:lnTo>
                    <a:pt x="37" y="271"/>
                  </a:lnTo>
                  <a:lnTo>
                    <a:pt x="29" y="291"/>
                  </a:lnTo>
                  <a:lnTo>
                    <a:pt x="22" y="311"/>
                  </a:lnTo>
                  <a:lnTo>
                    <a:pt x="15" y="331"/>
                  </a:lnTo>
                  <a:lnTo>
                    <a:pt x="10" y="353"/>
                  </a:lnTo>
                  <a:lnTo>
                    <a:pt x="7" y="375"/>
                  </a:lnTo>
                  <a:lnTo>
                    <a:pt x="3" y="397"/>
                  </a:lnTo>
                  <a:lnTo>
                    <a:pt x="2" y="421"/>
                  </a:lnTo>
                  <a:lnTo>
                    <a:pt x="0" y="443"/>
                  </a:lnTo>
                  <a:lnTo>
                    <a:pt x="0" y="825"/>
                  </a:lnTo>
                  <a:lnTo>
                    <a:pt x="0" y="825"/>
                  </a:lnTo>
                  <a:lnTo>
                    <a:pt x="3" y="801"/>
                  </a:lnTo>
                  <a:lnTo>
                    <a:pt x="8" y="778"/>
                  </a:lnTo>
                  <a:lnTo>
                    <a:pt x="15" y="756"/>
                  </a:lnTo>
                  <a:lnTo>
                    <a:pt x="22" y="734"/>
                  </a:lnTo>
                  <a:lnTo>
                    <a:pt x="29" y="714"/>
                  </a:lnTo>
                  <a:lnTo>
                    <a:pt x="37" y="693"/>
                  </a:lnTo>
                  <a:lnTo>
                    <a:pt x="47" y="675"/>
                  </a:lnTo>
                  <a:lnTo>
                    <a:pt x="57" y="656"/>
                  </a:lnTo>
                  <a:lnTo>
                    <a:pt x="79" y="621"/>
                  </a:lnTo>
                  <a:lnTo>
                    <a:pt x="104" y="589"/>
                  </a:lnTo>
                  <a:lnTo>
                    <a:pt x="131" y="560"/>
                  </a:lnTo>
                  <a:lnTo>
                    <a:pt x="162" y="535"/>
                  </a:lnTo>
                  <a:lnTo>
                    <a:pt x="194" y="512"/>
                  </a:lnTo>
                  <a:lnTo>
                    <a:pt x="226" y="491"/>
                  </a:lnTo>
                  <a:lnTo>
                    <a:pt x="261" y="475"/>
                  </a:lnTo>
                  <a:lnTo>
                    <a:pt x="296" y="459"/>
                  </a:lnTo>
                  <a:lnTo>
                    <a:pt x="334" y="449"/>
                  </a:lnTo>
                  <a:lnTo>
                    <a:pt x="371" y="441"/>
                  </a:lnTo>
                  <a:lnTo>
                    <a:pt x="408" y="437"/>
                  </a:lnTo>
                  <a:lnTo>
                    <a:pt x="445" y="436"/>
                  </a:lnTo>
                  <a:lnTo>
                    <a:pt x="1844" y="436"/>
                  </a:lnTo>
                  <a:lnTo>
                    <a:pt x="1844" y="436"/>
                  </a:lnTo>
                  <a:lnTo>
                    <a:pt x="1856" y="434"/>
                  </a:lnTo>
                  <a:lnTo>
                    <a:pt x="1866" y="432"/>
                  </a:lnTo>
                  <a:lnTo>
                    <a:pt x="1878" y="431"/>
                  </a:lnTo>
                  <a:lnTo>
                    <a:pt x="1888" y="426"/>
                  </a:lnTo>
                  <a:lnTo>
                    <a:pt x="1900" y="421"/>
                  </a:lnTo>
                  <a:lnTo>
                    <a:pt x="1908" y="416"/>
                  </a:lnTo>
                  <a:lnTo>
                    <a:pt x="1919" y="409"/>
                  </a:lnTo>
                  <a:lnTo>
                    <a:pt x="1927" y="400"/>
                  </a:lnTo>
                  <a:lnTo>
                    <a:pt x="2296" y="32"/>
                  </a:lnTo>
                  <a:lnTo>
                    <a:pt x="2296" y="32"/>
                  </a:lnTo>
                  <a:lnTo>
                    <a:pt x="2306" y="20"/>
                  </a:lnTo>
                  <a:lnTo>
                    <a:pt x="2311" y="6"/>
                  </a:lnTo>
                  <a:lnTo>
                    <a:pt x="2311" y="6"/>
                  </a:lnTo>
                  <a:lnTo>
                    <a:pt x="2311" y="0"/>
                  </a:lnTo>
                  <a:close/>
                </a:path>
              </a:pathLst>
            </a:custGeom>
            <a:grpFill/>
            <a:ln>
              <a:noFill/>
            </a:ln>
          </p:spPr>
          <p:txBody>
            <a:bodyPr vert="horz" wrap="square" lIns="91440" tIns="45720" rIns="91440" bIns="45720" numCol="1" anchor="t" anchorCtr="0" compatLnSpc="1"/>
            <a:lstStyle/>
            <a:p>
              <a:endParaRPr lang="en-AU"/>
            </a:p>
          </p:txBody>
        </p:sp>
      </p:grpSp>
      <p:grpSp>
        <p:nvGrpSpPr>
          <p:cNvPr id="21" name="Group 12"/>
          <p:cNvGrpSpPr/>
          <p:nvPr/>
        </p:nvGrpSpPr>
        <p:grpSpPr>
          <a:xfrm>
            <a:off x="6230082" y="4467740"/>
            <a:ext cx="2134643" cy="1179452"/>
            <a:chOff x="6096000" y="2045384"/>
            <a:chExt cx="3671888" cy="2028825"/>
          </a:xfrm>
          <a:solidFill>
            <a:schemeClr val="bg1"/>
          </a:solidFill>
        </p:grpSpPr>
        <p:sp>
          <p:nvSpPr>
            <p:cNvPr id="22" name="Freeform 23"/>
            <p:cNvSpPr/>
            <p:nvPr/>
          </p:nvSpPr>
          <p:spPr bwMode="auto">
            <a:xfrm>
              <a:off x="6096000" y="2045384"/>
              <a:ext cx="3671888" cy="2028825"/>
            </a:xfrm>
            <a:custGeom>
              <a:avLst/>
              <a:gdLst>
                <a:gd name="T0" fmla="*/ 1925 w 2313"/>
                <a:gd name="T1" fmla="*/ 34 h 1278"/>
                <a:gd name="T2" fmla="*/ 1908 w 2313"/>
                <a:gd name="T3" fmla="*/ 20 h 1278"/>
                <a:gd name="T4" fmla="*/ 1888 w 2313"/>
                <a:gd name="T5" fmla="*/ 8 h 1278"/>
                <a:gd name="T6" fmla="*/ 1866 w 2313"/>
                <a:gd name="T7" fmla="*/ 2 h 1278"/>
                <a:gd name="T8" fmla="*/ 1843 w 2313"/>
                <a:gd name="T9" fmla="*/ 0 h 1278"/>
                <a:gd name="T10" fmla="*/ 445 w 2313"/>
                <a:gd name="T11" fmla="*/ 0 h 1278"/>
                <a:gd name="T12" fmla="*/ 421 w 2313"/>
                <a:gd name="T13" fmla="*/ 0 h 1278"/>
                <a:gd name="T14" fmla="*/ 377 w 2313"/>
                <a:gd name="T15" fmla="*/ 5 h 1278"/>
                <a:gd name="T16" fmla="*/ 334 w 2313"/>
                <a:gd name="T17" fmla="*/ 13 h 1278"/>
                <a:gd name="T18" fmla="*/ 291 w 2313"/>
                <a:gd name="T19" fmla="*/ 27 h 1278"/>
                <a:gd name="T20" fmla="*/ 251 w 2313"/>
                <a:gd name="T21" fmla="*/ 44 h 1278"/>
                <a:gd name="T22" fmla="*/ 214 w 2313"/>
                <a:gd name="T23" fmla="*/ 64 h 1278"/>
                <a:gd name="T24" fmla="*/ 179 w 2313"/>
                <a:gd name="T25" fmla="*/ 87 h 1278"/>
                <a:gd name="T26" fmla="*/ 145 w 2313"/>
                <a:gd name="T27" fmla="*/ 116 h 1278"/>
                <a:gd name="T28" fmla="*/ 116 w 2313"/>
                <a:gd name="T29" fmla="*/ 145 h 1278"/>
                <a:gd name="T30" fmla="*/ 88 w 2313"/>
                <a:gd name="T31" fmla="*/ 178 h 1278"/>
                <a:gd name="T32" fmla="*/ 64 w 2313"/>
                <a:gd name="T33" fmla="*/ 214 h 1278"/>
                <a:gd name="T34" fmla="*/ 44 w 2313"/>
                <a:gd name="T35" fmla="*/ 251 h 1278"/>
                <a:gd name="T36" fmla="*/ 27 w 2313"/>
                <a:gd name="T37" fmla="*/ 291 h 1278"/>
                <a:gd name="T38" fmla="*/ 13 w 2313"/>
                <a:gd name="T39" fmla="*/ 333 h 1278"/>
                <a:gd name="T40" fmla="*/ 5 w 2313"/>
                <a:gd name="T41" fmla="*/ 377 h 1278"/>
                <a:gd name="T42" fmla="*/ 0 w 2313"/>
                <a:gd name="T43" fmla="*/ 421 h 1278"/>
                <a:gd name="T44" fmla="*/ 0 w 2313"/>
                <a:gd name="T45" fmla="*/ 445 h 1278"/>
                <a:gd name="T46" fmla="*/ 0 w 2313"/>
                <a:gd name="T47" fmla="*/ 1278 h 1278"/>
                <a:gd name="T48" fmla="*/ 3 w 2313"/>
                <a:gd name="T49" fmla="*/ 1255 h 1278"/>
                <a:gd name="T50" fmla="*/ 15 w 2313"/>
                <a:gd name="T51" fmla="*/ 1209 h 1278"/>
                <a:gd name="T52" fmla="*/ 29 w 2313"/>
                <a:gd name="T53" fmla="*/ 1167 h 1278"/>
                <a:gd name="T54" fmla="*/ 47 w 2313"/>
                <a:gd name="T55" fmla="*/ 1128 h 1278"/>
                <a:gd name="T56" fmla="*/ 79 w 2313"/>
                <a:gd name="T57" fmla="*/ 1074 h 1278"/>
                <a:gd name="T58" fmla="*/ 131 w 2313"/>
                <a:gd name="T59" fmla="*/ 1014 h 1278"/>
                <a:gd name="T60" fmla="*/ 194 w 2313"/>
                <a:gd name="T61" fmla="*/ 965 h 1278"/>
                <a:gd name="T62" fmla="*/ 261 w 2313"/>
                <a:gd name="T63" fmla="*/ 928 h 1278"/>
                <a:gd name="T64" fmla="*/ 334 w 2313"/>
                <a:gd name="T65" fmla="*/ 903 h 1278"/>
                <a:gd name="T66" fmla="*/ 408 w 2313"/>
                <a:gd name="T67" fmla="*/ 891 h 1278"/>
                <a:gd name="T68" fmla="*/ 445 w 2313"/>
                <a:gd name="T69" fmla="*/ 889 h 1278"/>
                <a:gd name="T70" fmla="*/ 1843 w 2313"/>
                <a:gd name="T71" fmla="*/ 889 h 1278"/>
                <a:gd name="T72" fmla="*/ 1866 w 2313"/>
                <a:gd name="T73" fmla="*/ 886 h 1278"/>
                <a:gd name="T74" fmla="*/ 1888 w 2313"/>
                <a:gd name="T75" fmla="*/ 879 h 1278"/>
                <a:gd name="T76" fmla="*/ 1908 w 2313"/>
                <a:gd name="T77" fmla="*/ 869 h 1278"/>
                <a:gd name="T78" fmla="*/ 1925 w 2313"/>
                <a:gd name="T79" fmla="*/ 854 h 1278"/>
                <a:gd name="T80" fmla="*/ 2296 w 2313"/>
                <a:gd name="T81" fmla="*/ 485 h 1278"/>
                <a:gd name="T82" fmla="*/ 2308 w 2313"/>
                <a:gd name="T83" fmla="*/ 466 h 1278"/>
                <a:gd name="T84" fmla="*/ 2313 w 2313"/>
                <a:gd name="T85" fmla="*/ 445 h 1278"/>
                <a:gd name="T86" fmla="*/ 2308 w 2313"/>
                <a:gd name="T87" fmla="*/ 423 h 1278"/>
                <a:gd name="T88" fmla="*/ 2296 w 2313"/>
                <a:gd name="T89" fmla="*/ 404 h 1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313" h="1278">
                  <a:moveTo>
                    <a:pt x="1925" y="34"/>
                  </a:moveTo>
                  <a:lnTo>
                    <a:pt x="1925" y="34"/>
                  </a:lnTo>
                  <a:lnTo>
                    <a:pt x="1917" y="27"/>
                  </a:lnTo>
                  <a:lnTo>
                    <a:pt x="1908" y="20"/>
                  </a:lnTo>
                  <a:lnTo>
                    <a:pt x="1898" y="13"/>
                  </a:lnTo>
                  <a:lnTo>
                    <a:pt x="1888" y="8"/>
                  </a:lnTo>
                  <a:lnTo>
                    <a:pt x="1876" y="5"/>
                  </a:lnTo>
                  <a:lnTo>
                    <a:pt x="1866" y="2"/>
                  </a:lnTo>
                  <a:lnTo>
                    <a:pt x="1855" y="0"/>
                  </a:lnTo>
                  <a:lnTo>
                    <a:pt x="1843" y="0"/>
                  </a:lnTo>
                  <a:lnTo>
                    <a:pt x="1843" y="0"/>
                  </a:lnTo>
                  <a:lnTo>
                    <a:pt x="445" y="0"/>
                  </a:lnTo>
                  <a:lnTo>
                    <a:pt x="445" y="0"/>
                  </a:lnTo>
                  <a:lnTo>
                    <a:pt x="421" y="0"/>
                  </a:lnTo>
                  <a:lnTo>
                    <a:pt x="399" y="2"/>
                  </a:lnTo>
                  <a:lnTo>
                    <a:pt x="377" y="5"/>
                  </a:lnTo>
                  <a:lnTo>
                    <a:pt x="355" y="8"/>
                  </a:lnTo>
                  <a:lnTo>
                    <a:pt x="334" y="13"/>
                  </a:lnTo>
                  <a:lnTo>
                    <a:pt x="312" y="20"/>
                  </a:lnTo>
                  <a:lnTo>
                    <a:pt x="291" y="27"/>
                  </a:lnTo>
                  <a:lnTo>
                    <a:pt x="271" y="35"/>
                  </a:lnTo>
                  <a:lnTo>
                    <a:pt x="251" y="44"/>
                  </a:lnTo>
                  <a:lnTo>
                    <a:pt x="232" y="54"/>
                  </a:lnTo>
                  <a:lnTo>
                    <a:pt x="214" y="64"/>
                  </a:lnTo>
                  <a:lnTo>
                    <a:pt x="195" y="76"/>
                  </a:lnTo>
                  <a:lnTo>
                    <a:pt x="179" y="87"/>
                  </a:lnTo>
                  <a:lnTo>
                    <a:pt x="162" y="101"/>
                  </a:lnTo>
                  <a:lnTo>
                    <a:pt x="145" y="116"/>
                  </a:lnTo>
                  <a:lnTo>
                    <a:pt x="130" y="130"/>
                  </a:lnTo>
                  <a:lnTo>
                    <a:pt x="116" y="145"/>
                  </a:lnTo>
                  <a:lnTo>
                    <a:pt x="101" y="162"/>
                  </a:lnTo>
                  <a:lnTo>
                    <a:pt x="88" y="178"/>
                  </a:lnTo>
                  <a:lnTo>
                    <a:pt x="76" y="195"/>
                  </a:lnTo>
                  <a:lnTo>
                    <a:pt x="64" y="214"/>
                  </a:lnTo>
                  <a:lnTo>
                    <a:pt x="54" y="232"/>
                  </a:lnTo>
                  <a:lnTo>
                    <a:pt x="44" y="251"/>
                  </a:lnTo>
                  <a:lnTo>
                    <a:pt x="35" y="271"/>
                  </a:lnTo>
                  <a:lnTo>
                    <a:pt x="27" y="291"/>
                  </a:lnTo>
                  <a:lnTo>
                    <a:pt x="20" y="311"/>
                  </a:lnTo>
                  <a:lnTo>
                    <a:pt x="13" y="333"/>
                  </a:lnTo>
                  <a:lnTo>
                    <a:pt x="8" y="355"/>
                  </a:lnTo>
                  <a:lnTo>
                    <a:pt x="5" y="377"/>
                  </a:lnTo>
                  <a:lnTo>
                    <a:pt x="2" y="399"/>
                  </a:lnTo>
                  <a:lnTo>
                    <a:pt x="0" y="421"/>
                  </a:lnTo>
                  <a:lnTo>
                    <a:pt x="0" y="445"/>
                  </a:lnTo>
                  <a:lnTo>
                    <a:pt x="0" y="445"/>
                  </a:lnTo>
                  <a:lnTo>
                    <a:pt x="0" y="451"/>
                  </a:lnTo>
                  <a:lnTo>
                    <a:pt x="0" y="1278"/>
                  </a:lnTo>
                  <a:lnTo>
                    <a:pt x="0" y="1278"/>
                  </a:lnTo>
                  <a:lnTo>
                    <a:pt x="3" y="1255"/>
                  </a:lnTo>
                  <a:lnTo>
                    <a:pt x="8" y="1231"/>
                  </a:lnTo>
                  <a:lnTo>
                    <a:pt x="15" y="1209"/>
                  </a:lnTo>
                  <a:lnTo>
                    <a:pt x="22" y="1187"/>
                  </a:lnTo>
                  <a:lnTo>
                    <a:pt x="29" y="1167"/>
                  </a:lnTo>
                  <a:lnTo>
                    <a:pt x="37" y="1147"/>
                  </a:lnTo>
                  <a:lnTo>
                    <a:pt x="47" y="1128"/>
                  </a:lnTo>
                  <a:lnTo>
                    <a:pt x="57" y="1110"/>
                  </a:lnTo>
                  <a:lnTo>
                    <a:pt x="79" y="1074"/>
                  </a:lnTo>
                  <a:lnTo>
                    <a:pt x="104" y="1042"/>
                  </a:lnTo>
                  <a:lnTo>
                    <a:pt x="131" y="1014"/>
                  </a:lnTo>
                  <a:lnTo>
                    <a:pt x="162" y="989"/>
                  </a:lnTo>
                  <a:lnTo>
                    <a:pt x="194" y="965"/>
                  </a:lnTo>
                  <a:lnTo>
                    <a:pt x="226" y="945"/>
                  </a:lnTo>
                  <a:lnTo>
                    <a:pt x="261" y="928"/>
                  </a:lnTo>
                  <a:lnTo>
                    <a:pt x="296" y="914"/>
                  </a:lnTo>
                  <a:lnTo>
                    <a:pt x="334" y="903"/>
                  </a:lnTo>
                  <a:lnTo>
                    <a:pt x="371" y="894"/>
                  </a:lnTo>
                  <a:lnTo>
                    <a:pt x="408" y="891"/>
                  </a:lnTo>
                  <a:lnTo>
                    <a:pt x="445" y="889"/>
                  </a:lnTo>
                  <a:lnTo>
                    <a:pt x="445" y="889"/>
                  </a:lnTo>
                  <a:lnTo>
                    <a:pt x="1843" y="889"/>
                  </a:lnTo>
                  <a:lnTo>
                    <a:pt x="1843" y="889"/>
                  </a:lnTo>
                  <a:lnTo>
                    <a:pt x="1855" y="887"/>
                  </a:lnTo>
                  <a:lnTo>
                    <a:pt x="1866" y="886"/>
                  </a:lnTo>
                  <a:lnTo>
                    <a:pt x="1876" y="884"/>
                  </a:lnTo>
                  <a:lnTo>
                    <a:pt x="1888" y="879"/>
                  </a:lnTo>
                  <a:lnTo>
                    <a:pt x="1898" y="874"/>
                  </a:lnTo>
                  <a:lnTo>
                    <a:pt x="1908" y="869"/>
                  </a:lnTo>
                  <a:lnTo>
                    <a:pt x="1917" y="862"/>
                  </a:lnTo>
                  <a:lnTo>
                    <a:pt x="1925" y="854"/>
                  </a:lnTo>
                  <a:lnTo>
                    <a:pt x="2296" y="485"/>
                  </a:lnTo>
                  <a:lnTo>
                    <a:pt x="2296" y="485"/>
                  </a:lnTo>
                  <a:lnTo>
                    <a:pt x="2303" y="477"/>
                  </a:lnTo>
                  <a:lnTo>
                    <a:pt x="2308" y="466"/>
                  </a:lnTo>
                  <a:lnTo>
                    <a:pt x="2311" y="455"/>
                  </a:lnTo>
                  <a:lnTo>
                    <a:pt x="2313" y="445"/>
                  </a:lnTo>
                  <a:lnTo>
                    <a:pt x="2311" y="433"/>
                  </a:lnTo>
                  <a:lnTo>
                    <a:pt x="2308" y="423"/>
                  </a:lnTo>
                  <a:lnTo>
                    <a:pt x="2303" y="413"/>
                  </a:lnTo>
                  <a:lnTo>
                    <a:pt x="2296" y="404"/>
                  </a:lnTo>
                  <a:lnTo>
                    <a:pt x="1925" y="34"/>
                  </a:lnTo>
                  <a:close/>
                </a:path>
              </a:pathLst>
            </a:custGeom>
            <a:grpFill/>
            <a:ln>
              <a:noFill/>
            </a:ln>
          </p:spPr>
          <p:txBody>
            <a:bodyPr vert="horz" wrap="square" lIns="91440" tIns="45720" rIns="91440" bIns="45720" numCol="1" anchor="t" anchorCtr="0" compatLnSpc="1"/>
            <a:lstStyle/>
            <a:p>
              <a:endParaRPr lang="en-AU">
                <a:solidFill>
                  <a:srgbClr val="0C1D31"/>
                </a:solidFill>
              </a:endParaRPr>
            </a:p>
          </p:txBody>
        </p:sp>
        <p:sp>
          <p:nvSpPr>
            <p:cNvPr id="23" name="Freeform 28"/>
            <p:cNvSpPr/>
            <p:nvPr/>
          </p:nvSpPr>
          <p:spPr bwMode="auto">
            <a:xfrm>
              <a:off x="6096000" y="2759759"/>
              <a:ext cx="3668713" cy="1309688"/>
            </a:xfrm>
            <a:custGeom>
              <a:avLst/>
              <a:gdLst>
                <a:gd name="T0" fmla="*/ 450 w 2311"/>
                <a:gd name="T1" fmla="*/ 0 h 825"/>
                <a:gd name="T2" fmla="*/ 428 w 2311"/>
                <a:gd name="T3" fmla="*/ 1 h 825"/>
                <a:gd name="T4" fmla="*/ 382 w 2311"/>
                <a:gd name="T5" fmla="*/ 5 h 825"/>
                <a:gd name="T6" fmla="*/ 339 w 2311"/>
                <a:gd name="T7" fmla="*/ 13 h 825"/>
                <a:gd name="T8" fmla="*/ 296 w 2311"/>
                <a:gd name="T9" fmla="*/ 27 h 825"/>
                <a:gd name="T10" fmla="*/ 256 w 2311"/>
                <a:gd name="T11" fmla="*/ 43 h 825"/>
                <a:gd name="T12" fmla="*/ 219 w 2311"/>
                <a:gd name="T13" fmla="*/ 64 h 825"/>
                <a:gd name="T14" fmla="*/ 184 w 2311"/>
                <a:gd name="T15" fmla="*/ 87 h 825"/>
                <a:gd name="T16" fmla="*/ 150 w 2311"/>
                <a:gd name="T17" fmla="*/ 114 h 825"/>
                <a:gd name="T18" fmla="*/ 120 w 2311"/>
                <a:gd name="T19" fmla="*/ 144 h 825"/>
                <a:gd name="T20" fmla="*/ 91 w 2311"/>
                <a:gd name="T21" fmla="*/ 178 h 825"/>
                <a:gd name="T22" fmla="*/ 67 w 2311"/>
                <a:gd name="T23" fmla="*/ 213 h 825"/>
                <a:gd name="T24" fmla="*/ 47 w 2311"/>
                <a:gd name="T25" fmla="*/ 251 h 825"/>
                <a:gd name="T26" fmla="*/ 29 w 2311"/>
                <a:gd name="T27" fmla="*/ 291 h 825"/>
                <a:gd name="T28" fmla="*/ 15 w 2311"/>
                <a:gd name="T29" fmla="*/ 331 h 825"/>
                <a:gd name="T30" fmla="*/ 7 w 2311"/>
                <a:gd name="T31" fmla="*/ 375 h 825"/>
                <a:gd name="T32" fmla="*/ 2 w 2311"/>
                <a:gd name="T33" fmla="*/ 421 h 825"/>
                <a:gd name="T34" fmla="*/ 0 w 2311"/>
                <a:gd name="T35" fmla="*/ 825 h 825"/>
                <a:gd name="T36" fmla="*/ 3 w 2311"/>
                <a:gd name="T37" fmla="*/ 801 h 825"/>
                <a:gd name="T38" fmla="*/ 15 w 2311"/>
                <a:gd name="T39" fmla="*/ 756 h 825"/>
                <a:gd name="T40" fmla="*/ 29 w 2311"/>
                <a:gd name="T41" fmla="*/ 714 h 825"/>
                <a:gd name="T42" fmla="*/ 47 w 2311"/>
                <a:gd name="T43" fmla="*/ 675 h 825"/>
                <a:gd name="T44" fmla="*/ 79 w 2311"/>
                <a:gd name="T45" fmla="*/ 621 h 825"/>
                <a:gd name="T46" fmla="*/ 131 w 2311"/>
                <a:gd name="T47" fmla="*/ 560 h 825"/>
                <a:gd name="T48" fmla="*/ 194 w 2311"/>
                <a:gd name="T49" fmla="*/ 512 h 825"/>
                <a:gd name="T50" fmla="*/ 261 w 2311"/>
                <a:gd name="T51" fmla="*/ 475 h 825"/>
                <a:gd name="T52" fmla="*/ 334 w 2311"/>
                <a:gd name="T53" fmla="*/ 449 h 825"/>
                <a:gd name="T54" fmla="*/ 408 w 2311"/>
                <a:gd name="T55" fmla="*/ 437 h 825"/>
                <a:gd name="T56" fmla="*/ 1844 w 2311"/>
                <a:gd name="T57" fmla="*/ 436 h 825"/>
                <a:gd name="T58" fmla="*/ 1856 w 2311"/>
                <a:gd name="T59" fmla="*/ 434 h 825"/>
                <a:gd name="T60" fmla="*/ 1878 w 2311"/>
                <a:gd name="T61" fmla="*/ 431 h 825"/>
                <a:gd name="T62" fmla="*/ 1900 w 2311"/>
                <a:gd name="T63" fmla="*/ 421 h 825"/>
                <a:gd name="T64" fmla="*/ 1919 w 2311"/>
                <a:gd name="T65" fmla="*/ 409 h 825"/>
                <a:gd name="T66" fmla="*/ 2296 w 2311"/>
                <a:gd name="T67" fmla="*/ 32 h 825"/>
                <a:gd name="T68" fmla="*/ 2306 w 2311"/>
                <a:gd name="T69" fmla="*/ 20 h 825"/>
                <a:gd name="T70" fmla="*/ 2311 w 2311"/>
                <a:gd name="T71" fmla="*/ 6 h 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11" h="825">
                  <a:moveTo>
                    <a:pt x="2311" y="0"/>
                  </a:moveTo>
                  <a:lnTo>
                    <a:pt x="450" y="0"/>
                  </a:lnTo>
                  <a:lnTo>
                    <a:pt x="450" y="0"/>
                  </a:lnTo>
                  <a:lnTo>
                    <a:pt x="428" y="1"/>
                  </a:lnTo>
                  <a:lnTo>
                    <a:pt x="404" y="3"/>
                  </a:lnTo>
                  <a:lnTo>
                    <a:pt x="382" y="5"/>
                  </a:lnTo>
                  <a:lnTo>
                    <a:pt x="360" y="10"/>
                  </a:lnTo>
                  <a:lnTo>
                    <a:pt x="339" y="13"/>
                  </a:lnTo>
                  <a:lnTo>
                    <a:pt x="317" y="20"/>
                  </a:lnTo>
                  <a:lnTo>
                    <a:pt x="296" y="27"/>
                  </a:lnTo>
                  <a:lnTo>
                    <a:pt x="276" y="35"/>
                  </a:lnTo>
                  <a:lnTo>
                    <a:pt x="256" y="43"/>
                  </a:lnTo>
                  <a:lnTo>
                    <a:pt x="237" y="53"/>
                  </a:lnTo>
                  <a:lnTo>
                    <a:pt x="219" y="64"/>
                  </a:lnTo>
                  <a:lnTo>
                    <a:pt x="200" y="75"/>
                  </a:lnTo>
                  <a:lnTo>
                    <a:pt x="184" y="87"/>
                  </a:lnTo>
                  <a:lnTo>
                    <a:pt x="167" y="101"/>
                  </a:lnTo>
                  <a:lnTo>
                    <a:pt x="150" y="114"/>
                  </a:lnTo>
                  <a:lnTo>
                    <a:pt x="135" y="129"/>
                  </a:lnTo>
                  <a:lnTo>
                    <a:pt x="120" y="144"/>
                  </a:lnTo>
                  <a:lnTo>
                    <a:pt x="104" y="161"/>
                  </a:lnTo>
                  <a:lnTo>
                    <a:pt x="91" y="178"/>
                  </a:lnTo>
                  <a:lnTo>
                    <a:pt x="79" y="195"/>
                  </a:lnTo>
                  <a:lnTo>
                    <a:pt x="67" y="213"/>
                  </a:lnTo>
                  <a:lnTo>
                    <a:pt x="57" y="232"/>
                  </a:lnTo>
                  <a:lnTo>
                    <a:pt x="47" y="251"/>
                  </a:lnTo>
                  <a:lnTo>
                    <a:pt x="37" y="271"/>
                  </a:lnTo>
                  <a:lnTo>
                    <a:pt x="29" y="291"/>
                  </a:lnTo>
                  <a:lnTo>
                    <a:pt x="22" y="311"/>
                  </a:lnTo>
                  <a:lnTo>
                    <a:pt x="15" y="331"/>
                  </a:lnTo>
                  <a:lnTo>
                    <a:pt x="10" y="353"/>
                  </a:lnTo>
                  <a:lnTo>
                    <a:pt x="7" y="375"/>
                  </a:lnTo>
                  <a:lnTo>
                    <a:pt x="3" y="397"/>
                  </a:lnTo>
                  <a:lnTo>
                    <a:pt x="2" y="421"/>
                  </a:lnTo>
                  <a:lnTo>
                    <a:pt x="0" y="443"/>
                  </a:lnTo>
                  <a:lnTo>
                    <a:pt x="0" y="825"/>
                  </a:lnTo>
                  <a:lnTo>
                    <a:pt x="0" y="825"/>
                  </a:lnTo>
                  <a:lnTo>
                    <a:pt x="3" y="801"/>
                  </a:lnTo>
                  <a:lnTo>
                    <a:pt x="8" y="778"/>
                  </a:lnTo>
                  <a:lnTo>
                    <a:pt x="15" y="756"/>
                  </a:lnTo>
                  <a:lnTo>
                    <a:pt x="22" y="734"/>
                  </a:lnTo>
                  <a:lnTo>
                    <a:pt x="29" y="714"/>
                  </a:lnTo>
                  <a:lnTo>
                    <a:pt x="37" y="693"/>
                  </a:lnTo>
                  <a:lnTo>
                    <a:pt x="47" y="675"/>
                  </a:lnTo>
                  <a:lnTo>
                    <a:pt x="57" y="656"/>
                  </a:lnTo>
                  <a:lnTo>
                    <a:pt x="79" y="621"/>
                  </a:lnTo>
                  <a:lnTo>
                    <a:pt x="104" y="589"/>
                  </a:lnTo>
                  <a:lnTo>
                    <a:pt x="131" y="560"/>
                  </a:lnTo>
                  <a:lnTo>
                    <a:pt x="162" y="535"/>
                  </a:lnTo>
                  <a:lnTo>
                    <a:pt x="194" y="512"/>
                  </a:lnTo>
                  <a:lnTo>
                    <a:pt x="226" y="491"/>
                  </a:lnTo>
                  <a:lnTo>
                    <a:pt x="261" y="475"/>
                  </a:lnTo>
                  <a:lnTo>
                    <a:pt x="296" y="459"/>
                  </a:lnTo>
                  <a:lnTo>
                    <a:pt x="334" y="449"/>
                  </a:lnTo>
                  <a:lnTo>
                    <a:pt x="371" y="441"/>
                  </a:lnTo>
                  <a:lnTo>
                    <a:pt x="408" y="437"/>
                  </a:lnTo>
                  <a:lnTo>
                    <a:pt x="445" y="436"/>
                  </a:lnTo>
                  <a:lnTo>
                    <a:pt x="1844" y="436"/>
                  </a:lnTo>
                  <a:lnTo>
                    <a:pt x="1844" y="436"/>
                  </a:lnTo>
                  <a:lnTo>
                    <a:pt x="1856" y="434"/>
                  </a:lnTo>
                  <a:lnTo>
                    <a:pt x="1866" y="432"/>
                  </a:lnTo>
                  <a:lnTo>
                    <a:pt x="1878" y="431"/>
                  </a:lnTo>
                  <a:lnTo>
                    <a:pt x="1888" y="426"/>
                  </a:lnTo>
                  <a:lnTo>
                    <a:pt x="1900" y="421"/>
                  </a:lnTo>
                  <a:lnTo>
                    <a:pt x="1908" y="416"/>
                  </a:lnTo>
                  <a:lnTo>
                    <a:pt x="1919" y="409"/>
                  </a:lnTo>
                  <a:lnTo>
                    <a:pt x="1927" y="400"/>
                  </a:lnTo>
                  <a:lnTo>
                    <a:pt x="2296" y="32"/>
                  </a:lnTo>
                  <a:lnTo>
                    <a:pt x="2296" y="32"/>
                  </a:lnTo>
                  <a:lnTo>
                    <a:pt x="2306" y="20"/>
                  </a:lnTo>
                  <a:lnTo>
                    <a:pt x="2311" y="6"/>
                  </a:lnTo>
                  <a:lnTo>
                    <a:pt x="2311" y="6"/>
                  </a:lnTo>
                  <a:lnTo>
                    <a:pt x="2311" y="0"/>
                  </a:lnTo>
                  <a:close/>
                </a:path>
              </a:pathLst>
            </a:custGeom>
            <a:grpFill/>
            <a:ln>
              <a:noFill/>
            </a:ln>
          </p:spPr>
          <p:txBody>
            <a:bodyPr vert="horz" wrap="square" lIns="91440" tIns="45720" rIns="91440" bIns="45720" numCol="1" anchor="t" anchorCtr="0" compatLnSpc="1"/>
            <a:lstStyle/>
            <a:p>
              <a:endParaRPr lang="en-AU">
                <a:solidFill>
                  <a:srgbClr val="0C1D31"/>
                </a:solidFill>
              </a:endParaRPr>
            </a:p>
          </p:txBody>
        </p:sp>
      </p:grpSp>
      <p:grpSp>
        <p:nvGrpSpPr>
          <p:cNvPr id="24" name="Group 29"/>
          <p:cNvGrpSpPr/>
          <p:nvPr/>
        </p:nvGrpSpPr>
        <p:grpSpPr>
          <a:xfrm>
            <a:off x="8432103" y="4108046"/>
            <a:ext cx="431372" cy="363068"/>
            <a:chOff x="1511296" y="730196"/>
            <a:chExt cx="256867" cy="216138"/>
          </a:xfrm>
          <a:solidFill>
            <a:schemeClr val="bg1">
              <a:lumMod val="95000"/>
            </a:schemeClr>
          </a:solidFill>
        </p:grpSpPr>
        <p:sp>
          <p:nvSpPr>
            <p:cNvPr id="25" name="Freeform 81"/>
            <p:cNvSpPr>
              <a:spLocks noEditPoints="1"/>
            </p:cNvSpPr>
            <p:nvPr/>
          </p:nvSpPr>
          <p:spPr bwMode="auto">
            <a:xfrm>
              <a:off x="1575166" y="786197"/>
              <a:ext cx="128202" cy="128202"/>
            </a:xfrm>
            <a:custGeom>
              <a:avLst/>
              <a:gdLst>
                <a:gd name="T0" fmla="*/ 59 w 117"/>
                <a:gd name="T1" fmla="*/ 0 h 117"/>
                <a:gd name="T2" fmla="*/ 0 w 117"/>
                <a:gd name="T3" fmla="*/ 58 h 117"/>
                <a:gd name="T4" fmla="*/ 59 w 117"/>
                <a:gd name="T5" fmla="*/ 117 h 117"/>
                <a:gd name="T6" fmla="*/ 117 w 117"/>
                <a:gd name="T7" fmla="*/ 58 h 117"/>
                <a:gd name="T8" fmla="*/ 59 w 117"/>
                <a:gd name="T9" fmla="*/ 0 h 117"/>
                <a:gd name="T10" fmla="*/ 92 w 117"/>
                <a:gd name="T11" fmla="*/ 87 h 117"/>
                <a:gd name="T12" fmla="*/ 30 w 117"/>
                <a:gd name="T13" fmla="*/ 92 h 117"/>
                <a:gd name="T14" fmla="*/ 25 w 117"/>
                <a:gd name="T15" fmla="*/ 30 h 117"/>
                <a:gd name="T16" fmla="*/ 87 w 117"/>
                <a:gd name="T17" fmla="*/ 25 h 117"/>
                <a:gd name="T18" fmla="*/ 92 w 117"/>
                <a:gd name="T19" fmla="*/ 8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7" h="117">
                  <a:moveTo>
                    <a:pt x="59" y="0"/>
                  </a:moveTo>
                  <a:cubicBezTo>
                    <a:pt x="26" y="0"/>
                    <a:pt x="0" y="26"/>
                    <a:pt x="0" y="58"/>
                  </a:cubicBezTo>
                  <a:cubicBezTo>
                    <a:pt x="0" y="91"/>
                    <a:pt x="26" y="117"/>
                    <a:pt x="59" y="117"/>
                  </a:cubicBezTo>
                  <a:cubicBezTo>
                    <a:pt x="91" y="117"/>
                    <a:pt x="117" y="91"/>
                    <a:pt x="117" y="58"/>
                  </a:cubicBezTo>
                  <a:cubicBezTo>
                    <a:pt x="117" y="26"/>
                    <a:pt x="91" y="0"/>
                    <a:pt x="59" y="0"/>
                  </a:cubicBezTo>
                  <a:close/>
                  <a:moveTo>
                    <a:pt x="92" y="87"/>
                  </a:moveTo>
                  <a:cubicBezTo>
                    <a:pt x="76" y="105"/>
                    <a:pt x="49" y="107"/>
                    <a:pt x="30" y="92"/>
                  </a:cubicBezTo>
                  <a:cubicBezTo>
                    <a:pt x="12" y="76"/>
                    <a:pt x="10" y="48"/>
                    <a:pt x="25" y="30"/>
                  </a:cubicBezTo>
                  <a:cubicBezTo>
                    <a:pt x="41" y="12"/>
                    <a:pt x="69" y="9"/>
                    <a:pt x="87" y="25"/>
                  </a:cubicBezTo>
                  <a:cubicBezTo>
                    <a:pt x="106" y="41"/>
                    <a:pt x="108" y="69"/>
                    <a:pt x="92" y="8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26" name="Freeform 82"/>
            <p:cNvSpPr/>
            <p:nvPr/>
          </p:nvSpPr>
          <p:spPr bwMode="auto">
            <a:xfrm>
              <a:off x="1608026" y="818132"/>
              <a:ext cx="35175" cy="36100"/>
            </a:xfrm>
            <a:custGeom>
              <a:avLst/>
              <a:gdLst>
                <a:gd name="T0" fmla="*/ 29 w 32"/>
                <a:gd name="T1" fmla="*/ 0 h 33"/>
                <a:gd name="T2" fmla="*/ 0 w 32"/>
                <a:gd name="T3" fmla="*/ 29 h 33"/>
                <a:gd name="T4" fmla="*/ 0 w 32"/>
                <a:gd name="T5" fmla="*/ 29 h 33"/>
                <a:gd name="T6" fmla="*/ 3 w 32"/>
                <a:gd name="T7" fmla="*/ 33 h 33"/>
                <a:gd name="T8" fmla="*/ 7 w 32"/>
                <a:gd name="T9" fmla="*/ 29 h 33"/>
                <a:gd name="T10" fmla="*/ 7 w 32"/>
                <a:gd name="T11" fmla="*/ 29 h 33"/>
                <a:gd name="T12" fmla="*/ 29 w 32"/>
                <a:gd name="T13" fmla="*/ 8 h 33"/>
                <a:gd name="T14" fmla="*/ 32 w 32"/>
                <a:gd name="T15" fmla="*/ 4 h 33"/>
                <a:gd name="T16" fmla="*/ 29 w 32"/>
                <a:gd name="T17"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33">
                  <a:moveTo>
                    <a:pt x="29" y="0"/>
                  </a:moveTo>
                  <a:cubicBezTo>
                    <a:pt x="13" y="0"/>
                    <a:pt x="0" y="13"/>
                    <a:pt x="0" y="29"/>
                  </a:cubicBezTo>
                  <a:cubicBezTo>
                    <a:pt x="0" y="29"/>
                    <a:pt x="0" y="29"/>
                    <a:pt x="0" y="29"/>
                  </a:cubicBezTo>
                  <a:cubicBezTo>
                    <a:pt x="0" y="31"/>
                    <a:pt x="1" y="33"/>
                    <a:pt x="3" y="33"/>
                  </a:cubicBezTo>
                  <a:cubicBezTo>
                    <a:pt x="5" y="33"/>
                    <a:pt x="7" y="31"/>
                    <a:pt x="7" y="29"/>
                  </a:cubicBezTo>
                  <a:cubicBezTo>
                    <a:pt x="7" y="29"/>
                    <a:pt x="7" y="29"/>
                    <a:pt x="7" y="29"/>
                  </a:cubicBezTo>
                  <a:cubicBezTo>
                    <a:pt x="7" y="17"/>
                    <a:pt x="17" y="8"/>
                    <a:pt x="29" y="8"/>
                  </a:cubicBezTo>
                  <a:cubicBezTo>
                    <a:pt x="31" y="8"/>
                    <a:pt x="32" y="6"/>
                    <a:pt x="32" y="4"/>
                  </a:cubicBezTo>
                  <a:cubicBezTo>
                    <a:pt x="32" y="2"/>
                    <a:pt x="31" y="0"/>
                    <a:pt x="2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27" name="Freeform 83"/>
            <p:cNvSpPr>
              <a:spLocks noEditPoints="1"/>
            </p:cNvSpPr>
            <p:nvPr/>
          </p:nvSpPr>
          <p:spPr bwMode="auto">
            <a:xfrm>
              <a:off x="1511296" y="730196"/>
              <a:ext cx="256867" cy="216138"/>
            </a:xfrm>
            <a:custGeom>
              <a:avLst/>
              <a:gdLst>
                <a:gd name="T0" fmla="*/ 215 w 234"/>
                <a:gd name="T1" fmla="*/ 44 h 197"/>
                <a:gd name="T2" fmla="*/ 184 w 234"/>
                <a:gd name="T3" fmla="*/ 39 h 197"/>
                <a:gd name="T4" fmla="*/ 174 w 234"/>
                <a:gd name="T5" fmla="*/ 14 h 197"/>
                <a:gd name="T6" fmla="*/ 153 w 234"/>
                <a:gd name="T7" fmla="*/ 0 h 197"/>
                <a:gd name="T8" fmla="*/ 80 w 234"/>
                <a:gd name="T9" fmla="*/ 0 h 197"/>
                <a:gd name="T10" fmla="*/ 60 w 234"/>
                <a:gd name="T11" fmla="*/ 14 h 197"/>
                <a:gd name="T12" fmla="*/ 50 w 234"/>
                <a:gd name="T13" fmla="*/ 39 h 197"/>
                <a:gd name="T14" fmla="*/ 18 w 234"/>
                <a:gd name="T15" fmla="*/ 44 h 197"/>
                <a:gd name="T16" fmla="*/ 0 w 234"/>
                <a:gd name="T17" fmla="*/ 66 h 197"/>
                <a:gd name="T18" fmla="*/ 0 w 234"/>
                <a:gd name="T19" fmla="*/ 175 h 197"/>
                <a:gd name="T20" fmla="*/ 22 w 234"/>
                <a:gd name="T21" fmla="*/ 197 h 197"/>
                <a:gd name="T22" fmla="*/ 212 w 234"/>
                <a:gd name="T23" fmla="*/ 197 h 197"/>
                <a:gd name="T24" fmla="*/ 234 w 234"/>
                <a:gd name="T25" fmla="*/ 175 h 197"/>
                <a:gd name="T26" fmla="*/ 234 w 234"/>
                <a:gd name="T27" fmla="*/ 66 h 197"/>
                <a:gd name="T28" fmla="*/ 215 w 234"/>
                <a:gd name="T29" fmla="*/ 44 h 197"/>
                <a:gd name="T30" fmla="*/ 219 w 234"/>
                <a:gd name="T31" fmla="*/ 175 h 197"/>
                <a:gd name="T32" fmla="*/ 212 w 234"/>
                <a:gd name="T33" fmla="*/ 182 h 197"/>
                <a:gd name="T34" fmla="*/ 22 w 234"/>
                <a:gd name="T35" fmla="*/ 182 h 197"/>
                <a:gd name="T36" fmla="*/ 14 w 234"/>
                <a:gd name="T37" fmla="*/ 175 h 197"/>
                <a:gd name="T38" fmla="*/ 14 w 234"/>
                <a:gd name="T39" fmla="*/ 66 h 197"/>
                <a:gd name="T40" fmla="*/ 21 w 234"/>
                <a:gd name="T41" fmla="*/ 58 h 197"/>
                <a:gd name="T42" fmla="*/ 60 w 234"/>
                <a:gd name="T43" fmla="*/ 52 h 197"/>
                <a:gd name="T44" fmla="*/ 73 w 234"/>
                <a:gd name="T45" fmla="*/ 19 h 197"/>
                <a:gd name="T46" fmla="*/ 80 w 234"/>
                <a:gd name="T47" fmla="*/ 15 h 197"/>
                <a:gd name="T48" fmla="*/ 153 w 234"/>
                <a:gd name="T49" fmla="*/ 15 h 197"/>
                <a:gd name="T50" fmla="*/ 160 w 234"/>
                <a:gd name="T51" fmla="*/ 19 h 197"/>
                <a:gd name="T52" fmla="*/ 173 w 234"/>
                <a:gd name="T53" fmla="*/ 52 h 197"/>
                <a:gd name="T54" fmla="*/ 213 w 234"/>
                <a:gd name="T55" fmla="*/ 58 h 197"/>
                <a:gd name="T56" fmla="*/ 219 w 234"/>
                <a:gd name="T57" fmla="*/ 66 h 197"/>
                <a:gd name="T58" fmla="*/ 219 w 234"/>
                <a:gd name="T59" fmla="*/ 175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34" h="197">
                  <a:moveTo>
                    <a:pt x="215" y="44"/>
                  </a:moveTo>
                  <a:cubicBezTo>
                    <a:pt x="184" y="39"/>
                    <a:pt x="184" y="39"/>
                    <a:pt x="184" y="39"/>
                  </a:cubicBezTo>
                  <a:cubicBezTo>
                    <a:pt x="174" y="14"/>
                    <a:pt x="174" y="14"/>
                    <a:pt x="174" y="14"/>
                  </a:cubicBezTo>
                  <a:cubicBezTo>
                    <a:pt x="170" y="5"/>
                    <a:pt x="162" y="0"/>
                    <a:pt x="153" y="0"/>
                  </a:cubicBezTo>
                  <a:cubicBezTo>
                    <a:pt x="80" y="0"/>
                    <a:pt x="80" y="0"/>
                    <a:pt x="80" y="0"/>
                  </a:cubicBezTo>
                  <a:cubicBezTo>
                    <a:pt x="71" y="0"/>
                    <a:pt x="63" y="5"/>
                    <a:pt x="60" y="14"/>
                  </a:cubicBezTo>
                  <a:cubicBezTo>
                    <a:pt x="50" y="39"/>
                    <a:pt x="50" y="39"/>
                    <a:pt x="50" y="39"/>
                  </a:cubicBezTo>
                  <a:cubicBezTo>
                    <a:pt x="18" y="44"/>
                    <a:pt x="18" y="44"/>
                    <a:pt x="18" y="44"/>
                  </a:cubicBezTo>
                  <a:cubicBezTo>
                    <a:pt x="8" y="46"/>
                    <a:pt x="0" y="55"/>
                    <a:pt x="0" y="66"/>
                  </a:cubicBezTo>
                  <a:cubicBezTo>
                    <a:pt x="0" y="175"/>
                    <a:pt x="0" y="175"/>
                    <a:pt x="0" y="175"/>
                  </a:cubicBezTo>
                  <a:cubicBezTo>
                    <a:pt x="0" y="187"/>
                    <a:pt x="10" y="197"/>
                    <a:pt x="22" y="197"/>
                  </a:cubicBezTo>
                  <a:cubicBezTo>
                    <a:pt x="212" y="197"/>
                    <a:pt x="212" y="197"/>
                    <a:pt x="212" y="197"/>
                  </a:cubicBezTo>
                  <a:cubicBezTo>
                    <a:pt x="224" y="197"/>
                    <a:pt x="234" y="187"/>
                    <a:pt x="234" y="175"/>
                  </a:cubicBezTo>
                  <a:cubicBezTo>
                    <a:pt x="234" y="66"/>
                    <a:pt x="234" y="66"/>
                    <a:pt x="234" y="66"/>
                  </a:cubicBezTo>
                  <a:cubicBezTo>
                    <a:pt x="234" y="55"/>
                    <a:pt x="226" y="46"/>
                    <a:pt x="215" y="44"/>
                  </a:cubicBezTo>
                  <a:close/>
                  <a:moveTo>
                    <a:pt x="219" y="175"/>
                  </a:moveTo>
                  <a:cubicBezTo>
                    <a:pt x="219" y="179"/>
                    <a:pt x="216" y="182"/>
                    <a:pt x="212" y="182"/>
                  </a:cubicBezTo>
                  <a:cubicBezTo>
                    <a:pt x="22" y="182"/>
                    <a:pt x="22" y="182"/>
                    <a:pt x="22" y="182"/>
                  </a:cubicBezTo>
                  <a:cubicBezTo>
                    <a:pt x="18" y="182"/>
                    <a:pt x="14" y="179"/>
                    <a:pt x="14" y="175"/>
                  </a:cubicBezTo>
                  <a:cubicBezTo>
                    <a:pt x="14" y="66"/>
                    <a:pt x="14" y="66"/>
                    <a:pt x="14" y="66"/>
                  </a:cubicBezTo>
                  <a:cubicBezTo>
                    <a:pt x="14" y="62"/>
                    <a:pt x="17" y="59"/>
                    <a:pt x="21" y="58"/>
                  </a:cubicBezTo>
                  <a:cubicBezTo>
                    <a:pt x="60" y="52"/>
                    <a:pt x="60" y="52"/>
                    <a:pt x="60" y="52"/>
                  </a:cubicBezTo>
                  <a:cubicBezTo>
                    <a:pt x="73" y="19"/>
                    <a:pt x="73" y="19"/>
                    <a:pt x="73" y="19"/>
                  </a:cubicBezTo>
                  <a:cubicBezTo>
                    <a:pt x="75" y="16"/>
                    <a:pt x="77" y="15"/>
                    <a:pt x="80" y="15"/>
                  </a:cubicBezTo>
                  <a:cubicBezTo>
                    <a:pt x="153" y="15"/>
                    <a:pt x="153" y="15"/>
                    <a:pt x="153" y="15"/>
                  </a:cubicBezTo>
                  <a:cubicBezTo>
                    <a:pt x="156" y="15"/>
                    <a:pt x="159" y="16"/>
                    <a:pt x="160" y="19"/>
                  </a:cubicBezTo>
                  <a:cubicBezTo>
                    <a:pt x="173" y="52"/>
                    <a:pt x="173" y="52"/>
                    <a:pt x="173" y="52"/>
                  </a:cubicBezTo>
                  <a:cubicBezTo>
                    <a:pt x="213" y="58"/>
                    <a:pt x="213" y="58"/>
                    <a:pt x="213" y="58"/>
                  </a:cubicBezTo>
                  <a:cubicBezTo>
                    <a:pt x="216" y="59"/>
                    <a:pt x="219" y="62"/>
                    <a:pt x="219" y="66"/>
                  </a:cubicBezTo>
                  <a:lnTo>
                    <a:pt x="219" y="17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grpSp>
      <p:grpSp>
        <p:nvGrpSpPr>
          <p:cNvPr id="28" name="Group 33"/>
          <p:cNvGrpSpPr/>
          <p:nvPr/>
        </p:nvGrpSpPr>
        <p:grpSpPr>
          <a:xfrm>
            <a:off x="8453663" y="2522593"/>
            <a:ext cx="344146" cy="321864"/>
            <a:chOff x="998489" y="2241774"/>
            <a:chExt cx="256404" cy="239742"/>
          </a:xfrm>
          <a:solidFill>
            <a:schemeClr val="bg1">
              <a:lumMod val="95000"/>
            </a:schemeClr>
          </a:solidFill>
        </p:grpSpPr>
        <p:sp>
          <p:nvSpPr>
            <p:cNvPr id="29" name="Freeform 58"/>
            <p:cNvSpPr>
              <a:spLocks noEditPoints="1"/>
            </p:cNvSpPr>
            <p:nvPr/>
          </p:nvSpPr>
          <p:spPr bwMode="auto">
            <a:xfrm>
              <a:off x="998489" y="2241774"/>
              <a:ext cx="256404" cy="239742"/>
            </a:xfrm>
            <a:custGeom>
              <a:avLst/>
              <a:gdLst>
                <a:gd name="T0" fmla="*/ 230 w 234"/>
                <a:gd name="T1" fmla="*/ 48 h 219"/>
                <a:gd name="T2" fmla="*/ 186 w 234"/>
                <a:gd name="T3" fmla="*/ 5 h 219"/>
                <a:gd name="T4" fmla="*/ 176 w 234"/>
                <a:gd name="T5" fmla="*/ 0 h 219"/>
                <a:gd name="T6" fmla="*/ 22 w 234"/>
                <a:gd name="T7" fmla="*/ 0 h 219"/>
                <a:gd name="T8" fmla="*/ 0 w 234"/>
                <a:gd name="T9" fmla="*/ 22 h 219"/>
                <a:gd name="T10" fmla="*/ 0 w 234"/>
                <a:gd name="T11" fmla="*/ 197 h 219"/>
                <a:gd name="T12" fmla="*/ 22 w 234"/>
                <a:gd name="T13" fmla="*/ 219 h 219"/>
                <a:gd name="T14" fmla="*/ 212 w 234"/>
                <a:gd name="T15" fmla="*/ 219 h 219"/>
                <a:gd name="T16" fmla="*/ 234 w 234"/>
                <a:gd name="T17" fmla="*/ 197 h 219"/>
                <a:gd name="T18" fmla="*/ 234 w 234"/>
                <a:gd name="T19" fmla="*/ 59 h 219"/>
                <a:gd name="T20" fmla="*/ 230 w 234"/>
                <a:gd name="T21" fmla="*/ 48 h 219"/>
                <a:gd name="T22" fmla="*/ 220 w 234"/>
                <a:gd name="T23" fmla="*/ 197 h 219"/>
                <a:gd name="T24" fmla="*/ 212 w 234"/>
                <a:gd name="T25" fmla="*/ 205 h 219"/>
                <a:gd name="T26" fmla="*/ 22 w 234"/>
                <a:gd name="T27" fmla="*/ 205 h 219"/>
                <a:gd name="T28" fmla="*/ 15 w 234"/>
                <a:gd name="T29" fmla="*/ 197 h 219"/>
                <a:gd name="T30" fmla="*/ 15 w 234"/>
                <a:gd name="T31" fmla="*/ 22 h 219"/>
                <a:gd name="T32" fmla="*/ 22 w 234"/>
                <a:gd name="T33" fmla="*/ 15 h 219"/>
                <a:gd name="T34" fmla="*/ 168 w 234"/>
                <a:gd name="T35" fmla="*/ 15 h 219"/>
                <a:gd name="T36" fmla="*/ 168 w 234"/>
                <a:gd name="T37" fmla="*/ 44 h 219"/>
                <a:gd name="T38" fmla="*/ 168 w 234"/>
                <a:gd name="T39" fmla="*/ 44 h 219"/>
                <a:gd name="T40" fmla="*/ 190 w 234"/>
                <a:gd name="T41" fmla="*/ 66 h 219"/>
                <a:gd name="T42" fmla="*/ 198 w 234"/>
                <a:gd name="T43" fmla="*/ 66 h 219"/>
                <a:gd name="T44" fmla="*/ 220 w 234"/>
                <a:gd name="T45" fmla="*/ 66 h 219"/>
                <a:gd name="T46" fmla="*/ 220 w 234"/>
                <a:gd name="T47" fmla="*/ 197 h 219"/>
                <a:gd name="T48" fmla="*/ 198 w 234"/>
                <a:gd name="T49" fmla="*/ 59 h 219"/>
                <a:gd name="T50" fmla="*/ 190 w 234"/>
                <a:gd name="T51" fmla="*/ 59 h 219"/>
                <a:gd name="T52" fmla="*/ 176 w 234"/>
                <a:gd name="T53" fmla="*/ 44 h 219"/>
                <a:gd name="T54" fmla="*/ 176 w 234"/>
                <a:gd name="T55" fmla="*/ 44 h 219"/>
                <a:gd name="T56" fmla="*/ 176 w 234"/>
                <a:gd name="T57" fmla="*/ 15 h 219"/>
                <a:gd name="T58" fmla="*/ 220 w 234"/>
                <a:gd name="T59" fmla="*/ 59 h 219"/>
                <a:gd name="T60" fmla="*/ 198 w 234"/>
                <a:gd name="T61" fmla="*/ 5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34" h="219">
                  <a:moveTo>
                    <a:pt x="230" y="48"/>
                  </a:moveTo>
                  <a:cubicBezTo>
                    <a:pt x="186" y="5"/>
                    <a:pt x="186" y="5"/>
                    <a:pt x="186" y="5"/>
                  </a:cubicBezTo>
                  <a:cubicBezTo>
                    <a:pt x="183" y="2"/>
                    <a:pt x="180" y="0"/>
                    <a:pt x="176" y="0"/>
                  </a:cubicBezTo>
                  <a:cubicBezTo>
                    <a:pt x="22" y="0"/>
                    <a:pt x="22" y="0"/>
                    <a:pt x="22" y="0"/>
                  </a:cubicBezTo>
                  <a:cubicBezTo>
                    <a:pt x="10" y="0"/>
                    <a:pt x="0" y="10"/>
                    <a:pt x="0" y="22"/>
                  </a:cubicBezTo>
                  <a:cubicBezTo>
                    <a:pt x="0" y="197"/>
                    <a:pt x="0" y="197"/>
                    <a:pt x="0" y="197"/>
                  </a:cubicBezTo>
                  <a:cubicBezTo>
                    <a:pt x="0" y="210"/>
                    <a:pt x="10" y="219"/>
                    <a:pt x="22" y="219"/>
                  </a:cubicBezTo>
                  <a:cubicBezTo>
                    <a:pt x="212" y="219"/>
                    <a:pt x="212" y="219"/>
                    <a:pt x="212" y="219"/>
                  </a:cubicBezTo>
                  <a:cubicBezTo>
                    <a:pt x="224" y="219"/>
                    <a:pt x="234" y="210"/>
                    <a:pt x="234" y="197"/>
                  </a:cubicBezTo>
                  <a:cubicBezTo>
                    <a:pt x="234" y="59"/>
                    <a:pt x="234" y="59"/>
                    <a:pt x="234" y="59"/>
                  </a:cubicBezTo>
                  <a:cubicBezTo>
                    <a:pt x="234" y="55"/>
                    <a:pt x="233" y="51"/>
                    <a:pt x="230" y="48"/>
                  </a:cubicBezTo>
                  <a:close/>
                  <a:moveTo>
                    <a:pt x="220" y="197"/>
                  </a:moveTo>
                  <a:cubicBezTo>
                    <a:pt x="220" y="202"/>
                    <a:pt x="216" y="205"/>
                    <a:pt x="212" y="205"/>
                  </a:cubicBezTo>
                  <a:cubicBezTo>
                    <a:pt x="22" y="205"/>
                    <a:pt x="22" y="205"/>
                    <a:pt x="22" y="205"/>
                  </a:cubicBezTo>
                  <a:cubicBezTo>
                    <a:pt x="18" y="205"/>
                    <a:pt x="15" y="202"/>
                    <a:pt x="15" y="197"/>
                  </a:cubicBezTo>
                  <a:cubicBezTo>
                    <a:pt x="15" y="22"/>
                    <a:pt x="15" y="22"/>
                    <a:pt x="15" y="22"/>
                  </a:cubicBezTo>
                  <a:cubicBezTo>
                    <a:pt x="15" y="18"/>
                    <a:pt x="18" y="15"/>
                    <a:pt x="22" y="15"/>
                  </a:cubicBezTo>
                  <a:cubicBezTo>
                    <a:pt x="168" y="15"/>
                    <a:pt x="168" y="15"/>
                    <a:pt x="168" y="15"/>
                  </a:cubicBezTo>
                  <a:cubicBezTo>
                    <a:pt x="168" y="44"/>
                    <a:pt x="168" y="44"/>
                    <a:pt x="168" y="44"/>
                  </a:cubicBezTo>
                  <a:cubicBezTo>
                    <a:pt x="168" y="44"/>
                    <a:pt x="168" y="44"/>
                    <a:pt x="168" y="44"/>
                  </a:cubicBezTo>
                  <a:cubicBezTo>
                    <a:pt x="168" y="56"/>
                    <a:pt x="178" y="66"/>
                    <a:pt x="190" y="66"/>
                  </a:cubicBezTo>
                  <a:cubicBezTo>
                    <a:pt x="198" y="66"/>
                    <a:pt x="198" y="66"/>
                    <a:pt x="198" y="66"/>
                  </a:cubicBezTo>
                  <a:cubicBezTo>
                    <a:pt x="220" y="66"/>
                    <a:pt x="220" y="66"/>
                    <a:pt x="220" y="66"/>
                  </a:cubicBezTo>
                  <a:lnTo>
                    <a:pt x="220" y="197"/>
                  </a:lnTo>
                  <a:close/>
                  <a:moveTo>
                    <a:pt x="198" y="59"/>
                  </a:moveTo>
                  <a:cubicBezTo>
                    <a:pt x="190" y="59"/>
                    <a:pt x="190" y="59"/>
                    <a:pt x="190" y="59"/>
                  </a:cubicBezTo>
                  <a:cubicBezTo>
                    <a:pt x="182" y="59"/>
                    <a:pt x="176" y="52"/>
                    <a:pt x="176" y="44"/>
                  </a:cubicBezTo>
                  <a:cubicBezTo>
                    <a:pt x="176" y="44"/>
                    <a:pt x="176" y="44"/>
                    <a:pt x="176" y="44"/>
                  </a:cubicBezTo>
                  <a:cubicBezTo>
                    <a:pt x="176" y="15"/>
                    <a:pt x="176" y="15"/>
                    <a:pt x="176" y="15"/>
                  </a:cubicBezTo>
                  <a:cubicBezTo>
                    <a:pt x="220" y="59"/>
                    <a:pt x="220" y="59"/>
                    <a:pt x="220" y="59"/>
                  </a:cubicBezTo>
                  <a:lnTo>
                    <a:pt x="198" y="5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30" name="Freeform 59"/>
            <p:cNvSpPr/>
            <p:nvPr/>
          </p:nvSpPr>
          <p:spPr bwMode="auto">
            <a:xfrm>
              <a:off x="1118823" y="2289908"/>
              <a:ext cx="48597" cy="7868"/>
            </a:xfrm>
            <a:custGeom>
              <a:avLst/>
              <a:gdLst>
                <a:gd name="T0" fmla="*/ 4 w 44"/>
                <a:gd name="T1" fmla="*/ 7 h 7"/>
                <a:gd name="T2" fmla="*/ 40 w 44"/>
                <a:gd name="T3" fmla="*/ 7 h 7"/>
                <a:gd name="T4" fmla="*/ 44 w 44"/>
                <a:gd name="T5" fmla="*/ 4 h 7"/>
                <a:gd name="T6" fmla="*/ 40 w 44"/>
                <a:gd name="T7" fmla="*/ 0 h 7"/>
                <a:gd name="T8" fmla="*/ 4 w 44"/>
                <a:gd name="T9" fmla="*/ 0 h 7"/>
                <a:gd name="T10" fmla="*/ 0 w 44"/>
                <a:gd name="T11" fmla="*/ 4 h 7"/>
                <a:gd name="T12" fmla="*/ 4 w 44"/>
                <a:gd name="T13" fmla="*/ 7 h 7"/>
              </a:gdLst>
              <a:ahLst/>
              <a:cxnLst>
                <a:cxn ang="0">
                  <a:pos x="T0" y="T1"/>
                </a:cxn>
                <a:cxn ang="0">
                  <a:pos x="T2" y="T3"/>
                </a:cxn>
                <a:cxn ang="0">
                  <a:pos x="T4" y="T5"/>
                </a:cxn>
                <a:cxn ang="0">
                  <a:pos x="T6" y="T7"/>
                </a:cxn>
                <a:cxn ang="0">
                  <a:pos x="T8" y="T9"/>
                </a:cxn>
                <a:cxn ang="0">
                  <a:pos x="T10" y="T11"/>
                </a:cxn>
                <a:cxn ang="0">
                  <a:pos x="T12" y="T13"/>
                </a:cxn>
              </a:cxnLst>
              <a:rect l="0" t="0" r="r" b="b"/>
              <a:pathLst>
                <a:path w="44" h="7">
                  <a:moveTo>
                    <a:pt x="4" y="7"/>
                  </a:moveTo>
                  <a:cubicBezTo>
                    <a:pt x="40" y="7"/>
                    <a:pt x="40" y="7"/>
                    <a:pt x="40" y="7"/>
                  </a:cubicBezTo>
                  <a:cubicBezTo>
                    <a:pt x="42" y="7"/>
                    <a:pt x="44" y="6"/>
                    <a:pt x="44" y="4"/>
                  </a:cubicBezTo>
                  <a:cubicBezTo>
                    <a:pt x="44" y="2"/>
                    <a:pt x="42" y="0"/>
                    <a:pt x="40" y="0"/>
                  </a:cubicBezTo>
                  <a:cubicBezTo>
                    <a:pt x="4" y="0"/>
                    <a:pt x="4" y="0"/>
                    <a:pt x="4" y="0"/>
                  </a:cubicBezTo>
                  <a:cubicBezTo>
                    <a:pt x="2" y="0"/>
                    <a:pt x="0" y="2"/>
                    <a:pt x="0" y="4"/>
                  </a:cubicBezTo>
                  <a:cubicBezTo>
                    <a:pt x="0" y="6"/>
                    <a:pt x="2" y="7"/>
                    <a:pt x="4"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32" name="Freeform 60"/>
            <p:cNvSpPr/>
            <p:nvPr/>
          </p:nvSpPr>
          <p:spPr bwMode="auto">
            <a:xfrm>
              <a:off x="1118823" y="2313975"/>
              <a:ext cx="48597" cy="7868"/>
            </a:xfrm>
            <a:custGeom>
              <a:avLst/>
              <a:gdLst>
                <a:gd name="T0" fmla="*/ 4 w 44"/>
                <a:gd name="T1" fmla="*/ 7 h 7"/>
                <a:gd name="T2" fmla="*/ 40 w 44"/>
                <a:gd name="T3" fmla="*/ 7 h 7"/>
                <a:gd name="T4" fmla="*/ 44 w 44"/>
                <a:gd name="T5" fmla="*/ 4 h 7"/>
                <a:gd name="T6" fmla="*/ 40 w 44"/>
                <a:gd name="T7" fmla="*/ 0 h 7"/>
                <a:gd name="T8" fmla="*/ 4 w 44"/>
                <a:gd name="T9" fmla="*/ 0 h 7"/>
                <a:gd name="T10" fmla="*/ 0 w 44"/>
                <a:gd name="T11" fmla="*/ 4 h 7"/>
                <a:gd name="T12" fmla="*/ 4 w 44"/>
                <a:gd name="T13" fmla="*/ 7 h 7"/>
              </a:gdLst>
              <a:ahLst/>
              <a:cxnLst>
                <a:cxn ang="0">
                  <a:pos x="T0" y="T1"/>
                </a:cxn>
                <a:cxn ang="0">
                  <a:pos x="T2" y="T3"/>
                </a:cxn>
                <a:cxn ang="0">
                  <a:pos x="T4" y="T5"/>
                </a:cxn>
                <a:cxn ang="0">
                  <a:pos x="T6" y="T7"/>
                </a:cxn>
                <a:cxn ang="0">
                  <a:pos x="T8" y="T9"/>
                </a:cxn>
                <a:cxn ang="0">
                  <a:pos x="T10" y="T11"/>
                </a:cxn>
                <a:cxn ang="0">
                  <a:pos x="T12" y="T13"/>
                </a:cxn>
              </a:cxnLst>
              <a:rect l="0" t="0" r="r" b="b"/>
              <a:pathLst>
                <a:path w="44" h="7">
                  <a:moveTo>
                    <a:pt x="4" y="7"/>
                  </a:moveTo>
                  <a:cubicBezTo>
                    <a:pt x="40" y="7"/>
                    <a:pt x="40" y="7"/>
                    <a:pt x="40" y="7"/>
                  </a:cubicBezTo>
                  <a:cubicBezTo>
                    <a:pt x="42" y="7"/>
                    <a:pt x="44" y="6"/>
                    <a:pt x="44" y="4"/>
                  </a:cubicBezTo>
                  <a:cubicBezTo>
                    <a:pt x="44" y="2"/>
                    <a:pt x="42" y="0"/>
                    <a:pt x="40" y="0"/>
                  </a:cubicBezTo>
                  <a:cubicBezTo>
                    <a:pt x="4" y="0"/>
                    <a:pt x="4" y="0"/>
                    <a:pt x="4" y="0"/>
                  </a:cubicBezTo>
                  <a:cubicBezTo>
                    <a:pt x="2" y="0"/>
                    <a:pt x="0" y="2"/>
                    <a:pt x="0" y="4"/>
                  </a:cubicBezTo>
                  <a:cubicBezTo>
                    <a:pt x="0" y="6"/>
                    <a:pt x="2" y="7"/>
                    <a:pt x="4"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33" name="Freeform 61"/>
            <p:cNvSpPr/>
            <p:nvPr/>
          </p:nvSpPr>
          <p:spPr bwMode="auto">
            <a:xfrm>
              <a:off x="1118823" y="2338041"/>
              <a:ext cx="104135" cy="7868"/>
            </a:xfrm>
            <a:custGeom>
              <a:avLst/>
              <a:gdLst>
                <a:gd name="T0" fmla="*/ 0 w 95"/>
                <a:gd name="T1" fmla="*/ 4 h 7"/>
                <a:gd name="T2" fmla="*/ 4 w 95"/>
                <a:gd name="T3" fmla="*/ 7 h 7"/>
                <a:gd name="T4" fmla="*/ 91 w 95"/>
                <a:gd name="T5" fmla="*/ 7 h 7"/>
                <a:gd name="T6" fmla="*/ 95 w 95"/>
                <a:gd name="T7" fmla="*/ 4 h 7"/>
                <a:gd name="T8" fmla="*/ 91 w 95"/>
                <a:gd name="T9" fmla="*/ 0 h 7"/>
                <a:gd name="T10" fmla="*/ 4 w 95"/>
                <a:gd name="T11" fmla="*/ 0 h 7"/>
                <a:gd name="T12" fmla="*/ 0 w 95"/>
                <a:gd name="T13" fmla="*/ 4 h 7"/>
              </a:gdLst>
              <a:ahLst/>
              <a:cxnLst>
                <a:cxn ang="0">
                  <a:pos x="T0" y="T1"/>
                </a:cxn>
                <a:cxn ang="0">
                  <a:pos x="T2" y="T3"/>
                </a:cxn>
                <a:cxn ang="0">
                  <a:pos x="T4" y="T5"/>
                </a:cxn>
                <a:cxn ang="0">
                  <a:pos x="T6" y="T7"/>
                </a:cxn>
                <a:cxn ang="0">
                  <a:pos x="T8" y="T9"/>
                </a:cxn>
                <a:cxn ang="0">
                  <a:pos x="T10" y="T11"/>
                </a:cxn>
                <a:cxn ang="0">
                  <a:pos x="T12" y="T13"/>
                </a:cxn>
              </a:cxnLst>
              <a:rect l="0" t="0" r="r" b="b"/>
              <a:pathLst>
                <a:path w="95" h="7">
                  <a:moveTo>
                    <a:pt x="0" y="4"/>
                  </a:moveTo>
                  <a:cubicBezTo>
                    <a:pt x="0" y="6"/>
                    <a:pt x="2" y="7"/>
                    <a:pt x="4" y="7"/>
                  </a:cubicBezTo>
                  <a:cubicBezTo>
                    <a:pt x="91" y="7"/>
                    <a:pt x="91" y="7"/>
                    <a:pt x="91" y="7"/>
                  </a:cubicBezTo>
                  <a:cubicBezTo>
                    <a:pt x="93" y="7"/>
                    <a:pt x="95" y="6"/>
                    <a:pt x="95" y="4"/>
                  </a:cubicBezTo>
                  <a:cubicBezTo>
                    <a:pt x="95" y="2"/>
                    <a:pt x="93" y="0"/>
                    <a:pt x="91" y="0"/>
                  </a:cubicBezTo>
                  <a:cubicBezTo>
                    <a:pt x="4" y="0"/>
                    <a:pt x="4" y="0"/>
                    <a:pt x="4" y="0"/>
                  </a:cubicBezTo>
                  <a:cubicBezTo>
                    <a:pt x="2" y="0"/>
                    <a:pt x="0" y="2"/>
                    <a:pt x="0"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34" name="Freeform 62"/>
            <p:cNvSpPr/>
            <p:nvPr/>
          </p:nvSpPr>
          <p:spPr bwMode="auto">
            <a:xfrm>
              <a:off x="1031349" y="2386175"/>
              <a:ext cx="191609" cy="7868"/>
            </a:xfrm>
            <a:custGeom>
              <a:avLst/>
              <a:gdLst>
                <a:gd name="T0" fmla="*/ 171 w 175"/>
                <a:gd name="T1" fmla="*/ 0 h 7"/>
                <a:gd name="T2" fmla="*/ 3 w 175"/>
                <a:gd name="T3" fmla="*/ 0 h 7"/>
                <a:gd name="T4" fmla="*/ 0 w 175"/>
                <a:gd name="T5" fmla="*/ 3 h 7"/>
                <a:gd name="T6" fmla="*/ 3 w 175"/>
                <a:gd name="T7" fmla="*/ 7 h 7"/>
                <a:gd name="T8" fmla="*/ 171 w 175"/>
                <a:gd name="T9" fmla="*/ 7 h 7"/>
                <a:gd name="T10" fmla="*/ 175 w 175"/>
                <a:gd name="T11" fmla="*/ 3 h 7"/>
                <a:gd name="T12" fmla="*/ 171 w 175"/>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175" h="7">
                  <a:moveTo>
                    <a:pt x="171" y="0"/>
                  </a:moveTo>
                  <a:cubicBezTo>
                    <a:pt x="3" y="0"/>
                    <a:pt x="3" y="0"/>
                    <a:pt x="3" y="0"/>
                  </a:cubicBezTo>
                  <a:cubicBezTo>
                    <a:pt x="1" y="0"/>
                    <a:pt x="0" y="1"/>
                    <a:pt x="0" y="3"/>
                  </a:cubicBezTo>
                  <a:cubicBezTo>
                    <a:pt x="0" y="5"/>
                    <a:pt x="1" y="7"/>
                    <a:pt x="3" y="7"/>
                  </a:cubicBezTo>
                  <a:cubicBezTo>
                    <a:pt x="171" y="7"/>
                    <a:pt x="171" y="7"/>
                    <a:pt x="171" y="7"/>
                  </a:cubicBezTo>
                  <a:cubicBezTo>
                    <a:pt x="173" y="7"/>
                    <a:pt x="175" y="5"/>
                    <a:pt x="175" y="3"/>
                  </a:cubicBezTo>
                  <a:cubicBezTo>
                    <a:pt x="175" y="1"/>
                    <a:pt x="173" y="0"/>
                    <a:pt x="17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35" name="Freeform 63"/>
            <p:cNvSpPr/>
            <p:nvPr/>
          </p:nvSpPr>
          <p:spPr bwMode="auto">
            <a:xfrm>
              <a:off x="1031349" y="2410242"/>
              <a:ext cx="191609" cy="7868"/>
            </a:xfrm>
            <a:custGeom>
              <a:avLst/>
              <a:gdLst>
                <a:gd name="T0" fmla="*/ 171 w 175"/>
                <a:gd name="T1" fmla="*/ 0 h 7"/>
                <a:gd name="T2" fmla="*/ 3 w 175"/>
                <a:gd name="T3" fmla="*/ 0 h 7"/>
                <a:gd name="T4" fmla="*/ 0 w 175"/>
                <a:gd name="T5" fmla="*/ 3 h 7"/>
                <a:gd name="T6" fmla="*/ 3 w 175"/>
                <a:gd name="T7" fmla="*/ 7 h 7"/>
                <a:gd name="T8" fmla="*/ 171 w 175"/>
                <a:gd name="T9" fmla="*/ 7 h 7"/>
                <a:gd name="T10" fmla="*/ 175 w 175"/>
                <a:gd name="T11" fmla="*/ 3 h 7"/>
                <a:gd name="T12" fmla="*/ 171 w 175"/>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175" h="7">
                  <a:moveTo>
                    <a:pt x="171" y="0"/>
                  </a:moveTo>
                  <a:cubicBezTo>
                    <a:pt x="3" y="0"/>
                    <a:pt x="3" y="0"/>
                    <a:pt x="3" y="0"/>
                  </a:cubicBezTo>
                  <a:cubicBezTo>
                    <a:pt x="1" y="0"/>
                    <a:pt x="0" y="1"/>
                    <a:pt x="0" y="3"/>
                  </a:cubicBezTo>
                  <a:cubicBezTo>
                    <a:pt x="0" y="5"/>
                    <a:pt x="1" y="7"/>
                    <a:pt x="3" y="7"/>
                  </a:cubicBezTo>
                  <a:cubicBezTo>
                    <a:pt x="171" y="7"/>
                    <a:pt x="171" y="7"/>
                    <a:pt x="171" y="7"/>
                  </a:cubicBezTo>
                  <a:cubicBezTo>
                    <a:pt x="173" y="7"/>
                    <a:pt x="175" y="5"/>
                    <a:pt x="175" y="3"/>
                  </a:cubicBezTo>
                  <a:cubicBezTo>
                    <a:pt x="175" y="1"/>
                    <a:pt x="173" y="0"/>
                    <a:pt x="17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36" name="Freeform 64"/>
            <p:cNvSpPr/>
            <p:nvPr/>
          </p:nvSpPr>
          <p:spPr bwMode="auto">
            <a:xfrm>
              <a:off x="1031349" y="2434308"/>
              <a:ext cx="191609" cy="7868"/>
            </a:xfrm>
            <a:custGeom>
              <a:avLst/>
              <a:gdLst>
                <a:gd name="T0" fmla="*/ 171 w 175"/>
                <a:gd name="T1" fmla="*/ 0 h 7"/>
                <a:gd name="T2" fmla="*/ 3 w 175"/>
                <a:gd name="T3" fmla="*/ 0 h 7"/>
                <a:gd name="T4" fmla="*/ 0 w 175"/>
                <a:gd name="T5" fmla="*/ 3 h 7"/>
                <a:gd name="T6" fmla="*/ 3 w 175"/>
                <a:gd name="T7" fmla="*/ 7 h 7"/>
                <a:gd name="T8" fmla="*/ 171 w 175"/>
                <a:gd name="T9" fmla="*/ 7 h 7"/>
                <a:gd name="T10" fmla="*/ 175 w 175"/>
                <a:gd name="T11" fmla="*/ 3 h 7"/>
                <a:gd name="T12" fmla="*/ 171 w 175"/>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175" h="7">
                  <a:moveTo>
                    <a:pt x="171" y="0"/>
                  </a:moveTo>
                  <a:cubicBezTo>
                    <a:pt x="3" y="0"/>
                    <a:pt x="3" y="0"/>
                    <a:pt x="3" y="0"/>
                  </a:cubicBezTo>
                  <a:cubicBezTo>
                    <a:pt x="1" y="0"/>
                    <a:pt x="0" y="1"/>
                    <a:pt x="0" y="3"/>
                  </a:cubicBezTo>
                  <a:cubicBezTo>
                    <a:pt x="0" y="5"/>
                    <a:pt x="1" y="7"/>
                    <a:pt x="3" y="7"/>
                  </a:cubicBezTo>
                  <a:cubicBezTo>
                    <a:pt x="171" y="7"/>
                    <a:pt x="171" y="7"/>
                    <a:pt x="171" y="7"/>
                  </a:cubicBezTo>
                  <a:cubicBezTo>
                    <a:pt x="173" y="7"/>
                    <a:pt x="175" y="5"/>
                    <a:pt x="175" y="3"/>
                  </a:cubicBezTo>
                  <a:cubicBezTo>
                    <a:pt x="175" y="1"/>
                    <a:pt x="173" y="0"/>
                    <a:pt x="17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37" name="Freeform 65"/>
            <p:cNvSpPr/>
            <p:nvPr/>
          </p:nvSpPr>
          <p:spPr bwMode="auto">
            <a:xfrm>
              <a:off x="1031349" y="2362108"/>
              <a:ext cx="191609" cy="7868"/>
            </a:xfrm>
            <a:custGeom>
              <a:avLst/>
              <a:gdLst>
                <a:gd name="T0" fmla="*/ 171 w 175"/>
                <a:gd name="T1" fmla="*/ 0 h 7"/>
                <a:gd name="T2" fmla="*/ 3 w 175"/>
                <a:gd name="T3" fmla="*/ 0 h 7"/>
                <a:gd name="T4" fmla="*/ 0 w 175"/>
                <a:gd name="T5" fmla="*/ 3 h 7"/>
                <a:gd name="T6" fmla="*/ 3 w 175"/>
                <a:gd name="T7" fmla="*/ 7 h 7"/>
                <a:gd name="T8" fmla="*/ 171 w 175"/>
                <a:gd name="T9" fmla="*/ 7 h 7"/>
                <a:gd name="T10" fmla="*/ 175 w 175"/>
                <a:gd name="T11" fmla="*/ 3 h 7"/>
                <a:gd name="T12" fmla="*/ 171 w 175"/>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175" h="7">
                  <a:moveTo>
                    <a:pt x="171" y="0"/>
                  </a:moveTo>
                  <a:cubicBezTo>
                    <a:pt x="3" y="0"/>
                    <a:pt x="3" y="0"/>
                    <a:pt x="3" y="0"/>
                  </a:cubicBezTo>
                  <a:cubicBezTo>
                    <a:pt x="1" y="0"/>
                    <a:pt x="0" y="1"/>
                    <a:pt x="0" y="3"/>
                  </a:cubicBezTo>
                  <a:cubicBezTo>
                    <a:pt x="0" y="6"/>
                    <a:pt x="1" y="7"/>
                    <a:pt x="3" y="7"/>
                  </a:cubicBezTo>
                  <a:cubicBezTo>
                    <a:pt x="171" y="7"/>
                    <a:pt x="171" y="7"/>
                    <a:pt x="171" y="7"/>
                  </a:cubicBezTo>
                  <a:cubicBezTo>
                    <a:pt x="173" y="7"/>
                    <a:pt x="175" y="6"/>
                    <a:pt x="175" y="3"/>
                  </a:cubicBezTo>
                  <a:cubicBezTo>
                    <a:pt x="175" y="1"/>
                    <a:pt x="173" y="0"/>
                    <a:pt x="17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38" name="Freeform 66"/>
            <p:cNvSpPr>
              <a:spLocks noEditPoints="1"/>
            </p:cNvSpPr>
            <p:nvPr/>
          </p:nvSpPr>
          <p:spPr bwMode="auto">
            <a:xfrm>
              <a:off x="1031349" y="2282040"/>
              <a:ext cx="71275" cy="63870"/>
            </a:xfrm>
            <a:custGeom>
              <a:avLst/>
              <a:gdLst>
                <a:gd name="T0" fmla="*/ 7 w 65"/>
                <a:gd name="T1" fmla="*/ 58 h 58"/>
                <a:gd name="T2" fmla="*/ 58 w 65"/>
                <a:gd name="T3" fmla="*/ 58 h 58"/>
                <a:gd name="T4" fmla="*/ 65 w 65"/>
                <a:gd name="T5" fmla="*/ 51 h 58"/>
                <a:gd name="T6" fmla="*/ 65 w 65"/>
                <a:gd name="T7" fmla="*/ 7 h 58"/>
                <a:gd name="T8" fmla="*/ 58 w 65"/>
                <a:gd name="T9" fmla="*/ 0 h 58"/>
                <a:gd name="T10" fmla="*/ 7 w 65"/>
                <a:gd name="T11" fmla="*/ 0 h 58"/>
                <a:gd name="T12" fmla="*/ 0 w 65"/>
                <a:gd name="T13" fmla="*/ 7 h 58"/>
                <a:gd name="T14" fmla="*/ 0 w 65"/>
                <a:gd name="T15" fmla="*/ 51 h 58"/>
                <a:gd name="T16" fmla="*/ 7 w 65"/>
                <a:gd name="T17" fmla="*/ 58 h 58"/>
                <a:gd name="T18" fmla="*/ 14 w 65"/>
                <a:gd name="T19" fmla="*/ 14 h 58"/>
                <a:gd name="T20" fmla="*/ 51 w 65"/>
                <a:gd name="T21" fmla="*/ 14 h 58"/>
                <a:gd name="T22" fmla="*/ 51 w 65"/>
                <a:gd name="T23" fmla="*/ 44 h 58"/>
                <a:gd name="T24" fmla="*/ 14 w 65"/>
                <a:gd name="T25" fmla="*/ 44 h 58"/>
                <a:gd name="T26" fmla="*/ 14 w 65"/>
                <a:gd name="T27" fmla="*/ 14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5" h="58">
                  <a:moveTo>
                    <a:pt x="7" y="58"/>
                  </a:moveTo>
                  <a:cubicBezTo>
                    <a:pt x="58" y="58"/>
                    <a:pt x="58" y="58"/>
                    <a:pt x="58" y="58"/>
                  </a:cubicBezTo>
                  <a:cubicBezTo>
                    <a:pt x="62" y="58"/>
                    <a:pt x="65" y="55"/>
                    <a:pt x="65" y="51"/>
                  </a:cubicBezTo>
                  <a:cubicBezTo>
                    <a:pt x="65" y="7"/>
                    <a:pt x="65" y="7"/>
                    <a:pt x="65" y="7"/>
                  </a:cubicBezTo>
                  <a:cubicBezTo>
                    <a:pt x="65" y="3"/>
                    <a:pt x="62" y="0"/>
                    <a:pt x="58" y="0"/>
                  </a:cubicBezTo>
                  <a:cubicBezTo>
                    <a:pt x="7" y="0"/>
                    <a:pt x="7" y="0"/>
                    <a:pt x="7" y="0"/>
                  </a:cubicBezTo>
                  <a:cubicBezTo>
                    <a:pt x="3" y="0"/>
                    <a:pt x="0" y="3"/>
                    <a:pt x="0" y="7"/>
                  </a:cubicBezTo>
                  <a:cubicBezTo>
                    <a:pt x="0" y="51"/>
                    <a:pt x="0" y="51"/>
                    <a:pt x="0" y="51"/>
                  </a:cubicBezTo>
                  <a:cubicBezTo>
                    <a:pt x="0" y="55"/>
                    <a:pt x="3" y="58"/>
                    <a:pt x="7" y="58"/>
                  </a:cubicBezTo>
                  <a:close/>
                  <a:moveTo>
                    <a:pt x="14" y="14"/>
                  </a:moveTo>
                  <a:cubicBezTo>
                    <a:pt x="51" y="14"/>
                    <a:pt x="51" y="14"/>
                    <a:pt x="51" y="14"/>
                  </a:cubicBezTo>
                  <a:cubicBezTo>
                    <a:pt x="51" y="44"/>
                    <a:pt x="51" y="44"/>
                    <a:pt x="51" y="44"/>
                  </a:cubicBezTo>
                  <a:cubicBezTo>
                    <a:pt x="14" y="44"/>
                    <a:pt x="14" y="44"/>
                    <a:pt x="14" y="44"/>
                  </a:cubicBezTo>
                  <a:lnTo>
                    <a:pt x="14" y="1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grpSp>
      <p:sp>
        <p:nvSpPr>
          <p:cNvPr id="39" name="Freeform 41"/>
          <p:cNvSpPr>
            <a:spLocks noEditPoints="1"/>
          </p:cNvSpPr>
          <p:nvPr/>
        </p:nvSpPr>
        <p:spPr bwMode="auto">
          <a:xfrm>
            <a:off x="3374379" y="4177628"/>
            <a:ext cx="449864" cy="337614"/>
          </a:xfrm>
          <a:custGeom>
            <a:avLst/>
            <a:gdLst>
              <a:gd name="T0" fmla="*/ 899 w 1092"/>
              <a:gd name="T1" fmla="*/ 20 h 819"/>
              <a:gd name="T2" fmla="*/ 242 w 1092"/>
              <a:gd name="T3" fmla="*/ 0 h 819"/>
              <a:gd name="T4" fmla="*/ 20 w 1092"/>
              <a:gd name="T5" fmla="*/ 193 h 819"/>
              <a:gd name="T6" fmla="*/ 17 w 1092"/>
              <a:gd name="T7" fmla="*/ 287 h 819"/>
              <a:gd name="T8" fmla="*/ 546 w 1092"/>
              <a:gd name="T9" fmla="*/ 819 h 819"/>
              <a:gd name="T10" fmla="*/ 1075 w 1092"/>
              <a:gd name="T11" fmla="*/ 287 h 819"/>
              <a:gd name="T12" fmla="*/ 1072 w 1092"/>
              <a:gd name="T13" fmla="*/ 193 h 819"/>
              <a:gd name="T14" fmla="*/ 470 w 1092"/>
              <a:gd name="T15" fmla="*/ 239 h 819"/>
              <a:gd name="T16" fmla="*/ 622 w 1092"/>
              <a:gd name="T17" fmla="*/ 239 h 819"/>
              <a:gd name="T18" fmla="*/ 666 w 1092"/>
              <a:gd name="T19" fmla="*/ 76 h 819"/>
              <a:gd name="T20" fmla="*/ 648 w 1092"/>
              <a:gd name="T21" fmla="*/ 217 h 819"/>
              <a:gd name="T22" fmla="*/ 444 w 1092"/>
              <a:gd name="T23" fmla="*/ 217 h 819"/>
              <a:gd name="T24" fmla="*/ 426 w 1092"/>
              <a:gd name="T25" fmla="*/ 76 h 819"/>
              <a:gd name="T26" fmla="*/ 444 w 1092"/>
              <a:gd name="T27" fmla="*/ 217 h 819"/>
              <a:gd name="T28" fmla="*/ 546 w 1092"/>
              <a:gd name="T29" fmla="*/ 698 h 819"/>
              <a:gd name="T30" fmla="*/ 631 w 1092"/>
              <a:gd name="T31" fmla="*/ 273 h 819"/>
              <a:gd name="T32" fmla="*/ 833 w 1092"/>
              <a:gd name="T33" fmla="*/ 273 h 819"/>
              <a:gd name="T34" fmla="*/ 666 w 1092"/>
              <a:gd name="T35" fmla="*/ 273 h 819"/>
              <a:gd name="T36" fmla="*/ 759 w 1092"/>
              <a:gd name="T37" fmla="*/ 169 h 819"/>
              <a:gd name="T38" fmla="*/ 675 w 1092"/>
              <a:gd name="T39" fmla="*/ 239 h 819"/>
              <a:gd name="T40" fmla="*/ 826 w 1092"/>
              <a:gd name="T41" fmla="*/ 68 h 819"/>
              <a:gd name="T42" fmla="*/ 707 w 1092"/>
              <a:gd name="T43" fmla="*/ 68 h 819"/>
              <a:gd name="T44" fmla="*/ 470 w 1092"/>
              <a:gd name="T45" fmla="*/ 68 h 819"/>
              <a:gd name="T46" fmla="*/ 546 w 1092"/>
              <a:gd name="T47" fmla="*/ 131 h 819"/>
              <a:gd name="T48" fmla="*/ 266 w 1092"/>
              <a:gd name="T49" fmla="*/ 68 h 819"/>
              <a:gd name="T50" fmla="*/ 331 w 1092"/>
              <a:gd name="T51" fmla="*/ 123 h 819"/>
              <a:gd name="T52" fmla="*/ 417 w 1092"/>
              <a:gd name="T53" fmla="*/ 239 h 819"/>
              <a:gd name="T54" fmla="*/ 333 w 1092"/>
              <a:gd name="T55" fmla="*/ 169 h 819"/>
              <a:gd name="T56" fmla="*/ 510 w 1092"/>
              <a:gd name="T57" fmla="*/ 692 h 819"/>
              <a:gd name="T58" fmla="*/ 426 w 1092"/>
              <a:gd name="T59" fmla="*/ 273 h 819"/>
              <a:gd name="T60" fmla="*/ 98 w 1092"/>
              <a:gd name="T61" fmla="*/ 273 h 819"/>
              <a:gd name="T62" fmla="*/ 434 w 1092"/>
              <a:gd name="T63" fmla="*/ 631 h 819"/>
              <a:gd name="T64" fmla="*/ 994 w 1092"/>
              <a:gd name="T65" fmla="*/ 273 h 819"/>
              <a:gd name="T66" fmla="*/ 873 w 1092"/>
              <a:gd name="T67" fmla="*/ 273 h 819"/>
              <a:gd name="T68" fmla="*/ 785 w 1092"/>
              <a:gd name="T69" fmla="*/ 147 h 819"/>
              <a:gd name="T70" fmla="*/ 1021 w 1092"/>
              <a:gd name="T71" fmla="*/ 239 h 819"/>
              <a:gd name="T72" fmla="*/ 228 w 1092"/>
              <a:gd name="T73" fmla="*/ 82 h 819"/>
              <a:gd name="T74" fmla="*/ 215 w 1092"/>
              <a:gd name="T75" fmla="*/ 239 h 819"/>
              <a:gd name="T76" fmla="*/ 228 w 1092"/>
              <a:gd name="T77" fmla="*/ 82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92" h="819">
                <a:moveTo>
                  <a:pt x="1072" y="193"/>
                </a:moveTo>
                <a:cubicBezTo>
                  <a:pt x="899" y="20"/>
                  <a:pt x="899" y="20"/>
                  <a:pt x="899" y="20"/>
                </a:cubicBezTo>
                <a:cubicBezTo>
                  <a:pt x="886" y="7"/>
                  <a:pt x="868" y="0"/>
                  <a:pt x="850" y="0"/>
                </a:cubicBezTo>
                <a:cubicBezTo>
                  <a:pt x="242" y="0"/>
                  <a:pt x="242" y="0"/>
                  <a:pt x="242" y="0"/>
                </a:cubicBezTo>
                <a:cubicBezTo>
                  <a:pt x="224" y="0"/>
                  <a:pt x="206" y="7"/>
                  <a:pt x="193" y="20"/>
                </a:cubicBezTo>
                <a:cubicBezTo>
                  <a:pt x="20" y="193"/>
                  <a:pt x="20" y="193"/>
                  <a:pt x="20" y="193"/>
                </a:cubicBezTo>
                <a:cubicBezTo>
                  <a:pt x="7" y="207"/>
                  <a:pt x="0" y="224"/>
                  <a:pt x="0" y="242"/>
                </a:cubicBezTo>
                <a:cubicBezTo>
                  <a:pt x="0" y="258"/>
                  <a:pt x="6" y="274"/>
                  <a:pt x="17" y="287"/>
                </a:cubicBezTo>
                <a:cubicBezTo>
                  <a:pt x="495" y="796"/>
                  <a:pt x="495" y="796"/>
                  <a:pt x="495" y="796"/>
                </a:cubicBezTo>
                <a:cubicBezTo>
                  <a:pt x="508" y="810"/>
                  <a:pt x="527" y="819"/>
                  <a:pt x="546" y="819"/>
                </a:cubicBezTo>
                <a:cubicBezTo>
                  <a:pt x="565" y="819"/>
                  <a:pt x="584" y="810"/>
                  <a:pt x="597" y="796"/>
                </a:cubicBezTo>
                <a:cubicBezTo>
                  <a:pt x="1075" y="287"/>
                  <a:pt x="1075" y="287"/>
                  <a:pt x="1075" y="287"/>
                </a:cubicBezTo>
                <a:cubicBezTo>
                  <a:pt x="1086" y="274"/>
                  <a:pt x="1092" y="257"/>
                  <a:pt x="1092" y="241"/>
                </a:cubicBezTo>
                <a:cubicBezTo>
                  <a:pt x="1092" y="224"/>
                  <a:pt x="1085" y="207"/>
                  <a:pt x="1072" y="193"/>
                </a:cubicBezTo>
                <a:close/>
                <a:moveTo>
                  <a:pt x="622" y="239"/>
                </a:moveTo>
                <a:cubicBezTo>
                  <a:pt x="470" y="239"/>
                  <a:pt x="470" y="239"/>
                  <a:pt x="470" y="239"/>
                </a:cubicBezTo>
                <a:cubicBezTo>
                  <a:pt x="546" y="176"/>
                  <a:pt x="546" y="176"/>
                  <a:pt x="546" y="176"/>
                </a:cubicBezTo>
                <a:lnTo>
                  <a:pt x="622" y="239"/>
                </a:lnTo>
                <a:close/>
                <a:moveTo>
                  <a:pt x="573" y="154"/>
                </a:moveTo>
                <a:cubicBezTo>
                  <a:pt x="666" y="76"/>
                  <a:pt x="666" y="76"/>
                  <a:pt x="666" y="76"/>
                </a:cubicBezTo>
                <a:cubicBezTo>
                  <a:pt x="735" y="145"/>
                  <a:pt x="735" y="145"/>
                  <a:pt x="735" y="145"/>
                </a:cubicBezTo>
                <a:cubicBezTo>
                  <a:pt x="648" y="217"/>
                  <a:pt x="648" y="217"/>
                  <a:pt x="648" y="217"/>
                </a:cubicBezTo>
                <a:lnTo>
                  <a:pt x="573" y="154"/>
                </a:lnTo>
                <a:close/>
                <a:moveTo>
                  <a:pt x="444" y="217"/>
                </a:moveTo>
                <a:cubicBezTo>
                  <a:pt x="357" y="145"/>
                  <a:pt x="357" y="145"/>
                  <a:pt x="357" y="145"/>
                </a:cubicBezTo>
                <a:cubicBezTo>
                  <a:pt x="426" y="76"/>
                  <a:pt x="426" y="76"/>
                  <a:pt x="426" y="76"/>
                </a:cubicBezTo>
                <a:cubicBezTo>
                  <a:pt x="519" y="154"/>
                  <a:pt x="519" y="154"/>
                  <a:pt x="519" y="154"/>
                </a:cubicBezTo>
                <a:lnTo>
                  <a:pt x="444" y="217"/>
                </a:lnTo>
                <a:close/>
                <a:moveTo>
                  <a:pt x="631" y="273"/>
                </a:moveTo>
                <a:cubicBezTo>
                  <a:pt x="546" y="698"/>
                  <a:pt x="546" y="698"/>
                  <a:pt x="546" y="698"/>
                </a:cubicBezTo>
                <a:cubicBezTo>
                  <a:pt x="461" y="273"/>
                  <a:pt x="461" y="273"/>
                  <a:pt x="461" y="273"/>
                </a:cubicBezTo>
                <a:lnTo>
                  <a:pt x="631" y="273"/>
                </a:lnTo>
                <a:close/>
                <a:moveTo>
                  <a:pt x="666" y="273"/>
                </a:moveTo>
                <a:cubicBezTo>
                  <a:pt x="833" y="273"/>
                  <a:pt x="833" y="273"/>
                  <a:pt x="833" y="273"/>
                </a:cubicBezTo>
                <a:cubicBezTo>
                  <a:pt x="582" y="692"/>
                  <a:pt x="582" y="692"/>
                  <a:pt x="582" y="692"/>
                </a:cubicBezTo>
                <a:lnTo>
                  <a:pt x="666" y="273"/>
                </a:lnTo>
                <a:close/>
                <a:moveTo>
                  <a:pt x="675" y="239"/>
                </a:moveTo>
                <a:cubicBezTo>
                  <a:pt x="759" y="169"/>
                  <a:pt x="759" y="169"/>
                  <a:pt x="759" y="169"/>
                </a:cubicBezTo>
                <a:cubicBezTo>
                  <a:pt x="829" y="239"/>
                  <a:pt x="829" y="239"/>
                  <a:pt x="829" y="239"/>
                </a:cubicBezTo>
                <a:lnTo>
                  <a:pt x="675" y="239"/>
                </a:lnTo>
                <a:close/>
                <a:moveTo>
                  <a:pt x="707" y="68"/>
                </a:moveTo>
                <a:cubicBezTo>
                  <a:pt x="826" y="68"/>
                  <a:pt x="826" y="68"/>
                  <a:pt x="826" y="68"/>
                </a:cubicBezTo>
                <a:cubicBezTo>
                  <a:pt x="761" y="123"/>
                  <a:pt x="761" y="123"/>
                  <a:pt x="761" y="123"/>
                </a:cubicBezTo>
                <a:lnTo>
                  <a:pt x="707" y="68"/>
                </a:lnTo>
                <a:close/>
                <a:moveTo>
                  <a:pt x="546" y="131"/>
                </a:moveTo>
                <a:cubicBezTo>
                  <a:pt x="470" y="68"/>
                  <a:pt x="470" y="68"/>
                  <a:pt x="470" y="68"/>
                </a:cubicBezTo>
                <a:cubicBezTo>
                  <a:pt x="622" y="68"/>
                  <a:pt x="622" y="68"/>
                  <a:pt x="622" y="68"/>
                </a:cubicBezTo>
                <a:lnTo>
                  <a:pt x="546" y="131"/>
                </a:lnTo>
                <a:close/>
                <a:moveTo>
                  <a:pt x="331" y="123"/>
                </a:moveTo>
                <a:cubicBezTo>
                  <a:pt x="266" y="68"/>
                  <a:pt x="266" y="68"/>
                  <a:pt x="266" y="68"/>
                </a:cubicBezTo>
                <a:cubicBezTo>
                  <a:pt x="385" y="68"/>
                  <a:pt x="385" y="68"/>
                  <a:pt x="385" y="68"/>
                </a:cubicBezTo>
                <a:lnTo>
                  <a:pt x="331" y="123"/>
                </a:lnTo>
                <a:close/>
                <a:moveTo>
                  <a:pt x="333" y="169"/>
                </a:moveTo>
                <a:cubicBezTo>
                  <a:pt x="417" y="239"/>
                  <a:pt x="417" y="239"/>
                  <a:pt x="417" y="239"/>
                </a:cubicBezTo>
                <a:cubicBezTo>
                  <a:pt x="263" y="239"/>
                  <a:pt x="263" y="239"/>
                  <a:pt x="263" y="239"/>
                </a:cubicBezTo>
                <a:lnTo>
                  <a:pt x="333" y="169"/>
                </a:lnTo>
                <a:close/>
                <a:moveTo>
                  <a:pt x="426" y="273"/>
                </a:moveTo>
                <a:cubicBezTo>
                  <a:pt x="510" y="692"/>
                  <a:pt x="510" y="692"/>
                  <a:pt x="510" y="692"/>
                </a:cubicBezTo>
                <a:cubicBezTo>
                  <a:pt x="259" y="273"/>
                  <a:pt x="259" y="273"/>
                  <a:pt x="259" y="273"/>
                </a:cubicBezTo>
                <a:lnTo>
                  <a:pt x="426" y="273"/>
                </a:lnTo>
                <a:close/>
                <a:moveTo>
                  <a:pt x="434" y="631"/>
                </a:moveTo>
                <a:cubicBezTo>
                  <a:pt x="98" y="273"/>
                  <a:pt x="98" y="273"/>
                  <a:pt x="98" y="273"/>
                </a:cubicBezTo>
                <a:cubicBezTo>
                  <a:pt x="219" y="273"/>
                  <a:pt x="219" y="273"/>
                  <a:pt x="219" y="273"/>
                </a:cubicBezTo>
                <a:lnTo>
                  <a:pt x="434" y="631"/>
                </a:lnTo>
                <a:close/>
                <a:moveTo>
                  <a:pt x="873" y="273"/>
                </a:moveTo>
                <a:cubicBezTo>
                  <a:pt x="994" y="273"/>
                  <a:pt x="994" y="273"/>
                  <a:pt x="994" y="273"/>
                </a:cubicBezTo>
                <a:cubicBezTo>
                  <a:pt x="658" y="631"/>
                  <a:pt x="658" y="631"/>
                  <a:pt x="658" y="631"/>
                </a:cubicBezTo>
                <a:lnTo>
                  <a:pt x="873" y="273"/>
                </a:lnTo>
                <a:close/>
                <a:moveTo>
                  <a:pt x="877" y="239"/>
                </a:moveTo>
                <a:cubicBezTo>
                  <a:pt x="785" y="147"/>
                  <a:pt x="785" y="147"/>
                  <a:pt x="785" y="147"/>
                </a:cubicBezTo>
                <a:cubicBezTo>
                  <a:pt x="864" y="82"/>
                  <a:pt x="864" y="82"/>
                  <a:pt x="864" y="82"/>
                </a:cubicBezTo>
                <a:cubicBezTo>
                  <a:pt x="1021" y="239"/>
                  <a:pt x="1021" y="239"/>
                  <a:pt x="1021" y="239"/>
                </a:cubicBezTo>
                <a:lnTo>
                  <a:pt x="877" y="239"/>
                </a:lnTo>
                <a:close/>
                <a:moveTo>
                  <a:pt x="228" y="82"/>
                </a:moveTo>
                <a:cubicBezTo>
                  <a:pt x="307" y="147"/>
                  <a:pt x="307" y="147"/>
                  <a:pt x="307" y="147"/>
                </a:cubicBezTo>
                <a:cubicBezTo>
                  <a:pt x="215" y="239"/>
                  <a:pt x="215" y="239"/>
                  <a:pt x="215" y="239"/>
                </a:cubicBezTo>
                <a:cubicBezTo>
                  <a:pt x="68" y="239"/>
                  <a:pt x="68" y="239"/>
                  <a:pt x="68" y="239"/>
                </a:cubicBezTo>
                <a:lnTo>
                  <a:pt x="228" y="82"/>
                </a:lnTo>
                <a:close/>
              </a:path>
            </a:pathLst>
          </a:custGeom>
          <a:solidFill>
            <a:schemeClr val="bg1">
              <a:lumMod val="95000"/>
            </a:schemeClr>
          </a:solidFill>
          <a:ln>
            <a:noFill/>
          </a:ln>
        </p:spPr>
        <p:txBody>
          <a:bodyPr vert="horz" wrap="square" lIns="182843" tIns="91422" rIns="182843" bIns="91422" numCol="1" anchor="t" anchorCtr="0" compatLnSpc="1"/>
          <a:lstStyle/>
          <a:p>
            <a:endParaRPr lang="id-ID"/>
          </a:p>
        </p:txBody>
      </p:sp>
      <p:sp>
        <p:nvSpPr>
          <p:cNvPr id="40" name="Freeform 429"/>
          <p:cNvSpPr>
            <a:spLocks noChangeArrowheads="1"/>
          </p:cNvSpPr>
          <p:nvPr/>
        </p:nvSpPr>
        <p:spPr bwMode="auto">
          <a:xfrm>
            <a:off x="3471954" y="2329900"/>
            <a:ext cx="388068" cy="385386"/>
          </a:xfrm>
          <a:custGeom>
            <a:avLst/>
            <a:gdLst>
              <a:gd name="T0" fmla="*/ 1162 w 1230"/>
              <a:gd name="T1" fmla="*/ 383 h 1221"/>
              <a:gd name="T2" fmla="*/ 1112 w 1230"/>
              <a:gd name="T3" fmla="*/ 433 h 1221"/>
              <a:gd name="T4" fmla="*/ 794 w 1230"/>
              <a:gd name="T5" fmla="*/ 116 h 1221"/>
              <a:gd name="T6" fmla="*/ 844 w 1230"/>
              <a:gd name="T7" fmla="*/ 57 h 1221"/>
              <a:gd name="T8" fmla="*/ 1061 w 1230"/>
              <a:gd name="T9" fmla="*/ 57 h 1221"/>
              <a:gd name="T10" fmla="*/ 1162 w 1230"/>
              <a:gd name="T11" fmla="*/ 166 h 1221"/>
              <a:gd name="T12" fmla="*/ 1162 w 1230"/>
              <a:gd name="T13" fmla="*/ 383 h 1221"/>
              <a:gd name="T14" fmla="*/ 418 w 1230"/>
              <a:gd name="T15" fmla="*/ 1019 h 1221"/>
              <a:gd name="T16" fmla="*/ 418 w 1230"/>
              <a:gd name="T17" fmla="*/ 1077 h 1221"/>
              <a:gd name="T18" fmla="*/ 468 w 1230"/>
              <a:gd name="T19" fmla="*/ 1077 h 1221"/>
              <a:gd name="T20" fmla="*/ 1061 w 1230"/>
              <a:gd name="T21" fmla="*/ 484 h 1221"/>
              <a:gd name="T22" fmla="*/ 1003 w 1230"/>
              <a:gd name="T23" fmla="*/ 433 h 1221"/>
              <a:gd name="T24" fmla="*/ 418 w 1230"/>
              <a:gd name="T25" fmla="*/ 1019 h 1221"/>
              <a:gd name="T26" fmla="*/ 150 w 1230"/>
              <a:gd name="T27" fmla="*/ 751 h 1221"/>
              <a:gd name="T28" fmla="*/ 150 w 1230"/>
              <a:gd name="T29" fmla="*/ 810 h 1221"/>
              <a:gd name="T30" fmla="*/ 209 w 1230"/>
              <a:gd name="T31" fmla="*/ 810 h 1221"/>
              <a:gd name="T32" fmla="*/ 794 w 1230"/>
              <a:gd name="T33" fmla="*/ 216 h 1221"/>
              <a:gd name="T34" fmla="*/ 735 w 1230"/>
              <a:gd name="T35" fmla="*/ 166 h 1221"/>
              <a:gd name="T36" fmla="*/ 150 w 1230"/>
              <a:gd name="T37" fmla="*/ 751 h 1221"/>
              <a:gd name="T38" fmla="*/ 844 w 1230"/>
              <a:gd name="T39" fmla="*/ 275 h 1221"/>
              <a:gd name="T40" fmla="*/ 259 w 1230"/>
              <a:gd name="T41" fmla="*/ 860 h 1221"/>
              <a:gd name="T42" fmla="*/ 259 w 1230"/>
              <a:gd name="T43" fmla="*/ 969 h 1221"/>
              <a:gd name="T44" fmla="*/ 367 w 1230"/>
              <a:gd name="T45" fmla="*/ 969 h 1221"/>
              <a:gd name="T46" fmla="*/ 953 w 1230"/>
              <a:gd name="T47" fmla="*/ 383 h 1221"/>
              <a:gd name="T48" fmla="*/ 844 w 1230"/>
              <a:gd name="T49" fmla="*/ 275 h 1221"/>
              <a:gd name="T50" fmla="*/ 367 w 1230"/>
              <a:gd name="T51" fmla="*/ 1127 h 1221"/>
              <a:gd name="T52" fmla="*/ 334 w 1230"/>
              <a:gd name="T53" fmla="*/ 1061 h 1221"/>
              <a:gd name="T54" fmla="*/ 309 w 1230"/>
              <a:gd name="T55" fmla="*/ 1061 h 1221"/>
              <a:gd name="T56" fmla="*/ 209 w 1230"/>
              <a:gd name="T57" fmla="*/ 1019 h 1221"/>
              <a:gd name="T58" fmla="*/ 158 w 1230"/>
              <a:gd name="T59" fmla="*/ 910 h 1221"/>
              <a:gd name="T60" fmla="*/ 167 w 1230"/>
              <a:gd name="T61" fmla="*/ 893 h 1221"/>
              <a:gd name="T62" fmla="*/ 100 w 1230"/>
              <a:gd name="T63" fmla="*/ 860 h 1221"/>
              <a:gd name="T64" fmla="*/ 92 w 1230"/>
              <a:gd name="T65" fmla="*/ 852 h 1221"/>
              <a:gd name="T66" fmla="*/ 0 w 1230"/>
              <a:gd name="T67" fmla="*/ 1220 h 1221"/>
              <a:gd name="T68" fmla="*/ 367 w 1230"/>
              <a:gd name="T69" fmla="*/ 1127 h 1221"/>
              <a:gd name="T70" fmla="*/ 367 w 1230"/>
              <a:gd name="T71" fmla="*/ 1127 h 1221"/>
              <a:gd name="T72" fmla="*/ 367 w 1230"/>
              <a:gd name="T73" fmla="*/ 1127 h 1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30" h="1221">
                <a:moveTo>
                  <a:pt x="1162" y="383"/>
                </a:moveTo>
                <a:cubicBezTo>
                  <a:pt x="1112" y="433"/>
                  <a:pt x="1112" y="433"/>
                  <a:pt x="1112" y="433"/>
                </a:cubicBezTo>
                <a:cubicBezTo>
                  <a:pt x="794" y="116"/>
                  <a:pt x="794" y="116"/>
                  <a:pt x="794" y="116"/>
                </a:cubicBezTo>
                <a:cubicBezTo>
                  <a:pt x="844" y="57"/>
                  <a:pt x="844" y="57"/>
                  <a:pt x="844" y="57"/>
                </a:cubicBezTo>
                <a:cubicBezTo>
                  <a:pt x="903" y="0"/>
                  <a:pt x="1003" y="0"/>
                  <a:pt x="1061" y="57"/>
                </a:cubicBezTo>
                <a:cubicBezTo>
                  <a:pt x="1162" y="166"/>
                  <a:pt x="1162" y="166"/>
                  <a:pt x="1162" y="166"/>
                </a:cubicBezTo>
                <a:cubicBezTo>
                  <a:pt x="1229" y="225"/>
                  <a:pt x="1229" y="325"/>
                  <a:pt x="1162" y="383"/>
                </a:cubicBezTo>
                <a:close/>
                <a:moveTo>
                  <a:pt x="418" y="1019"/>
                </a:moveTo>
                <a:cubicBezTo>
                  <a:pt x="401" y="1035"/>
                  <a:pt x="401" y="1061"/>
                  <a:pt x="418" y="1077"/>
                </a:cubicBezTo>
                <a:cubicBezTo>
                  <a:pt x="434" y="1086"/>
                  <a:pt x="459" y="1086"/>
                  <a:pt x="468" y="1077"/>
                </a:cubicBezTo>
                <a:cubicBezTo>
                  <a:pt x="1061" y="484"/>
                  <a:pt x="1061" y="484"/>
                  <a:pt x="1061" y="484"/>
                </a:cubicBezTo>
                <a:cubicBezTo>
                  <a:pt x="1003" y="433"/>
                  <a:pt x="1003" y="433"/>
                  <a:pt x="1003" y="433"/>
                </a:cubicBezTo>
                <a:lnTo>
                  <a:pt x="418" y="1019"/>
                </a:lnTo>
                <a:close/>
                <a:moveTo>
                  <a:pt x="150" y="751"/>
                </a:moveTo>
                <a:cubicBezTo>
                  <a:pt x="133" y="768"/>
                  <a:pt x="133" y="793"/>
                  <a:pt x="150" y="810"/>
                </a:cubicBezTo>
                <a:cubicBezTo>
                  <a:pt x="167" y="818"/>
                  <a:pt x="192" y="818"/>
                  <a:pt x="209" y="810"/>
                </a:cubicBezTo>
                <a:cubicBezTo>
                  <a:pt x="794" y="216"/>
                  <a:pt x="794" y="216"/>
                  <a:pt x="794" y="216"/>
                </a:cubicBezTo>
                <a:cubicBezTo>
                  <a:pt x="735" y="166"/>
                  <a:pt x="735" y="166"/>
                  <a:pt x="735" y="166"/>
                </a:cubicBezTo>
                <a:lnTo>
                  <a:pt x="150" y="751"/>
                </a:lnTo>
                <a:close/>
                <a:moveTo>
                  <a:pt x="844" y="275"/>
                </a:moveTo>
                <a:cubicBezTo>
                  <a:pt x="259" y="860"/>
                  <a:pt x="259" y="860"/>
                  <a:pt x="259" y="860"/>
                </a:cubicBezTo>
                <a:cubicBezTo>
                  <a:pt x="225" y="893"/>
                  <a:pt x="225" y="935"/>
                  <a:pt x="259" y="969"/>
                </a:cubicBezTo>
                <a:cubicBezTo>
                  <a:pt x="284" y="994"/>
                  <a:pt x="334" y="994"/>
                  <a:pt x="367" y="969"/>
                </a:cubicBezTo>
                <a:cubicBezTo>
                  <a:pt x="953" y="383"/>
                  <a:pt x="953" y="383"/>
                  <a:pt x="953" y="383"/>
                </a:cubicBezTo>
                <a:lnTo>
                  <a:pt x="844" y="275"/>
                </a:lnTo>
                <a:close/>
                <a:moveTo>
                  <a:pt x="367" y="1127"/>
                </a:moveTo>
                <a:cubicBezTo>
                  <a:pt x="351" y="1111"/>
                  <a:pt x="343" y="1086"/>
                  <a:pt x="334" y="1061"/>
                </a:cubicBezTo>
                <a:cubicBezTo>
                  <a:pt x="326" y="1061"/>
                  <a:pt x="317" y="1061"/>
                  <a:pt x="309" y="1061"/>
                </a:cubicBezTo>
                <a:cubicBezTo>
                  <a:pt x="276" y="1061"/>
                  <a:pt x="234" y="1052"/>
                  <a:pt x="209" y="1019"/>
                </a:cubicBezTo>
                <a:cubicBezTo>
                  <a:pt x="175" y="994"/>
                  <a:pt x="158" y="952"/>
                  <a:pt x="158" y="910"/>
                </a:cubicBezTo>
                <a:cubicBezTo>
                  <a:pt x="158" y="910"/>
                  <a:pt x="158" y="902"/>
                  <a:pt x="167" y="893"/>
                </a:cubicBezTo>
                <a:cubicBezTo>
                  <a:pt x="142" y="885"/>
                  <a:pt x="117" y="877"/>
                  <a:pt x="100" y="860"/>
                </a:cubicBezTo>
                <a:lnTo>
                  <a:pt x="92" y="852"/>
                </a:lnTo>
                <a:cubicBezTo>
                  <a:pt x="0" y="1220"/>
                  <a:pt x="0" y="1220"/>
                  <a:pt x="0" y="1220"/>
                </a:cubicBezTo>
                <a:cubicBezTo>
                  <a:pt x="367" y="1127"/>
                  <a:pt x="367" y="1127"/>
                  <a:pt x="367" y="1127"/>
                </a:cubicBezTo>
                <a:close/>
                <a:moveTo>
                  <a:pt x="367" y="1127"/>
                </a:moveTo>
                <a:lnTo>
                  <a:pt x="367" y="1127"/>
                </a:lnTo>
                <a:close/>
              </a:path>
            </a:pathLst>
          </a:custGeom>
          <a:solidFill>
            <a:schemeClr val="bg1">
              <a:lumMod val="95000"/>
            </a:schemeClr>
          </a:solidFill>
          <a:ln>
            <a:noFill/>
          </a:ln>
          <a:effectLst/>
        </p:spPr>
        <p:txBody>
          <a:bodyPr wrap="none" lIns="121917" tIns="60958" rIns="121917" bIns="60958" anchor="ctr"/>
          <a:lstStyle/>
          <a:p>
            <a:pPr>
              <a:defRPr/>
            </a:pPr>
            <a:endParaRPr lang="en-US" dirty="0">
              <a:ea typeface="宋体" panose="02010600030101010101" pitchFamily="2" charset="-122"/>
            </a:endParaRPr>
          </a:p>
        </p:txBody>
      </p:sp>
      <p:sp>
        <p:nvSpPr>
          <p:cNvPr id="41" name="文本框 40"/>
          <p:cNvSpPr txBox="1"/>
          <p:nvPr/>
        </p:nvSpPr>
        <p:spPr>
          <a:xfrm>
            <a:off x="4123465" y="2870766"/>
            <a:ext cx="2078592" cy="646331"/>
          </a:xfrm>
          <a:prstGeom prst="rect">
            <a:avLst/>
          </a:prstGeom>
          <a:noFill/>
        </p:spPr>
        <p:txBody>
          <a:bodyPr wrap="square" rtlCol="0">
            <a:spAutoFit/>
          </a:bodyPr>
          <a:lstStyle/>
          <a:p>
            <a:pPr algn="ctr"/>
            <a:r>
              <a:rPr lang="en-US" altLang="zh-CN">
                <a:solidFill>
                  <a:srgbClr val="0C1D31"/>
                </a:solidFill>
              </a:rPr>
              <a:t>Add your</a:t>
            </a:r>
          </a:p>
          <a:p>
            <a:pPr algn="ctr"/>
            <a:r>
              <a:rPr lang="en-US" altLang="zh-CN">
                <a:solidFill>
                  <a:srgbClr val="0C1D31"/>
                </a:solidFill>
              </a:rPr>
              <a:t> title here</a:t>
            </a:r>
            <a:endParaRPr lang="zh-CN" altLang="en-US" dirty="0">
              <a:solidFill>
                <a:srgbClr val="0C1D31"/>
              </a:solidFill>
            </a:endParaRPr>
          </a:p>
        </p:txBody>
      </p:sp>
      <p:sp>
        <p:nvSpPr>
          <p:cNvPr id="42" name="文本框 41"/>
          <p:cNvSpPr txBox="1"/>
          <p:nvPr/>
        </p:nvSpPr>
        <p:spPr>
          <a:xfrm>
            <a:off x="6242750" y="3235537"/>
            <a:ext cx="2078592" cy="646331"/>
          </a:xfrm>
          <a:prstGeom prst="rect">
            <a:avLst/>
          </a:prstGeom>
          <a:noFill/>
        </p:spPr>
        <p:txBody>
          <a:bodyPr wrap="square" rtlCol="0">
            <a:spAutoFit/>
          </a:bodyPr>
          <a:lstStyle/>
          <a:p>
            <a:pPr algn="ctr"/>
            <a:r>
              <a:rPr lang="en-US" altLang="zh-CN">
                <a:solidFill>
                  <a:srgbClr val="0C1D31"/>
                </a:solidFill>
              </a:rPr>
              <a:t>Add your</a:t>
            </a:r>
          </a:p>
          <a:p>
            <a:pPr algn="ctr"/>
            <a:r>
              <a:rPr lang="en-US" altLang="zh-CN">
                <a:solidFill>
                  <a:srgbClr val="0C1D31"/>
                </a:solidFill>
              </a:rPr>
              <a:t> title here</a:t>
            </a:r>
            <a:endParaRPr lang="zh-CN" altLang="en-US" dirty="0">
              <a:solidFill>
                <a:srgbClr val="0C1D31"/>
              </a:solidFill>
            </a:endParaRPr>
          </a:p>
        </p:txBody>
      </p:sp>
      <p:sp>
        <p:nvSpPr>
          <p:cNvPr id="43" name="文本框 42"/>
          <p:cNvSpPr txBox="1"/>
          <p:nvPr/>
        </p:nvSpPr>
        <p:spPr>
          <a:xfrm>
            <a:off x="6242750" y="4557106"/>
            <a:ext cx="2078592" cy="646331"/>
          </a:xfrm>
          <a:prstGeom prst="rect">
            <a:avLst/>
          </a:prstGeom>
          <a:noFill/>
        </p:spPr>
        <p:txBody>
          <a:bodyPr wrap="square" rtlCol="0">
            <a:spAutoFit/>
          </a:bodyPr>
          <a:lstStyle/>
          <a:p>
            <a:pPr algn="ctr"/>
            <a:r>
              <a:rPr lang="en-US" altLang="zh-CN">
                <a:solidFill>
                  <a:srgbClr val="0C1D31"/>
                </a:solidFill>
              </a:rPr>
              <a:t>Add your</a:t>
            </a:r>
          </a:p>
          <a:p>
            <a:pPr algn="ctr"/>
            <a:r>
              <a:rPr lang="en-US" altLang="zh-CN">
                <a:solidFill>
                  <a:srgbClr val="0C1D31"/>
                </a:solidFill>
              </a:rPr>
              <a:t> title here</a:t>
            </a:r>
            <a:endParaRPr lang="zh-CN" altLang="en-US" dirty="0">
              <a:solidFill>
                <a:srgbClr val="0C1D31"/>
              </a:solidFill>
            </a:endParaRPr>
          </a:p>
        </p:txBody>
      </p:sp>
      <p:sp>
        <p:nvSpPr>
          <p:cNvPr id="44" name="文本框 43"/>
          <p:cNvSpPr txBox="1"/>
          <p:nvPr/>
        </p:nvSpPr>
        <p:spPr>
          <a:xfrm>
            <a:off x="4123465" y="4003608"/>
            <a:ext cx="2078592" cy="646331"/>
          </a:xfrm>
          <a:prstGeom prst="rect">
            <a:avLst/>
          </a:prstGeom>
          <a:noFill/>
        </p:spPr>
        <p:txBody>
          <a:bodyPr wrap="square" rtlCol="0">
            <a:spAutoFit/>
          </a:bodyPr>
          <a:lstStyle/>
          <a:p>
            <a:pPr algn="ctr"/>
            <a:r>
              <a:rPr lang="en-US" altLang="zh-CN">
                <a:solidFill>
                  <a:srgbClr val="0C1D31"/>
                </a:solidFill>
              </a:rPr>
              <a:t>Add your</a:t>
            </a:r>
          </a:p>
          <a:p>
            <a:pPr algn="ctr"/>
            <a:r>
              <a:rPr lang="en-US" altLang="zh-CN">
                <a:solidFill>
                  <a:srgbClr val="0C1D31"/>
                </a:solidFill>
              </a:rPr>
              <a:t> title here</a:t>
            </a:r>
            <a:endParaRPr lang="zh-CN" altLang="en-US" dirty="0">
              <a:solidFill>
                <a:srgbClr val="0C1D31"/>
              </a:solidFill>
            </a:endParaRPr>
          </a:p>
        </p:txBody>
      </p:sp>
      <p:sp>
        <p:nvSpPr>
          <p:cNvPr id="45" name="文本框 44"/>
          <p:cNvSpPr txBox="1"/>
          <p:nvPr/>
        </p:nvSpPr>
        <p:spPr>
          <a:xfrm>
            <a:off x="8332164" y="2876445"/>
            <a:ext cx="2569300" cy="1015663"/>
          </a:xfrm>
          <a:prstGeom prst="rect">
            <a:avLst/>
          </a:prstGeom>
          <a:noFill/>
        </p:spPr>
        <p:txBody>
          <a:bodyPr wrap="square" rtlCol="0">
            <a:spAutoFit/>
          </a:bodyPr>
          <a:lstStyle/>
          <a:p>
            <a:pPr>
              <a:lnSpc>
                <a:spcPct val="125000"/>
              </a:lnSpc>
            </a:pPr>
            <a:r>
              <a:rPr lang="zh-CN" altLang="en-US" sz="1200">
                <a:solidFill>
                  <a:schemeClr val="bg1"/>
                </a:solidFill>
                <a:latin typeface="微软雅黑" panose="020B0503020204020204" pitchFamily="34" charset="-122"/>
                <a:ea typeface="微软雅黑" panose="020B0503020204020204" pitchFamily="34" charset="-122"/>
              </a:rPr>
              <a:t>点击文本框即可进行编辑输入相关内容点击文本框即可进行编辑输入相关内容点击文本框即可进行编辑输入相关内容</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46" name="文本框 45"/>
          <p:cNvSpPr txBox="1"/>
          <p:nvPr/>
        </p:nvSpPr>
        <p:spPr>
          <a:xfrm>
            <a:off x="8841914" y="2597778"/>
            <a:ext cx="1284902" cy="338554"/>
          </a:xfrm>
          <a:prstGeom prst="rect">
            <a:avLst/>
          </a:prstGeom>
          <a:noFill/>
        </p:spPr>
        <p:txBody>
          <a:bodyPr wrap="square" rtlCol="0">
            <a:spAutoFit/>
          </a:bodyPr>
          <a:lstStyle/>
          <a:p>
            <a:r>
              <a:rPr lang="zh-CN" altLang="en-US" sz="1600">
                <a:solidFill>
                  <a:schemeClr val="bg1"/>
                </a:solidFill>
                <a:latin typeface="微软雅黑" panose="020B0503020204020204" pitchFamily="34" charset="-122"/>
                <a:ea typeface="微软雅黑" panose="020B0503020204020204" pitchFamily="34" charset="-122"/>
              </a:rPr>
              <a:t>编辑标题</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47" name="文本框 46"/>
          <p:cNvSpPr txBox="1"/>
          <p:nvPr/>
        </p:nvSpPr>
        <p:spPr>
          <a:xfrm>
            <a:off x="8361192" y="4462275"/>
            <a:ext cx="2569300" cy="1015663"/>
          </a:xfrm>
          <a:prstGeom prst="rect">
            <a:avLst/>
          </a:prstGeom>
          <a:noFill/>
        </p:spPr>
        <p:txBody>
          <a:bodyPr wrap="square" rtlCol="0">
            <a:spAutoFit/>
          </a:bodyPr>
          <a:lstStyle/>
          <a:p>
            <a:pPr>
              <a:lnSpc>
                <a:spcPct val="125000"/>
              </a:lnSpc>
            </a:pPr>
            <a:r>
              <a:rPr lang="zh-CN" altLang="en-US" sz="1200">
                <a:solidFill>
                  <a:schemeClr val="bg1"/>
                </a:solidFill>
                <a:latin typeface="微软雅黑" panose="020B0503020204020204" pitchFamily="34" charset="-122"/>
                <a:ea typeface="微软雅黑" panose="020B0503020204020204" pitchFamily="34" charset="-122"/>
              </a:rPr>
              <a:t>点击文本框即可进行编辑输入相关内容点击文本框即可进行编辑输入相关内容点击文本框即可进行编辑输入相关内容</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48" name="文本框 47"/>
          <p:cNvSpPr txBox="1"/>
          <p:nvPr/>
        </p:nvSpPr>
        <p:spPr>
          <a:xfrm>
            <a:off x="8870942" y="4183608"/>
            <a:ext cx="1284902" cy="338554"/>
          </a:xfrm>
          <a:prstGeom prst="rect">
            <a:avLst/>
          </a:prstGeom>
          <a:noFill/>
        </p:spPr>
        <p:txBody>
          <a:bodyPr wrap="square" rtlCol="0">
            <a:spAutoFit/>
          </a:bodyPr>
          <a:lstStyle/>
          <a:p>
            <a:r>
              <a:rPr lang="zh-CN" altLang="en-US" sz="1600">
                <a:solidFill>
                  <a:schemeClr val="bg1"/>
                </a:solidFill>
                <a:latin typeface="微软雅黑" panose="020B0503020204020204" pitchFamily="34" charset="-122"/>
                <a:ea typeface="微软雅黑" panose="020B0503020204020204" pitchFamily="34" charset="-122"/>
              </a:rPr>
              <a:t>编辑标题</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49" name="文本框 48"/>
          <p:cNvSpPr txBox="1"/>
          <p:nvPr/>
        </p:nvSpPr>
        <p:spPr>
          <a:xfrm>
            <a:off x="1387058" y="2876445"/>
            <a:ext cx="2569300" cy="1015663"/>
          </a:xfrm>
          <a:prstGeom prst="rect">
            <a:avLst/>
          </a:prstGeom>
          <a:noFill/>
        </p:spPr>
        <p:txBody>
          <a:bodyPr wrap="square" rtlCol="0">
            <a:spAutoFit/>
          </a:bodyPr>
          <a:lstStyle/>
          <a:p>
            <a:pPr>
              <a:lnSpc>
                <a:spcPct val="125000"/>
              </a:lnSpc>
            </a:pPr>
            <a:r>
              <a:rPr lang="zh-CN" altLang="en-US" sz="1200">
                <a:solidFill>
                  <a:schemeClr val="bg1"/>
                </a:solidFill>
                <a:latin typeface="微软雅黑" panose="020B0503020204020204" pitchFamily="34" charset="-122"/>
                <a:ea typeface="微软雅黑" panose="020B0503020204020204" pitchFamily="34" charset="-122"/>
              </a:rPr>
              <a:t>点击文本框即可进行编辑输入相关内容点击文本框即可进行编辑输入相关内容点击文本框即可进行编辑输入相关内容</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50" name="文本框 49"/>
          <p:cNvSpPr txBox="1"/>
          <p:nvPr/>
        </p:nvSpPr>
        <p:spPr>
          <a:xfrm>
            <a:off x="2432222" y="2597778"/>
            <a:ext cx="1284902" cy="338554"/>
          </a:xfrm>
          <a:prstGeom prst="rect">
            <a:avLst/>
          </a:prstGeom>
          <a:noFill/>
        </p:spPr>
        <p:txBody>
          <a:bodyPr wrap="square" rtlCol="0">
            <a:spAutoFit/>
          </a:bodyPr>
          <a:lstStyle/>
          <a:p>
            <a:r>
              <a:rPr lang="zh-CN" altLang="en-US" sz="1600">
                <a:solidFill>
                  <a:schemeClr val="bg1"/>
                </a:solidFill>
                <a:latin typeface="微软雅黑" panose="020B0503020204020204" pitchFamily="34" charset="-122"/>
                <a:ea typeface="微软雅黑" panose="020B0503020204020204" pitchFamily="34" charset="-122"/>
              </a:rPr>
              <a:t>编辑标题</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51" name="文本框 50"/>
          <p:cNvSpPr txBox="1"/>
          <p:nvPr/>
        </p:nvSpPr>
        <p:spPr>
          <a:xfrm>
            <a:off x="1309734" y="4542413"/>
            <a:ext cx="2569300" cy="1015663"/>
          </a:xfrm>
          <a:prstGeom prst="rect">
            <a:avLst/>
          </a:prstGeom>
          <a:noFill/>
        </p:spPr>
        <p:txBody>
          <a:bodyPr wrap="square" rtlCol="0">
            <a:spAutoFit/>
          </a:bodyPr>
          <a:lstStyle/>
          <a:p>
            <a:pPr>
              <a:lnSpc>
                <a:spcPct val="125000"/>
              </a:lnSpc>
            </a:pPr>
            <a:r>
              <a:rPr lang="zh-CN" altLang="en-US" sz="1200">
                <a:solidFill>
                  <a:schemeClr val="bg1"/>
                </a:solidFill>
                <a:latin typeface="微软雅黑" panose="020B0503020204020204" pitchFamily="34" charset="-122"/>
                <a:ea typeface="微软雅黑" panose="020B0503020204020204" pitchFamily="34" charset="-122"/>
              </a:rPr>
              <a:t>点击文本框即可进行编辑输入相关内容点击文本框即可进行编辑输入相关内容点击文本框即可进行编辑输入相关内容</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52" name="文本框 51"/>
          <p:cNvSpPr txBox="1"/>
          <p:nvPr/>
        </p:nvSpPr>
        <p:spPr>
          <a:xfrm>
            <a:off x="2354898" y="4263746"/>
            <a:ext cx="1284902" cy="338554"/>
          </a:xfrm>
          <a:prstGeom prst="rect">
            <a:avLst/>
          </a:prstGeom>
          <a:noFill/>
        </p:spPr>
        <p:txBody>
          <a:bodyPr wrap="square" rtlCol="0">
            <a:spAutoFit/>
          </a:bodyPr>
          <a:lstStyle/>
          <a:p>
            <a:r>
              <a:rPr lang="zh-CN" altLang="en-US" sz="1600">
                <a:solidFill>
                  <a:schemeClr val="bg1"/>
                </a:solidFill>
                <a:latin typeface="微软雅黑" panose="020B0503020204020204" pitchFamily="34" charset="-122"/>
                <a:ea typeface="微软雅黑" panose="020B0503020204020204" pitchFamily="34" charset="-122"/>
              </a:rPr>
              <a:t>编辑标题</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600" advClick="0" advTm="3000">
        <p:blinds dir="vert"/>
      </p:transition>
    </mc:Choice>
    <mc:Fallback xmlns="">
      <p:transition spd="slow" advClick="0" advTm="3000">
        <p:blinds dir="vert"/>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3">
            <a:extLst>
              <a:ext uri="{28A0092B-C50C-407E-A947-70E740481C1C}">
                <a14:useLocalDpi xmlns:a14="http://schemas.microsoft.com/office/drawing/2010/main" val="0"/>
              </a:ext>
            </a:extLst>
          </a:blip>
          <a:srcRect t="51736"/>
          <a:stretch>
            <a:fillRect/>
          </a:stretch>
        </p:blipFill>
        <p:spPr>
          <a:xfrm>
            <a:off x="0" y="0"/>
            <a:ext cx="12192000" cy="6858000"/>
          </a:xfrm>
          <a:prstGeom prst="rect">
            <a:avLst/>
          </a:prstGeom>
        </p:spPr>
      </p:pic>
      <p:pic>
        <p:nvPicPr>
          <p:cNvPr id="12" name="图片 11"/>
          <p:cNvPicPr>
            <a:picLocks noChangeAspect="1"/>
          </p:cNvPicPr>
          <p:nvPr/>
        </p:nvPicPr>
        <p:blipFill rotWithShape="1">
          <a:blip r:embed="rId4">
            <a:extLst>
              <a:ext uri="{28A0092B-C50C-407E-A947-70E740481C1C}">
                <a14:useLocalDpi xmlns:a14="http://schemas.microsoft.com/office/drawing/2010/main" val="0"/>
              </a:ext>
            </a:extLst>
          </a:blip>
          <a:srcRect l="71397" t="10795" b="13651"/>
          <a:stretch>
            <a:fillRect/>
          </a:stretch>
        </p:blipFill>
        <p:spPr>
          <a:xfrm>
            <a:off x="0" y="1"/>
            <a:ext cx="2581325" cy="6857999"/>
          </a:xfrm>
          <a:prstGeom prst="rect">
            <a:avLst/>
          </a:prstGeom>
        </p:spPr>
      </p:pic>
      <p:pic>
        <p:nvPicPr>
          <p:cNvPr id="31" name="图片 30"/>
          <p:cNvPicPr>
            <a:picLocks noChangeAspect="1"/>
          </p:cNvPicPr>
          <p:nvPr/>
        </p:nvPicPr>
        <p:blipFill rotWithShape="1">
          <a:blip r:embed="rId4">
            <a:extLst>
              <a:ext uri="{28A0092B-C50C-407E-A947-70E740481C1C}">
                <a14:useLocalDpi xmlns:a14="http://schemas.microsoft.com/office/drawing/2010/main" val="0"/>
              </a:ext>
            </a:extLst>
          </a:blip>
          <a:srcRect l="71397" t="10795" b="13651"/>
          <a:stretch>
            <a:fillRect/>
          </a:stretch>
        </p:blipFill>
        <p:spPr>
          <a:xfrm flipH="1" flipV="1">
            <a:off x="9610674" y="0"/>
            <a:ext cx="2581325" cy="6857999"/>
          </a:xfrm>
          <a:prstGeom prst="rect">
            <a:avLst/>
          </a:prstGeom>
        </p:spPr>
      </p:pic>
      <p:sp>
        <p:nvSpPr>
          <p:cNvPr id="9" name="矩形 8"/>
          <p:cNvSpPr/>
          <p:nvPr/>
        </p:nvSpPr>
        <p:spPr>
          <a:xfrm>
            <a:off x="4818743" y="-1"/>
            <a:ext cx="2554514" cy="762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102135"/>
              </a:solidFill>
            </a:endParaRPr>
          </a:p>
        </p:txBody>
      </p:sp>
      <p:sp>
        <p:nvSpPr>
          <p:cNvPr id="11" name="文本框 10"/>
          <p:cNvSpPr txBox="1"/>
          <p:nvPr/>
        </p:nvSpPr>
        <p:spPr>
          <a:xfrm>
            <a:off x="3616036" y="-144542"/>
            <a:ext cx="4959929" cy="669414"/>
          </a:xfrm>
          <a:prstGeom prst="rect">
            <a:avLst/>
          </a:prstGeom>
          <a:noFill/>
        </p:spPr>
        <p:txBody>
          <a:bodyPr wrap="square" rtlCol="0">
            <a:spAutoFit/>
          </a:bodyPr>
          <a:lstStyle/>
          <a:p>
            <a:pPr algn="ctr">
              <a:lnSpc>
                <a:spcPct val="175000"/>
              </a:lnSpc>
            </a:pPr>
            <a:r>
              <a:rPr lang="zh-CN" altLang="en-US" sz="2400">
                <a:solidFill>
                  <a:srgbClr val="102135"/>
                </a:solidFill>
                <a:latin typeface="造字工房力黑（非商用）常规体" pitchFamily="50" charset="-122"/>
                <a:ea typeface="造字工房力黑（非商用）常规体" pitchFamily="50" charset="-122"/>
              </a:rPr>
              <a:t>工作不足之处</a:t>
            </a:r>
            <a:endParaRPr lang="en-US" altLang="zh-CN" sz="2400" dirty="0">
              <a:solidFill>
                <a:srgbClr val="102135"/>
              </a:solidFill>
              <a:latin typeface="造字工房力黑（非商用）常规体" pitchFamily="50" charset="-122"/>
              <a:ea typeface="造字工房力黑（非商用）常规体" pitchFamily="50" charset="-122"/>
            </a:endParaRPr>
          </a:p>
        </p:txBody>
      </p:sp>
      <p:sp>
        <p:nvSpPr>
          <p:cNvPr id="13" name="文本框 12"/>
          <p:cNvSpPr txBox="1"/>
          <p:nvPr/>
        </p:nvSpPr>
        <p:spPr>
          <a:xfrm>
            <a:off x="3584947" y="466923"/>
            <a:ext cx="5022106" cy="307777"/>
          </a:xfrm>
          <a:prstGeom prst="snip1Rect">
            <a:avLst>
              <a:gd name="adj" fmla="val 0"/>
            </a:avLst>
          </a:prstGeom>
          <a:noFill/>
          <a:ln w="28575">
            <a:noFill/>
          </a:ln>
        </p:spPr>
        <p:txBody>
          <a:bodyPr wrap="square" rtlCol="0">
            <a:spAutoFit/>
          </a:bodyPr>
          <a:lstStyle/>
          <a:p>
            <a:pPr algn="ctr"/>
            <a:r>
              <a:rPr lang="en-US" altLang="zh-CN" sz="1400">
                <a:solidFill>
                  <a:srgbClr val="102135"/>
                </a:solidFill>
                <a:latin typeface="Arial" panose="020B0604020202020204" pitchFamily="34" charset="0"/>
                <a:cs typeface="Arial" panose="020B0604020202020204" pitchFamily="34" charset="0"/>
              </a:rPr>
              <a:t>Lack Of Work</a:t>
            </a:r>
            <a:endParaRPr lang="zh-CN" altLang="en-US" sz="1400" dirty="0">
              <a:solidFill>
                <a:srgbClr val="102135"/>
              </a:solidFill>
              <a:latin typeface="Arial" panose="020B0604020202020204" pitchFamily="34" charset="0"/>
              <a:ea typeface="华文仿宋" panose="02010600040101010101" pitchFamily="2" charset="-122"/>
              <a:cs typeface="Arial" panose="020B0604020202020204" pitchFamily="34" charset="0"/>
            </a:endParaRPr>
          </a:p>
        </p:txBody>
      </p:sp>
      <p:sp>
        <p:nvSpPr>
          <p:cNvPr id="8" name="Freeform 34"/>
          <p:cNvSpPr>
            <a:spLocks noEditPoints="1"/>
          </p:cNvSpPr>
          <p:nvPr/>
        </p:nvSpPr>
        <p:spPr bwMode="auto">
          <a:xfrm>
            <a:off x="1712254" y="3637238"/>
            <a:ext cx="554779" cy="484283"/>
          </a:xfrm>
          <a:custGeom>
            <a:avLst/>
            <a:gdLst>
              <a:gd name="T0" fmla="*/ 18 w 84"/>
              <a:gd name="T1" fmla="*/ 0 h 73"/>
              <a:gd name="T2" fmla="*/ 26 w 84"/>
              <a:gd name="T3" fmla="*/ 7 h 73"/>
              <a:gd name="T4" fmla="*/ 10 w 84"/>
              <a:gd name="T5" fmla="*/ 7 h 73"/>
              <a:gd name="T6" fmla="*/ 18 w 84"/>
              <a:gd name="T7" fmla="*/ 0 h 73"/>
              <a:gd name="T8" fmla="*/ 49 w 84"/>
              <a:gd name="T9" fmla="*/ 15 h 73"/>
              <a:gd name="T10" fmla="*/ 67 w 84"/>
              <a:gd name="T11" fmla="*/ 22 h 73"/>
              <a:gd name="T12" fmla="*/ 75 w 84"/>
              <a:gd name="T13" fmla="*/ 41 h 73"/>
              <a:gd name="T14" fmla="*/ 67 w 84"/>
              <a:gd name="T15" fmla="*/ 60 h 73"/>
              <a:gd name="T16" fmla="*/ 49 w 84"/>
              <a:gd name="T17" fmla="*/ 67 h 73"/>
              <a:gd name="T18" fmla="*/ 30 w 84"/>
              <a:gd name="T19" fmla="*/ 60 h 73"/>
              <a:gd name="T20" fmla="*/ 22 w 84"/>
              <a:gd name="T21" fmla="*/ 41 h 73"/>
              <a:gd name="T22" fmla="*/ 30 w 84"/>
              <a:gd name="T23" fmla="*/ 22 h 73"/>
              <a:gd name="T24" fmla="*/ 49 w 84"/>
              <a:gd name="T25" fmla="*/ 15 h 73"/>
              <a:gd name="T26" fmla="*/ 45 w 84"/>
              <a:gd name="T27" fmla="*/ 28 h 73"/>
              <a:gd name="T28" fmla="*/ 35 w 84"/>
              <a:gd name="T29" fmla="*/ 33 h 73"/>
              <a:gd name="T30" fmla="*/ 36 w 84"/>
              <a:gd name="T31" fmla="*/ 44 h 73"/>
              <a:gd name="T32" fmla="*/ 44 w 84"/>
              <a:gd name="T33" fmla="*/ 38 h 73"/>
              <a:gd name="T34" fmla="*/ 45 w 84"/>
              <a:gd name="T35" fmla="*/ 28 h 73"/>
              <a:gd name="T36" fmla="*/ 62 w 84"/>
              <a:gd name="T37" fmla="*/ 28 h 73"/>
              <a:gd name="T38" fmla="*/ 49 w 84"/>
              <a:gd name="T39" fmla="*/ 23 h 73"/>
              <a:gd name="T40" fmla="*/ 36 w 84"/>
              <a:gd name="T41" fmla="*/ 28 h 73"/>
              <a:gd name="T42" fmla="*/ 31 w 84"/>
              <a:gd name="T43" fmla="*/ 41 h 73"/>
              <a:gd name="T44" fmla="*/ 36 w 84"/>
              <a:gd name="T45" fmla="*/ 54 h 73"/>
              <a:gd name="T46" fmla="*/ 49 w 84"/>
              <a:gd name="T47" fmla="*/ 59 h 73"/>
              <a:gd name="T48" fmla="*/ 62 w 84"/>
              <a:gd name="T49" fmla="*/ 54 h 73"/>
              <a:gd name="T50" fmla="*/ 67 w 84"/>
              <a:gd name="T51" fmla="*/ 41 h 73"/>
              <a:gd name="T52" fmla="*/ 62 w 84"/>
              <a:gd name="T53" fmla="*/ 28 h 73"/>
              <a:gd name="T54" fmla="*/ 35 w 84"/>
              <a:gd name="T55" fmla="*/ 0 h 73"/>
              <a:gd name="T56" fmla="*/ 29 w 84"/>
              <a:gd name="T57" fmla="*/ 11 h 73"/>
              <a:gd name="T58" fmla="*/ 9 w 84"/>
              <a:gd name="T59" fmla="*/ 11 h 73"/>
              <a:gd name="T60" fmla="*/ 0 w 84"/>
              <a:gd name="T61" fmla="*/ 21 h 73"/>
              <a:gd name="T62" fmla="*/ 0 w 84"/>
              <a:gd name="T63" fmla="*/ 63 h 73"/>
              <a:gd name="T64" fmla="*/ 9 w 84"/>
              <a:gd name="T65" fmla="*/ 73 h 73"/>
              <a:gd name="T66" fmla="*/ 74 w 84"/>
              <a:gd name="T67" fmla="*/ 73 h 73"/>
              <a:gd name="T68" fmla="*/ 84 w 84"/>
              <a:gd name="T69" fmla="*/ 63 h 73"/>
              <a:gd name="T70" fmla="*/ 84 w 84"/>
              <a:gd name="T71" fmla="*/ 21 h 73"/>
              <a:gd name="T72" fmla="*/ 74 w 84"/>
              <a:gd name="T73" fmla="*/ 11 h 73"/>
              <a:gd name="T74" fmla="*/ 71 w 84"/>
              <a:gd name="T75" fmla="*/ 11 h 73"/>
              <a:gd name="T76" fmla="*/ 64 w 84"/>
              <a:gd name="T77" fmla="*/ 0 h 73"/>
              <a:gd name="T78" fmla="*/ 35 w 84"/>
              <a:gd name="T79"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84" h="73">
                <a:moveTo>
                  <a:pt x="18" y="0"/>
                </a:moveTo>
                <a:cubicBezTo>
                  <a:pt x="22" y="0"/>
                  <a:pt x="25" y="3"/>
                  <a:pt x="26" y="7"/>
                </a:cubicBezTo>
                <a:cubicBezTo>
                  <a:pt x="10" y="7"/>
                  <a:pt x="10" y="7"/>
                  <a:pt x="10" y="7"/>
                </a:cubicBezTo>
                <a:cubicBezTo>
                  <a:pt x="10" y="3"/>
                  <a:pt x="14" y="0"/>
                  <a:pt x="18" y="0"/>
                </a:cubicBezTo>
                <a:close/>
                <a:moveTo>
                  <a:pt x="49" y="15"/>
                </a:moveTo>
                <a:cubicBezTo>
                  <a:pt x="56" y="15"/>
                  <a:pt x="63" y="18"/>
                  <a:pt x="67" y="22"/>
                </a:cubicBezTo>
                <a:cubicBezTo>
                  <a:pt x="72" y="27"/>
                  <a:pt x="75" y="34"/>
                  <a:pt x="75" y="41"/>
                </a:cubicBezTo>
                <a:cubicBezTo>
                  <a:pt x="75" y="48"/>
                  <a:pt x="72" y="55"/>
                  <a:pt x="67" y="60"/>
                </a:cubicBezTo>
                <a:cubicBezTo>
                  <a:pt x="63" y="64"/>
                  <a:pt x="56" y="67"/>
                  <a:pt x="49" y="67"/>
                </a:cubicBezTo>
                <a:cubicBezTo>
                  <a:pt x="41" y="67"/>
                  <a:pt x="35" y="64"/>
                  <a:pt x="30" y="60"/>
                </a:cubicBezTo>
                <a:cubicBezTo>
                  <a:pt x="25" y="55"/>
                  <a:pt x="22" y="48"/>
                  <a:pt x="22" y="41"/>
                </a:cubicBezTo>
                <a:cubicBezTo>
                  <a:pt x="22" y="34"/>
                  <a:pt x="25" y="27"/>
                  <a:pt x="30" y="22"/>
                </a:cubicBezTo>
                <a:cubicBezTo>
                  <a:pt x="35" y="18"/>
                  <a:pt x="41" y="15"/>
                  <a:pt x="49" y="15"/>
                </a:cubicBezTo>
                <a:close/>
                <a:moveTo>
                  <a:pt x="45" y="28"/>
                </a:moveTo>
                <a:cubicBezTo>
                  <a:pt x="42" y="26"/>
                  <a:pt x="37" y="28"/>
                  <a:pt x="35" y="33"/>
                </a:cubicBezTo>
                <a:cubicBezTo>
                  <a:pt x="32" y="37"/>
                  <a:pt x="33" y="42"/>
                  <a:pt x="36" y="44"/>
                </a:cubicBezTo>
                <a:cubicBezTo>
                  <a:pt x="40" y="46"/>
                  <a:pt x="41" y="42"/>
                  <a:pt x="44" y="38"/>
                </a:cubicBezTo>
                <a:cubicBezTo>
                  <a:pt x="46" y="33"/>
                  <a:pt x="49" y="30"/>
                  <a:pt x="45" y="28"/>
                </a:cubicBezTo>
                <a:close/>
                <a:moveTo>
                  <a:pt x="62" y="28"/>
                </a:moveTo>
                <a:cubicBezTo>
                  <a:pt x="58" y="25"/>
                  <a:pt x="54" y="23"/>
                  <a:pt x="49" y="23"/>
                </a:cubicBezTo>
                <a:cubicBezTo>
                  <a:pt x="44" y="23"/>
                  <a:pt x="39" y="25"/>
                  <a:pt x="36" y="28"/>
                </a:cubicBezTo>
                <a:cubicBezTo>
                  <a:pt x="33" y="31"/>
                  <a:pt x="31" y="36"/>
                  <a:pt x="31" y="41"/>
                </a:cubicBezTo>
                <a:cubicBezTo>
                  <a:pt x="31" y="46"/>
                  <a:pt x="33" y="50"/>
                  <a:pt x="36" y="54"/>
                </a:cubicBezTo>
                <a:cubicBezTo>
                  <a:pt x="39" y="57"/>
                  <a:pt x="44" y="59"/>
                  <a:pt x="49" y="59"/>
                </a:cubicBezTo>
                <a:cubicBezTo>
                  <a:pt x="54" y="59"/>
                  <a:pt x="58" y="57"/>
                  <a:pt x="62" y="54"/>
                </a:cubicBezTo>
                <a:cubicBezTo>
                  <a:pt x="65" y="50"/>
                  <a:pt x="67" y="46"/>
                  <a:pt x="67" y="41"/>
                </a:cubicBezTo>
                <a:cubicBezTo>
                  <a:pt x="67" y="36"/>
                  <a:pt x="65" y="31"/>
                  <a:pt x="62" y="28"/>
                </a:cubicBezTo>
                <a:close/>
                <a:moveTo>
                  <a:pt x="35" y="0"/>
                </a:moveTo>
                <a:cubicBezTo>
                  <a:pt x="29" y="11"/>
                  <a:pt x="29" y="11"/>
                  <a:pt x="29" y="11"/>
                </a:cubicBezTo>
                <a:cubicBezTo>
                  <a:pt x="9" y="11"/>
                  <a:pt x="9" y="11"/>
                  <a:pt x="9" y="11"/>
                </a:cubicBezTo>
                <a:cubicBezTo>
                  <a:pt x="4" y="11"/>
                  <a:pt x="0" y="15"/>
                  <a:pt x="0" y="21"/>
                </a:cubicBezTo>
                <a:cubicBezTo>
                  <a:pt x="0" y="63"/>
                  <a:pt x="0" y="63"/>
                  <a:pt x="0" y="63"/>
                </a:cubicBezTo>
                <a:cubicBezTo>
                  <a:pt x="0" y="69"/>
                  <a:pt x="4" y="73"/>
                  <a:pt x="9" y="73"/>
                </a:cubicBezTo>
                <a:cubicBezTo>
                  <a:pt x="74" y="73"/>
                  <a:pt x="74" y="73"/>
                  <a:pt x="74" y="73"/>
                </a:cubicBezTo>
                <a:cubicBezTo>
                  <a:pt x="79" y="73"/>
                  <a:pt x="84" y="69"/>
                  <a:pt x="84" y="63"/>
                </a:cubicBezTo>
                <a:cubicBezTo>
                  <a:pt x="84" y="21"/>
                  <a:pt x="84" y="21"/>
                  <a:pt x="84" y="21"/>
                </a:cubicBezTo>
                <a:cubicBezTo>
                  <a:pt x="84" y="15"/>
                  <a:pt x="79" y="11"/>
                  <a:pt x="74" y="11"/>
                </a:cubicBezTo>
                <a:cubicBezTo>
                  <a:pt x="71" y="11"/>
                  <a:pt x="71" y="11"/>
                  <a:pt x="71" y="11"/>
                </a:cubicBezTo>
                <a:cubicBezTo>
                  <a:pt x="64" y="0"/>
                  <a:pt x="64" y="0"/>
                  <a:pt x="64" y="0"/>
                </a:cubicBezTo>
                <a:lnTo>
                  <a:pt x="35" y="0"/>
                </a:lnTo>
                <a:close/>
              </a:path>
            </a:pathLst>
          </a:custGeom>
          <a:solidFill>
            <a:schemeClr val="bg1"/>
          </a:solidFill>
          <a:ln>
            <a:solidFill>
              <a:schemeClr val="bg1"/>
            </a:solid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endParaRPr>
          </a:p>
        </p:txBody>
      </p:sp>
      <p:sp>
        <p:nvSpPr>
          <p:cNvPr id="10" name="Freeform 35"/>
          <p:cNvSpPr>
            <a:spLocks noEditPoints="1"/>
          </p:cNvSpPr>
          <p:nvPr/>
        </p:nvSpPr>
        <p:spPr bwMode="auto">
          <a:xfrm>
            <a:off x="3789321" y="3556257"/>
            <a:ext cx="600756" cy="616081"/>
          </a:xfrm>
          <a:custGeom>
            <a:avLst/>
            <a:gdLst>
              <a:gd name="T0" fmla="*/ 80 w 91"/>
              <a:gd name="T1" fmla="*/ 44 h 93"/>
              <a:gd name="T2" fmla="*/ 87 w 91"/>
              <a:gd name="T3" fmla="*/ 37 h 93"/>
              <a:gd name="T4" fmla="*/ 87 w 91"/>
              <a:gd name="T5" fmla="*/ 23 h 93"/>
              <a:gd name="T6" fmla="*/ 68 w 91"/>
              <a:gd name="T7" fmla="*/ 4 h 93"/>
              <a:gd name="T8" fmla="*/ 54 w 91"/>
              <a:gd name="T9" fmla="*/ 4 h 93"/>
              <a:gd name="T10" fmla="*/ 47 w 91"/>
              <a:gd name="T11" fmla="*/ 11 h 93"/>
              <a:gd name="T12" fmla="*/ 80 w 91"/>
              <a:gd name="T13" fmla="*/ 44 h 93"/>
              <a:gd name="T14" fmla="*/ 52 w 91"/>
              <a:gd name="T15" fmla="*/ 23 h 93"/>
              <a:gd name="T16" fmla="*/ 68 w 91"/>
              <a:gd name="T17" fmla="*/ 39 h 93"/>
              <a:gd name="T18" fmla="*/ 77 w 91"/>
              <a:gd name="T19" fmla="*/ 48 h 93"/>
              <a:gd name="T20" fmla="*/ 43 w 91"/>
              <a:gd name="T21" fmla="*/ 81 h 93"/>
              <a:gd name="T22" fmla="*/ 34 w 91"/>
              <a:gd name="T23" fmla="*/ 73 h 93"/>
              <a:gd name="T24" fmla="*/ 19 w 91"/>
              <a:gd name="T25" fmla="*/ 59 h 93"/>
              <a:gd name="T26" fmla="*/ 41 w 91"/>
              <a:gd name="T27" fmla="*/ 37 h 93"/>
              <a:gd name="T28" fmla="*/ 39 w 91"/>
              <a:gd name="T29" fmla="*/ 34 h 93"/>
              <a:gd name="T30" fmla="*/ 16 w 91"/>
              <a:gd name="T31" fmla="*/ 57 h 93"/>
              <a:gd name="T32" fmla="*/ 10 w 91"/>
              <a:gd name="T33" fmla="*/ 48 h 93"/>
              <a:gd name="T34" fmla="*/ 43 w 91"/>
              <a:gd name="T35" fmla="*/ 14 h 93"/>
              <a:gd name="T36" fmla="*/ 52 w 91"/>
              <a:gd name="T37" fmla="*/ 23 h 93"/>
              <a:gd name="T38" fmla="*/ 4 w 91"/>
              <a:gd name="T39" fmla="*/ 69 h 93"/>
              <a:gd name="T40" fmla="*/ 0 w 91"/>
              <a:gd name="T41" fmla="*/ 86 h 93"/>
              <a:gd name="T42" fmla="*/ 6 w 91"/>
              <a:gd name="T43" fmla="*/ 93 h 93"/>
              <a:gd name="T44" fmla="*/ 24 w 91"/>
              <a:gd name="T45" fmla="*/ 89 h 93"/>
              <a:gd name="T46" fmla="*/ 4 w 91"/>
              <a:gd name="T47" fmla="*/ 69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1" h="93">
                <a:moveTo>
                  <a:pt x="80" y="44"/>
                </a:moveTo>
                <a:cubicBezTo>
                  <a:pt x="87" y="37"/>
                  <a:pt x="87" y="37"/>
                  <a:pt x="87" y="37"/>
                </a:cubicBezTo>
                <a:cubicBezTo>
                  <a:pt x="91" y="33"/>
                  <a:pt x="91" y="27"/>
                  <a:pt x="87" y="23"/>
                </a:cubicBezTo>
                <a:cubicBezTo>
                  <a:pt x="68" y="4"/>
                  <a:pt x="68" y="4"/>
                  <a:pt x="68" y="4"/>
                </a:cubicBezTo>
                <a:cubicBezTo>
                  <a:pt x="64" y="0"/>
                  <a:pt x="58" y="0"/>
                  <a:pt x="54" y="4"/>
                </a:cubicBezTo>
                <a:cubicBezTo>
                  <a:pt x="47" y="11"/>
                  <a:pt x="47" y="11"/>
                  <a:pt x="47" y="11"/>
                </a:cubicBezTo>
                <a:cubicBezTo>
                  <a:pt x="80" y="44"/>
                  <a:pt x="80" y="44"/>
                  <a:pt x="80" y="44"/>
                </a:cubicBezTo>
                <a:close/>
                <a:moveTo>
                  <a:pt x="52" y="23"/>
                </a:moveTo>
                <a:cubicBezTo>
                  <a:pt x="68" y="39"/>
                  <a:pt x="68" y="39"/>
                  <a:pt x="68" y="39"/>
                </a:cubicBezTo>
                <a:cubicBezTo>
                  <a:pt x="77" y="48"/>
                  <a:pt x="77" y="48"/>
                  <a:pt x="77" y="48"/>
                </a:cubicBezTo>
                <a:cubicBezTo>
                  <a:pt x="43" y="81"/>
                  <a:pt x="43" y="81"/>
                  <a:pt x="43" y="81"/>
                </a:cubicBezTo>
                <a:cubicBezTo>
                  <a:pt x="35" y="83"/>
                  <a:pt x="33" y="79"/>
                  <a:pt x="34" y="73"/>
                </a:cubicBezTo>
                <a:cubicBezTo>
                  <a:pt x="26" y="72"/>
                  <a:pt x="20" y="68"/>
                  <a:pt x="19" y="59"/>
                </a:cubicBezTo>
                <a:cubicBezTo>
                  <a:pt x="41" y="37"/>
                  <a:pt x="41" y="37"/>
                  <a:pt x="41" y="37"/>
                </a:cubicBezTo>
                <a:cubicBezTo>
                  <a:pt x="39" y="34"/>
                  <a:pt x="39" y="34"/>
                  <a:pt x="39" y="34"/>
                </a:cubicBezTo>
                <a:cubicBezTo>
                  <a:pt x="16" y="57"/>
                  <a:pt x="16" y="57"/>
                  <a:pt x="16" y="57"/>
                </a:cubicBezTo>
                <a:cubicBezTo>
                  <a:pt x="10" y="58"/>
                  <a:pt x="9" y="54"/>
                  <a:pt x="10" y="48"/>
                </a:cubicBezTo>
                <a:cubicBezTo>
                  <a:pt x="21" y="37"/>
                  <a:pt x="32" y="26"/>
                  <a:pt x="43" y="14"/>
                </a:cubicBezTo>
                <a:cubicBezTo>
                  <a:pt x="52" y="23"/>
                  <a:pt x="52" y="23"/>
                  <a:pt x="52" y="23"/>
                </a:cubicBezTo>
                <a:close/>
                <a:moveTo>
                  <a:pt x="4" y="69"/>
                </a:moveTo>
                <a:cubicBezTo>
                  <a:pt x="0" y="86"/>
                  <a:pt x="0" y="86"/>
                  <a:pt x="0" y="86"/>
                </a:cubicBezTo>
                <a:cubicBezTo>
                  <a:pt x="6" y="93"/>
                  <a:pt x="6" y="93"/>
                  <a:pt x="6" y="93"/>
                </a:cubicBezTo>
                <a:cubicBezTo>
                  <a:pt x="24" y="89"/>
                  <a:pt x="24" y="89"/>
                  <a:pt x="24" y="89"/>
                </a:cubicBezTo>
                <a:lnTo>
                  <a:pt x="4" y="69"/>
                </a:lnTo>
                <a:close/>
              </a:path>
            </a:pathLst>
          </a:custGeom>
          <a:solidFill>
            <a:srgbClr val="4D91BF"/>
          </a:solidFill>
          <a:ln>
            <a:solidFill>
              <a:srgbClr val="0C1D31"/>
            </a:solid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endParaRPr>
          </a:p>
        </p:txBody>
      </p:sp>
      <p:sp>
        <p:nvSpPr>
          <p:cNvPr id="14" name="AutoShape 137"/>
          <p:cNvSpPr/>
          <p:nvPr/>
        </p:nvSpPr>
        <p:spPr bwMode="auto">
          <a:xfrm>
            <a:off x="5912365" y="3621713"/>
            <a:ext cx="509407" cy="509407"/>
          </a:xfrm>
          <a:custGeom>
            <a:avLst/>
            <a:gdLst>
              <a:gd name="T0" fmla="+- 0 10819 195"/>
              <a:gd name="T1" fmla="*/ T0 w 21248"/>
              <a:gd name="T2" fmla="*/ 10800 h 21600"/>
              <a:gd name="T3" fmla="+- 0 10819 195"/>
              <a:gd name="T4" fmla="*/ T3 w 21248"/>
              <a:gd name="T5" fmla="*/ 10800 h 21600"/>
              <a:gd name="T6" fmla="+- 0 10819 195"/>
              <a:gd name="T7" fmla="*/ T6 w 21248"/>
              <a:gd name="T8" fmla="*/ 10800 h 21600"/>
              <a:gd name="T9" fmla="+- 0 10819 195"/>
              <a:gd name="T10" fmla="*/ T9 w 21248"/>
              <a:gd name="T11" fmla="*/ 10800 h 21600"/>
            </a:gdLst>
            <a:ahLst/>
            <a:cxnLst>
              <a:cxn ang="0">
                <a:pos x="T1" y="T2"/>
              </a:cxn>
              <a:cxn ang="0">
                <a:pos x="T4" y="T5"/>
              </a:cxn>
              <a:cxn ang="0">
                <a:pos x="T7" y="T8"/>
              </a:cxn>
              <a:cxn ang="0">
                <a:pos x="T10" y="T11"/>
              </a:cxn>
            </a:cxnLst>
            <a:rect l="0" t="0" r="r" b="b"/>
            <a:pathLst>
              <a:path w="21248" h="21600">
                <a:moveTo>
                  <a:pt x="19868" y="17133"/>
                </a:moveTo>
                <a:cubicBezTo>
                  <a:pt x="19766" y="17386"/>
                  <a:pt x="19525" y="17549"/>
                  <a:pt x="19255" y="17549"/>
                </a:cubicBezTo>
                <a:lnTo>
                  <a:pt x="19058" y="17549"/>
                </a:lnTo>
                <a:lnTo>
                  <a:pt x="3983" y="2226"/>
                </a:lnTo>
                <a:lnTo>
                  <a:pt x="3983" y="2025"/>
                </a:lnTo>
                <a:cubicBezTo>
                  <a:pt x="3983" y="1750"/>
                  <a:pt x="4144" y="1506"/>
                  <a:pt x="4393" y="1401"/>
                </a:cubicBezTo>
                <a:cubicBezTo>
                  <a:pt x="4475" y="1367"/>
                  <a:pt x="4560" y="1350"/>
                  <a:pt x="4647" y="1350"/>
                </a:cubicBezTo>
                <a:cubicBezTo>
                  <a:pt x="4824" y="1350"/>
                  <a:pt x="4991" y="1420"/>
                  <a:pt x="5116" y="1547"/>
                </a:cubicBezTo>
                <a:lnTo>
                  <a:pt x="19724" y="16397"/>
                </a:lnTo>
                <a:cubicBezTo>
                  <a:pt x="19915" y="16591"/>
                  <a:pt x="19972" y="16880"/>
                  <a:pt x="19868" y="17133"/>
                </a:cubicBezTo>
                <a:moveTo>
                  <a:pt x="10121" y="17549"/>
                </a:moveTo>
                <a:cubicBezTo>
                  <a:pt x="10017" y="17549"/>
                  <a:pt x="9922" y="17586"/>
                  <a:pt x="9824" y="17609"/>
                </a:cubicBezTo>
                <a:lnTo>
                  <a:pt x="3923" y="11612"/>
                </a:lnTo>
                <a:cubicBezTo>
                  <a:pt x="3946" y="11512"/>
                  <a:pt x="3982" y="11415"/>
                  <a:pt x="3982" y="11311"/>
                </a:cubicBezTo>
                <a:lnTo>
                  <a:pt x="3983" y="3180"/>
                </a:lnTo>
                <a:lnTo>
                  <a:pt x="18119" y="17549"/>
                </a:lnTo>
                <a:cubicBezTo>
                  <a:pt x="18119" y="17549"/>
                  <a:pt x="10121" y="17549"/>
                  <a:pt x="10121" y="17549"/>
                </a:cubicBezTo>
                <a:close/>
                <a:moveTo>
                  <a:pt x="9182" y="17945"/>
                </a:moveTo>
                <a:lnTo>
                  <a:pt x="7109" y="20052"/>
                </a:lnTo>
                <a:cubicBezTo>
                  <a:pt x="6939" y="20224"/>
                  <a:pt x="6742" y="20249"/>
                  <a:pt x="6640" y="20249"/>
                </a:cubicBezTo>
                <a:cubicBezTo>
                  <a:pt x="6537" y="20249"/>
                  <a:pt x="6339" y="20224"/>
                  <a:pt x="6170" y="20052"/>
                </a:cubicBezTo>
                <a:lnTo>
                  <a:pt x="1522" y="15327"/>
                </a:lnTo>
                <a:cubicBezTo>
                  <a:pt x="1352" y="15154"/>
                  <a:pt x="1327" y="14953"/>
                  <a:pt x="1327" y="14850"/>
                </a:cubicBezTo>
                <a:cubicBezTo>
                  <a:pt x="1327" y="14745"/>
                  <a:pt x="1352" y="14544"/>
                  <a:pt x="1522" y="14373"/>
                </a:cubicBezTo>
                <a:lnTo>
                  <a:pt x="3593" y="12266"/>
                </a:lnTo>
                <a:cubicBezTo>
                  <a:pt x="3599" y="12260"/>
                  <a:pt x="3601" y="12251"/>
                  <a:pt x="3607" y="12245"/>
                </a:cubicBezTo>
                <a:lnTo>
                  <a:pt x="9202" y="17932"/>
                </a:lnTo>
                <a:cubicBezTo>
                  <a:pt x="9196" y="17937"/>
                  <a:pt x="9187" y="17939"/>
                  <a:pt x="9182" y="17945"/>
                </a:cubicBezTo>
                <a:moveTo>
                  <a:pt x="6056" y="593"/>
                </a:moveTo>
                <a:cubicBezTo>
                  <a:pt x="5675" y="205"/>
                  <a:pt x="5165" y="0"/>
                  <a:pt x="4647" y="0"/>
                </a:cubicBezTo>
                <a:cubicBezTo>
                  <a:pt x="4390" y="0"/>
                  <a:pt x="4132" y="49"/>
                  <a:pt x="3885" y="154"/>
                </a:cubicBezTo>
                <a:cubicBezTo>
                  <a:pt x="3141" y="467"/>
                  <a:pt x="2655" y="1205"/>
                  <a:pt x="2655" y="2025"/>
                </a:cubicBezTo>
                <a:lnTo>
                  <a:pt x="2654" y="11311"/>
                </a:lnTo>
                <a:lnTo>
                  <a:pt x="583" y="13418"/>
                </a:lnTo>
                <a:cubicBezTo>
                  <a:pt x="-195" y="14208"/>
                  <a:pt x="-195" y="15491"/>
                  <a:pt x="583" y="16281"/>
                </a:cubicBezTo>
                <a:lnTo>
                  <a:pt x="5231" y="21006"/>
                </a:lnTo>
                <a:cubicBezTo>
                  <a:pt x="5620" y="21402"/>
                  <a:pt x="6131" y="21599"/>
                  <a:pt x="6640" y="21599"/>
                </a:cubicBezTo>
                <a:cubicBezTo>
                  <a:pt x="7150" y="21599"/>
                  <a:pt x="7659" y="21402"/>
                  <a:pt x="8048" y="21006"/>
                </a:cubicBezTo>
                <a:lnTo>
                  <a:pt x="10121" y="18900"/>
                </a:lnTo>
                <a:lnTo>
                  <a:pt x="19255" y="18900"/>
                </a:lnTo>
                <a:cubicBezTo>
                  <a:pt x="20062" y="18900"/>
                  <a:pt x="20788" y="18407"/>
                  <a:pt x="21095" y="17650"/>
                </a:cubicBezTo>
                <a:cubicBezTo>
                  <a:pt x="21405" y="16893"/>
                  <a:pt x="21234" y="16022"/>
                  <a:pt x="20663" y="15443"/>
                </a:cubicBezTo>
                <a:cubicBezTo>
                  <a:pt x="20663" y="15443"/>
                  <a:pt x="6056" y="593"/>
                  <a:pt x="6056" y="593"/>
                </a:cubicBezTo>
                <a:close/>
              </a:path>
            </a:pathLst>
          </a:custGeom>
          <a:solidFill>
            <a:schemeClr val="bg1"/>
          </a:solidFill>
          <a:ln w="28575">
            <a:solidFill>
              <a:schemeClr val="bg1"/>
            </a:solidFill>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a:sym typeface="Gill Sans" charset="0"/>
            </a:endParaRPr>
          </a:p>
        </p:txBody>
      </p:sp>
      <p:grpSp>
        <p:nvGrpSpPr>
          <p:cNvPr id="15" name="Group 335"/>
          <p:cNvGrpSpPr/>
          <p:nvPr/>
        </p:nvGrpSpPr>
        <p:grpSpPr>
          <a:xfrm>
            <a:off x="7944060" y="3577250"/>
            <a:ext cx="620965" cy="595089"/>
            <a:chOff x="0" y="0"/>
            <a:chExt cx="525994" cy="504076"/>
          </a:xfrm>
          <a:solidFill>
            <a:srgbClr val="4D91BF"/>
          </a:solidFill>
        </p:grpSpPr>
        <p:sp>
          <p:nvSpPr>
            <p:cNvPr id="16" name="Shape 332"/>
            <p:cNvSpPr/>
            <p:nvPr/>
          </p:nvSpPr>
          <p:spPr>
            <a:xfrm>
              <a:off x="76706" y="216972"/>
              <a:ext cx="201633" cy="287105"/>
            </a:xfrm>
            <a:custGeom>
              <a:avLst/>
              <a:gdLst/>
              <a:ahLst/>
              <a:cxnLst>
                <a:cxn ang="0">
                  <a:pos x="wd2" y="hd2"/>
                </a:cxn>
                <a:cxn ang="5400000">
                  <a:pos x="wd2" y="hd2"/>
                </a:cxn>
                <a:cxn ang="10800000">
                  <a:pos x="wd2" y="hd2"/>
                </a:cxn>
                <a:cxn ang="16200000">
                  <a:pos x="wd2" y="hd2"/>
                </a:cxn>
              </a:cxnLst>
              <a:rect l="0" t="0" r="r" b="b"/>
              <a:pathLst>
                <a:path w="21600" h="21600" extrusionOk="0">
                  <a:moveTo>
                    <a:pt x="14674" y="8295"/>
                  </a:moveTo>
                  <a:lnTo>
                    <a:pt x="14674" y="18972"/>
                  </a:lnTo>
                  <a:lnTo>
                    <a:pt x="14557" y="19465"/>
                  </a:lnTo>
                  <a:lnTo>
                    <a:pt x="14322" y="19957"/>
                  </a:lnTo>
                  <a:lnTo>
                    <a:pt x="13970" y="20368"/>
                  </a:lnTo>
                  <a:lnTo>
                    <a:pt x="13500" y="20779"/>
                  </a:lnTo>
                  <a:lnTo>
                    <a:pt x="12913" y="21107"/>
                  </a:lnTo>
                  <a:lnTo>
                    <a:pt x="12326" y="21354"/>
                  </a:lnTo>
                  <a:lnTo>
                    <a:pt x="11622" y="21518"/>
                  </a:lnTo>
                  <a:lnTo>
                    <a:pt x="10917" y="21600"/>
                  </a:lnTo>
                  <a:lnTo>
                    <a:pt x="10213" y="21518"/>
                  </a:lnTo>
                  <a:lnTo>
                    <a:pt x="9391" y="21354"/>
                  </a:lnTo>
                  <a:lnTo>
                    <a:pt x="8687" y="21107"/>
                  </a:lnTo>
                  <a:lnTo>
                    <a:pt x="8100" y="20779"/>
                  </a:lnTo>
                  <a:lnTo>
                    <a:pt x="7396" y="19957"/>
                  </a:lnTo>
                  <a:lnTo>
                    <a:pt x="7161" y="19465"/>
                  </a:lnTo>
                  <a:lnTo>
                    <a:pt x="7161" y="8295"/>
                  </a:lnTo>
                  <a:lnTo>
                    <a:pt x="1878" y="8295"/>
                  </a:lnTo>
                  <a:lnTo>
                    <a:pt x="1174" y="8213"/>
                  </a:lnTo>
                  <a:lnTo>
                    <a:pt x="587" y="8131"/>
                  </a:lnTo>
                  <a:lnTo>
                    <a:pt x="117" y="7802"/>
                  </a:lnTo>
                  <a:lnTo>
                    <a:pt x="0" y="7474"/>
                  </a:lnTo>
                  <a:lnTo>
                    <a:pt x="0" y="6735"/>
                  </a:lnTo>
                  <a:lnTo>
                    <a:pt x="352" y="6324"/>
                  </a:lnTo>
                  <a:lnTo>
                    <a:pt x="8100" y="903"/>
                  </a:lnTo>
                  <a:lnTo>
                    <a:pt x="8804" y="493"/>
                  </a:lnTo>
                  <a:lnTo>
                    <a:pt x="9391" y="164"/>
                  </a:lnTo>
                  <a:lnTo>
                    <a:pt x="10213" y="0"/>
                  </a:lnTo>
                  <a:lnTo>
                    <a:pt x="11504" y="0"/>
                  </a:lnTo>
                  <a:lnTo>
                    <a:pt x="12209" y="164"/>
                  </a:lnTo>
                  <a:lnTo>
                    <a:pt x="12913" y="493"/>
                  </a:lnTo>
                  <a:lnTo>
                    <a:pt x="13500" y="903"/>
                  </a:lnTo>
                  <a:lnTo>
                    <a:pt x="20896" y="5995"/>
                  </a:lnTo>
                  <a:lnTo>
                    <a:pt x="21365" y="6324"/>
                  </a:lnTo>
                  <a:lnTo>
                    <a:pt x="21600" y="6735"/>
                  </a:lnTo>
                  <a:lnTo>
                    <a:pt x="21600" y="7474"/>
                  </a:lnTo>
                  <a:lnTo>
                    <a:pt x="21365" y="7802"/>
                  </a:lnTo>
                  <a:lnTo>
                    <a:pt x="20896" y="7967"/>
                  </a:lnTo>
                  <a:lnTo>
                    <a:pt x="20309" y="8213"/>
                  </a:lnTo>
                  <a:lnTo>
                    <a:pt x="19487" y="8295"/>
                  </a:lnTo>
                  <a:lnTo>
                    <a:pt x="14674" y="8295"/>
                  </a:lnTo>
                  <a:close/>
                </a:path>
              </a:pathLst>
            </a:custGeom>
            <a:grpFill/>
            <a:ln w="12700" cap="flat">
              <a:solidFill>
                <a:srgbClr val="0C1D31"/>
              </a:solidFill>
              <a:miter lim="400000"/>
            </a:ln>
            <a:effectLst/>
          </p:spPr>
          <p:txBody>
            <a:bodyPr wrap="square" lIns="0" tIns="0" rIns="0" bIns="0" numCol="1" anchor="t">
              <a:noAutofit/>
            </a:bodyPr>
            <a:lstStyle/>
            <a:p>
              <a:pPr lvl="0">
                <a:defRPr sz="2400"/>
              </a:pPr>
              <a:endParaRPr>
                <a:solidFill>
                  <a:schemeClr val="accent2"/>
                </a:solidFill>
              </a:endParaRPr>
            </a:p>
          </p:txBody>
        </p:sp>
        <p:sp>
          <p:nvSpPr>
            <p:cNvPr id="17" name="Shape 333"/>
            <p:cNvSpPr/>
            <p:nvPr/>
          </p:nvSpPr>
          <p:spPr>
            <a:xfrm>
              <a:off x="0" y="0"/>
              <a:ext cx="525995" cy="368195"/>
            </a:xfrm>
            <a:custGeom>
              <a:avLst/>
              <a:gdLst/>
              <a:ahLst/>
              <a:cxnLst>
                <a:cxn ang="0">
                  <a:pos x="wd2" y="hd2"/>
                </a:cxn>
                <a:cxn ang="5400000">
                  <a:pos x="wd2" y="hd2"/>
                </a:cxn>
                <a:cxn ang="10800000">
                  <a:pos x="wd2" y="hd2"/>
                </a:cxn>
                <a:cxn ang="16200000">
                  <a:pos x="wd2" y="hd2"/>
                </a:cxn>
              </a:cxnLst>
              <a:rect l="0" t="0" r="r" b="b"/>
              <a:pathLst>
                <a:path w="21600" h="21600" extrusionOk="0">
                  <a:moveTo>
                    <a:pt x="17145" y="7843"/>
                  </a:moveTo>
                  <a:lnTo>
                    <a:pt x="17640" y="8036"/>
                  </a:lnTo>
                  <a:lnTo>
                    <a:pt x="18090" y="8164"/>
                  </a:lnTo>
                  <a:lnTo>
                    <a:pt x="18900" y="8743"/>
                  </a:lnTo>
                  <a:lnTo>
                    <a:pt x="19305" y="9064"/>
                  </a:lnTo>
                  <a:lnTo>
                    <a:pt x="19710" y="9450"/>
                  </a:lnTo>
                  <a:lnTo>
                    <a:pt x="20025" y="9836"/>
                  </a:lnTo>
                  <a:lnTo>
                    <a:pt x="20295" y="10350"/>
                  </a:lnTo>
                  <a:lnTo>
                    <a:pt x="20565" y="10736"/>
                  </a:lnTo>
                  <a:lnTo>
                    <a:pt x="20835" y="11250"/>
                  </a:lnTo>
                  <a:lnTo>
                    <a:pt x="21060" y="11764"/>
                  </a:lnTo>
                  <a:lnTo>
                    <a:pt x="21240" y="12279"/>
                  </a:lnTo>
                  <a:lnTo>
                    <a:pt x="21420" y="12857"/>
                  </a:lnTo>
                  <a:lnTo>
                    <a:pt x="21510" y="13436"/>
                  </a:lnTo>
                  <a:lnTo>
                    <a:pt x="21600" y="14079"/>
                  </a:lnTo>
                  <a:lnTo>
                    <a:pt x="21600" y="15236"/>
                  </a:lnTo>
                  <a:lnTo>
                    <a:pt x="21510" y="15879"/>
                  </a:lnTo>
                  <a:lnTo>
                    <a:pt x="21420" y="16457"/>
                  </a:lnTo>
                  <a:lnTo>
                    <a:pt x="21240" y="16971"/>
                  </a:lnTo>
                  <a:lnTo>
                    <a:pt x="20790" y="18129"/>
                  </a:lnTo>
                  <a:lnTo>
                    <a:pt x="20565" y="18579"/>
                  </a:lnTo>
                  <a:lnTo>
                    <a:pt x="20250" y="19093"/>
                  </a:lnTo>
                  <a:lnTo>
                    <a:pt x="19890" y="19543"/>
                  </a:lnTo>
                  <a:lnTo>
                    <a:pt x="19575" y="19929"/>
                  </a:lnTo>
                  <a:lnTo>
                    <a:pt x="19170" y="20250"/>
                  </a:lnTo>
                  <a:lnTo>
                    <a:pt x="18810" y="20571"/>
                  </a:lnTo>
                  <a:lnTo>
                    <a:pt x="18360" y="20893"/>
                  </a:lnTo>
                  <a:lnTo>
                    <a:pt x="17910" y="21150"/>
                  </a:lnTo>
                  <a:lnTo>
                    <a:pt x="17415" y="21279"/>
                  </a:lnTo>
                  <a:lnTo>
                    <a:pt x="16920" y="21471"/>
                  </a:lnTo>
                  <a:lnTo>
                    <a:pt x="16920" y="14143"/>
                  </a:lnTo>
                  <a:lnTo>
                    <a:pt x="16740" y="13564"/>
                  </a:lnTo>
                  <a:lnTo>
                    <a:pt x="16560" y="13050"/>
                  </a:lnTo>
                  <a:lnTo>
                    <a:pt x="16290" y="12536"/>
                  </a:lnTo>
                  <a:lnTo>
                    <a:pt x="15975" y="12214"/>
                  </a:lnTo>
                  <a:lnTo>
                    <a:pt x="15615" y="11893"/>
                  </a:lnTo>
                  <a:lnTo>
                    <a:pt x="15165" y="11764"/>
                  </a:lnTo>
                  <a:lnTo>
                    <a:pt x="14805" y="11700"/>
                  </a:lnTo>
                  <a:lnTo>
                    <a:pt x="14355" y="11764"/>
                  </a:lnTo>
                  <a:lnTo>
                    <a:pt x="13905" y="11893"/>
                  </a:lnTo>
                  <a:lnTo>
                    <a:pt x="13545" y="12214"/>
                  </a:lnTo>
                  <a:lnTo>
                    <a:pt x="13230" y="12536"/>
                  </a:lnTo>
                  <a:lnTo>
                    <a:pt x="12960" y="13050"/>
                  </a:lnTo>
                  <a:lnTo>
                    <a:pt x="12780" y="13564"/>
                  </a:lnTo>
                  <a:lnTo>
                    <a:pt x="12600" y="14143"/>
                  </a:lnTo>
                  <a:lnTo>
                    <a:pt x="12600" y="21600"/>
                  </a:lnTo>
                  <a:lnTo>
                    <a:pt x="9450" y="21600"/>
                  </a:lnTo>
                  <a:lnTo>
                    <a:pt x="9450" y="20250"/>
                  </a:lnTo>
                  <a:lnTo>
                    <a:pt x="10575" y="20250"/>
                  </a:lnTo>
                  <a:lnTo>
                    <a:pt x="11070" y="20121"/>
                  </a:lnTo>
                  <a:lnTo>
                    <a:pt x="11475" y="19929"/>
                  </a:lnTo>
                  <a:lnTo>
                    <a:pt x="11655" y="19671"/>
                  </a:lnTo>
                  <a:lnTo>
                    <a:pt x="11835" y="19479"/>
                  </a:lnTo>
                  <a:lnTo>
                    <a:pt x="11970" y="19221"/>
                  </a:lnTo>
                  <a:lnTo>
                    <a:pt x="12060" y="18964"/>
                  </a:lnTo>
                  <a:lnTo>
                    <a:pt x="12105" y="18321"/>
                  </a:lnTo>
                  <a:lnTo>
                    <a:pt x="12060" y="17807"/>
                  </a:lnTo>
                  <a:lnTo>
                    <a:pt x="11880" y="17229"/>
                  </a:lnTo>
                  <a:lnTo>
                    <a:pt x="11610" y="16650"/>
                  </a:lnTo>
                  <a:lnTo>
                    <a:pt x="8775" y="12729"/>
                  </a:lnTo>
                  <a:lnTo>
                    <a:pt x="8460" y="12214"/>
                  </a:lnTo>
                  <a:lnTo>
                    <a:pt x="8055" y="11893"/>
                  </a:lnTo>
                  <a:lnTo>
                    <a:pt x="7650" y="11764"/>
                  </a:lnTo>
                  <a:lnTo>
                    <a:pt x="7290" y="11700"/>
                  </a:lnTo>
                  <a:lnTo>
                    <a:pt x="6840" y="11764"/>
                  </a:lnTo>
                  <a:lnTo>
                    <a:pt x="6435" y="11893"/>
                  </a:lnTo>
                  <a:lnTo>
                    <a:pt x="6120" y="12214"/>
                  </a:lnTo>
                  <a:lnTo>
                    <a:pt x="5715" y="12729"/>
                  </a:lnTo>
                  <a:lnTo>
                    <a:pt x="2925" y="16650"/>
                  </a:lnTo>
                  <a:lnTo>
                    <a:pt x="2610" y="17229"/>
                  </a:lnTo>
                  <a:lnTo>
                    <a:pt x="2430" y="17871"/>
                  </a:lnTo>
                  <a:lnTo>
                    <a:pt x="2385" y="18450"/>
                  </a:lnTo>
                  <a:lnTo>
                    <a:pt x="2430" y="18964"/>
                  </a:lnTo>
                  <a:lnTo>
                    <a:pt x="2565" y="19286"/>
                  </a:lnTo>
                  <a:lnTo>
                    <a:pt x="2655" y="19543"/>
                  </a:lnTo>
                  <a:lnTo>
                    <a:pt x="2835" y="19671"/>
                  </a:lnTo>
                  <a:lnTo>
                    <a:pt x="3015" y="19929"/>
                  </a:lnTo>
                  <a:lnTo>
                    <a:pt x="3375" y="20186"/>
                  </a:lnTo>
                  <a:lnTo>
                    <a:pt x="3825" y="20250"/>
                  </a:lnTo>
                  <a:lnTo>
                    <a:pt x="5130" y="20250"/>
                  </a:lnTo>
                  <a:lnTo>
                    <a:pt x="5130" y="21536"/>
                  </a:lnTo>
                  <a:lnTo>
                    <a:pt x="4545" y="21471"/>
                  </a:lnTo>
                  <a:lnTo>
                    <a:pt x="4050" y="21279"/>
                  </a:lnTo>
                  <a:lnTo>
                    <a:pt x="3555" y="21021"/>
                  </a:lnTo>
                  <a:lnTo>
                    <a:pt x="3105" y="20829"/>
                  </a:lnTo>
                  <a:lnTo>
                    <a:pt x="2655" y="20507"/>
                  </a:lnTo>
                  <a:lnTo>
                    <a:pt x="2205" y="20121"/>
                  </a:lnTo>
                  <a:lnTo>
                    <a:pt x="1845" y="19671"/>
                  </a:lnTo>
                  <a:lnTo>
                    <a:pt x="1485" y="19286"/>
                  </a:lnTo>
                  <a:lnTo>
                    <a:pt x="1170" y="18771"/>
                  </a:lnTo>
                  <a:lnTo>
                    <a:pt x="900" y="18257"/>
                  </a:lnTo>
                  <a:lnTo>
                    <a:pt x="585" y="17679"/>
                  </a:lnTo>
                  <a:lnTo>
                    <a:pt x="360" y="17164"/>
                  </a:lnTo>
                  <a:lnTo>
                    <a:pt x="225" y="16521"/>
                  </a:lnTo>
                  <a:lnTo>
                    <a:pt x="90" y="15943"/>
                  </a:lnTo>
                  <a:lnTo>
                    <a:pt x="45" y="15236"/>
                  </a:lnTo>
                  <a:lnTo>
                    <a:pt x="0" y="14593"/>
                  </a:lnTo>
                  <a:lnTo>
                    <a:pt x="45" y="14079"/>
                  </a:lnTo>
                  <a:lnTo>
                    <a:pt x="90" y="13436"/>
                  </a:lnTo>
                  <a:lnTo>
                    <a:pt x="225" y="12857"/>
                  </a:lnTo>
                  <a:lnTo>
                    <a:pt x="315" y="12279"/>
                  </a:lnTo>
                  <a:lnTo>
                    <a:pt x="540" y="11764"/>
                  </a:lnTo>
                  <a:lnTo>
                    <a:pt x="720" y="11250"/>
                  </a:lnTo>
                  <a:lnTo>
                    <a:pt x="990" y="10736"/>
                  </a:lnTo>
                  <a:lnTo>
                    <a:pt x="1620" y="9836"/>
                  </a:lnTo>
                  <a:lnTo>
                    <a:pt x="2250" y="9064"/>
                  </a:lnTo>
                  <a:lnTo>
                    <a:pt x="2655" y="8743"/>
                  </a:lnTo>
                  <a:lnTo>
                    <a:pt x="3105" y="8486"/>
                  </a:lnTo>
                  <a:lnTo>
                    <a:pt x="3555" y="8164"/>
                  </a:lnTo>
                  <a:lnTo>
                    <a:pt x="4005" y="8036"/>
                  </a:lnTo>
                  <a:lnTo>
                    <a:pt x="4455" y="7843"/>
                  </a:lnTo>
                  <a:lnTo>
                    <a:pt x="4455" y="7586"/>
                  </a:lnTo>
                  <a:lnTo>
                    <a:pt x="4500" y="6879"/>
                  </a:lnTo>
                  <a:lnTo>
                    <a:pt x="4545" y="6107"/>
                  </a:lnTo>
                  <a:lnTo>
                    <a:pt x="4725" y="5400"/>
                  </a:lnTo>
                  <a:lnTo>
                    <a:pt x="4950" y="4693"/>
                  </a:lnTo>
                  <a:lnTo>
                    <a:pt x="5220" y="4050"/>
                  </a:lnTo>
                  <a:lnTo>
                    <a:pt x="5535" y="3407"/>
                  </a:lnTo>
                  <a:lnTo>
                    <a:pt x="5895" y="2764"/>
                  </a:lnTo>
                  <a:lnTo>
                    <a:pt x="6345" y="2314"/>
                  </a:lnTo>
                  <a:lnTo>
                    <a:pt x="6795" y="1736"/>
                  </a:lnTo>
                  <a:lnTo>
                    <a:pt x="7245" y="1350"/>
                  </a:lnTo>
                  <a:lnTo>
                    <a:pt x="7785" y="964"/>
                  </a:lnTo>
                  <a:lnTo>
                    <a:pt x="8325" y="643"/>
                  </a:lnTo>
                  <a:lnTo>
                    <a:pt x="9495" y="129"/>
                  </a:lnTo>
                  <a:lnTo>
                    <a:pt x="10170" y="64"/>
                  </a:lnTo>
                  <a:lnTo>
                    <a:pt x="10800" y="0"/>
                  </a:lnTo>
                  <a:lnTo>
                    <a:pt x="11475" y="64"/>
                  </a:lnTo>
                  <a:lnTo>
                    <a:pt x="12060" y="129"/>
                  </a:lnTo>
                  <a:lnTo>
                    <a:pt x="12690" y="386"/>
                  </a:lnTo>
                  <a:lnTo>
                    <a:pt x="13275" y="643"/>
                  </a:lnTo>
                  <a:lnTo>
                    <a:pt x="13860" y="964"/>
                  </a:lnTo>
                  <a:lnTo>
                    <a:pt x="14850" y="1736"/>
                  </a:lnTo>
                  <a:lnTo>
                    <a:pt x="15300" y="2314"/>
                  </a:lnTo>
                  <a:lnTo>
                    <a:pt x="15660" y="2764"/>
                  </a:lnTo>
                  <a:lnTo>
                    <a:pt x="16065" y="3407"/>
                  </a:lnTo>
                  <a:lnTo>
                    <a:pt x="16425" y="4050"/>
                  </a:lnTo>
                  <a:lnTo>
                    <a:pt x="16605" y="4693"/>
                  </a:lnTo>
                  <a:lnTo>
                    <a:pt x="16830" y="5400"/>
                  </a:lnTo>
                  <a:lnTo>
                    <a:pt x="17010" y="6107"/>
                  </a:lnTo>
                  <a:lnTo>
                    <a:pt x="17145" y="6879"/>
                  </a:lnTo>
                  <a:lnTo>
                    <a:pt x="17145" y="7843"/>
                  </a:lnTo>
                  <a:close/>
                </a:path>
              </a:pathLst>
            </a:custGeom>
            <a:grpFill/>
            <a:ln w="12700" cap="flat">
              <a:solidFill>
                <a:srgbClr val="0C1D31"/>
              </a:solidFill>
              <a:miter lim="400000"/>
            </a:ln>
            <a:effectLst/>
          </p:spPr>
          <p:txBody>
            <a:bodyPr wrap="square" lIns="0" tIns="0" rIns="0" bIns="0" numCol="1" anchor="t">
              <a:noAutofit/>
            </a:bodyPr>
            <a:lstStyle/>
            <a:p>
              <a:pPr lvl="0">
                <a:defRPr sz="2400"/>
              </a:pPr>
              <a:endParaRPr>
                <a:solidFill>
                  <a:schemeClr val="accent2"/>
                </a:solidFill>
              </a:endParaRPr>
            </a:p>
          </p:txBody>
        </p:sp>
        <p:sp>
          <p:nvSpPr>
            <p:cNvPr id="18" name="Shape 334"/>
            <p:cNvSpPr/>
            <p:nvPr/>
          </p:nvSpPr>
          <p:spPr>
            <a:xfrm>
              <a:off x="258614" y="216972"/>
              <a:ext cx="203824" cy="287105"/>
            </a:xfrm>
            <a:custGeom>
              <a:avLst/>
              <a:gdLst/>
              <a:ahLst/>
              <a:cxnLst>
                <a:cxn ang="0">
                  <a:pos x="wd2" y="hd2"/>
                </a:cxn>
                <a:cxn ang="5400000">
                  <a:pos x="wd2" y="hd2"/>
                </a:cxn>
                <a:cxn ang="10800000">
                  <a:pos x="wd2" y="hd2"/>
                </a:cxn>
                <a:cxn ang="16200000">
                  <a:pos x="wd2" y="hd2"/>
                </a:cxn>
              </a:cxnLst>
              <a:rect l="0" t="0" r="r" b="b"/>
              <a:pathLst>
                <a:path w="21600" h="21600" extrusionOk="0">
                  <a:moveTo>
                    <a:pt x="14711" y="13305"/>
                  </a:moveTo>
                  <a:lnTo>
                    <a:pt x="14711" y="2628"/>
                  </a:lnTo>
                  <a:lnTo>
                    <a:pt x="14595" y="2135"/>
                  </a:lnTo>
                  <a:lnTo>
                    <a:pt x="14361" y="1560"/>
                  </a:lnTo>
                  <a:lnTo>
                    <a:pt x="14011" y="1068"/>
                  </a:lnTo>
                  <a:lnTo>
                    <a:pt x="13544" y="657"/>
                  </a:lnTo>
                  <a:lnTo>
                    <a:pt x="12376" y="164"/>
                  </a:lnTo>
                  <a:lnTo>
                    <a:pt x="11676" y="0"/>
                  </a:lnTo>
                  <a:lnTo>
                    <a:pt x="10041" y="0"/>
                  </a:lnTo>
                  <a:lnTo>
                    <a:pt x="9341" y="164"/>
                  </a:lnTo>
                  <a:lnTo>
                    <a:pt x="8173" y="657"/>
                  </a:lnTo>
                  <a:lnTo>
                    <a:pt x="7706" y="1068"/>
                  </a:lnTo>
                  <a:lnTo>
                    <a:pt x="7472" y="1560"/>
                  </a:lnTo>
                  <a:lnTo>
                    <a:pt x="7239" y="2135"/>
                  </a:lnTo>
                  <a:lnTo>
                    <a:pt x="7239" y="13305"/>
                  </a:lnTo>
                  <a:lnTo>
                    <a:pt x="1284" y="13305"/>
                  </a:lnTo>
                  <a:lnTo>
                    <a:pt x="701" y="13469"/>
                  </a:lnTo>
                  <a:lnTo>
                    <a:pt x="234" y="13716"/>
                  </a:lnTo>
                  <a:lnTo>
                    <a:pt x="117" y="13962"/>
                  </a:lnTo>
                  <a:lnTo>
                    <a:pt x="0" y="14373"/>
                  </a:lnTo>
                  <a:lnTo>
                    <a:pt x="117" y="14701"/>
                  </a:lnTo>
                  <a:lnTo>
                    <a:pt x="350" y="15112"/>
                  </a:lnTo>
                  <a:lnTo>
                    <a:pt x="817" y="15522"/>
                  </a:lnTo>
                  <a:lnTo>
                    <a:pt x="8173" y="20614"/>
                  </a:lnTo>
                  <a:lnTo>
                    <a:pt x="8874" y="21025"/>
                  </a:lnTo>
                  <a:lnTo>
                    <a:pt x="9457" y="21271"/>
                  </a:lnTo>
                  <a:lnTo>
                    <a:pt x="10275" y="21518"/>
                  </a:lnTo>
                  <a:lnTo>
                    <a:pt x="10742" y="21600"/>
                  </a:lnTo>
                  <a:lnTo>
                    <a:pt x="11559" y="21518"/>
                  </a:lnTo>
                  <a:lnTo>
                    <a:pt x="12259" y="21271"/>
                  </a:lnTo>
                  <a:lnTo>
                    <a:pt x="12843" y="21025"/>
                  </a:lnTo>
                  <a:lnTo>
                    <a:pt x="13544" y="20614"/>
                  </a:lnTo>
                  <a:lnTo>
                    <a:pt x="20899" y="15522"/>
                  </a:lnTo>
                  <a:lnTo>
                    <a:pt x="21366" y="15194"/>
                  </a:lnTo>
                  <a:lnTo>
                    <a:pt x="21600" y="14373"/>
                  </a:lnTo>
                  <a:lnTo>
                    <a:pt x="21600" y="14044"/>
                  </a:lnTo>
                  <a:lnTo>
                    <a:pt x="21366" y="13798"/>
                  </a:lnTo>
                  <a:lnTo>
                    <a:pt x="20899" y="13469"/>
                  </a:lnTo>
                  <a:lnTo>
                    <a:pt x="20199" y="13305"/>
                  </a:lnTo>
                  <a:lnTo>
                    <a:pt x="14711" y="13305"/>
                  </a:lnTo>
                  <a:close/>
                </a:path>
              </a:pathLst>
            </a:custGeom>
            <a:grpFill/>
            <a:ln w="12700" cap="flat">
              <a:solidFill>
                <a:srgbClr val="0C1D31"/>
              </a:solidFill>
              <a:miter lim="400000"/>
            </a:ln>
            <a:effectLst/>
          </p:spPr>
          <p:txBody>
            <a:bodyPr wrap="square" lIns="0" tIns="0" rIns="0" bIns="0" numCol="1" anchor="t">
              <a:noAutofit/>
            </a:bodyPr>
            <a:lstStyle/>
            <a:p>
              <a:pPr lvl="0">
                <a:defRPr sz="2400"/>
              </a:pPr>
              <a:endParaRPr>
                <a:solidFill>
                  <a:schemeClr val="accent2"/>
                </a:solidFill>
              </a:endParaRPr>
            </a:p>
          </p:txBody>
        </p:sp>
      </p:grpSp>
      <p:sp>
        <p:nvSpPr>
          <p:cNvPr id="19" name="AutoShape 110"/>
          <p:cNvSpPr/>
          <p:nvPr/>
        </p:nvSpPr>
        <p:spPr bwMode="auto">
          <a:xfrm>
            <a:off x="10068925" y="3674066"/>
            <a:ext cx="410435" cy="27456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699" y="20255"/>
                </a:moveTo>
                <a:lnTo>
                  <a:pt x="899" y="20255"/>
                </a:lnTo>
                <a:lnTo>
                  <a:pt x="899" y="1350"/>
                </a:lnTo>
                <a:lnTo>
                  <a:pt x="20699" y="1350"/>
                </a:lnTo>
                <a:cubicBezTo>
                  <a:pt x="20699" y="1350"/>
                  <a:pt x="20699" y="20255"/>
                  <a:pt x="20699" y="20255"/>
                </a:cubicBezTo>
                <a:close/>
                <a:moveTo>
                  <a:pt x="20699" y="0"/>
                </a:moveTo>
                <a:lnTo>
                  <a:pt x="899" y="5"/>
                </a:lnTo>
                <a:cubicBezTo>
                  <a:pt x="402" y="5"/>
                  <a:pt x="0" y="603"/>
                  <a:pt x="0" y="1350"/>
                </a:cubicBezTo>
                <a:lnTo>
                  <a:pt x="0" y="20249"/>
                </a:lnTo>
                <a:cubicBezTo>
                  <a:pt x="0" y="20996"/>
                  <a:pt x="402" y="21599"/>
                  <a:pt x="899" y="21599"/>
                </a:cubicBezTo>
                <a:lnTo>
                  <a:pt x="20699" y="21599"/>
                </a:lnTo>
                <a:cubicBezTo>
                  <a:pt x="21197" y="21599"/>
                  <a:pt x="21600" y="20996"/>
                  <a:pt x="21600" y="20249"/>
                </a:cubicBezTo>
                <a:lnTo>
                  <a:pt x="21600" y="1350"/>
                </a:lnTo>
                <a:cubicBezTo>
                  <a:pt x="21600" y="603"/>
                  <a:pt x="21197" y="0"/>
                  <a:pt x="20699" y="0"/>
                </a:cubicBezTo>
              </a:path>
            </a:pathLst>
          </a:custGeom>
          <a:solidFill>
            <a:schemeClr val="bg1"/>
          </a:solidFill>
          <a:ln w="38100">
            <a:solidFill>
              <a:schemeClr val="bg1"/>
            </a:solidFill>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20" name="AutoShape 111"/>
          <p:cNvSpPr/>
          <p:nvPr/>
        </p:nvSpPr>
        <p:spPr bwMode="auto">
          <a:xfrm>
            <a:off x="10012283" y="3605660"/>
            <a:ext cx="549120" cy="51444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6562"/>
                </a:moveTo>
                <a:cubicBezTo>
                  <a:pt x="20249" y="16959"/>
                  <a:pt x="19946" y="17282"/>
                  <a:pt x="19575" y="17282"/>
                </a:cubicBezTo>
                <a:lnTo>
                  <a:pt x="13499" y="17282"/>
                </a:lnTo>
                <a:lnTo>
                  <a:pt x="8099" y="17282"/>
                </a:lnTo>
                <a:lnTo>
                  <a:pt x="2024" y="17282"/>
                </a:lnTo>
                <a:cubicBezTo>
                  <a:pt x="1651" y="17282"/>
                  <a:pt x="1349" y="16959"/>
                  <a:pt x="1349" y="16562"/>
                </a:cubicBezTo>
                <a:lnTo>
                  <a:pt x="1349" y="2160"/>
                </a:lnTo>
                <a:cubicBezTo>
                  <a:pt x="1349" y="1762"/>
                  <a:pt x="1651" y="1440"/>
                  <a:pt x="2024" y="1440"/>
                </a:cubicBezTo>
                <a:lnTo>
                  <a:pt x="19575" y="1440"/>
                </a:lnTo>
                <a:cubicBezTo>
                  <a:pt x="19946" y="1440"/>
                  <a:pt x="20249" y="1762"/>
                  <a:pt x="20249" y="2160"/>
                </a:cubicBezTo>
                <a:cubicBezTo>
                  <a:pt x="20249" y="2160"/>
                  <a:pt x="20249" y="16562"/>
                  <a:pt x="20249" y="16562"/>
                </a:cubicBezTo>
                <a:close/>
                <a:moveTo>
                  <a:pt x="19575" y="0"/>
                </a:moveTo>
                <a:lnTo>
                  <a:pt x="2024" y="0"/>
                </a:lnTo>
                <a:cubicBezTo>
                  <a:pt x="905" y="0"/>
                  <a:pt x="0" y="966"/>
                  <a:pt x="0" y="2160"/>
                </a:cubicBezTo>
                <a:lnTo>
                  <a:pt x="0" y="16562"/>
                </a:lnTo>
                <a:cubicBezTo>
                  <a:pt x="0" y="17753"/>
                  <a:pt x="903" y="18718"/>
                  <a:pt x="2018" y="18721"/>
                </a:cubicBezTo>
                <a:lnTo>
                  <a:pt x="8774" y="18721"/>
                </a:lnTo>
                <a:lnTo>
                  <a:pt x="8774" y="19597"/>
                </a:lnTo>
                <a:lnTo>
                  <a:pt x="4561" y="20181"/>
                </a:lnTo>
                <a:cubicBezTo>
                  <a:pt x="4260" y="20262"/>
                  <a:pt x="4049" y="20549"/>
                  <a:pt x="4049" y="20879"/>
                </a:cubicBezTo>
                <a:cubicBezTo>
                  <a:pt x="4049" y="21277"/>
                  <a:pt x="4351" y="21599"/>
                  <a:pt x="4724" y="21599"/>
                </a:cubicBezTo>
                <a:lnTo>
                  <a:pt x="16874" y="21599"/>
                </a:lnTo>
                <a:cubicBezTo>
                  <a:pt x="17248" y="21599"/>
                  <a:pt x="17549" y="21277"/>
                  <a:pt x="17549" y="20879"/>
                </a:cubicBezTo>
                <a:cubicBezTo>
                  <a:pt x="17549" y="20549"/>
                  <a:pt x="17339" y="20262"/>
                  <a:pt x="17038" y="20181"/>
                </a:cubicBezTo>
                <a:lnTo>
                  <a:pt x="12824" y="19597"/>
                </a:lnTo>
                <a:lnTo>
                  <a:pt x="12824" y="18721"/>
                </a:lnTo>
                <a:lnTo>
                  <a:pt x="19581" y="18721"/>
                </a:lnTo>
                <a:cubicBezTo>
                  <a:pt x="20696" y="18718"/>
                  <a:pt x="21600" y="17753"/>
                  <a:pt x="21600" y="16562"/>
                </a:cubicBezTo>
                <a:lnTo>
                  <a:pt x="21600" y="2160"/>
                </a:lnTo>
                <a:cubicBezTo>
                  <a:pt x="21600" y="966"/>
                  <a:pt x="20692" y="0"/>
                  <a:pt x="19575" y="0"/>
                </a:cubicBezTo>
              </a:path>
            </a:pathLst>
          </a:custGeom>
          <a:solidFill>
            <a:schemeClr val="bg1"/>
          </a:solidFill>
          <a:ln>
            <a:solidFill>
              <a:schemeClr val="bg1"/>
            </a:solidFill>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Gill Sans" charset="0"/>
              <a:sym typeface="Gill Sans" charset="0"/>
            </a:endParaRPr>
          </a:p>
        </p:txBody>
      </p:sp>
      <p:sp>
        <p:nvSpPr>
          <p:cNvPr id="21" name="文本框 20"/>
          <p:cNvSpPr txBox="1"/>
          <p:nvPr/>
        </p:nvSpPr>
        <p:spPr>
          <a:xfrm>
            <a:off x="889557" y="4576479"/>
            <a:ext cx="2106556" cy="784830"/>
          </a:xfrm>
          <a:prstGeom prst="rect">
            <a:avLst/>
          </a:prstGeom>
          <a:noFill/>
        </p:spPr>
        <p:txBody>
          <a:bodyPr wrap="square" rtlCol="0">
            <a:spAutoFit/>
          </a:bodyPr>
          <a:lstStyle/>
          <a:p>
            <a:pPr algn="ctr">
              <a:lnSpc>
                <a:spcPct val="125000"/>
              </a:lnSpc>
            </a:pPr>
            <a:r>
              <a:rPr lang="zh-CN" altLang="en-US" sz="1200">
                <a:solidFill>
                  <a:schemeClr val="bg1"/>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22" name="文本框 21"/>
          <p:cNvSpPr txBox="1"/>
          <p:nvPr/>
        </p:nvSpPr>
        <p:spPr>
          <a:xfrm>
            <a:off x="1300384" y="4297080"/>
            <a:ext cx="1284902" cy="338554"/>
          </a:xfrm>
          <a:prstGeom prst="rect">
            <a:avLst/>
          </a:prstGeom>
          <a:noFill/>
        </p:spPr>
        <p:txBody>
          <a:bodyPr wrap="square" rtlCol="0">
            <a:spAutoFit/>
          </a:bodyPr>
          <a:lstStyle/>
          <a:p>
            <a:pPr algn="ctr"/>
            <a:r>
              <a:rPr lang="zh-CN" altLang="en-US" sz="1600">
                <a:solidFill>
                  <a:schemeClr val="bg1"/>
                </a:solidFill>
                <a:latin typeface="微软雅黑" panose="020B0503020204020204" pitchFamily="34" charset="-122"/>
                <a:ea typeface="微软雅黑" panose="020B0503020204020204" pitchFamily="34" charset="-122"/>
              </a:rPr>
              <a:t>编辑标题</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23" name="文本框 22"/>
          <p:cNvSpPr txBox="1"/>
          <p:nvPr/>
        </p:nvSpPr>
        <p:spPr>
          <a:xfrm>
            <a:off x="2967691" y="4576479"/>
            <a:ext cx="2106556" cy="784830"/>
          </a:xfrm>
          <a:prstGeom prst="rect">
            <a:avLst/>
          </a:prstGeom>
          <a:noFill/>
        </p:spPr>
        <p:txBody>
          <a:bodyPr wrap="square" rtlCol="0">
            <a:spAutoFit/>
          </a:bodyPr>
          <a:lstStyle/>
          <a:p>
            <a:pPr algn="ctr">
              <a:lnSpc>
                <a:spcPct val="125000"/>
              </a:lnSpc>
            </a:pPr>
            <a:r>
              <a:rPr lang="zh-CN" altLang="en-US" sz="1200">
                <a:solidFill>
                  <a:schemeClr val="bg1"/>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24" name="文本框 23"/>
          <p:cNvSpPr txBox="1"/>
          <p:nvPr/>
        </p:nvSpPr>
        <p:spPr>
          <a:xfrm>
            <a:off x="3378518" y="4297080"/>
            <a:ext cx="1284902" cy="338554"/>
          </a:xfrm>
          <a:prstGeom prst="rect">
            <a:avLst/>
          </a:prstGeom>
          <a:noFill/>
        </p:spPr>
        <p:txBody>
          <a:bodyPr wrap="square" rtlCol="0">
            <a:spAutoFit/>
          </a:bodyPr>
          <a:lstStyle/>
          <a:p>
            <a:pPr algn="ctr"/>
            <a:r>
              <a:rPr lang="zh-CN" altLang="en-US" sz="1600">
                <a:solidFill>
                  <a:schemeClr val="bg1"/>
                </a:solidFill>
                <a:latin typeface="微软雅黑" panose="020B0503020204020204" pitchFamily="34" charset="-122"/>
                <a:ea typeface="微软雅黑" panose="020B0503020204020204" pitchFamily="34" charset="-122"/>
              </a:rPr>
              <a:t>编辑标题</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25" name="文本框 24"/>
          <p:cNvSpPr txBox="1"/>
          <p:nvPr/>
        </p:nvSpPr>
        <p:spPr>
          <a:xfrm>
            <a:off x="5045825" y="4576479"/>
            <a:ext cx="2106556" cy="784830"/>
          </a:xfrm>
          <a:prstGeom prst="rect">
            <a:avLst/>
          </a:prstGeom>
          <a:noFill/>
        </p:spPr>
        <p:txBody>
          <a:bodyPr wrap="square" rtlCol="0">
            <a:spAutoFit/>
          </a:bodyPr>
          <a:lstStyle/>
          <a:p>
            <a:pPr algn="ctr">
              <a:lnSpc>
                <a:spcPct val="125000"/>
              </a:lnSpc>
            </a:pPr>
            <a:r>
              <a:rPr lang="zh-CN" altLang="en-US" sz="1200">
                <a:solidFill>
                  <a:schemeClr val="bg1"/>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26" name="文本框 25"/>
          <p:cNvSpPr txBox="1"/>
          <p:nvPr/>
        </p:nvSpPr>
        <p:spPr>
          <a:xfrm>
            <a:off x="5456652" y="4297080"/>
            <a:ext cx="1284902" cy="338554"/>
          </a:xfrm>
          <a:prstGeom prst="rect">
            <a:avLst/>
          </a:prstGeom>
          <a:noFill/>
        </p:spPr>
        <p:txBody>
          <a:bodyPr wrap="square" rtlCol="0">
            <a:spAutoFit/>
          </a:bodyPr>
          <a:lstStyle/>
          <a:p>
            <a:pPr algn="ctr"/>
            <a:r>
              <a:rPr lang="zh-CN" altLang="en-US" sz="1600">
                <a:solidFill>
                  <a:schemeClr val="bg1"/>
                </a:solidFill>
                <a:latin typeface="微软雅黑" panose="020B0503020204020204" pitchFamily="34" charset="-122"/>
                <a:ea typeface="微软雅黑" panose="020B0503020204020204" pitchFamily="34" charset="-122"/>
              </a:rPr>
              <a:t>编辑标题</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27" name="文本框 26"/>
          <p:cNvSpPr txBox="1"/>
          <p:nvPr/>
        </p:nvSpPr>
        <p:spPr>
          <a:xfrm>
            <a:off x="7123959" y="4576479"/>
            <a:ext cx="2106556" cy="784830"/>
          </a:xfrm>
          <a:prstGeom prst="rect">
            <a:avLst/>
          </a:prstGeom>
          <a:noFill/>
        </p:spPr>
        <p:txBody>
          <a:bodyPr wrap="square" rtlCol="0">
            <a:spAutoFit/>
          </a:bodyPr>
          <a:lstStyle/>
          <a:p>
            <a:pPr algn="ctr">
              <a:lnSpc>
                <a:spcPct val="125000"/>
              </a:lnSpc>
            </a:pPr>
            <a:r>
              <a:rPr lang="zh-CN" altLang="en-US" sz="1200">
                <a:solidFill>
                  <a:schemeClr val="bg1"/>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28" name="文本框 27"/>
          <p:cNvSpPr txBox="1"/>
          <p:nvPr/>
        </p:nvSpPr>
        <p:spPr>
          <a:xfrm>
            <a:off x="7534786" y="4297080"/>
            <a:ext cx="1284902" cy="338554"/>
          </a:xfrm>
          <a:prstGeom prst="rect">
            <a:avLst/>
          </a:prstGeom>
          <a:noFill/>
        </p:spPr>
        <p:txBody>
          <a:bodyPr wrap="square" rtlCol="0">
            <a:spAutoFit/>
          </a:bodyPr>
          <a:lstStyle/>
          <a:p>
            <a:pPr algn="ctr"/>
            <a:r>
              <a:rPr lang="zh-CN" altLang="en-US" sz="1600">
                <a:solidFill>
                  <a:schemeClr val="bg1"/>
                </a:solidFill>
                <a:latin typeface="微软雅黑" panose="020B0503020204020204" pitchFamily="34" charset="-122"/>
                <a:ea typeface="微软雅黑" panose="020B0503020204020204" pitchFamily="34" charset="-122"/>
              </a:rPr>
              <a:t>编辑标题</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29" name="文本框 28"/>
          <p:cNvSpPr txBox="1"/>
          <p:nvPr/>
        </p:nvSpPr>
        <p:spPr>
          <a:xfrm>
            <a:off x="9202093" y="4576479"/>
            <a:ext cx="2106556" cy="784830"/>
          </a:xfrm>
          <a:prstGeom prst="rect">
            <a:avLst/>
          </a:prstGeom>
          <a:noFill/>
        </p:spPr>
        <p:txBody>
          <a:bodyPr wrap="square" rtlCol="0">
            <a:spAutoFit/>
          </a:bodyPr>
          <a:lstStyle/>
          <a:p>
            <a:pPr algn="ctr">
              <a:lnSpc>
                <a:spcPct val="125000"/>
              </a:lnSpc>
            </a:pPr>
            <a:r>
              <a:rPr lang="zh-CN" altLang="en-US" sz="1200">
                <a:solidFill>
                  <a:schemeClr val="bg1"/>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30" name="文本框 29"/>
          <p:cNvSpPr txBox="1"/>
          <p:nvPr/>
        </p:nvSpPr>
        <p:spPr>
          <a:xfrm>
            <a:off x="9612920" y="4297080"/>
            <a:ext cx="1284902" cy="338554"/>
          </a:xfrm>
          <a:prstGeom prst="rect">
            <a:avLst/>
          </a:prstGeom>
          <a:noFill/>
        </p:spPr>
        <p:txBody>
          <a:bodyPr wrap="square" rtlCol="0">
            <a:spAutoFit/>
          </a:bodyPr>
          <a:lstStyle/>
          <a:p>
            <a:pPr algn="ctr"/>
            <a:r>
              <a:rPr lang="zh-CN" altLang="en-US" sz="1600">
                <a:solidFill>
                  <a:schemeClr val="bg1"/>
                </a:solidFill>
                <a:latin typeface="微软雅黑" panose="020B0503020204020204" pitchFamily="34" charset="-122"/>
                <a:ea typeface="微软雅黑" panose="020B0503020204020204" pitchFamily="34" charset="-122"/>
              </a:rPr>
              <a:t>编辑标题</a:t>
            </a:r>
            <a:endParaRPr lang="zh-CN" altLang="en-US" sz="1600" dirty="0">
              <a:solidFill>
                <a:schemeClr val="bg1"/>
              </a:solidFill>
              <a:latin typeface="微软雅黑" panose="020B0503020204020204" pitchFamily="34" charset="-122"/>
              <a:ea typeface="微软雅黑" panose="020B0503020204020204" pitchFamily="34" charset="-122"/>
            </a:endParaRPr>
          </a:p>
        </p:txBody>
      </p:sp>
      <p:grpSp>
        <p:nvGrpSpPr>
          <p:cNvPr id="32" name="组合 31"/>
          <p:cNvGrpSpPr/>
          <p:nvPr/>
        </p:nvGrpSpPr>
        <p:grpSpPr>
          <a:xfrm>
            <a:off x="2724150" y="2217481"/>
            <a:ext cx="6743700" cy="963869"/>
            <a:chOff x="2930131" y="2634066"/>
            <a:chExt cx="5634896" cy="963869"/>
          </a:xfrm>
        </p:grpSpPr>
        <p:sp>
          <p:nvSpPr>
            <p:cNvPr id="33" name="文本框 32"/>
            <p:cNvSpPr txBox="1"/>
            <p:nvPr/>
          </p:nvSpPr>
          <p:spPr>
            <a:xfrm>
              <a:off x="2930131" y="2634066"/>
              <a:ext cx="5634896" cy="553998"/>
            </a:xfrm>
            <a:prstGeom prst="rect">
              <a:avLst/>
            </a:prstGeom>
            <a:noFill/>
          </p:spPr>
          <p:txBody>
            <a:bodyPr wrap="square" rtlCol="0">
              <a:spAutoFit/>
            </a:bodyPr>
            <a:lstStyle/>
            <a:p>
              <a:pPr algn="ctr">
                <a:lnSpc>
                  <a:spcPct val="125000"/>
                </a:lnSpc>
              </a:pPr>
              <a:r>
                <a:rPr lang="zh-CN" altLang="en-US" sz="1200">
                  <a:solidFill>
                    <a:schemeClr val="bg1"/>
                  </a:solidFill>
                  <a:latin typeface="微软雅黑" panose="020B0503020204020204" pitchFamily="34" charset="-122"/>
                  <a:ea typeface="微软雅黑" panose="020B0503020204020204" pitchFamily="34" charset="-122"/>
                </a:rPr>
                <a:t>点击文本框即可进行编辑输入相关内容点击文本框即可进行编辑输入相关内容点击文本框即可进行编辑输入相关内容点击文本框即可进行编辑输入相关内容</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34" name="TextBox 38"/>
            <p:cNvSpPr txBox="1"/>
            <p:nvPr/>
          </p:nvSpPr>
          <p:spPr>
            <a:xfrm>
              <a:off x="3042949" y="3228603"/>
              <a:ext cx="5409260" cy="369332"/>
            </a:xfrm>
            <a:prstGeom prst="rect">
              <a:avLst/>
            </a:prstGeom>
            <a:noFill/>
          </p:spPr>
          <p:txBody>
            <a:bodyPr wrap="square" lIns="0" tIns="0" rIns="0" bIns="0" rtlCol="0">
              <a:spAutoFit/>
            </a:bodyPr>
            <a:lstStyle/>
            <a:p>
              <a:pPr algn="ctr"/>
              <a:r>
                <a:rPr lang="en-US" sz="1200">
                  <a:solidFill>
                    <a:schemeClr val="bg1"/>
                  </a:solidFill>
                  <a:latin typeface="Arial" panose="020B0604020202020204" pitchFamily="34" charset="0"/>
                  <a:cs typeface="Arial" panose="020B0604020202020204" pitchFamily="34" charset="0"/>
                </a:rPr>
                <a:t>PowerPoint offers word processing, outlining, drawing, graphing, and presentation management tools all designed to be easy to use and learn. </a:t>
              </a:r>
              <a:endParaRPr lang="en-US" sz="1200" dirty="0">
                <a:solidFill>
                  <a:schemeClr val="bg1"/>
                </a:solidFill>
                <a:latin typeface="Arial" panose="020B0604020202020204" pitchFamily="34" charset="0"/>
                <a:cs typeface="Arial" panose="020B0604020202020204" pitchFamily="34" charset="0"/>
              </a:endParaRPr>
            </a:p>
          </p:txBody>
        </p:sp>
      </p:grpSp>
    </p:spTree>
  </p:cSld>
  <p:clrMapOvr>
    <a:masterClrMapping/>
  </p:clrMapOvr>
  <mc:AlternateContent xmlns:mc="http://schemas.openxmlformats.org/markup-compatibility/2006" xmlns:p14="http://schemas.microsoft.com/office/powerpoint/2010/main">
    <mc:Choice Requires="p14">
      <p:transition spd="slow" p14:dur="1600" advClick="0" advTm="3000">
        <p:blinds dir="vert"/>
      </p:transition>
    </mc:Choice>
    <mc:Fallback xmlns="">
      <p:transition spd="slow" advClick="0" advTm="3000">
        <p:blinds dir="vert"/>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3">
            <a:extLst>
              <a:ext uri="{28A0092B-C50C-407E-A947-70E740481C1C}">
                <a14:useLocalDpi xmlns:a14="http://schemas.microsoft.com/office/drawing/2010/main" val="0"/>
              </a:ext>
            </a:extLst>
          </a:blip>
          <a:srcRect t="51736"/>
          <a:stretch>
            <a:fillRect/>
          </a:stretch>
        </p:blipFill>
        <p:spPr>
          <a:xfrm>
            <a:off x="0" y="0"/>
            <a:ext cx="12192000" cy="6858000"/>
          </a:xfrm>
          <a:prstGeom prst="rect">
            <a:avLst/>
          </a:prstGeom>
        </p:spPr>
      </p:pic>
      <p:pic>
        <p:nvPicPr>
          <p:cNvPr id="12" name="图片 11"/>
          <p:cNvPicPr>
            <a:picLocks noChangeAspect="1"/>
          </p:cNvPicPr>
          <p:nvPr/>
        </p:nvPicPr>
        <p:blipFill rotWithShape="1">
          <a:blip r:embed="rId4">
            <a:extLst>
              <a:ext uri="{28A0092B-C50C-407E-A947-70E740481C1C}">
                <a14:useLocalDpi xmlns:a14="http://schemas.microsoft.com/office/drawing/2010/main" val="0"/>
              </a:ext>
            </a:extLst>
          </a:blip>
          <a:srcRect l="38909" t="10795" b="13651"/>
          <a:stretch>
            <a:fillRect/>
          </a:stretch>
        </p:blipFill>
        <p:spPr>
          <a:xfrm>
            <a:off x="-145144" y="1"/>
            <a:ext cx="5513213" cy="6857999"/>
          </a:xfrm>
          <a:prstGeom prst="rect">
            <a:avLst/>
          </a:prstGeom>
        </p:spPr>
      </p:pic>
      <p:pic>
        <p:nvPicPr>
          <p:cNvPr id="31" name="图片 30"/>
          <p:cNvPicPr>
            <a:picLocks noChangeAspect="1"/>
          </p:cNvPicPr>
          <p:nvPr/>
        </p:nvPicPr>
        <p:blipFill rotWithShape="1">
          <a:blip r:embed="rId4">
            <a:extLst>
              <a:ext uri="{28A0092B-C50C-407E-A947-70E740481C1C}">
                <a14:useLocalDpi xmlns:a14="http://schemas.microsoft.com/office/drawing/2010/main" val="0"/>
              </a:ext>
            </a:extLst>
          </a:blip>
          <a:srcRect l="38909" t="10795" b="13651"/>
          <a:stretch>
            <a:fillRect/>
          </a:stretch>
        </p:blipFill>
        <p:spPr>
          <a:xfrm flipH="1" flipV="1">
            <a:off x="6823932" y="1"/>
            <a:ext cx="5513213" cy="6857999"/>
          </a:xfrm>
          <a:prstGeom prst="rect">
            <a:avLst/>
          </a:prstGeom>
        </p:spPr>
      </p:pic>
      <p:sp>
        <p:nvSpPr>
          <p:cNvPr id="26" name="文本框 25"/>
          <p:cNvSpPr txBox="1"/>
          <p:nvPr/>
        </p:nvSpPr>
        <p:spPr>
          <a:xfrm>
            <a:off x="5447593" y="2365441"/>
            <a:ext cx="1296814" cy="1015663"/>
          </a:xfrm>
          <a:prstGeom prst="rect">
            <a:avLst/>
          </a:prstGeom>
          <a:noFill/>
          <a:ln>
            <a:noFill/>
          </a:ln>
        </p:spPr>
        <p:txBody>
          <a:bodyPr wrap="square" rtlCol="0">
            <a:spAutoFit/>
          </a:bodyPr>
          <a:lstStyle/>
          <a:p>
            <a:pPr algn="ctr"/>
            <a:r>
              <a:rPr lang="en-US" altLang="zh-CN" sz="6000" b="1">
                <a:ln w="28575">
                  <a:noFill/>
                </a:ln>
                <a:solidFill>
                  <a:schemeClr val="bg1"/>
                </a:solidFill>
                <a:latin typeface="微软雅黑" panose="020B0503020204020204" pitchFamily="34" charset="-122"/>
                <a:ea typeface="微软雅黑" panose="020B0503020204020204" pitchFamily="34" charset="-122"/>
              </a:rPr>
              <a:t>05</a:t>
            </a:r>
            <a:endParaRPr lang="zh-CN" altLang="en-US" sz="6000" b="1" dirty="0">
              <a:ln w="28575">
                <a:noFill/>
              </a:ln>
              <a:solidFill>
                <a:schemeClr val="bg1"/>
              </a:solidFill>
              <a:latin typeface="微软雅黑" panose="020B0503020204020204" pitchFamily="34" charset="-122"/>
              <a:ea typeface="微软雅黑" panose="020B0503020204020204" pitchFamily="34" charset="-122"/>
            </a:endParaRPr>
          </a:p>
        </p:txBody>
      </p:sp>
      <p:sp>
        <p:nvSpPr>
          <p:cNvPr id="27" name="椭圆 26"/>
          <p:cNvSpPr/>
          <p:nvPr/>
        </p:nvSpPr>
        <p:spPr>
          <a:xfrm>
            <a:off x="5447591" y="2224865"/>
            <a:ext cx="1296814" cy="1296814"/>
          </a:xfrm>
          <a:prstGeom prst="ellipse">
            <a:avLst/>
          </a:pr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文本框 27"/>
          <p:cNvSpPr txBox="1"/>
          <p:nvPr/>
        </p:nvSpPr>
        <p:spPr>
          <a:xfrm>
            <a:off x="3616036" y="3663100"/>
            <a:ext cx="4959929" cy="650306"/>
          </a:xfrm>
          <a:prstGeom prst="rect">
            <a:avLst/>
          </a:prstGeom>
          <a:noFill/>
        </p:spPr>
        <p:txBody>
          <a:bodyPr wrap="square" rtlCol="0">
            <a:spAutoFit/>
          </a:bodyPr>
          <a:lstStyle/>
          <a:p>
            <a:pPr algn="ctr">
              <a:lnSpc>
                <a:spcPct val="175000"/>
              </a:lnSpc>
            </a:pPr>
            <a:r>
              <a:rPr lang="zh-CN" altLang="en-US" sz="2400">
                <a:solidFill>
                  <a:schemeClr val="bg1"/>
                </a:solidFill>
                <a:latin typeface="微软雅黑" panose="020B0503020204020204" pitchFamily="34" charset="-122"/>
                <a:ea typeface="微软雅黑" panose="020B0503020204020204" pitchFamily="34" charset="-122"/>
              </a:rPr>
              <a:t>后续工作计划</a:t>
            </a:r>
            <a:endParaRPr lang="en-US" altLang="zh-CN" sz="2400" dirty="0">
              <a:solidFill>
                <a:schemeClr val="bg1"/>
              </a:solidFill>
              <a:latin typeface="微软雅黑" panose="020B0503020204020204" pitchFamily="34" charset="-122"/>
              <a:ea typeface="微软雅黑" panose="020B0503020204020204" pitchFamily="34" charset="-122"/>
            </a:endParaRPr>
          </a:p>
        </p:txBody>
      </p:sp>
      <p:sp>
        <p:nvSpPr>
          <p:cNvPr id="29" name="文本框 28"/>
          <p:cNvSpPr txBox="1"/>
          <p:nvPr/>
        </p:nvSpPr>
        <p:spPr>
          <a:xfrm>
            <a:off x="3584947" y="4415184"/>
            <a:ext cx="5022106" cy="338554"/>
          </a:xfrm>
          <a:prstGeom prst="snip1Rect">
            <a:avLst>
              <a:gd name="adj" fmla="val 0"/>
            </a:avLst>
          </a:prstGeom>
          <a:noFill/>
          <a:ln w="28575">
            <a:noFill/>
          </a:ln>
        </p:spPr>
        <p:txBody>
          <a:bodyPr wrap="square" rtlCol="0">
            <a:spAutoFit/>
          </a:bodyPr>
          <a:lstStyle/>
          <a:p>
            <a:pPr algn="ctr"/>
            <a:r>
              <a:rPr lang="en-US" altLang="zh-CN" sz="1600">
                <a:solidFill>
                  <a:schemeClr val="bg1"/>
                </a:solidFill>
                <a:latin typeface="Arial" panose="020B0604020202020204" pitchFamily="34" charset="0"/>
                <a:cs typeface="Arial" panose="020B0604020202020204" pitchFamily="34" charset="0"/>
              </a:rPr>
              <a:t>FOLLOW-UP WORK PLAN</a:t>
            </a:r>
            <a:endParaRPr lang="zh-CN" altLang="en-US" sz="1600" dirty="0">
              <a:solidFill>
                <a:schemeClr val="bg1"/>
              </a:solidFill>
              <a:latin typeface="Arial" panose="020B0604020202020204" pitchFamily="34" charset="0"/>
              <a:ea typeface="华文仿宋" panose="02010600040101010101" pitchFamily="2" charset="-122"/>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600" advClick="0" advTm="3000">
        <p:blinds dir="vert"/>
      </p:transition>
    </mc:Choice>
    <mc:Fallback xmlns="">
      <p:transition spd="slow" advClick="0" advTm="3000">
        <p:blinds dir="vert"/>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3">
            <a:extLst>
              <a:ext uri="{28A0092B-C50C-407E-A947-70E740481C1C}">
                <a14:useLocalDpi xmlns:a14="http://schemas.microsoft.com/office/drawing/2010/main" val="0"/>
              </a:ext>
            </a:extLst>
          </a:blip>
          <a:srcRect t="51736"/>
          <a:stretch>
            <a:fillRect/>
          </a:stretch>
        </p:blipFill>
        <p:spPr>
          <a:xfrm>
            <a:off x="0" y="0"/>
            <a:ext cx="12192000" cy="6858000"/>
          </a:xfrm>
          <a:prstGeom prst="rect">
            <a:avLst/>
          </a:prstGeom>
        </p:spPr>
      </p:pic>
      <p:pic>
        <p:nvPicPr>
          <p:cNvPr id="12" name="图片 11"/>
          <p:cNvPicPr>
            <a:picLocks noChangeAspect="1"/>
          </p:cNvPicPr>
          <p:nvPr/>
        </p:nvPicPr>
        <p:blipFill rotWithShape="1">
          <a:blip r:embed="rId4">
            <a:extLst>
              <a:ext uri="{28A0092B-C50C-407E-A947-70E740481C1C}">
                <a14:useLocalDpi xmlns:a14="http://schemas.microsoft.com/office/drawing/2010/main" val="0"/>
              </a:ext>
            </a:extLst>
          </a:blip>
          <a:srcRect l="71397" t="10795" b="13651"/>
          <a:stretch>
            <a:fillRect/>
          </a:stretch>
        </p:blipFill>
        <p:spPr>
          <a:xfrm>
            <a:off x="0" y="1"/>
            <a:ext cx="2581325" cy="6857999"/>
          </a:xfrm>
          <a:prstGeom prst="rect">
            <a:avLst/>
          </a:prstGeom>
        </p:spPr>
      </p:pic>
      <p:pic>
        <p:nvPicPr>
          <p:cNvPr id="31" name="图片 30"/>
          <p:cNvPicPr>
            <a:picLocks noChangeAspect="1"/>
          </p:cNvPicPr>
          <p:nvPr/>
        </p:nvPicPr>
        <p:blipFill rotWithShape="1">
          <a:blip r:embed="rId4">
            <a:extLst>
              <a:ext uri="{28A0092B-C50C-407E-A947-70E740481C1C}">
                <a14:useLocalDpi xmlns:a14="http://schemas.microsoft.com/office/drawing/2010/main" val="0"/>
              </a:ext>
            </a:extLst>
          </a:blip>
          <a:srcRect l="71397" t="10795" b="13651"/>
          <a:stretch>
            <a:fillRect/>
          </a:stretch>
        </p:blipFill>
        <p:spPr>
          <a:xfrm flipH="1" flipV="1">
            <a:off x="9610674" y="0"/>
            <a:ext cx="2581325" cy="6857999"/>
          </a:xfrm>
          <a:prstGeom prst="rect">
            <a:avLst/>
          </a:prstGeom>
        </p:spPr>
      </p:pic>
      <p:sp>
        <p:nvSpPr>
          <p:cNvPr id="9" name="矩形 8"/>
          <p:cNvSpPr/>
          <p:nvPr/>
        </p:nvSpPr>
        <p:spPr>
          <a:xfrm>
            <a:off x="4818743" y="-1"/>
            <a:ext cx="2554514" cy="762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102135"/>
              </a:solidFill>
            </a:endParaRPr>
          </a:p>
        </p:txBody>
      </p:sp>
      <p:sp>
        <p:nvSpPr>
          <p:cNvPr id="8" name="矩形 7"/>
          <p:cNvSpPr/>
          <p:nvPr/>
        </p:nvSpPr>
        <p:spPr>
          <a:xfrm>
            <a:off x="5080338" y="-136071"/>
            <a:ext cx="2031325" cy="669414"/>
          </a:xfrm>
          <a:prstGeom prst="rect">
            <a:avLst/>
          </a:prstGeom>
        </p:spPr>
        <p:txBody>
          <a:bodyPr wrap="none">
            <a:spAutoFit/>
          </a:bodyPr>
          <a:lstStyle/>
          <a:p>
            <a:pPr algn="ctr">
              <a:lnSpc>
                <a:spcPct val="175000"/>
              </a:lnSpc>
            </a:pPr>
            <a:r>
              <a:rPr lang="zh-CN" altLang="en-US" sz="2400">
                <a:solidFill>
                  <a:srgbClr val="102135"/>
                </a:solidFill>
                <a:latin typeface="造字工房力黑（非商用）常规体" pitchFamily="50" charset="-122"/>
                <a:ea typeface="造字工房力黑（非商用）常规体" pitchFamily="50" charset="-122"/>
              </a:rPr>
              <a:t>后续工作计划</a:t>
            </a:r>
            <a:endParaRPr lang="en-US" altLang="zh-CN" sz="2400" dirty="0">
              <a:solidFill>
                <a:srgbClr val="102135"/>
              </a:solidFill>
              <a:latin typeface="造字工房力黑（非商用）常规体" pitchFamily="50" charset="-122"/>
              <a:ea typeface="造字工房力黑（非商用）常规体" pitchFamily="50" charset="-122"/>
            </a:endParaRPr>
          </a:p>
        </p:txBody>
      </p:sp>
      <p:sp>
        <p:nvSpPr>
          <p:cNvPr id="10" name="文本框 9"/>
          <p:cNvSpPr txBox="1"/>
          <p:nvPr/>
        </p:nvSpPr>
        <p:spPr>
          <a:xfrm>
            <a:off x="3584947" y="441523"/>
            <a:ext cx="5022106" cy="307777"/>
          </a:xfrm>
          <a:prstGeom prst="snip1Rect">
            <a:avLst>
              <a:gd name="adj" fmla="val 0"/>
            </a:avLst>
          </a:prstGeom>
          <a:noFill/>
          <a:ln w="28575">
            <a:noFill/>
          </a:ln>
        </p:spPr>
        <p:txBody>
          <a:bodyPr wrap="square" rtlCol="0">
            <a:spAutoFit/>
          </a:bodyPr>
          <a:lstStyle/>
          <a:p>
            <a:pPr algn="ctr"/>
            <a:r>
              <a:rPr lang="en-US" altLang="zh-CN" sz="1400">
                <a:solidFill>
                  <a:srgbClr val="102135"/>
                </a:solidFill>
                <a:latin typeface="Arial" panose="020B0604020202020204" pitchFamily="34" charset="0"/>
                <a:cs typeface="Arial" panose="020B0604020202020204" pitchFamily="34" charset="0"/>
              </a:rPr>
              <a:t>Follow-up Work Plan</a:t>
            </a:r>
            <a:endParaRPr lang="zh-CN" altLang="en-US" sz="1400" dirty="0">
              <a:solidFill>
                <a:srgbClr val="102135"/>
              </a:solidFill>
              <a:latin typeface="Arial" panose="020B0604020202020204" pitchFamily="34" charset="0"/>
              <a:ea typeface="华文仿宋" panose="02010600040101010101" pitchFamily="2" charset="-122"/>
              <a:cs typeface="Arial" panose="020B0604020202020204" pitchFamily="34" charset="0"/>
            </a:endParaRPr>
          </a:p>
        </p:txBody>
      </p:sp>
      <p:graphicFrame>
        <p:nvGraphicFramePr>
          <p:cNvPr id="86" name="Diagram 4"/>
          <p:cNvGraphicFramePr/>
          <p:nvPr/>
        </p:nvGraphicFramePr>
        <p:xfrm>
          <a:off x="1937543" y="2351088"/>
          <a:ext cx="8316913" cy="460851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87" name="Oval 12"/>
          <p:cNvSpPr/>
          <p:nvPr/>
        </p:nvSpPr>
        <p:spPr>
          <a:xfrm>
            <a:off x="2884646" y="3396886"/>
            <a:ext cx="900000" cy="90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th-TH"/>
            </a:defPPr>
            <a:lvl1pPr marL="0" algn="l" defTabSz="914400" rtl="0" eaLnBrk="1" latinLnBrk="0" hangingPunct="1">
              <a:defRPr sz="2800" kern="1200">
                <a:solidFill>
                  <a:schemeClr val="lt1"/>
                </a:solidFill>
                <a:latin typeface="+mn-lt"/>
                <a:ea typeface="+mn-ea"/>
                <a:cs typeface="+mn-cs"/>
              </a:defRPr>
            </a:lvl1pPr>
            <a:lvl2pPr marL="457200" algn="l" defTabSz="914400" rtl="0" eaLnBrk="1" latinLnBrk="0" hangingPunct="1">
              <a:defRPr sz="2800" kern="1200">
                <a:solidFill>
                  <a:schemeClr val="lt1"/>
                </a:solidFill>
                <a:latin typeface="+mn-lt"/>
                <a:ea typeface="+mn-ea"/>
                <a:cs typeface="+mn-cs"/>
              </a:defRPr>
            </a:lvl2pPr>
            <a:lvl3pPr marL="914400" algn="l" defTabSz="914400" rtl="0" eaLnBrk="1" latinLnBrk="0" hangingPunct="1">
              <a:defRPr sz="2800" kern="1200">
                <a:solidFill>
                  <a:schemeClr val="lt1"/>
                </a:solidFill>
                <a:latin typeface="+mn-lt"/>
                <a:ea typeface="+mn-ea"/>
                <a:cs typeface="+mn-cs"/>
              </a:defRPr>
            </a:lvl3pPr>
            <a:lvl4pPr marL="1371600" algn="l" defTabSz="914400" rtl="0" eaLnBrk="1" latinLnBrk="0" hangingPunct="1">
              <a:defRPr sz="2800" kern="1200">
                <a:solidFill>
                  <a:schemeClr val="lt1"/>
                </a:solidFill>
                <a:latin typeface="+mn-lt"/>
                <a:ea typeface="+mn-ea"/>
                <a:cs typeface="+mn-cs"/>
              </a:defRPr>
            </a:lvl4pPr>
            <a:lvl5pPr marL="1828800" algn="l" defTabSz="914400" rtl="0" eaLnBrk="1" latinLnBrk="0" hangingPunct="1">
              <a:defRPr sz="2800" kern="1200">
                <a:solidFill>
                  <a:schemeClr val="lt1"/>
                </a:solidFill>
                <a:latin typeface="+mn-lt"/>
                <a:ea typeface="+mn-ea"/>
                <a:cs typeface="+mn-cs"/>
              </a:defRPr>
            </a:lvl5pPr>
            <a:lvl6pPr marL="2286000" algn="l" defTabSz="914400" rtl="0" eaLnBrk="1" latinLnBrk="0" hangingPunct="1">
              <a:defRPr sz="2800" kern="1200">
                <a:solidFill>
                  <a:schemeClr val="lt1"/>
                </a:solidFill>
                <a:latin typeface="+mn-lt"/>
                <a:ea typeface="+mn-ea"/>
                <a:cs typeface="+mn-cs"/>
              </a:defRPr>
            </a:lvl6pPr>
            <a:lvl7pPr marL="2743200" algn="l" defTabSz="914400" rtl="0" eaLnBrk="1" latinLnBrk="0" hangingPunct="1">
              <a:defRPr sz="2800" kern="1200">
                <a:solidFill>
                  <a:schemeClr val="lt1"/>
                </a:solidFill>
                <a:latin typeface="+mn-lt"/>
                <a:ea typeface="+mn-ea"/>
                <a:cs typeface="+mn-cs"/>
              </a:defRPr>
            </a:lvl7pPr>
            <a:lvl8pPr marL="3200400" algn="l" defTabSz="914400" rtl="0" eaLnBrk="1" latinLnBrk="0" hangingPunct="1">
              <a:defRPr sz="2800" kern="1200">
                <a:solidFill>
                  <a:schemeClr val="lt1"/>
                </a:solidFill>
                <a:latin typeface="+mn-lt"/>
                <a:ea typeface="+mn-ea"/>
                <a:cs typeface="+mn-cs"/>
              </a:defRPr>
            </a:lvl8pPr>
            <a:lvl9pPr marL="3657600" algn="l" defTabSz="914400" rtl="0" eaLnBrk="1" latinLnBrk="0" hangingPunct="1">
              <a:defRPr sz="2800" kern="1200">
                <a:solidFill>
                  <a:schemeClr val="lt1"/>
                </a:solidFill>
                <a:latin typeface="+mn-lt"/>
                <a:ea typeface="+mn-ea"/>
                <a:cs typeface="+mn-cs"/>
              </a:defRPr>
            </a:lvl9pPr>
          </a:lstStyle>
          <a:p>
            <a:pPr algn="ctr"/>
            <a:endParaRPr lang="th-TH">
              <a:solidFill>
                <a:schemeClr val="bg1"/>
              </a:solidFill>
            </a:endParaRPr>
          </a:p>
        </p:txBody>
      </p:sp>
      <p:sp>
        <p:nvSpPr>
          <p:cNvPr id="88" name="Freeform 5"/>
          <p:cNvSpPr>
            <a:spLocks noEditPoints="1"/>
          </p:cNvSpPr>
          <p:nvPr/>
        </p:nvSpPr>
        <p:spPr bwMode="auto">
          <a:xfrm>
            <a:off x="3063843" y="3588998"/>
            <a:ext cx="556006" cy="554794"/>
          </a:xfrm>
          <a:custGeom>
            <a:avLst/>
            <a:gdLst>
              <a:gd name="T0" fmla="*/ 1431 w 2022"/>
              <a:gd name="T1" fmla="*/ 1161 h 2023"/>
              <a:gd name="T2" fmla="*/ 1406 w 2022"/>
              <a:gd name="T3" fmla="*/ 1136 h 2023"/>
              <a:gd name="T4" fmla="*/ 1398 w 2022"/>
              <a:gd name="T5" fmla="*/ 1128 h 2023"/>
              <a:gd name="T6" fmla="*/ 1500 w 2022"/>
              <a:gd name="T7" fmla="*/ 750 h 2023"/>
              <a:gd name="T8" fmla="*/ 750 w 2022"/>
              <a:gd name="T9" fmla="*/ 0 h 2023"/>
              <a:gd name="T10" fmla="*/ 0 w 2022"/>
              <a:gd name="T11" fmla="*/ 750 h 2023"/>
              <a:gd name="T12" fmla="*/ 750 w 2022"/>
              <a:gd name="T13" fmla="*/ 1500 h 2023"/>
              <a:gd name="T14" fmla="*/ 1126 w 2022"/>
              <a:gd name="T15" fmla="*/ 1399 h 2023"/>
              <a:gd name="T16" fmla="*/ 1134 w 2022"/>
              <a:gd name="T17" fmla="*/ 1408 h 2023"/>
              <a:gd name="T18" fmla="*/ 1160 w 2022"/>
              <a:gd name="T19" fmla="*/ 1434 h 2023"/>
              <a:gd name="T20" fmla="*/ 1315 w 2022"/>
              <a:gd name="T21" fmla="*/ 1319 h 2023"/>
              <a:gd name="T22" fmla="*/ 1431 w 2022"/>
              <a:gd name="T23" fmla="*/ 1161 h 2023"/>
              <a:gd name="T24" fmla="*/ 749 w 2022"/>
              <a:gd name="T25" fmla="*/ 1274 h 2023"/>
              <a:gd name="T26" fmla="*/ 226 w 2022"/>
              <a:gd name="T27" fmla="*/ 750 h 2023"/>
              <a:gd name="T28" fmla="*/ 749 w 2022"/>
              <a:gd name="T29" fmla="*/ 226 h 2023"/>
              <a:gd name="T30" fmla="*/ 1273 w 2022"/>
              <a:gd name="T31" fmla="*/ 750 h 2023"/>
              <a:gd name="T32" fmla="*/ 749 w 2022"/>
              <a:gd name="T33" fmla="*/ 1274 h 2023"/>
              <a:gd name="T34" fmla="*/ 1940 w 2022"/>
              <a:gd name="T35" fmla="*/ 1670 h 2023"/>
              <a:gd name="T36" fmla="*/ 1482 w 2022"/>
              <a:gd name="T37" fmla="*/ 1212 h 2023"/>
              <a:gd name="T38" fmla="*/ 1362 w 2022"/>
              <a:gd name="T39" fmla="*/ 1368 h 2023"/>
              <a:gd name="T40" fmla="*/ 1211 w 2022"/>
              <a:gd name="T41" fmla="*/ 1486 h 2023"/>
              <a:gd name="T42" fmla="*/ 1667 w 2022"/>
              <a:gd name="T43" fmla="*/ 1941 h 2023"/>
              <a:gd name="T44" fmla="*/ 1802 w 2022"/>
              <a:gd name="T45" fmla="*/ 1801 h 2023"/>
              <a:gd name="T46" fmla="*/ 1940 w 2022"/>
              <a:gd name="T47" fmla="*/ 1670 h 2023"/>
              <a:gd name="T48" fmla="*/ 1989 w 2022"/>
              <a:gd name="T49" fmla="*/ 1736 h 2023"/>
              <a:gd name="T50" fmla="*/ 1869 w 2022"/>
              <a:gd name="T51" fmla="*/ 1876 h 2023"/>
              <a:gd name="T52" fmla="*/ 1736 w 2022"/>
              <a:gd name="T53" fmla="*/ 1992 h 2023"/>
              <a:gd name="T54" fmla="*/ 1950 w 2022"/>
              <a:gd name="T55" fmla="*/ 1952 h 2023"/>
              <a:gd name="T56" fmla="*/ 1989 w 2022"/>
              <a:gd name="T57" fmla="*/ 1736 h 20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022" h="2023">
                <a:moveTo>
                  <a:pt x="1431" y="1161"/>
                </a:moveTo>
                <a:lnTo>
                  <a:pt x="1406" y="1136"/>
                </a:lnTo>
                <a:cubicBezTo>
                  <a:pt x="1403" y="1133"/>
                  <a:pt x="1400" y="1131"/>
                  <a:pt x="1398" y="1128"/>
                </a:cubicBezTo>
                <a:cubicBezTo>
                  <a:pt x="1463" y="1017"/>
                  <a:pt x="1500" y="888"/>
                  <a:pt x="1500" y="750"/>
                </a:cubicBezTo>
                <a:cubicBezTo>
                  <a:pt x="1500" y="336"/>
                  <a:pt x="1164" y="0"/>
                  <a:pt x="750" y="0"/>
                </a:cubicBezTo>
                <a:cubicBezTo>
                  <a:pt x="336" y="0"/>
                  <a:pt x="0" y="336"/>
                  <a:pt x="0" y="750"/>
                </a:cubicBezTo>
                <a:cubicBezTo>
                  <a:pt x="0" y="1164"/>
                  <a:pt x="336" y="1500"/>
                  <a:pt x="750" y="1500"/>
                </a:cubicBezTo>
                <a:cubicBezTo>
                  <a:pt x="887" y="1500"/>
                  <a:pt x="1015" y="1463"/>
                  <a:pt x="1126" y="1399"/>
                </a:cubicBezTo>
                <a:cubicBezTo>
                  <a:pt x="1128" y="1402"/>
                  <a:pt x="1131" y="1405"/>
                  <a:pt x="1134" y="1408"/>
                </a:cubicBezTo>
                <a:lnTo>
                  <a:pt x="1160" y="1434"/>
                </a:lnTo>
                <a:cubicBezTo>
                  <a:pt x="1210" y="1404"/>
                  <a:pt x="1274" y="1360"/>
                  <a:pt x="1315" y="1319"/>
                </a:cubicBezTo>
                <a:cubicBezTo>
                  <a:pt x="1359" y="1276"/>
                  <a:pt x="1402" y="1209"/>
                  <a:pt x="1431" y="1161"/>
                </a:cubicBezTo>
                <a:close/>
                <a:moveTo>
                  <a:pt x="749" y="1274"/>
                </a:moveTo>
                <a:cubicBezTo>
                  <a:pt x="460" y="1274"/>
                  <a:pt x="226" y="1039"/>
                  <a:pt x="226" y="750"/>
                </a:cubicBezTo>
                <a:cubicBezTo>
                  <a:pt x="226" y="461"/>
                  <a:pt x="460" y="226"/>
                  <a:pt x="749" y="226"/>
                </a:cubicBezTo>
                <a:cubicBezTo>
                  <a:pt x="1039" y="226"/>
                  <a:pt x="1273" y="461"/>
                  <a:pt x="1273" y="750"/>
                </a:cubicBezTo>
                <a:cubicBezTo>
                  <a:pt x="1273" y="1039"/>
                  <a:pt x="1039" y="1274"/>
                  <a:pt x="749" y="1274"/>
                </a:cubicBezTo>
                <a:close/>
                <a:moveTo>
                  <a:pt x="1940" y="1670"/>
                </a:moveTo>
                <a:lnTo>
                  <a:pt x="1482" y="1212"/>
                </a:lnTo>
                <a:cubicBezTo>
                  <a:pt x="1463" y="1250"/>
                  <a:pt x="1428" y="1303"/>
                  <a:pt x="1362" y="1368"/>
                </a:cubicBezTo>
                <a:cubicBezTo>
                  <a:pt x="1300" y="1431"/>
                  <a:pt x="1249" y="1466"/>
                  <a:pt x="1211" y="1486"/>
                </a:cubicBezTo>
                <a:lnTo>
                  <a:pt x="1667" y="1941"/>
                </a:lnTo>
                <a:cubicBezTo>
                  <a:pt x="1707" y="1899"/>
                  <a:pt x="1760" y="1842"/>
                  <a:pt x="1802" y="1801"/>
                </a:cubicBezTo>
                <a:cubicBezTo>
                  <a:pt x="1845" y="1758"/>
                  <a:pt x="1901" y="1706"/>
                  <a:pt x="1940" y="1670"/>
                </a:cubicBezTo>
                <a:close/>
                <a:moveTo>
                  <a:pt x="1989" y="1736"/>
                </a:moveTo>
                <a:cubicBezTo>
                  <a:pt x="1966" y="1770"/>
                  <a:pt x="1929" y="1816"/>
                  <a:pt x="1869" y="1876"/>
                </a:cubicBezTo>
                <a:cubicBezTo>
                  <a:pt x="1813" y="1932"/>
                  <a:pt x="1769" y="1968"/>
                  <a:pt x="1736" y="1992"/>
                </a:cubicBezTo>
                <a:cubicBezTo>
                  <a:pt x="1807" y="2023"/>
                  <a:pt x="1892" y="2010"/>
                  <a:pt x="1950" y="1952"/>
                </a:cubicBezTo>
                <a:cubicBezTo>
                  <a:pt x="2009" y="1894"/>
                  <a:pt x="2022" y="1807"/>
                  <a:pt x="1989" y="1736"/>
                </a:cubicBezTo>
                <a:close/>
              </a:path>
            </a:pathLst>
          </a:custGeom>
          <a:solidFill>
            <a:srgbClr val="0C1D31"/>
          </a:solidFill>
          <a:ln w="0">
            <a:noFill/>
            <a:prstDash val="solid"/>
            <a:round/>
          </a:ln>
        </p:spPr>
        <p:txBody>
          <a:bodyPr vert="horz" wrap="square" lIns="91440" tIns="45720" rIns="91440" bIns="45720" numCol="1" anchor="t" anchorCtr="0" compatLnSpc="1"/>
          <a:lst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a:lstStyle>
          <a:p>
            <a:endParaRPr lang="th-TH">
              <a:solidFill>
                <a:schemeClr val="bg1"/>
              </a:solidFill>
            </a:endParaRPr>
          </a:p>
        </p:txBody>
      </p:sp>
      <p:sp>
        <p:nvSpPr>
          <p:cNvPr id="89" name="Oval 13"/>
          <p:cNvSpPr/>
          <p:nvPr/>
        </p:nvSpPr>
        <p:spPr>
          <a:xfrm>
            <a:off x="4991189" y="2853998"/>
            <a:ext cx="914400" cy="939018"/>
          </a:xfrm>
          <a:prstGeom prst="ellipse">
            <a:avLst/>
          </a:prstGeom>
          <a:solidFill>
            <a:srgbClr val="4D91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th-TH"/>
            </a:defPPr>
            <a:lvl1pPr marL="0" algn="l" defTabSz="914400" rtl="0" eaLnBrk="1" latinLnBrk="0" hangingPunct="1">
              <a:defRPr sz="2800" kern="1200">
                <a:solidFill>
                  <a:schemeClr val="lt1"/>
                </a:solidFill>
                <a:latin typeface="+mn-lt"/>
                <a:ea typeface="+mn-ea"/>
                <a:cs typeface="+mn-cs"/>
              </a:defRPr>
            </a:lvl1pPr>
            <a:lvl2pPr marL="457200" algn="l" defTabSz="914400" rtl="0" eaLnBrk="1" latinLnBrk="0" hangingPunct="1">
              <a:defRPr sz="2800" kern="1200">
                <a:solidFill>
                  <a:schemeClr val="lt1"/>
                </a:solidFill>
                <a:latin typeface="+mn-lt"/>
                <a:ea typeface="+mn-ea"/>
                <a:cs typeface="+mn-cs"/>
              </a:defRPr>
            </a:lvl2pPr>
            <a:lvl3pPr marL="914400" algn="l" defTabSz="914400" rtl="0" eaLnBrk="1" latinLnBrk="0" hangingPunct="1">
              <a:defRPr sz="2800" kern="1200">
                <a:solidFill>
                  <a:schemeClr val="lt1"/>
                </a:solidFill>
                <a:latin typeface="+mn-lt"/>
                <a:ea typeface="+mn-ea"/>
                <a:cs typeface="+mn-cs"/>
              </a:defRPr>
            </a:lvl3pPr>
            <a:lvl4pPr marL="1371600" algn="l" defTabSz="914400" rtl="0" eaLnBrk="1" latinLnBrk="0" hangingPunct="1">
              <a:defRPr sz="2800" kern="1200">
                <a:solidFill>
                  <a:schemeClr val="lt1"/>
                </a:solidFill>
                <a:latin typeface="+mn-lt"/>
                <a:ea typeface="+mn-ea"/>
                <a:cs typeface="+mn-cs"/>
              </a:defRPr>
            </a:lvl4pPr>
            <a:lvl5pPr marL="1828800" algn="l" defTabSz="914400" rtl="0" eaLnBrk="1" latinLnBrk="0" hangingPunct="1">
              <a:defRPr sz="2800" kern="1200">
                <a:solidFill>
                  <a:schemeClr val="lt1"/>
                </a:solidFill>
                <a:latin typeface="+mn-lt"/>
                <a:ea typeface="+mn-ea"/>
                <a:cs typeface="+mn-cs"/>
              </a:defRPr>
            </a:lvl5pPr>
            <a:lvl6pPr marL="2286000" algn="l" defTabSz="914400" rtl="0" eaLnBrk="1" latinLnBrk="0" hangingPunct="1">
              <a:defRPr sz="2800" kern="1200">
                <a:solidFill>
                  <a:schemeClr val="lt1"/>
                </a:solidFill>
                <a:latin typeface="+mn-lt"/>
                <a:ea typeface="+mn-ea"/>
                <a:cs typeface="+mn-cs"/>
              </a:defRPr>
            </a:lvl6pPr>
            <a:lvl7pPr marL="2743200" algn="l" defTabSz="914400" rtl="0" eaLnBrk="1" latinLnBrk="0" hangingPunct="1">
              <a:defRPr sz="2800" kern="1200">
                <a:solidFill>
                  <a:schemeClr val="lt1"/>
                </a:solidFill>
                <a:latin typeface="+mn-lt"/>
                <a:ea typeface="+mn-ea"/>
                <a:cs typeface="+mn-cs"/>
              </a:defRPr>
            </a:lvl7pPr>
            <a:lvl8pPr marL="3200400" algn="l" defTabSz="914400" rtl="0" eaLnBrk="1" latinLnBrk="0" hangingPunct="1">
              <a:defRPr sz="2800" kern="1200">
                <a:solidFill>
                  <a:schemeClr val="lt1"/>
                </a:solidFill>
                <a:latin typeface="+mn-lt"/>
                <a:ea typeface="+mn-ea"/>
                <a:cs typeface="+mn-cs"/>
              </a:defRPr>
            </a:lvl8pPr>
            <a:lvl9pPr marL="3657600" algn="l" defTabSz="914400" rtl="0" eaLnBrk="1" latinLnBrk="0" hangingPunct="1">
              <a:defRPr sz="2800" kern="1200">
                <a:solidFill>
                  <a:schemeClr val="lt1"/>
                </a:solidFill>
                <a:latin typeface="+mn-lt"/>
                <a:ea typeface="+mn-ea"/>
                <a:cs typeface="+mn-cs"/>
              </a:defRPr>
            </a:lvl9pPr>
          </a:lstStyle>
          <a:p>
            <a:pPr algn="ctr"/>
            <a:endParaRPr lang="th-TH">
              <a:solidFill>
                <a:schemeClr val="bg1"/>
              </a:solidFill>
            </a:endParaRPr>
          </a:p>
        </p:txBody>
      </p:sp>
      <p:grpSp>
        <p:nvGrpSpPr>
          <p:cNvPr id="90" name="Group 52"/>
          <p:cNvGrpSpPr/>
          <p:nvPr/>
        </p:nvGrpSpPr>
        <p:grpSpPr>
          <a:xfrm>
            <a:off x="5169994" y="3103492"/>
            <a:ext cx="556791" cy="440031"/>
            <a:chOff x="3653259" y="3001930"/>
            <a:chExt cx="658286" cy="520242"/>
          </a:xfrm>
          <a:solidFill>
            <a:srgbClr val="0C1D31"/>
          </a:solidFill>
        </p:grpSpPr>
        <p:sp>
          <p:nvSpPr>
            <p:cNvPr id="91" name="Freeform 9"/>
            <p:cNvSpPr/>
            <p:nvPr/>
          </p:nvSpPr>
          <p:spPr bwMode="auto">
            <a:xfrm>
              <a:off x="3864446" y="3138944"/>
              <a:ext cx="447099" cy="342020"/>
            </a:xfrm>
            <a:custGeom>
              <a:avLst/>
              <a:gdLst>
                <a:gd name="T0" fmla="*/ 1511 w 1915"/>
                <a:gd name="T1" fmla="*/ 0 h 1465"/>
                <a:gd name="T2" fmla="*/ 1550 w 1915"/>
                <a:gd name="T3" fmla="*/ 238 h 1465"/>
                <a:gd name="T4" fmla="*/ 207 w 1915"/>
                <a:gd name="T5" fmla="*/ 1231 h 1465"/>
                <a:gd name="T6" fmla="*/ 0 w 1915"/>
                <a:gd name="T7" fmla="*/ 1219 h 1465"/>
                <a:gd name="T8" fmla="*/ 796 w 1915"/>
                <a:gd name="T9" fmla="*/ 1465 h 1465"/>
                <a:gd name="T10" fmla="*/ 1915 w 1915"/>
                <a:gd name="T11" fmla="*/ 637 h 1465"/>
                <a:gd name="T12" fmla="*/ 1511 w 1915"/>
                <a:gd name="T13" fmla="*/ 0 h 1465"/>
              </a:gdLst>
              <a:ahLst/>
              <a:cxnLst>
                <a:cxn ang="0">
                  <a:pos x="T0" y="T1"/>
                </a:cxn>
                <a:cxn ang="0">
                  <a:pos x="T2" y="T3"/>
                </a:cxn>
                <a:cxn ang="0">
                  <a:pos x="T4" y="T5"/>
                </a:cxn>
                <a:cxn ang="0">
                  <a:pos x="T6" y="T7"/>
                </a:cxn>
                <a:cxn ang="0">
                  <a:pos x="T8" y="T9"/>
                </a:cxn>
                <a:cxn ang="0">
                  <a:pos x="T10" y="T11"/>
                </a:cxn>
                <a:cxn ang="0">
                  <a:pos x="T12" y="T13"/>
                </a:cxn>
              </a:cxnLst>
              <a:rect l="0" t="0" r="r" b="b"/>
              <a:pathLst>
                <a:path w="1915" h="1465">
                  <a:moveTo>
                    <a:pt x="1511" y="0"/>
                  </a:moveTo>
                  <a:cubicBezTo>
                    <a:pt x="1536" y="76"/>
                    <a:pt x="1550" y="156"/>
                    <a:pt x="1550" y="238"/>
                  </a:cubicBezTo>
                  <a:cubicBezTo>
                    <a:pt x="1550" y="787"/>
                    <a:pt x="949" y="1231"/>
                    <a:pt x="207" y="1231"/>
                  </a:cubicBezTo>
                  <a:cubicBezTo>
                    <a:pt x="137" y="1231"/>
                    <a:pt x="67" y="1227"/>
                    <a:pt x="0" y="1219"/>
                  </a:cubicBezTo>
                  <a:cubicBezTo>
                    <a:pt x="203" y="1371"/>
                    <a:pt x="484" y="1465"/>
                    <a:pt x="796" y="1465"/>
                  </a:cubicBezTo>
                  <a:cubicBezTo>
                    <a:pt x="1414" y="1465"/>
                    <a:pt x="1915" y="1094"/>
                    <a:pt x="1915" y="637"/>
                  </a:cubicBezTo>
                  <a:cubicBezTo>
                    <a:pt x="1915" y="381"/>
                    <a:pt x="1758" y="152"/>
                    <a:pt x="1511" y="0"/>
                  </a:cubicBezTo>
                  <a:close/>
                </a:path>
              </a:pathLst>
            </a:custGeom>
            <a:grpFill/>
            <a:ln w="0">
              <a:noFill/>
              <a:prstDash val="solid"/>
              <a:round/>
            </a:ln>
          </p:spPr>
          <p:txBody>
            <a:bodyPr vert="horz" wrap="square" lIns="91440" tIns="45720" rIns="91440" bIns="45720" numCol="1" anchor="t" anchorCtr="0" compatLnSpc="1"/>
            <a:lst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a:lstStyle>
            <a:p>
              <a:endParaRPr lang="th-TH">
                <a:solidFill>
                  <a:schemeClr val="bg1"/>
                </a:solidFill>
              </a:endParaRPr>
            </a:p>
          </p:txBody>
        </p:sp>
        <p:sp>
          <p:nvSpPr>
            <p:cNvPr id="92" name="Oval 10"/>
            <p:cNvSpPr>
              <a:spLocks noChangeArrowheads="1"/>
            </p:cNvSpPr>
            <p:nvPr/>
          </p:nvSpPr>
          <p:spPr bwMode="auto">
            <a:xfrm>
              <a:off x="3653259" y="3001930"/>
              <a:ext cx="522302" cy="387348"/>
            </a:xfrm>
            <a:prstGeom prst="ellipse">
              <a:avLst/>
            </a:prstGeom>
            <a:grpFill/>
            <a:ln w="0">
              <a:noFill/>
              <a:prstDash val="solid"/>
              <a:round/>
            </a:ln>
          </p:spPr>
          <p:txBody>
            <a:bodyPr vert="horz" wrap="square" lIns="91440" tIns="45720" rIns="91440" bIns="45720" numCol="1" anchor="t" anchorCtr="0" compatLnSpc="1"/>
            <a:lst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a:lstStyle>
            <a:p>
              <a:endParaRPr lang="th-TH">
                <a:solidFill>
                  <a:schemeClr val="bg1"/>
                </a:solidFill>
              </a:endParaRPr>
            </a:p>
          </p:txBody>
        </p:sp>
        <p:sp>
          <p:nvSpPr>
            <p:cNvPr id="93" name="Freeform 11"/>
            <p:cNvSpPr/>
            <p:nvPr/>
          </p:nvSpPr>
          <p:spPr bwMode="auto">
            <a:xfrm>
              <a:off x="3671802" y="3262566"/>
              <a:ext cx="229730" cy="163799"/>
            </a:xfrm>
            <a:custGeom>
              <a:avLst/>
              <a:gdLst>
                <a:gd name="T0" fmla="*/ 407 w 981"/>
                <a:gd name="T1" fmla="*/ 157 h 703"/>
                <a:gd name="T2" fmla="*/ 69 w 981"/>
                <a:gd name="T3" fmla="*/ 611 h 703"/>
                <a:gd name="T4" fmla="*/ 107 w 981"/>
                <a:gd name="T5" fmla="*/ 699 h 703"/>
                <a:gd name="T6" fmla="*/ 764 w 981"/>
                <a:gd name="T7" fmla="*/ 330 h 703"/>
                <a:gd name="T8" fmla="*/ 407 w 981"/>
                <a:gd name="T9" fmla="*/ 157 h 703"/>
              </a:gdLst>
              <a:ahLst/>
              <a:cxnLst>
                <a:cxn ang="0">
                  <a:pos x="T0" y="T1"/>
                </a:cxn>
                <a:cxn ang="0">
                  <a:pos x="T2" y="T3"/>
                </a:cxn>
                <a:cxn ang="0">
                  <a:pos x="T4" y="T5"/>
                </a:cxn>
                <a:cxn ang="0">
                  <a:pos x="T6" y="T7"/>
                </a:cxn>
                <a:cxn ang="0">
                  <a:pos x="T8" y="T9"/>
                </a:cxn>
              </a:cxnLst>
              <a:rect l="0" t="0" r="r" b="b"/>
              <a:pathLst>
                <a:path w="981" h="703">
                  <a:moveTo>
                    <a:pt x="407" y="157"/>
                  </a:moveTo>
                  <a:cubicBezTo>
                    <a:pt x="332" y="348"/>
                    <a:pt x="138" y="567"/>
                    <a:pt x="69" y="611"/>
                  </a:cubicBezTo>
                  <a:cubicBezTo>
                    <a:pt x="0" y="655"/>
                    <a:pt x="31" y="694"/>
                    <a:pt x="107" y="699"/>
                  </a:cubicBezTo>
                  <a:cubicBezTo>
                    <a:pt x="183" y="703"/>
                    <a:pt x="546" y="660"/>
                    <a:pt x="764" y="330"/>
                  </a:cubicBezTo>
                  <a:cubicBezTo>
                    <a:pt x="981" y="0"/>
                    <a:pt x="407" y="157"/>
                    <a:pt x="407" y="157"/>
                  </a:cubicBezTo>
                  <a:close/>
                </a:path>
              </a:pathLst>
            </a:custGeom>
            <a:grpFill/>
            <a:ln w="0">
              <a:noFill/>
              <a:prstDash val="solid"/>
              <a:round/>
            </a:ln>
          </p:spPr>
          <p:txBody>
            <a:bodyPr vert="horz" wrap="square" lIns="91440" tIns="45720" rIns="91440" bIns="45720" numCol="1" anchor="t" anchorCtr="0" compatLnSpc="1"/>
            <a:lst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a:lstStyle>
            <a:p>
              <a:endParaRPr lang="th-TH">
                <a:solidFill>
                  <a:schemeClr val="bg1"/>
                </a:solidFill>
              </a:endParaRPr>
            </a:p>
          </p:txBody>
        </p:sp>
        <p:sp>
          <p:nvSpPr>
            <p:cNvPr id="94" name="Freeform 12"/>
            <p:cNvSpPr/>
            <p:nvPr/>
          </p:nvSpPr>
          <p:spPr bwMode="auto">
            <a:xfrm>
              <a:off x="4061211" y="3363524"/>
              <a:ext cx="232821" cy="158648"/>
            </a:xfrm>
            <a:custGeom>
              <a:avLst/>
              <a:gdLst>
                <a:gd name="T0" fmla="*/ 578 w 999"/>
                <a:gd name="T1" fmla="*/ 142 h 680"/>
                <a:gd name="T2" fmla="*/ 929 w 999"/>
                <a:gd name="T3" fmla="*/ 585 h 680"/>
                <a:gd name="T4" fmla="*/ 893 w 999"/>
                <a:gd name="T5" fmla="*/ 674 h 680"/>
                <a:gd name="T6" fmla="*/ 226 w 999"/>
                <a:gd name="T7" fmla="*/ 324 h 680"/>
                <a:gd name="T8" fmla="*/ 578 w 999"/>
                <a:gd name="T9" fmla="*/ 142 h 680"/>
              </a:gdLst>
              <a:ahLst/>
              <a:cxnLst>
                <a:cxn ang="0">
                  <a:pos x="T0" y="T1"/>
                </a:cxn>
                <a:cxn ang="0">
                  <a:pos x="T2" y="T3"/>
                </a:cxn>
                <a:cxn ang="0">
                  <a:pos x="T4" y="T5"/>
                </a:cxn>
                <a:cxn ang="0">
                  <a:pos x="T6" y="T7"/>
                </a:cxn>
                <a:cxn ang="0">
                  <a:pos x="T8" y="T9"/>
                </a:cxn>
              </a:cxnLst>
              <a:rect l="0" t="0" r="r" b="b"/>
              <a:pathLst>
                <a:path w="999" h="680">
                  <a:moveTo>
                    <a:pt x="578" y="142"/>
                  </a:moveTo>
                  <a:cubicBezTo>
                    <a:pt x="659" y="330"/>
                    <a:pt x="859" y="544"/>
                    <a:pt x="929" y="585"/>
                  </a:cubicBezTo>
                  <a:cubicBezTo>
                    <a:pt x="999" y="627"/>
                    <a:pt x="969" y="668"/>
                    <a:pt x="893" y="674"/>
                  </a:cubicBezTo>
                  <a:cubicBezTo>
                    <a:pt x="817" y="680"/>
                    <a:pt x="453" y="648"/>
                    <a:pt x="226" y="324"/>
                  </a:cubicBezTo>
                  <a:cubicBezTo>
                    <a:pt x="0" y="0"/>
                    <a:pt x="578" y="142"/>
                    <a:pt x="578" y="142"/>
                  </a:cubicBezTo>
                  <a:close/>
                </a:path>
              </a:pathLst>
            </a:custGeom>
            <a:grpFill/>
            <a:ln w="0">
              <a:noFill/>
              <a:prstDash val="solid"/>
              <a:round/>
            </a:ln>
          </p:spPr>
          <p:txBody>
            <a:bodyPr vert="horz" wrap="square" lIns="91440" tIns="45720" rIns="91440" bIns="45720" numCol="1" anchor="t" anchorCtr="0" compatLnSpc="1"/>
            <a:lst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a:lstStyle>
            <a:p>
              <a:endParaRPr lang="th-TH">
                <a:solidFill>
                  <a:schemeClr val="bg1"/>
                </a:solidFill>
              </a:endParaRPr>
            </a:p>
          </p:txBody>
        </p:sp>
      </p:grpSp>
      <p:sp>
        <p:nvSpPr>
          <p:cNvPr id="95" name="Oval 14"/>
          <p:cNvSpPr/>
          <p:nvPr/>
        </p:nvSpPr>
        <p:spPr>
          <a:xfrm>
            <a:off x="7112640" y="2333689"/>
            <a:ext cx="914400" cy="93901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th-TH"/>
            </a:defPPr>
            <a:lvl1pPr marL="0" algn="l" defTabSz="914400" rtl="0" eaLnBrk="1" latinLnBrk="0" hangingPunct="1">
              <a:defRPr sz="2800" kern="1200">
                <a:solidFill>
                  <a:schemeClr val="lt1"/>
                </a:solidFill>
                <a:latin typeface="+mn-lt"/>
                <a:ea typeface="+mn-ea"/>
                <a:cs typeface="+mn-cs"/>
              </a:defRPr>
            </a:lvl1pPr>
            <a:lvl2pPr marL="457200" algn="l" defTabSz="914400" rtl="0" eaLnBrk="1" latinLnBrk="0" hangingPunct="1">
              <a:defRPr sz="2800" kern="1200">
                <a:solidFill>
                  <a:schemeClr val="lt1"/>
                </a:solidFill>
                <a:latin typeface="+mn-lt"/>
                <a:ea typeface="+mn-ea"/>
                <a:cs typeface="+mn-cs"/>
              </a:defRPr>
            </a:lvl2pPr>
            <a:lvl3pPr marL="914400" algn="l" defTabSz="914400" rtl="0" eaLnBrk="1" latinLnBrk="0" hangingPunct="1">
              <a:defRPr sz="2800" kern="1200">
                <a:solidFill>
                  <a:schemeClr val="lt1"/>
                </a:solidFill>
                <a:latin typeface="+mn-lt"/>
                <a:ea typeface="+mn-ea"/>
                <a:cs typeface="+mn-cs"/>
              </a:defRPr>
            </a:lvl3pPr>
            <a:lvl4pPr marL="1371600" algn="l" defTabSz="914400" rtl="0" eaLnBrk="1" latinLnBrk="0" hangingPunct="1">
              <a:defRPr sz="2800" kern="1200">
                <a:solidFill>
                  <a:schemeClr val="lt1"/>
                </a:solidFill>
                <a:latin typeface="+mn-lt"/>
                <a:ea typeface="+mn-ea"/>
                <a:cs typeface="+mn-cs"/>
              </a:defRPr>
            </a:lvl4pPr>
            <a:lvl5pPr marL="1828800" algn="l" defTabSz="914400" rtl="0" eaLnBrk="1" latinLnBrk="0" hangingPunct="1">
              <a:defRPr sz="2800" kern="1200">
                <a:solidFill>
                  <a:schemeClr val="lt1"/>
                </a:solidFill>
                <a:latin typeface="+mn-lt"/>
                <a:ea typeface="+mn-ea"/>
                <a:cs typeface="+mn-cs"/>
              </a:defRPr>
            </a:lvl5pPr>
            <a:lvl6pPr marL="2286000" algn="l" defTabSz="914400" rtl="0" eaLnBrk="1" latinLnBrk="0" hangingPunct="1">
              <a:defRPr sz="2800" kern="1200">
                <a:solidFill>
                  <a:schemeClr val="lt1"/>
                </a:solidFill>
                <a:latin typeface="+mn-lt"/>
                <a:ea typeface="+mn-ea"/>
                <a:cs typeface="+mn-cs"/>
              </a:defRPr>
            </a:lvl6pPr>
            <a:lvl7pPr marL="2743200" algn="l" defTabSz="914400" rtl="0" eaLnBrk="1" latinLnBrk="0" hangingPunct="1">
              <a:defRPr sz="2800" kern="1200">
                <a:solidFill>
                  <a:schemeClr val="lt1"/>
                </a:solidFill>
                <a:latin typeface="+mn-lt"/>
                <a:ea typeface="+mn-ea"/>
                <a:cs typeface="+mn-cs"/>
              </a:defRPr>
            </a:lvl7pPr>
            <a:lvl8pPr marL="3200400" algn="l" defTabSz="914400" rtl="0" eaLnBrk="1" latinLnBrk="0" hangingPunct="1">
              <a:defRPr sz="2800" kern="1200">
                <a:solidFill>
                  <a:schemeClr val="lt1"/>
                </a:solidFill>
                <a:latin typeface="+mn-lt"/>
                <a:ea typeface="+mn-ea"/>
                <a:cs typeface="+mn-cs"/>
              </a:defRPr>
            </a:lvl8pPr>
            <a:lvl9pPr marL="3657600" algn="l" defTabSz="914400" rtl="0" eaLnBrk="1" latinLnBrk="0" hangingPunct="1">
              <a:defRPr sz="2800" kern="1200">
                <a:solidFill>
                  <a:schemeClr val="lt1"/>
                </a:solidFill>
                <a:latin typeface="+mn-lt"/>
                <a:ea typeface="+mn-ea"/>
                <a:cs typeface="+mn-cs"/>
              </a:defRPr>
            </a:lvl9pPr>
          </a:lstStyle>
          <a:p>
            <a:pPr algn="ctr"/>
            <a:endParaRPr lang="th-TH">
              <a:solidFill>
                <a:schemeClr val="bg1"/>
              </a:solidFill>
            </a:endParaRPr>
          </a:p>
        </p:txBody>
      </p:sp>
      <p:grpSp>
        <p:nvGrpSpPr>
          <p:cNvPr id="96" name="Group 15"/>
          <p:cNvGrpSpPr>
            <a:grpSpLocks noChangeAspect="1"/>
          </p:cNvGrpSpPr>
          <p:nvPr/>
        </p:nvGrpSpPr>
        <p:grpSpPr bwMode="auto">
          <a:xfrm>
            <a:off x="7320486" y="2523893"/>
            <a:ext cx="498693" cy="558611"/>
            <a:chOff x="3415" y="1072"/>
            <a:chExt cx="541" cy="606"/>
          </a:xfrm>
          <a:solidFill>
            <a:srgbClr val="0C1D31"/>
          </a:solidFill>
        </p:grpSpPr>
        <p:sp>
          <p:nvSpPr>
            <p:cNvPr id="97" name="Freeform 16"/>
            <p:cNvSpPr>
              <a:spLocks noEditPoints="1"/>
            </p:cNvSpPr>
            <p:nvPr/>
          </p:nvSpPr>
          <p:spPr bwMode="auto">
            <a:xfrm>
              <a:off x="3518" y="1151"/>
              <a:ext cx="335" cy="450"/>
            </a:xfrm>
            <a:custGeom>
              <a:avLst/>
              <a:gdLst>
                <a:gd name="T0" fmla="*/ 1129 w 1467"/>
                <a:gd name="T1" fmla="*/ 1975 h 1975"/>
                <a:gd name="T2" fmla="*/ 339 w 1467"/>
                <a:gd name="T3" fmla="*/ 1975 h 1975"/>
                <a:gd name="T4" fmla="*/ 282 w 1467"/>
                <a:gd name="T5" fmla="*/ 1919 h 1975"/>
                <a:gd name="T6" fmla="*/ 282 w 1467"/>
                <a:gd name="T7" fmla="*/ 1311 h 1975"/>
                <a:gd name="T8" fmla="*/ 0 w 1467"/>
                <a:gd name="T9" fmla="*/ 733 h 1975"/>
                <a:gd name="T10" fmla="*/ 734 w 1467"/>
                <a:gd name="T11" fmla="*/ 0 h 1975"/>
                <a:gd name="T12" fmla="*/ 1467 w 1467"/>
                <a:gd name="T13" fmla="*/ 733 h 1975"/>
                <a:gd name="T14" fmla="*/ 1185 w 1467"/>
                <a:gd name="T15" fmla="*/ 1311 h 1975"/>
                <a:gd name="T16" fmla="*/ 1185 w 1467"/>
                <a:gd name="T17" fmla="*/ 1919 h 1975"/>
                <a:gd name="T18" fmla="*/ 1129 w 1467"/>
                <a:gd name="T19" fmla="*/ 1975 h 1975"/>
                <a:gd name="T20" fmla="*/ 395 w 1467"/>
                <a:gd name="T21" fmla="*/ 1862 h 1975"/>
                <a:gd name="T22" fmla="*/ 1072 w 1467"/>
                <a:gd name="T23" fmla="*/ 1862 h 1975"/>
                <a:gd name="T24" fmla="*/ 1072 w 1467"/>
                <a:gd name="T25" fmla="*/ 1283 h 1975"/>
                <a:gd name="T26" fmla="*/ 1096 w 1467"/>
                <a:gd name="T27" fmla="*/ 1237 h 1975"/>
                <a:gd name="T28" fmla="*/ 1355 w 1467"/>
                <a:gd name="T29" fmla="*/ 733 h 1975"/>
                <a:gd name="T30" fmla="*/ 734 w 1467"/>
                <a:gd name="T31" fmla="*/ 113 h 1975"/>
                <a:gd name="T32" fmla="*/ 113 w 1467"/>
                <a:gd name="T33" fmla="*/ 733 h 1975"/>
                <a:gd name="T34" fmla="*/ 372 w 1467"/>
                <a:gd name="T35" fmla="*/ 1237 h 1975"/>
                <a:gd name="T36" fmla="*/ 395 w 1467"/>
                <a:gd name="T37" fmla="*/ 1283 h 1975"/>
                <a:gd name="T38" fmla="*/ 395 w 1467"/>
                <a:gd name="T39" fmla="*/ 1862 h 19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67" h="1975">
                  <a:moveTo>
                    <a:pt x="1129" y="1975"/>
                  </a:moveTo>
                  <a:lnTo>
                    <a:pt x="339" y="1975"/>
                  </a:lnTo>
                  <a:cubicBezTo>
                    <a:pt x="308" y="1975"/>
                    <a:pt x="282" y="1950"/>
                    <a:pt x="282" y="1919"/>
                  </a:cubicBezTo>
                  <a:lnTo>
                    <a:pt x="282" y="1311"/>
                  </a:lnTo>
                  <a:cubicBezTo>
                    <a:pt x="105" y="1172"/>
                    <a:pt x="0" y="958"/>
                    <a:pt x="0" y="733"/>
                  </a:cubicBezTo>
                  <a:cubicBezTo>
                    <a:pt x="0" y="329"/>
                    <a:pt x="329" y="0"/>
                    <a:pt x="734" y="0"/>
                  </a:cubicBezTo>
                  <a:cubicBezTo>
                    <a:pt x="1138" y="0"/>
                    <a:pt x="1467" y="329"/>
                    <a:pt x="1467" y="733"/>
                  </a:cubicBezTo>
                  <a:cubicBezTo>
                    <a:pt x="1467" y="958"/>
                    <a:pt x="1362" y="1172"/>
                    <a:pt x="1185" y="1311"/>
                  </a:cubicBezTo>
                  <a:lnTo>
                    <a:pt x="1185" y="1919"/>
                  </a:lnTo>
                  <a:cubicBezTo>
                    <a:pt x="1185" y="1950"/>
                    <a:pt x="1160" y="1975"/>
                    <a:pt x="1129" y="1975"/>
                  </a:cubicBezTo>
                  <a:close/>
                  <a:moveTo>
                    <a:pt x="395" y="1862"/>
                  </a:moveTo>
                  <a:lnTo>
                    <a:pt x="1072" y="1862"/>
                  </a:lnTo>
                  <a:lnTo>
                    <a:pt x="1072" y="1283"/>
                  </a:lnTo>
                  <a:cubicBezTo>
                    <a:pt x="1072" y="1264"/>
                    <a:pt x="1081" y="1247"/>
                    <a:pt x="1096" y="1237"/>
                  </a:cubicBezTo>
                  <a:cubicBezTo>
                    <a:pt x="1258" y="1120"/>
                    <a:pt x="1355" y="932"/>
                    <a:pt x="1355" y="733"/>
                  </a:cubicBezTo>
                  <a:cubicBezTo>
                    <a:pt x="1355" y="391"/>
                    <a:pt x="1076" y="113"/>
                    <a:pt x="734" y="113"/>
                  </a:cubicBezTo>
                  <a:cubicBezTo>
                    <a:pt x="391" y="113"/>
                    <a:pt x="113" y="391"/>
                    <a:pt x="113" y="733"/>
                  </a:cubicBezTo>
                  <a:cubicBezTo>
                    <a:pt x="113" y="932"/>
                    <a:pt x="209" y="1120"/>
                    <a:pt x="372" y="1237"/>
                  </a:cubicBezTo>
                  <a:cubicBezTo>
                    <a:pt x="386" y="1248"/>
                    <a:pt x="395" y="1264"/>
                    <a:pt x="395" y="1283"/>
                  </a:cubicBezTo>
                  <a:lnTo>
                    <a:pt x="395" y="1862"/>
                  </a:lnTo>
                  <a:close/>
                </a:path>
              </a:pathLst>
            </a:custGeom>
            <a:grpFill/>
            <a:ln w="0">
              <a:noFill/>
              <a:prstDash val="solid"/>
              <a:round/>
            </a:ln>
          </p:spPr>
          <p:txBody>
            <a:bodyPr vert="horz" wrap="square" lIns="91440" tIns="45720" rIns="91440" bIns="45720" numCol="1" anchor="t" anchorCtr="0" compatLnSpc="1"/>
            <a:lst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a:lstStyle>
            <a:p>
              <a:endParaRPr lang="th-TH">
                <a:solidFill>
                  <a:schemeClr val="bg1"/>
                </a:solidFill>
              </a:endParaRPr>
            </a:p>
          </p:txBody>
        </p:sp>
        <p:sp>
          <p:nvSpPr>
            <p:cNvPr id="98" name="Freeform 17"/>
            <p:cNvSpPr>
              <a:spLocks noEditPoints="1"/>
            </p:cNvSpPr>
            <p:nvPr/>
          </p:nvSpPr>
          <p:spPr bwMode="auto">
            <a:xfrm>
              <a:off x="3595" y="1575"/>
              <a:ext cx="180" cy="103"/>
            </a:xfrm>
            <a:custGeom>
              <a:avLst/>
              <a:gdLst>
                <a:gd name="T0" fmla="*/ 395 w 790"/>
                <a:gd name="T1" fmla="*/ 452 h 452"/>
                <a:gd name="T2" fmla="*/ 0 w 790"/>
                <a:gd name="T3" fmla="*/ 57 h 452"/>
                <a:gd name="T4" fmla="*/ 56 w 790"/>
                <a:gd name="T5" fmla="*/ 0 h 452"/>
                <a:gd name="T6" fmla="*/ 733 w 790"/>
                <a:gd name="T7" fmla="*/ 0 h 452"/>
                <a:gd name="T8" fmla="*/ 790 w 790"/>
                <a:gd name="T9" fmla="*/ 57 h 452"/>
                <a:gd name="T10" fmla="*/ 395 w 790"/>
                <a:gd name="T11" fmla="*/ 452 h 452"/>
                <a:gd name="T12" fmla="*/ 125 w 790"/>
                <a:gd name="T13" fmla="*/ 113 h 452"/>
                <a:gd name="T14" fmla="*/ 395 w 790"/>
                <a:gd name="T15" fmla="*/ 339 h 452"/>
                <a:gd name="T16" fmla="*/ 664 w 790"/>
                <a:gd name="T17" fmla="*/ 113 h 452"/>
                <a:gd name="T18" fmla="*/ 125 w 790"/>
                <a:gd name="T19" fmla="*/ 113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90" h="452">
                  <a:moveTo>
                    <a:pt x="395" y="452"/>
                  </a:moveTo>
                  <a:cubicBezTo>
                    <a:pt x="167" y="452"/>
                    <a:pt x="0" y="192"/>
                    <a:pt x="0" y="57"/>
                  </a:cubicBezTo>
                  <a:cubicBezTo>
                    <a:pt x="0" y="26"/>
                    <a:pt x="25" y="0"/>
                    <a:pt x="56" y="0"/>
                  </a:cubicBezTo>
                  <a:lnTo>
                    <a:pt x="733" y="0"/>
                  </a:lnTo>
                  <a:cubicBezTo>
                    <a:pt x="764" y="0"/>
                    <a:pt x="790" y="26"/>
                    <a:pt x="790" y="57"/>
                  </a:cubicBezTo>
                  <a:cubicBezTo>
                    <a:pt x="790" y="192"/>
                    <a:pt x="623" y="452"/>
                    <a:pt x="395" y="452"/>
                  </a:cubicBezTo>
                  <a:close/>
                  <a:moveTo>
                    <a:pt x="125" y="113"/>
                  </a:moveTo>
                  <a:cubicBezTo>
                    <a:pt x="161" y="206"/>
                    <a:pt x="267" y="339"/>
                    <a:pt x="395" y="339"/>
                  </a:cubicBezTo>
                  <a:cubicBezTo>
                    <a:pt x="522" y="339"/>
                    <a:pt x="628" y="206"/>
                    <a:pt x="664" y="113"/>
                  </a:cubicBezTo>
                  <a:lnTo>
                    <a:pt x="125" y="113"/>
                  </a:lnTo>
                  <a:close/>
                </a:path>
              </a:pathLst>
            </a:custGeom>
            <a:grpFill/>
            <a:ln w="0">
              <a:noFill/>
              <a:prstDash val="solid"/>
              <a:round/>
            </a:ln>
          </p:spPr>
          <p:txBody>
            <a:bodyPr vert="horz" wrap="square" lIns="91440" tIns="45720" rIns="91440" bIns="45720" numCol="1" anchor="t" anchorCtr="0" compatLnSpc="1"/>
            <a:lst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a:lstStyle>
            <a:p>
              <a:endParaRPr lang="th-TH">
                <a:solidFill>
                  <a:schemeClr val="bg1"/>
                </a:solidFill>
              </a:endParaRPr>
            </a:p>
          </p:txBody>
        </p:sp>
        <p:sp>
          <p:nvSpPr>
            <p:cNvPr id="99" name="Freeform 18"/>
            <p:cNvSpPr/>
            <p:nvPr/>
          </p:nvSpPr>
          <p:spPr bwMode="auto">
            <a:xfrm>
              <a:off x="3595" y="1447"/>
              <a:ext cx="180" cy="25"/>
            </a:xfrm>
            <a:custGeom>
              <a:avLst/>
              <a:gdLst>
                <a:gd name="T0" fmla="*/ 733 w 790"/>
                <a:gd name="T1" fmla="*/ 113 h 113"/>
                <a:gd name="T2" fmla="*/ 56 w 790"/>
                <a:gd name="T3" fmla="*/ 113 h 113"/>
                <a:gd name="T4" fmla="*/ 0 w 790"/>
                <a:gd name="T5" fmla="*/ 56 h 113"/>
                <a:gd name="T6" fmla="*/ 56 w 790"/>
                <a:gd name="T7" fmla="*/ 0 h 113"/>
                <a:gd name="T8" fmla="*/ 733 w 790"/>
                <a:gd name="T9" fmla="*/ 0 h 113"/>
                <a:gd name="T10" fmla="*/ 790 w 790"/>
                <a:gd name="T11" fmla="*/ 56 h 113"/>
                <a:gd name="T12" fmla="*/ 733 w 790"/>
                <a:gd name="T13" fmla="*/ 113 h 113"/>
              </a:gdLst>
              <a:ahLst/>
              <a:cxnLst>
                <a:cxn ang="0">
                  <a:pos x="T0" y="T1"/>
                </a:cxn>
                <a:cxn ang="0">
                  <a:pos x="T2" y="T3"/>
                </a:cxn>
                <a:cxn ang="0">
                  <a:pos x="T4" y="T5"/>
                </a:cxn>
                <a:cxn ang="0">
                  <a:pos x="T6" y="T7"/>
                </a:cxn>
                <a:cxn ang="0">
                  <a:pos x="T8" y="T9"/>
                </a:cxn>
                <a:cxn ang="0">
                  <a:pos x="T10" y="T11"/>
                </a:cxn>
                <a:cxn ang="0">
                  <a:pos x="T12" y="T13"/>
                </a:cxn>
              </a:cxnLst>
              <a:rect l="0" t="0" r="r" b="b"/>
              <a:pathLst>
                <a:path w="790" h="113">
                  <a:moveTo>
                    <a:pt x="733" y="113"/>
                  </a:moveTo>
                  <a:lnTo>
                    <a:pt x="56" y="113"/>
                  </a:lnTo>
                  <a:cubicBezTo>
                    <a:pt x="25" y="113"/>
                    <a:pt x="0" y="87"/>
                    <a:pt x="0" y="56"/>
                  </a:cubicBezTo>
                  <a:cubicBezTo>
                    <a:pt x="0" y="25"/>
                    <a:pt x="25" y="0"/>
                    <a:pt x="56" y="0"/>
                  </a:cubicBezTo>
                  <a:lnTo>
                    <a:pt x="733" y="0"/>
                  </a:lnTo>
                  <a:cubicBezTo>
                    <a:pt x="764" y="0"/>
                    <a:pt x="790" y="25"/>
                    <a:pt x="790" y="56"/>
                  </a:cubicBezTo>
                  <a:cubicBezTo>
                    <a:pt x="790" y="87"/>
                    <a:pt x="764" y="113"/>
                    <a:pt x="733" y="113"/>
                  </a:cubicBezTo>
                  <a:close/>
                </a:path>
              </a:pathLst>
            </a:custGeom>
            <a:grpFill/>
            <a:ln w="0">
              <a:noFill/>
              <a:prstDash val="solid"/>
              <a:round/>
            </a:ln>
          </p:spPr>
          <p:txBody>
            <a:bodyPr vert="horz" wrap="square" lIns="91440" tIns="45720" rIns="91440" bIns="45720" numCol="1" anchor="t" anchorCtr="0" compatLnSpc="1"/>
            <a:lst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a:lstStyle>
            <a:p>
              <a:endParaRPr lang="th-TH">
                <a:solidFill>
                  <a:schemeClr val="bg1"/>
                </a:solidFill>
              </a:endParaRPr>
            </a:p>
          </p:txBody>
        </p:sp>
        <p:sp>
          <p:nvSpPr>
            <p:cNvPr id="100" name="Freeform 19"/>
            <p:cNvSpPr/>
            <p:nvPr/>
          </p:nvSpPr>
          <p:spPr bwMode="auto">
            <a:xfrm>
              <a:off x="3594" y="1458"/>
              <a:ext cx="182" cy="53"/>
            </a:xfrm>
            <a:custGeom>
              <a:avLst/>
              <a:gdLst>
                <a:gd name="T0" fmla="*/ 738 w 799"/>
                <a:gd name="T1" fmla="*/ 230 h 230"/>
                <a:gd name="T2" fmla="*/ 729 w 799"/>
                <a:gd name="T3" fmla="*/ 229 h 230"/>
                <a:gd name="T4" fmla="*/ 52 w 799"/>
                <a:gd name="T5" fmla="*/ 116 h 230"/>
                <a:gd name="T6" fmla="*/ 5 w 799"/>
                <a:gd name="T7" fmla="*/ 51 h 230"/>
                <a:gd name="T8" fmla="*/ 70 w 799"/>
                <a:gd name="T9" fmla="*/ 5 h 230"/>
                <a:gd name="T10" fmla="*/ 748 w 799"/>
                <a:gd name="T11" fmla="*/ 118 h 230"/>
                <a:gd name="T12" fmla="*/ 794 w 799"/>
                <a:gd name="T13" fmla="*/ 183 h 230"/>
                <a:gd name="T14" fmla="*/ 738 w 799"/>
                <a:gd name="T15" fmla="*/ 230 h 2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99" h="230">
                  <a:moveTo>
                    <a:pt x="738" y="230"/>
                  </a:moveTo>
                  <a:cubicBezTo>
                    <a:pt x="736" y="230"/>
                    <a:pt x="732" y="230"/>
                    <a:pt x="729" y="229"/>
                  </a:cubicBezTo>
                  <a:lnTo>
                    <a:pt x="52" y="116"/>
                  </a:lnTo>
                  <a:cubicBezTo>
                    <a:pt x="21" y="111"/>
                    <a:pt x="0" y="82"/>
                    <a:pt x="5" y="51"/>
                  </a:cubicBezTo>
                  <a:cubicBezTo>
                    <a:pt x="11" y="21"/>
                    <a:pt x="40" y="0"/>
                    <a:pt x="70" y="5"/>
                  </a:cubicBezTo>
                  <a:lnTo>
                    <a:pt x="748" y="118"/>
                  </a:lnTo>
                  <a:cubicBezTo>
                    <a:pt x="778" y="123"/>
                    <a:pt x="799" y="152"/>
                    <a:pt x="794" y="183"/>
                  </a:cubicBezTo>
                  <a:cubicBezTo>
                    <a:pt x="789" y="211"/>
                    <a:pt x="765" y="230"/>
                    <a:pt x="738" y="230"/>
                  </a:cubicBezTo>
                  <a:close/>
                </a:path>
              </a:pathLst>
            </a:custGeom>
            <a:grpFill/>
            <a:ln w="0">
              <a:noFill/>
              <a:prstDash val="solid"/>
              <a:round/>
            </a:ln>
          </p:spPr>
          <p:txBody>
            <a:bodyPr vert="horz" wrap="square" lIns="91440" tIns="45720" rIns="91440" bIns="45720" numCol="1" anchor="t" anchorCtr="0" compatLnSpc="1"/>
            <a:lst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a:lstStyle>
            <a:p>
              <a:endParaRPr lang="th-TH">
                <a:solidFill>
                  <a:schemeClr val="bg1"/>
                </a:solidFill>
              </a:endParaRPr>
            </a:p>
          </p:txBody>
        </p:sp>
        <p:sp>
          <p:nvSpPr>
            <p:cNvPr id="101" name="Freeform 20"/>
            <p:cNvSpPr/>
            <p:nvPr/>
          </p:nvSpPr>
          <p:spPr bwMode="auto">
            <a:xfrm>
              <a:off x="3594" y="1510"/>
              <a:ext cx="182" cy="52"/>
            </a:xfrm>
            <a:custGeom>
              <a:avLst/>
              <a:gdLst>
                <a:gd name="T0" fmla="*/ 738 w 799"/>
                <a:gd name="T1" fmla="*/ 230 h 230"/>
                <a:gd name="T2" fmla="*/ 729 w 799"/>
                <a:gd name="T3" fmla="*/ 229 h 230"/>
                <a:gd name="T4" fmla="*/ 52 w 799"/>
                <a:gd name="T5" fmla="*/ 116 h 230"/>
                <a:gd name="T6" fmla="*/ 5 w 799"/>
                <a:gd name="T7" fmla="*/ 51 h 230"/>
                <a:gd name="T8" fmla="*/ 70 w 799"/>
                <a:gd name="T9" fmla="*/ 5 h 230"/>
                <a:gd name="T10" fmla="*/ 748 w 799"/>
                <a:gd name="T11" fmla="*/ 118 h 230"/>
                <a:gd name="T12" fmla="*/ 794 w 799"/>
                <a:gd name="T13" fmla="*/ 183 h 230"/>
                <a:gd name="T14" fmla="*/ 738 w 799"/>
                <a:gd name="T15" fmla="*/ 230 h 2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99" h="230">
                  <a:moveTo>
                    <a:pt x="738" y="230"/>
                  </a:moveTo>
                  <a:cubicBezTo>
                    <a:pt x="736" y="230"/>
                    <a:pt x="732" y="230"/>
                    <a:pt x="729" y="229"/>
                  </a:cubicBezTo>
                  <a:lnTo>
                    <a:pt x="52" y="116"/>
                  </a:lnTo>
                  <a:cubicBezTo>
                    <a:pt x="21" y="111"/>
                    <a:pt x="0" y="82"/>
                    <a:pt x="5" y="51"/>
                  </a:cubicBezTo>
                  <a:cubicBezTo>
                    <a:pt x="11" y="20"/>
                    <a:pt x="40" y="0"/>
                    <a:pt x="70" y="5"/>
                  </a:cubicBezTo>
                  <a:lnTo>
                    <a:pt x="748" y="118"/>
                  </a:lnTo>
                  <a:cubicBezTo>
                    <a:pt x="778" y="123"/>
                    <a:pt x="799" y="152"/>
                    <a:pt x="794" y="183"/>
                  </a:cubicBezTo>
                  <a:cubicBezTo>
                    <a:pt x="789" y="210"/>
                    <a:pt x="765" y="230"/>
                    <a:pt x="738" y="230"/>
                  </a:cubicBezTo>
                  <a:close/>
                </a:path>
              </a:pathLst>
            </a:custGeom>
            <a:grpFill/>
            <a:ln w="0">
              <a:noFill/>
              <a:prstDash val="solid"/>
              <a:round/>
            </a:ln>
          </p:spPr>
          <p:txBody>
            <a:bodyPr vert="horz" wrap="square" lIns="91440" tIns="45720" rIns="91440" bIns="45720" numCol="1" anchor="t" anchorCtr="0" compatLnSpc="1"/>
            <a:lst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a:lstStyle>
            <a:p>
              <a:endParaRPr lang="th-TH">
                <a:solidFill>
                  <a:schemeClr val="bg1"/>
                </a:solidFill>
              </a:endParaRPr>
            </a:p>
          </p:txBody>
        </p:sp>
        <p:sp>
          <p:nvSpPr>
            <p:cNvPr id="102" name="Freeform 21"/>
            <p:cNvSpPr/>
            <p:nvPr/>
          </p:nvSpPr>
          <p:spPr bwMode="auto">
            <a:xfrm>
              <a:off x="3415" y="1318"/>
              <a:ext cx="77" cy="26"/>
            </a:xfrm>
            <a:custGeom>
              <a:avLst/>
              <a:gdLst>
                <a:gd name="T0" fmla="*/ 283 w 339"/>
                <a:gd name="T1" fmla="*/ 113 h 113"/>
                <a:gd name="T2" fmla="*/ 57 w 339"/>
                <a:gd name="T3" fmla="*/ 113 h 113"/>
                <a:gd name="T4" fmla="*/ 0 w 339"/>
                <a:gd name="T5" fmla="*/ 57 h 113"/>
                <a:gd name="T6" fmla="*/ 57 w 339"/>
                <a:gd name="T7" fmla="*/ 0 h 113"/>
                <a:gd name="T8" fmla="*/ 283 w 339"/>
                <a:gd name="T9" fmla="*/ 0 h 113"/>
                <a:gd name="T10" fmla="*/ 339 w 339"/>
                <a:gd name="T11" fmla="*/ 57 h 113"/>
                <a:gd name="T12" fmla="*/ 283 w 339"/>
                <a:gd name="T13" fmla="*/ 113 h 113"/>
              </a:gdLst>
              <a:ahLst/>
              <a:cxnLst>
                <a:cxn ang="0">
                  <a:pos x="T0" y="T1"/>
                </a:cxn>
                <a:cxn ang="0">
                  <a:pos x="T2" y="T3"/>
                </a:cxn>
                <a:cxn ang="0">
                  <a:pos x="T4" y="T5"/>
                </a:cxn>
                <a:cxn ang="0">
                  <a:pos x="T6" y="T7"/>
                </a:cxn>
                <a:cxn ang="0">
                  <a:pos x="T8" y="T9"/>
                </a:cxn>
                <a:cxn ang="0">
                  <a:pos x="T10" y="T11"/>
                </a:cxn>
                <a:cxn ang="0">
                  <a:pos x="T12" y="T13"/>
                </a:cxn>
              </a:cxnLst>
              <a:rect l="0" t="0" r="r" b="b"/>
              <a:pathLst>
                <a:path w="339" h="113">
                  <a:moveTo>
                    <a:pt x="283" y="113"/>
                  </a:moveTo>
                  <a:lnTo>
                    <a:pt x="57" y="113"/>
                  </a:lnTo>
                  <a:cubicBezTo>
                    <a:pt x="26" y="113"/>
                    <a:pt x="0" y="88"/>
                    <a:pt x="0" y="57"/>
                  </a:cubicBezTo>
                  <a:cubicBezTo>
                    <a:pt x="0" y="26"/>
                    <a:pt x="26" y="0"/>
                    <a:pt x="57" y="0"/>
                  </a:cubicBezTo>
                  <a:lnTo>
                    <a:pt x="283" y="0"/>
                  </a:lnTo>
                  <a:cubicBezTo>
                    <a:pt x="314" y="0"/>
                    <a:pt x="339" y="26"/>
                    <a:pt x="339" y="57"/>
                  </a:cubicBezTo>
                  <a:cubicBezTo>
                    <a:pt x="339" y="88"/>
                    <a:pt x="314" y="113"/>
                    <a:pt x="283" y="113"/>
                  </a:cubicBezTo>
                  <a:close/>
                </a:path>
              </a:pathLst>
            </a:custGeom>
            <a:grpFill/>
            <a:ln w="0">
              <a:noFill/>
              <a:prstDash val="solid"/>
              <a:round/>
            </a:ln>
          </p:spPr>
          <p:txBody>
            <a:bodyPr vert="horz" wrap="square" lIns="91440" tIns="45720" rIns="91440" bIns="45720" numCol="1" anchor="t" anchorCtr="0" compatLnSpc="1"/>
            <a:lst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a:lstStyle>
            <a:p>
              <a:endParaRPr lang="th-TH">
                <a:solidFill>
                  <a:schemeClr val="bg1"/>
                </a:solidFill>
              </a:endParaRPr>
            </a:p>
          </p:txBody>
        </p:sp>
        <p:sp>
          <p:nvSpPr>
            <p:cNvPr id="103" name="Freeform 22"/>
            <p:cNvSpPr/>
            <p:nvPr/>
          </p:nvSpPr>
          <p:spPr bwMode="auto">
            <a:xfrm>
              <a:off x="3878" y="1318"/>
              <a:ext cx="78" cy="26"/>
            </a:xfrm>
            <a:custGeom>
              <a:avLst/>
              <a:gdLst>
                <a:gd name="T0" fmla="*/ 283 w 339"/>
                <a:gd name="T1" fmla="*/ 113 h 113"/>
                <a:gd name="T2" fmla="*/ 57 w 339"/>
                <a:gd name="T3" fmla="*/ 113 h 113"/>
                <a:gd name="T4" fmla="*/ 0 w 339"/>
                <a:gd name="T5" fmla="*/ 57 h 113"/>
                <a:gd name="T6" fmla="*/ 57 w 339"/>
                <a:gd name="T7" fmla="*/ 0 h 113"/>
                <a:gd name="T8" fmla="*/ 283 w 339"/>
                <a:gd name="T9" fmla="*/ 0 h 113"/>
                <a:gd name="T10" fmla="*/ 339 w 339"/>
                <a:gd name="T11" fmla="*/ 57 h 113"/>
                <a:gd name="T12" fmla="*/ 283 w 339"/>
                <a:gd name="T13" fmla="*/ 113 h 113"/>
              </a:gdLst>
              <a:ahLst/>
              <a:cxnLst>
                <a:cxn ang="0">
                  <a:pos x="T0" y="T1"/>
                </a:cxn>
                <a:cxn ang="0">
                  <a:pos x="T2" y="T3"/>
                </a:cxn>
                <a:cxn ang="0">
                  <a:pos x="T4" y="T5"/>
                </a:cxn>
                <a:cxn ang="0">
                  <a:pos x="T6" y="T7"/>
                </a:cxn>
                <a:cxn ang="0">
                  <a:pos x="T8" y="T9"/>
                </a:cxn>
                <a:cxn ang="0">
                  <a:pos x="T10" y="T11"/>
                </a:cxn>
                <a:cxn ang="0">
                  <a:pos x="T12" y="T13"/>
                </a:cxn>
              </a:cxnLst>
              <a:rect l="0" t="0" r="r" b="b"/>
              <a:pathLst>
                <a:path w="339" h="113">
                  <a:moveTo>
                    <a:pt x="283" y="113"/>
                  </a:moveTo>
                  <a:lnTo>
                    <a:pt x="57" y="113"/>
                  </a:lnTo>
                  <a:cubicBezTo>
                    <a:pt x="26" y="113"/>
                    <a:pt x="0" y="88"/>
                    <a:pt x="0" y="57"/>
                  </a:cubicBezTo>
                  <a:cubicBezTo>
                    <a:pt x="0" y="26"/>
                    <a:pt x="26" y="0"/>
                    <a:pt x="57" y="0"/>
                  </a:cubicBezTo>
                  <a:lnTo>
                    <a:pt x="283" y="0"/>
                  </a:lnTo>
                  <a:cubicBezTo>
                    <a:pt x="314" y="0"/>
                    <a:pt x="339" y="26"/>
                    <a:pt x="339" y="57"/>
                  </a:cubicBezTo>
                  <a:cubicBezTo>
                    <a:pt x="339" y="88"/>
                    <a:pt x="314" y="113"/>
                    <a:pt x="283" y="113"/>
                  </a:cubicBezTo>
                  <a:close/>
                </a:path>
              </a:pathLst>
            </a:custGeom>
            <a:grpFill/>
            <a:ln w="0">
              <a:noFill/>
              <a:prstDash val="solid"/>
              <a:round/>
            </a:ln>
          </p:spPr>
          <p:txBody>
            <a:bodyPr vert="horz" wrap="square" lIns="91440" tIns="45720" rIns="91440" bIns="45720" numCol="1" anchor="t" anchorCtr="0" compatLnSpc="1"/>
            <a:lst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a:lstStyle>
            <a:p>
              <a:endParaRPr lang="th-TH">
                <a:solidFill>
                  <a:schemeClr val="bg1"/>
                </a:solidFill>
              </a:endParaRPr>
            </a:p>
          </p:txBody>
        </p:sp>
        <p:sp>
          <p:nvSpPr>
            <p:cNvPr id="104" name="Freeform 23"/>
            <p:cNvSpPr/>
            <p:nvPr/>
          </p:nvSpPr>
          <p:spPr bwMode="auto">
            <a:xfrm>
              <a:off x="3568" y="1072"/>
              <a:ext cx="55" cy="79"/>
            </a:xfrm>
            <a:custGeom>
              <a:avLst/>
              <a:gdLst>
                <a:gd name="T0" fmla="*/ 177 w 241"/>
                <a:gd name="T1" fmla="*/ 347 h 347"/>
                <a:gd name="T2" fmla="*/ 127 w 241"/>
                <a:gd name="T3" fmla="*/ 316 h 347"/>
                <a:gd name="T4" fmla="*/ 14 w 241"/>
                <a:gd name="T5" fmla="*/ 90 h 347"/>
                <a:gd name="T6" fmla="*/ 39 w 241"/>
                <a:gd name="T7" fmla="*/ 14 h 347"/>
                <a:gd name="T8" fmla="*/ 115 w 241"/>
                <a:gd name="T9" fmla="*/ 39 h 347"/>
                <a:gd name="T10" fmla="*/ 228 w 241"/>
                <a:gd name="T11" fmla="*/ 265 h 347"/>
                <a:gd name="T12" fmla="*/ 202 w 241"/>
                <a:gd name="T13" fmla="*/ 341 h 347"/>
                <a:gd name="T14" fmla="*/ 177 w 241"/>
                <a:gd name="T15" fmla="*/ 347 h 3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1" h="347">
                  <a:moveTo>
                    <a:pt x="177" y="347"/>
                  </a:moveTo>
                  <a:cubicBezTo>
                    <a:pt x="156" y="347"/>
                    <a:pt x="136" y="335"/>
                    <a:pt x="127" y="316"/>
                  </a:cubicBezTo>
                  <a:lnTo>
                    <a:pt x="14" y="90"/>
                  </a:lnTo>
                  <a:cubicBezTo>
                    <a:pt x="0" y="62"/>
                    <a:pt x="11" y="28"/>
                    <a:pt x="39" y="14"/>
                  </a:cubicBezTo>
                  <a:cubicBezTo>
                    <a:pt x="67" y="0"/>
                    <a:pt x="101" y="12"/>
                    <a:pt x="115" y="39"/>
                  </a:cubicBezTo>
                  <a:lnTo>
                    <a:pt x="228" y="265"/>
                  </a:lnTo>
                  <a:cubicBezTo>
                    <a:pt x="241" y="293"/>
                    <a:pt x="230" y="327"/>
                    <a:pt x="202" y="341"/>
                  </a:cubicBezTo>
                  <a:cubicBezTo>
                    <a:pt x="194" y="345"/>
                    <a:pt x="185" y="347"/>
                    <a:pt x="177" y="347"/>
                  </a:cubicBezTo>
                  <a:close/>
                </a:path>
              </a:pathLst>
            </a:custGeom>
            <a:grpFill/>
            <a:ln w="0">
              <a:noFill/>
              <a:prstDash val="solid"/>
              <a:round/>
            </a:ln>
          </p:spPr>
          <p:txBody>
            <a:bodyPr vert="horz" wrap="square" lIns="91440" tIns="45720" rIns="91440" bIns="45720" numCol="1" anchor="t" anchorCtr="0" compatLnSpc="1"/>
            <a:lst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a:lstStyle>
            <a:p>
              <a:endParaRPr lang="th-TH">
                <a:solidFill>
                  <a:schemeClr val="bg1"/>
                </a:solidFill>
              </a:endParaRPr>
            </a:p>
          </p:txBody>
        </p:sp>
        <p:sp>
          <p:nvSpPr>
            <p:cNvPr id="105" name="Freeform 24"/>
            <p:cNvSpPr/>
            <p:nvPr/>
          </p:nvSpPr>
          <p:spPr bwMode="auto">
            <a:xfrm>
              <a:off x="3748" y="1072"/>
              <a:ext cx="55" cy="79"/>
            </a:xfrm>
            <a:custGeom>
              <a:avLst/>
              <a:gdLst>
                <a:gd name="T0" fmla="*/ 64 w 242"/>
                <a:gd name="T1" fmla="*/ 347 h 347"/>
                <a:gd name="T2" fmla="*/ 39 w 242"/>
                <a:gd name="T3" fmla="*/ 341 h 347"/>
                <a:gd name="T4" fmla="*/ 14 w 242"/>
                <a:gd name="T5" fmla="*/ 265 h 347"/>
                <a:gd name="T6" fmla="*/ 126 w 242"/>
                <a:gd name="T7" fmla="*/ 39 h 347"/>
                <a:gd name="T8" fmla="*/ 202 w 242"/>
                <a:gd name="T9" fmla="*/ 14 h 347"/>
                <a:gd name="T10" fmla="*/ 228 w 242"/>
                <a:gd name="T11" fmla="*/ 89 h 347"/>
                <a:gd name="T12" fmla="*/ 115 w 242"/>
                <a:gd name="T13" fmla="*/ 315 h 347"/>
                <a:gd name="T14" fmla="*/ 64 w 242"/>
                <a:gd name="T15" fmla="*/ 347 h 3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2" h="347">
                  <a:moveTo>
                    <a:pt x="64" y="347"/>
                  </a:moveTo>
                  <a:cubicBezTo>
                    <a:pt x="56" y="347"/>
                    <a:pt x="47" y="345"/>
                    <a:pt x="39" y="341"/>
                  </a:cubicBezTo>
                  <a:cubicBezTo>
                    <a:pt x="11" y="327"/>
                    <a:pt x="0" y="293"/>
                    <a:pt x="14" y="265"/>
                  </a:cubicBezTo>
                  <a:lnTo>
                    <a:pt x="126" y="39"/>
                  </a:lnTo>
                  <a:cubicBezTo>
                    <a:pt x="141" y="11"/>
                    <a:pt x="175" y="0"/>
                    <a:pt x="202" y="14"/>
                  </a:cubicBezTo>
                  <a:cubicBezTo>
                    <a:pt x="230" y="28"/>
                    <a:pt x="242" y="62"/>
                    <a:pt x="228" y="89"/>
                  </a:cubicBezTo>
                  <a:lnTo>
                    <a:pt x="115" y="315"/>
                  </a:lnTo>
                  <a:cubicBezTo>
                    <a:pt x="105" y="335"/>
                    <a:pt x="85" y="347"/>
                    <a:pt x="64" y="347"/>
                  </a:cubicBezTo>
                  <a:close/>
                </a:path>
              </a:pathLst>
            </a:custGeom>
            <a:grpFill/>
            <a:ln w="0">
              <a:noFill/>
              <a:prstDash val="solid"/>
              <a:round/>
            </a:ln>
          </p:spPr>
          <p:txBody>
            <a:bodyPr vert="horz" wrap="square" lIns="91440" tIns="45720" rIns="91440" bIns="45720" numCol="1" anchor="t" anchorCtr="0" compatLnSpc="1"/>
            <a:lst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a:lstStyle>
            <a:p>
              <a:endParaRPr lang="th-TH">
                <a:solidFill>
                  <a:schemeClr val="bg1"/>
                </a:solidFill>
              </a:endParaRPr>
            </a:p>
          </p:txBody>
        </p:sp>
        <p:sp>
          <p:nvSpPr>
            <p:cNvPr id="106" name="Freeform 25"/>
            <p:cNvSpPr/>
            <p:nvPr/>
          </p:nvSpPr>
          <p:spPr bwMode="auto">
            <a:xfrm>
              <a:off x="3439" y="1175"/>
              <a:ext cx="81" cy="53"/>
            </a:xfrm>
            <a:custGeom>
              <a:avLst/>
              <a:gdLst>
                <a:gd name="T0" fmla="*/ 290 w 355"/>
                <a:gd name="T1" fmla="*/ 233 h 233"/>
                <a:gd name="T2" fmla="*/ 265 w 355"/>
                <a:gd name="T3" fmla="*/ 227 h 233"/>
                <a:gd name="T4" fmla="*/ 39 w 355"/>
                <a:gd name="T5" fmla="*/ 114 h 233"/>
                <a:gd name="T6" fmla="*/ 14 w 355"/>
                <a:gd name="T7" fmla="*/ 39 h 233"/>
                <a:gd name="T8" fmla="*/ 90 w 355"/>
                <a:gd name="T9" fmla="*/ 13 h 233"/>
                <a:gd name="T10" fmla="*/ 316 w 355"/>
                <a:gd name="T11" fmla="*/ 126 h 233"/>
                <a:gd name="T12" fmla="*/ 341 w 355"/>
                <a:gd name="T13" fmla="*/ 202 h 233"/>
                <a:gd name="T14" fmla="*/ 290 w 355"/>
                <a:gd name="T15" fmla="*/ 233 h 2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5" h="233">
                  <a:moveTo>
                    <a:pt x="290" y="233"/>
                  </a:moveTo>
                  <a:cubicBezTo>
                    <a:pt x="282" y="233"/>
                    <a:pt x="274" y="231"/>
                    <a:pt x="265" y="227"/>
                  </a:cubicBezTo>
                  <a:lnTo>
                    <a:pt x="39" y="114"/>
                  </a:lnTo>
                  <a:cubicBezTo>
                    <a:pt x="11" y="100"/>
                    <a:pt x="0" y="67"/>
                    <a:pt x="14" y="39"/>
                  </a:cubicBezTo>
                  <a:cubicBezTo>
                    <a:pt x="28" y="11"/>
                    <a:pt x="62" y="0"/>
                    <a:pt x="90" y="13"/>
                  </a:cubicBezTo>
                  <a:lnTo>
                    <a:pt x="316" y="126"/>
                  </a:lnTo>
                  <a:cubicBezTo>
                    <a:pt x="344" y="140"/>
                    <a:pt x="355" y="174"/>
                    <a:pt x="341" y="202"/>
                  </a:cubicBezTo>
                  <a:cubicBezTo>
                    <a:pt x="331" y="222"/>
                    <a:pt x="311" y="233"/>
                    <a:pt x="290" y="233"/>
                  </a:cubicBezTo>
                  <a:close/>
                </a:path>
              </a:pathLst>
            </a:custGeom>
            <a:grpFill/>
            <a:ln w="0">
              <a:noFill/>
              <a:prstDash val="solid"/>
              <a:round/>
            </a:ln>
          </p:spPr>
          <p:txBody>
            <a:bodyPr vert="horz" wrap="square" lIns="91440" tIns="45720" rIns="91440" bIns="45720" numCol="1" anchor="t" anchorCtr="0" compatLnSpc="1"/>
            <a:lst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a:lstStyle>
            <a:p>
              <a:endParaRPr lang="th-TH">
                <a:solidFill>
                  <a:schemeClr val="bg1"/>
                </a:solidFill>
              </a:endParaRPr>
            </a:p>
          </p:txBody>
        </p:sp>
        <p:sp>
          <p:nvSpPr>
            <p:cNvPr id="107" name="Freeform 26"/>
            <p:cNvSpPr/>
            <p:nvPr/>
          </p:nvSpPr>
          <p:spPr bwMode="auto">
            <a:xfrm>
              <a:off x="3851" y="1175"/>
              <a:ext cx="81" cy="53"/>
            </a:xfrm>
            <a:custGeom>
              <a:avLst/>
              <a:gdLst>
                <a:gd name="T0" fmla="*/ 64 w 354"/>
                <a:gd name="T1" fmla="*/ 233 h 233"/>
                <a:gd name="T2" fmla="*/ 13 w 354"/>
                <a:gd name="T3" fmla="*/ 202 h 233"/>
                <a:gd name="T4" fmla="*/ 39 w 354"/>
                <a:gd name="T5" fmla="*/ 126 h 233"/>
                <a:gd name="T6" fmla="*/ 265 w 354"/>
                <a:gd name="T7" fmla="*/ 13 h 233"/>
                <a:gd name="T8" fmla="*/ 340 w 354"/>
                <a:gd name="T9" fmla="*/ 39 h 233"/>
                <a:gd name="T10" fmla="*/ 315 w 354"/>
                <a:gd name="T11" fmla="*/ 115 h 233"/>
                <a:gd name="T12" fmla="*/ 89 w 354"/>
                <a:gd name="T13" fmla="*/ 228 h 233"/>
                <a:gd name="T14" fmla="*/ 64 w 354"/>
                <a:gd name="T15" fmla="*/ 233 h 2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4" h="233">
                  <a:moveTo>
                    <a:pt x="64" y="233"/>
                  </a:moveTo>
                  <a:cubicBezTo>
                    <a:pt x="43" y="233"/>
                    <a:pt x="23" y="222"/>
                    <a:pt x="13" y="202"/>
                  </a:cubicBezTo>
                  <a:cubicBezTo>
                    <a:pt x="0" y="174"/>
                    <a:pt x="11" y="140"/>
                    <a:pt x="39" y="126"/>
                  </a:cubicBezTo>
                  <a:lnTo>
                    <a:pt x="265" y="13"/>
                  </a:lnTo>
                  <a:cubicBezTo>
                    <a:pt x="292" y="0"/>
                    <a:pt x="326" y="11"/>
                    <a:pt x="340" y="39"/>
                  </a:cubicBezTo>
                  <a:cubicBezTo>
                    <a:pt x="354" y="67"/>
                    <a:pt x="343" y="101"/>
                    <a:pt x="315" y="115"/>
                  </a:cubicBezTo>
                  <a:lnTo>
                    <a:pt x="89" y="228"/>
                  </a:lnTo>
                  <a:cubicBezTo>
                    <a:pt x="81" y="231"/>
                    <a:pt x="72" y="233"/>
                    <a:pt x="64" y="233"/>
                  </a:cubicBezTo>
                  <a:close/>
                </a:path>
              </a:pathLst>
            </a:custGeom>
            <a:grpFill/>
            <a:ln w="0">
              <a:noFill/>
              <a:prstDash val="solid"/>
              <a:round/>
            </a:ln>
          </p:spPr>
          <p:txBody>
            <a:bodyPr vert="horz" wrap="square" lIns="91440" tIns="45720" rIns="91440" bIns="45720" numCol="1" anchor="t" anchorCtr="0" compatLnSpc="1"/>
            <a:lst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a:lstStyle>
            <a:p>
              <a:endParaRPr lang="th-TH">
                <a:solidFill>
                  <a:schemeClr val="bg1"/>
                </a:solidFill>
              </a:endParaRPr>
            </a:p>
          </p:txBody>
        </p:sp>
      </p:grpSp>
      <p:sp>
        <p:nvSpPr>
          <p:cNvPr id="108" name="Oval 15"/>
          <p:cNvSpPr/>
          <p:nvPr/>
        </p:nvSpPr>
        <p:spPr>
          <a:xfrm>
            <a:off x="9340057" y="1902280"/>
            <a:ext cx="914400" cy="939018"/>
          </a:xfrm>
          <a:prstGeom prst="ellipse">
            <a:avLst/>
          </a:prstGeom>
          <a:solidFill>
            <a:srgbClr val="4D91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th-TH"/>
            </a:defPPr>
            <a:lvl1pPr marL="0" algn="l" defTabSz="914400" rtl="0" eaLnBrk="1" latinLnBrk="0" hangingPunct="1">
              <a:defRPr sz="2800" kern="1200">
                <a:solidFill>
                  <a:schemeClr val="lt1"/>
                </a:solidFill>
                <a:latin typeface="+mn-lt"/>
                <a:ea typeface="+mn-ea"/>
                <a:cs typeface="+mn-cs"/>
              </a:defRPr>
            </a:lvl1pPr>
            <a:lvl2pPr marL="457200" algn="l" defTabSz="914400" rtl="0" eaLnBrk="1" latinLnBrk="0" hangingPunct="1">
              <a:defRPr sz="2800" kern="1200">
                <a:solidFill>
                  <a:schemeClr val="lt1"/>
                </a:solidFill>
                <a:latin typeface="+mn-lt"/>
                <a:ea typeface="+mn-ea"/>
                <a:cs typeface="+mn-cs"/>
              </a:defRPr>
            </a:lvl2pPr>
            <a:lvl3pPr marL="914400" algn="l" defTabSz="914400" rtl="0" eaLnBrk="1" latinLnBrk="0" hangingPunct="1">
              <a:defRPr sz="2800" kern="1200">
                <a:solidFill>
                  <a:schemeClr val="lt1"/>
                </a:solidFill>
                <a:latin typeface="+mn-lt"/>
                <a:ea typeface="+mn-ea"/>
                <a:cs typeface="+mn-cs"/>
              </a:defRPr>
            </a:lvl3pPr>
            <a:lvl4pPr marL="1371600" algn="l" defTabSz="914400" rtl="0" eaLnBrk="1" latinLnBrk="0" hangingPunct="1">
              <a:defRPr sz="2800" kern="1200">
                <a:solidFill>
                  <a:schemeClr val="lt1"/>
                </a:solidFill>
                <a:latin typeface="+mn-lt"/>
                <a:ea typeface="+mn-ea"/>
                <a:cs typeface="+mn-cs"/>
              </a:defRPr>
            </a:lvl4pPr>
            <a:lvl5pPr marL="1828800" algn="l" defTabSz="914400" rtl="0" eaLnBrk="1" latinLnBrk="0" hangingPunct="1">
              <a:defRPr sz="2800" kern="1200">
                <a:solidFill>
                  <a:schemeClr val="lt1"/>
                </a:solidFill>
                <a:latin typeface="+mn-lt"/>
                <a:ea typeface="+mn-ea"/>
                <a:cs typeface="+mn-cs"/>
              </a:defRPr>
            </a:lvl5pPr>
            <a:lvl6pPr marL="2286000" algn="l" defTabSz="914400" rtl="0" eaLnBrk="1" latinLnBrk="0" hangingPunct="1">
              <a:defRPr sz="2800" kern="1200">
                <a:solidFill>
                  <a:schemeClr val="lt1"/>
                </a:solidFill>
                <a:latin typeface="+mn-lt"/>
                <a:ea typeface="+mn-ea"/>
                <a:cs typeface="+mn-cs"/>
              </a:defRPr>
            </a:lvl6pPr>
            <a:lvl7pPr marL="2743200" algn="l" defTabSz="914400" rtl="0" eaLnBrk="1" latinLnBrk="0" hangingPunct="1">
              <a:defRPr sz="2800" kern="1200">
                <a:solidFill>
                  <a:schemeClr val="lt1"/>
                </a:solidFill>
                <a:latin typeface="+mn-lt"/>
                <a:ea typeface="+mn-ea"/>
                <a:cs typeface="+mn-cs"/>
              </a:defRPr>
            </a:lvl7pPr>
            <a:lvl8pPr marL="3200400" algn="l" defTabSz="914400" rtl="0" eaLnBrk="1" latinLnBrk="0" hangingPunct="1">
              <a:defRPr sz="2800" kern="1200">
                <a:solidFill>
                  <a:schemeClr val="lt1"/>
                </a:solidFill>
                <a:latin typeface="+mn-lt"/>
                <a:ea typeface="+mn-ea"/>
                <a:cs typeface="+mn-cs"/>
              </a:defRPr>
            </a:lvl8pPr>
            <a:lvl9pPr marL="3657600" algn="l" defTabSz="914400" rtl="0" eaLnBrk="1" latinLnBrk="0" hangingPunct="1">
              <a:defRPr sz="2800" kern="1200">
                <a:solidFill>
                  <a:schemeClr val="lt1"/>
                </a:solidFill>
                <a:latin typeface="+mn-lt"/>
                <a:ea typeface="+mn-ea"/>
                <a:cs typeface="+mn-cs"/>
              </a:defRPr>
            </a:lvl9pPr>
          </a:lstStyle>
          <a:p>
            <a:pPr algn="ctr"/>
            <a:endParaRPr lang="th-TH">
              <a:solidFill>
                <a:schemeClr val="bg1"/>
              </a:solidFill>
            </a:endParaRPr>
          </a:p>
        </p:txBody>
      </p:sp>
      <p:grpSp>
        <p:nvGrpSpPr>
          <p:cNvPr id="109" name="Group 29"/>
          <p:cNvGrpSpPr>
            <a:grpSpLocks noChangeAspect="1"/>
          </p:cNvGrpSpPr>
          <p:nvPr/>
        </p:nvGrpSpPr>
        <p:grpSpPr bwMode="auto">
          <a:xfrm>
            <a:off x="9542799" y="2104991"/>
            <a:ext cx="508917" cy="533597"/>
            <a:chOff x="4736" y="783"/>
            <a:chExt cx="598" cy="627"/>
          </a:xfrm>
          <a:solidFill>
            <a:srgbClr val="0C1D31"/>
          </a:solidFill>
        </p:grpSpPr>
        <p:sp>
          <p:nvSpPr>
            <p:cNvPr id="110" name="Freeform 30"/>
            <p:cNvSpPr/>
            <p:nvPr/>
          </p:nvSpPr>
          <p:spPr bwMode="auto">
            <a:xfrm>
              <a:off x="4834" y="783"/>
              <a:ext cx="500" cy="514"/>
            </a:xfrm>
            <a:custGeom>
              <a:avLst/>
              <a:gdLst>
                <a:gd name="T0" fmla="*/ 2206 w 2206"/>
                <a:gd name="T1" fmla="*/ 0 h 2269"/>
                <a:gd name="T2" fmla="*/ 750 w 2206"/>
                <a:gd name="T3" fmla="*/ 1771 h 2269"/>
                <a:gd name="T4" fmla="*/ 347 w 2206"/>
                <a:gd name="T5" fmla="*/ 1122 h 2269"/>
                <a:gd name="T6" fmla="*/ 0 w 2206"/>
                <a:gd name="T7" fmla="*/ 1330 h 2269"/>
                <a:gd name="T8" fmla="*/ 611 w 2206"/>
                <a:gd name="T9" fmla="*/ 2269 h 2269"/>
                <a:gd name="T10" fmla="*/ 882 w 2206"/>
                <a:gd name="T11" fmla="*/ 2269 h 2269"/>
                <a:gd name="T12" fmla="*/ 2206 w 2206"/>
                <a:gd name="T13" fmla="*/ 630 h 2269"/>
                <a:gd name="T14" fmla="*/ 2206 w 2206"/>
                <a:gd name="T15" fmla="*/ 0 h 22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06" h="2269">
                  <a:moveTo>
                    <a:pt x="2206" y="0"/>
                  </a:moveTo>
                  <a:cubicBezTo>
                    <a:pt x="1890" y="120"/>
                    <a:pt x="750" y="1771"/>
                    <a:pt x="750" y="1771"/>
                  </a:cubicBezTo>
                  <a:lnTo>
                    <a:pt x="347" y="1122"/>
                  </a:lnTo>
                  <a:lnTo>
                    <a:pt x="0" y="1330"/>
                  </a:lnTo>
                  <a:lnTo>
                    <a:pt x="611" y="2269"/>
                  </a:lnTo>
                  <a:lnTo>
                    <a:pt x="882" y="2269"/>
                  </a:lnTo>
                  <a:cubicBezTo>
                    <a:pt x="882" y="2269"/>
                    <a:pt x="1810" y="955"/>
                    <a:pt x="2206" y="630"/>
                  </a:cubicBezTo>
                  <a:lnTo>
                    <a:pt x="2206" y="0"/>
                  </a:lnTo>
                  <a:close/>
                </a:path>
              </a:pathLst>
            </a:custGeom>
            <a:grpFill/>
            <a:ln w="0">
              <a:noFill/>
              <a:prstDash val="solid"/>
              <a:round/>
            </a:ln>
          </p:spPr>
          <p:txBody>
            <a:bodyPr vert="horz" wrap="square" lIns="91440" tIns="45720" rIns="91440" bIns="45720" numCol="1" anchor="t" anchorCtr="0" compatLnSpc="1"/>
            <a:lst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a:lstStyle>
            <a:p>
              <a:endParaRPr lang="th-TH">
                <a:solidFill>
                  <a:schemeClr val="bg1"/>
                </a:solidFill>
              </a:endParaRPr>
            </a:p>
          </p:txBody>
        </p:sp>
        <p:sp>
          <p:nvSpPr>
            <p:cNvPr id="111" name="Freeform 31"/>
            <p:cNvSpPr/>
            <p:nvPr/>
          </p:nvSpPr>
          <p:spPr bwMode="auto">
            <a:xfrm>
              <a:off x="4736" y="876"/>
              <a:ext cx="533" cy="534"/>
            </a:xfrm>
            <a:custGeom>
              <a:avLst/>
              <a:gdLst>
                <a:gd name="T0" fmla="*/ 159 w 2352"/>
                <a:gd name="T1" fmla="*/ 1914 h 2352"/>
                <a:gd name="T2" fmla="*/ 435 w 2352"/>
                <a:gd name="T3" fmla="*/ 2189 h 2352"/>
                <a:gd name="T4" fmla="*/ 1915 w 2352"/>
                <a:gd name="T5" fmla="*/ 2191 h 2352"/>
                <a:gd name="T6" fmla="*/ 2191 w 2352"/>
                <a:gd name="T7" fmla="*/ 1915 h 2352"/>
                <a:gd name="T8" fmla="*/ 2189 w 2352"/>
                <a:gd name="T9" fmla="*/ 1027 h 2352"/>
                <a:gd name="T10" fmla="*/ 2352 w 2352"/>
                <a:gd name="T11" fmla="*/ 1027 h 2352"/>
                <a:gd name="T12" fmla="*/ 2352 w 2352"/>
                <a:gd name="T13" fmla="*/ 1917 h 2352"/>
                <a:gd name="T14" fmla="*/ 1917 w 2352"/>
                <a:gd name="T15" fmla="*/ 2352 h 2352"/>
                <a:gd name="T16" fmla="*/ 417 w 2352"/>
                <a:gd name="T17" fmla="*/ 2350 h 2352"/>
                <a:gd name="T18" fmla="*/ 2 w 2352"/>
                <a:gd name="T19" fmla="*/ 1936 h 2352"/>
                <a:gd name="T20" fmla="*/ 0 w 2352"/>
                <a:gd name="T21" fmla="*/ 437 h 2352"/>
                <a:gd name="T22" fmla="*/ 435 w 2352"/>
                <a:gd name="T23" fmla="*/ 3 h 2352"/>
                <a:gd name="T24" fmla="*/ 1812 w 2352"/>
                <a:gd name="T25" fmla="*/ 0 h 2352"/>
                <a:gd name="T26" fmla="*/ 1812 w 2352"/>
                <a:gd name="T27" fmla="*/ 164 h 2352"/>
                <a:gd name="T28" fmla="*/ 437 w 2352"/>
                <a:gd name="T29" fmla="*/ 163 h 2352"/>
                <a:gd name="T30" fmla="*/ 161 w 2352"/>
                <a:gd name="T31" fmla="*/ 439 h 2352"/>
                <a:gd name="T32" fmla="*/ 159 w 2352"/>
                <a:gd name="T33" fmla="*/ 1914 h 2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52" h="2352">
                  <a:moveTo>
                    <a:pt x="159" y="1914"/>
                  </a:moveTo>
                  <a:cubicBezTo>
                    <a:pt x="159" y="2066"/>
                    <a:pt x="282" y="2189"/>
                    <a:pt x="435" y="2189"/>
                  </a:cubicBezTo>
                  <a:lnTo>
                    <a:pt x="1915" y="2191"/>
                  </a:lnTo>
                  <a:cubicBezTo>
                    <a:pt x="2068" y="2191"/>
                    <a:pt x="2191" y="2068"/>
                    <a:pt x="2191" y="1915"/>
                  </a:cubicBezTo>
                  <a:lnTo>
                    <a:pt x="2189" y="1027"/>
                  </a:lnTo>
                  <a:lnTo>
                    <a:pt x="2352" y="1027"/>
                  </a:lnTo>
                  <a:lnTo>
                    <a:pt x="2352" y="1917"/>
                  </a:lnTo>
                  <a:cubicBezTo>
                    <a:pt x="2352" y="2157"/>
                    <a:pt x="2157" y="2352"/>
                    <a:pt x="1917" y="2352"/>
                  </a:cubicBezTo>
                  <a:lnTo>
                    <a:pt x="417" y="2350"/>
                  </a:lnTo>
                  <a:cubicBezTo>
                    <a:pt x="188" y="2350"/>
                    <a:pt x="2" y="2164"/>
                    <a:pt x="2" y="1936"/>
                  </a:cubicBezTo>
                  <a:lnTo>
                    <a:pt x="0" y="437"/>
                  </a:lnTo>
                  <a:cubicBezTo>
                    <a:pt x="0" y="197"/>
                    <a:pt x="195" y="3"/>
                    <a:pt x="435" y="3"/>
                  </a:cubicBezTo>
                  <a:lnTo>
                    <a:pt x="1812" y="0"/>
                  </a:lnTo>
                  <a:lnTo>
                    <a:pt x="1812" y="164"/>
                  </a:lnTo>
                  <a:lnTo>
                    <a:pt x="437" y="163"/>
                  </a:lnTo>
                  <a:cubicBezTo>
                    <a:pt x="285" y="163"/>
                    <a:pt x="161" y="287"/>
                    <a:pt x="161" y="439"/>
                  </a:cubicBezTo>
                  <a:lnTo>
                    <a:pt x="159" y="1914"/>
                  </a:lnTo>
                  <a:close/>
                </a:path>
              </a:pathLst>
            </a:custGeom>
            <a:grpFill/>
            <a:ln w="0">
              <a:noFill/>
              <a:prstDash val="solid"/>
              <a:round/>
            </a:ln>
          </p:spPr>
          <p:txBody>
            <a:bodyPr vert="horz" wrap="square" lIns="91440" tIns="45720" rIns="91440" bIns="45720" numCol="1" anchor="t" anchorCtr="0" compatLnSpc="1"/>
            <a:lst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a:lstStyle>
            <a:p>
              <a:endParaRPr lang="th-TH">
                <a:solidFill>
                  <a:schemeClr val="bg1"/>
                </a:solidFill>
              </a:endParaRPr>
            </a:p>
          </p:txBody>
        </p:sp>
      </p:grpSp>
      <p:sp>
        <p:nvSpPr>
          <p:cNvPr id="112" name="矩形 111"/>
          <p:cNvSpPr/>
          <p:nvPr/>
        </p:nvSpPr>
        <p:spPr>
          <a:xfrm>
            <a:off x="8558011" y="3219381"/>
            <a:ext cx="1696446" cy="1015663"/>
          </a:xfrm>
          <a:prstGeom prst="rect">
            <a:avLst/>
          </a:prstGeom>
        </p:spPr>
        <p:txBody>
          <a:bodyPr wrap="square">
            <a:spAutoFit/>
          </a:bodyPr>
          <a:lstStyle/>
          <a:p>
            <a:pPr lvl="0">
              <a:lnSpc>
                <a:spcPct val="125000"/>
              </a:lnSpc>
              <a:spcAft>
                <a:spcPts val="600"/>
              </a:spcAft>
            </a:pPr>
            <a:r>
              <a:rPr lang="zh-CN" altLang="en-US" sz="1200">
                <a:solidFill>
                  <a:schemeClr val="bg1"/>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endParaRPr lang="th-TH" altLang="zh-CN" sz="1100" dirty="0">
              <a:solidFill>
                <a:schemeClr val="bg1"/>
              </a:solidFill>
            </a:endParaRPr>
          </a:p>
        </p:txBody>
      </p:sp>
      <p:sp>
        <p:nvSpPr>
          <p:cNvPr id="113" name="矩形 112"/>
          <p:cNvSpPr/>
          <p:nvPr/>
        </p:nvSpPr>
        <p:spPr>
          <a:xfrm>
            <a:off x="6436560" y="3727212"/>
            <a:ext cx="1696446" cy="1015663"/>
          </a:xfrm>
          <a:prstGeom prst="rect">
            <a:avLst/>
          </a:prstGeom>
        </p:spPr>
        <p:txBody>
          <a:bodyPr wrap="square">
            <a:spAutoFit/>
          </a:bodyPr>
          <a:lstStyle/>
          <a:p>
            <a:pPr lvl="0">
              <a:lnSpc>
                <a:spcPct val="125000"/>
              </a:lnSpc>
              <a:spcAft>
                <a:spcPts val="600"/>
              </a:spcAft>
            </a:pPr>
            <a:r>
              <a:rPr lang="zh-CN" altLang="en-US" sz="1200">
                <a:solidFill>
                  <a:schemeClr val="bg1"/>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endParaRPr lang="th-TH" altLang="zh-CN" sz="1100" dirty="0">
              <a:solidFill>
                <a:schemeClr val="bg1"/>
              </a:solidFill>
            </a:endParaRPr>
          </a:p>
        </p:txBody>
      </p:sp>
      <p:sp>
        <p:nvSpPr>
          <p:cNvPr id="114" name="矩形 113"/>
          <p:cNvSpPr/>
          <p:nvPr/>
        </p:nvSpPr>
        <p:spPr>
          <a:xfrm>
            <a:off x="4262380" y="4261413"/>
            <a:ext cx="1696446" cy="1015663"/>
          </a:xfrm>
          <a:prstGeom prst="rect">
            <a:avLst/>
          </a:prstGeom>
        </p:spPr>
        <p:txBody>
          <a:bodyPr wrap="square">
            <a:spAutoFit/>
          </a:bodyPr>
          <a:lstStyle/>
          <a:p>
            <a:pPr lvl="0">
              <a:lnSpc>
                <a:spcPct val="125000"/>
              </a:lnSpc>
              <a:spcAft>
                <a:spcPts val="600"/>
              </a:spcAft>
            </a:pPr>
            <a:r>
              <a:rPr lang="zh-CN" altLang="en-US" sz="1200">
                <a:solidFill>
                  <a:schemeClr val="bg1"/>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endParaRPr lang="th-TH" altLang="zh-CN" sz="1100" dirty="0">
              <a:solidFill>
                <a:schemeClr val="bg1"/>
              </a:solidFill>
            </a:endParaRPr>
          </a:p>
        </p:txBody>
      </p:sp>
      <p:sp>
        <p:nvSpPr>
          <p:cNvPr id="115" name="矩形 114"/>
          <p:cNvSpPr/>
          <p:nvPr/>
        </p:nvSpPr>
        <p:spPr>
          <a:xfrm>
            <a:off x="2167398" y="4806208"/>
            <a:ext cx="1696446" cy="1015663"/>
          </a:xfrm>
          <a:prstGeom prst="rect">
            <a:avLst/>
          </a:prstGeom>
        </p:spPr>
        <p:txBody>
          <a:bodyPr wrap="square">
            <a:spAutoFit/>
          </a:bodyPr>
          <a:lstStyle/>
          <a:p>
            <a:pPr lvl="0">
              <a:lnSpc>
                <a:spcPct val="125000"/>
              </a:lnSpc>
              <a:spcAft>
                <a:spcPts val="600"/>
              </a:spcAft>
            </a:pPr>
            <a:r>
              <a:rPr lang="zh-CN" altLang="en-US" sz="1200">
                <a:solidFill>
                  <a:schemeClr val="bg1"/>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endParaRPr lang="th-TH" altLang="zh-CN" sz="1100" dirty="0">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spd="slow" p14:dur="1600" advClick="0" advTm="3000">
        <p:blinds dir="vert"/>
      </p:transition>
    </mc:Choice>
    <mc:Fallback xmlns="">
      <p:transition spd="slow" advClick="0" advTm="3000">
        <p:blinds dir="ver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3">
            <a:extLst>
              <a:ext uri="{28A0092B-C50C-407E-A947-70E740481C1C}">
                <a14:useLocalDpi xmlns:a14="http://schemas.microsoft.com/office/drawing/2010/main" val="0"/>
              </a:ext>
            </a:extLst>
          </a:blip>
          <a:srcRect t="51736"/>
          <a:stretch>
            <a:fillRect/>
          </a:stretch>
        </p:blipFill>
        <p:spPr>
          <a:xfrm>
            <a:off x="0" y="0"/>
            <a:ext cx="12192000" cy="6858000"/>
          </a:xfrm>
          <a:prstGeom prst="rect">
            <a:avLst/>
          </a:prstGeom>
        </p:spPr>
      </p:pic>
      <p:pic>
        <p:nvPicPr>
          <p:cNvPr id="12" name="图片 11"/>
          <p:cNvPicPr>
            <a:picLocks noChangeAspect="1"/>
          </p:cNvPicPr>
          <p:nvPr/>
        </p:nvPicPr>
        <p:blipFill rotWithShape="1">
          <a:blip r:embed="rId4">
            <a:extLst>
              <a:ext uri="{28A0092B-C50C-407E-A947-70E740481C1C}">
                <a14:useLocalDpi xmlns:a14="http://schemas.microsoft.com/office/drawing/2010/main" val="0"/>
              </a:ext>
            </a:extLst>
          </a:blip>
          <a:srcRect l="38909" t="10795" b="13651"/>
          <a:stretch>
            <a:fillRect/>
          </a:stretch>
        </p:blipFill>
        <p:spPr>
          <a:xfrm>
            <a:off x="-145144" y="1"/>
            <a:ext cx="5513213" cy="6857999"/>
          </a:xfrm>
          <a:prstGeom prst="rect">
            <a:avLst/>
          </a:prstGeom>
        </p:spPr>
      </p:pic>
      <p:pic>
        <p:nvPicPr>
          <p:cNvPr id="31" name="图片 30"/>
          <p:cNvPicPr>
            <a:picLocks noChangeAspect="1"/>
          </p:cNvPicPr>
          <p:nvPr/>
        </p:nvPicPr>
        <p:blipFill rotWithShape="1">
          <a:blip r:embed="rId4">
            <a:extLst>
              <a:ext uri="{28A0092B-C50C-407E-A947-70E740481C1C}">
                <a14:useLocalDpi xmlns:a14="http://schemas.microsoft.com/office/drawing/2010/main" val="0"/>
              </a:ext>
            </a:extLst>
          </a:blip>
          <a:srcRect l="38909" t="10795" b="13651"/>
          <a:stretch>
            <a:fillRect/>
          </a:stretch>
        </p:blipFill>
        <p:spPr>
          <a:xfrm flipH="1" flipV="1">
            <a:off x="6823932" y="1"/>
            <a:ext cx="5513213" cy="6857999"/>
          </a:xfrm>
          <a:prstGeom prst="rect">
            <a:avLst/>
          </a:prstGeom>
        </p:spPr>
      </p:pic>
      <p:sp>
        <p:nvSpPr>
          <p:cNvPr id="32" name="文本框 31"/>
          <p:cNvSpPr txBox="1"/>
          <p:nvPr/>
        </p:nvSpPr>
        <p:spPr>
          <a:xfrm>
            <a:off x="3785457" y="2726955"/>
            <a:ext cx="1816100" cy="707886"/>
          </a:xfrm>
          <a:prstGeom prst="rect">
            <a:avLst/>
          </a:prstGeom>
          <a:noFill/>
        </p:spPr>
        <p:txBody>
          <a:bodyPr wrap="square" rtlCol="0">
            <a:spAutoFit/>
          </a:bodyPr>
          <a:lstStyle/>
          <a:p>
            <a:pPr algn="ctr"/>
            <a:r>
              <a:rPr lang="zh-CN" altLang="en-US" sz="4000">
                <a:solidFill>
                  <a:schemeClr val="bg1"/>
                </a:solidFill>
                <a:latin typeface="微软雅黑" panose="020B0503020204020204" pitchFamily="34" charset="-122"/>
                <a:ea typeface="微软雅黑" panose="020B0503020204020204" pitchFamily="34" charset="-122"/>
              </a:rPr>
              <a:t>目录</a:t>
            </a:r>
            <a:endParaRPr lang="zh-CN" altLang="en-US" sz="4000" dirty="0">
              <a:solidFill>
                <a:schemeClr val="bg1"/>
              </a:solidFill>
              <a:latin typeface="微软雅黑" panose="020B0503020204020204" pitchFamily="34" charset="-122"/>
              <a:ea typeface="微软雅黑" panose="020B0503020204020204" pitchFamily="34" charset="-122"/>
            </a:endParaRPr>
          </a:p>
        </p:txBody>
      </p:sp>
      <p:sp>
        <p:nvSpPr>
          <p:cNvPr id="33" name="文本框 32"/>
          <p:cNvSpPr txBox="1"/>
          <p:nvPr/>
        </p:nvSpPr>
        <p:spPr>
          <a:xfrm>
            <a:off x="3785457" y="3461434"/>
            <a:ext cx="1816100" cy="369332"/>
          </a:xfrm>
          <a:prstGeom prst="rect">
            <a:avLst/>
          </a:prstGeom>
          <a:noFill/>
        </p:spPr>
        <p:txBody>
          <a:bodyPr wrap="square" rtlCol="0">
            <a:spAutoFit/>
          </a:bodyPr>
          <a:lstStyle/>
          <a:p>
            <a:pPr algn="ctr"/>
            <a:r>
              <a:rPr lang="en-US" altLang="zh-CN">
                <a:solidFill>
                  <a:schemeClr val="bg1"/>
                </a:solidFill>
                <a:latin typeface="Arial" panose="020B0604020202020204" pitchFamily="34" charset="0"/>
                <a:ea typeface="微软雅黑" panose="020B0503020204020204" pitchFamily="34" charset="-122"/>
                <a:cs typeface="Arial" panose="020B0604020202020204" pitchFamily="34" charset="0"/>
              </a:rPr>
              <a:t>Contents</a:t>
            </a:r>
            <a:endParaRPr lang="zh-CN" altLang="en-US"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34" name="椭圆 33"/>
          <p:cNvSpPr/>
          <p:nvPr/>
        </p:nvSpPr>
        <p:spPr>
          <a:xfrm>
            <a:off x="5692929" y="1884765"/>
            <a:ext cx="508307" cy="50830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rgbClr val="102135"/>
              </a:solidFill>
            </a:endParaRPr>
          </a:p>
        </p:txBody>
      </p:sp>
      <p:sp>
        <p:nvSpPr>
          <p:cNvPr id="35" name="文本框 34"/>
          <p:cNvSpPr txBox="1"/>
          <p:nvPr/>
        </p:nvSpPr>
        <p:spPr>
          <a:xfrm>
            <a:off x="5507216" y="1816667"/>
            <a:ext cx="900000" cy="649188"/>
          </a:xfrm>
          <a:prstGeom prst="ellipse">
            <a:avLst/>
          </a:prstGeom>
          <a:noFill/>
        </p:spPr>
        <p:txBody>
          <a:bodyPr wrap="square" rtlCol="0">
            <a:spAutoFit/>
          </a:bodyPr>
          <a:lstStyle/>
          <a:p>
            <a:pPr algn="ctr"/>
            <a:r>
              <a:rPr lang="en-US" altLang="zh-CN" sz="2400">
                <a:solidFill>
                  <a:srgbClr val="102135"/>
                </a:solidFill>
                <a:latin typeface="微软雅黑" panose="020B0503020204020204" pitchFamily="34" charset="-122"/>
                <a:ea typeface="微软雅黑" panose="020B0503020204020204" pitchFamily="34" charset="-122"/>
              </a:rPr>
              <a:t>01</a:t>
            </a:r>
            <a:endParaRPr lang="zh-CN" altLang="en-US" sz="2400" dirty="0">
              <a:solidFill>
                <a:srgbClr val="102135"/>
              </a:solidFill>
              <a:latin typeface="微软雅黑" panose="020B0503020204020204" pitchFamily="34" charset="-122"/>
              <a:ea typeface="微软雅黑" panose="020B0503020204020204" pitchFamily="34" charset="-122"/>
            </a:endParaRPr>
          </a:p>
        </p:txBody>
      </p:sp>
      <p:sp>
        <p:nvSpPr>
          <p:cNvPr id="36" name="椭圆 35"/>
          <p:cNvSpPr/>
          <p:nvPr/>
        </p:nvSpPr>
        <p:spPr>
          <a:xfrm>
            <a:off x="5692929" y="2560161"/>
            <a:ext cx="508307" cy="50830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rgbClr val="102135"/>
              </a:solidFill>
            </a:endParaRPr>
          </a:p>
        </p:txBody>
      </p:sp>
      <p:sp>
        <p:nvSpPr>
          <p:cNvPr id="37" name="文本框 36"/>
          <p:cNvSpPr txBox="1"/>
          <p:nvPr/>
        </p:nvSpPr>
        <p:spPr>
          <a:xfrm>
            <a:off x="5507216" y="2501619"/>
            <a:ext cx="900000" cy="649188"/>
          </a:xfrm>
          <a:prstGeom prst="ellipse">
            <a:avLst/>
          </a:prstGeom>
          <a:noFill/>
        </p:spPr>
        <p:txBody>
          <a:bodyPr wrap="square" rtlCol="0">
            <a:spAutoFit/>
          </a:bodyPr>
          <a:lstStyle/>
          <a:p>
            <a:pPr algn="ctr"/>
            <a:r>
              <a:rPr lang="en-US" altLang="zh-CN" sz="2400">
                <a:solidFill>
                  <a:srgbClr val="102135"/>
                </a:solidFill>
                <a:latin typeface="微软雅黑" panose="020B0503020204020204" pitchFamily="34" charset="-122"/>
                <a:ea typeface="微软雅黑" panose="020B0503020204020204" pitchFamily="34" charset="-122"/>
              </a:rPr>
              <a:t>02</a:t>
            </a:r>
            <a:endParaRPr lang="zh-CN" altLang="en-US" sz="2400" dirty="0">
              <a:solidFill>
                <a:srgbClr val="102135"/>
              </a:solidFill>
              <a:latin typeface="微软雅黑" panose="020B0503020204020204" pitchFamily="34" charset="-122"/>
              <a:ea typeface="微软雅黑" panose="020B0503020204020204" pitchFamily="34" charset="-122"/>
            </a:endParaRPr>
          </a:p>
        </p:txBody>
      </p:sp>
      <p:sp>
        <p:nvSpPr>
          <p:cNvPr id="38" name="椭圆 37"/>
          <p:cNvSpPr/>
          <p:nvPr/>
        </p:nvSpPr>
        <p:spPr>
          <a:xfrm>
            <a:off x="5692929" y="3254669"/>
            <a:ext cx="508307" cy="50830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rgbClr val="102135"/>
              </a:solidFill>
            </a:endParaRPr>
          </a:p>
        </p:txBody>
      </p:sp>
      <p:sp>
        <p:nvSpPr>
          <p:cNvPr id="39" name="文本框 38"/>
          <p:cNvSpPr txBox="1"/>
          <p:nvPr/>
        </p:nvSpPr>
        <p:spPr>
          <a:xfrm>
            <a:off x="5507216" y="3186571"/>
            <a:ext cx="900000" cy="649188"/>
          </a:xfrm>
          <a:prstGeom prst="ellipse">
            <a:avLst/>
          </a:prstGeom>
          <a:noFill/>
        </p:spPr>
        <p:txBody>
          <a:bodyPr wrap="square" rtlCol="0">
            <a:spAutoFit/>
          </a:bodyPr>
          <a:lstStyle/>
          <a:p>
            <a:pPr algn="ctr"/>
            <a:r>
              <a:rPr lang="en-US" altLang="zh-CN" sz="2400">
                <a:solidFill>
                  <a:srgbClr val="102135"/>
                </a:solidFill>
                <a:latin typeface="微软雅黑" panose="020B0503020204020204" pitchFamily="34" charset="-122"/>
                <a:ea typeface="微软雅黑" panose="020B0503020204020204" pitchFamily="34" charset="-122"/>
              </a:rPr>
              <a:t>03</a:t>
            </a:r>
            <a:endParaRPr lang="zh-CN" altLang="en-US" sz="2400" dirty="0">
              <a:solidFill>
                <a:srgbClr val="102135"/>
              </a:solidFill>
              <a:latin typeface="微软雅黑" panose="020B0503020204020204" pitchFamily="34" charset="-122"/>
              <a:ea typeface="微软雅黑" panose="020B0503020204020204" pitchFamily="34" charset="-122"/>
            </a:endParaRPr>
          </a:p>
        </p:txBody>
      </p:sp>
      <p:sp>
        <p:nvSpPr>
          <p:cNvPr id="40" name="椭圆 39"/>
          <p:cNvSpPr/>
          <p:nvPr/>
        </p:nvSpPr>
        <p:spPr>
          <a:xfrm>
            <a:off x="5692929" y="3930065"/>
            <a:ext cx="508307" cy="50830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rgbClr val="102135"/>
              </a:solidFill>
            </a:endParaRPr>
          </a:p>
        </p:txBody>
      </p:sp>
      <p:sp>
        <p:nvSpPr>
          <p:cNvPr id="41" name="文本框 40"/>
          <p:cNvSpPr txBox="1"/>
          <p:nvPr/>
        </p:nvSpPr>
        <p:spPr>
          <a:xfrm>
            <a:off x="5507216" y="3871523"/>
            <a:ext cx="900000" cy="649188"/>
          </a:xfrm>
          <a:prstGeom prst="ellipse">
            <a:avLst/>
          </a:prstGeom>
          <a:noFill/>
        </p:spPr>
        <p:txBody>
          <a:bodyPr wrap="square" rtlCol="0">
            <a:spAutoFit/>
          </a:bodyPr>
          <a:lstStyle/>
          <a:p>
            <a:pPr algn="ctr"/>
            <a:r>
              <a:rPr lang="en-US" altLang="zh-CN" sz="2400">
                <a:solidFill>
                  <a:srgbClr val="102135"/>
                </a:solidFill>
                <a:latin typeface="微软雅黑" panose="020B0503020204020204" pitchFamily="34" charset="-122"/>
                <a:ea typeface="微软雅黑" panose="020B0503020204020204" pitchFamily="34" charset="-122"/>
              </a:rPr>
              <a:t>04</a:t>
            </a:r>
            <a:endParaRPr lang="zh-CN" altLang="en-US" sz="2400" dirty="0">
              <a:solidFill>
                <a:srgbClr val="102135"/>
              </a:solidFill>
              <a:latin typeface="微软雅黑" panose="020B0503020204020204" pitchFamily="34" charset="-122"/>
              <a:ea typeface="微软雅黑" panose="020B0503020204020204" pitchFamily="34" charset="-122"/>
            </a:endParaRPr>
          </a:p>
        </p:txBody>
      </p:sp>
      <p:sp>
        <p:nvSpPr>
          <p:cNvPr id="42" name="椭圆 41"/>
          <p:cNvSpPr/>
          <p:nvPr/>
        </p:nvSpPr>
        <p:spPr>
          <a:xfrm>
            <a:off x="5692929" y="4624572"/>
            <a:ext cx="508307" cy="50830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rgbClr val="102135"/>
              </a:solidFill>
            </a:endParaRPr>
          </a:p>
        </p:txBody>
      </p:sp>
      <p:sp>
        <p:nvSpPr>
          <p:cNvPr id="43" name="文本框 42"/>
          <p:cNvSpPr txBox="1"/>
          <p:nvPr/>
        </p:nvSpPr>
        <p:spPr>
          <a:xfrm>
            <a:off x="5507216" y="4556474"/>
            <a:ext cx="900000" cy="649188"/>
          </a:xfrm>
          <a:prstGeom prst="ellipse">
            <a:avLst/>
          </a:prstGeom>
          <a:noFill/>
        </p:spPr>
        <p:txBody>
          <a:bodyPr wrap="square" rtlCol="0">
            <a:spAutoFit/>
          </a:bodyPr>
          <a:lstStyle/>
          <a:p>
            <a:pPr algn="ctr"/>
            <a:r>
              <a:rPr lang="en-US" altLang="zh-CN" sz="2400">
                <a:solidFill>
                  <a:srgbClr val="102135"/>
                </a:solidFill>
                <a:latin typeface="微软雅黑" panose="020B0503020204020204" pitchFamily="34" charset="-122"/>
                <a:ea typeface="微软雅黑" panose="020B0503020204020204" pitchFamily="34" charset="-122"/>
              </a:rPr>
              <a:t>05</a:t>
            </a:r>
            <a:endParaRPr lang="zh-CN" altLang="en-US" sz="2400" dirty="0">
              <a:solidFill>
                <a:srgbClr val="102135"/>
              </a:solidFill>
              <a:latin typeface="微软雅黑" panose="020B0503020204020204" pitchFamily="34" charset="-122"/>
              <a:ea typeface="微软雅黑" panose="020B0503020204020204" pitchFamily="34" charset="-122"/>
            </a:endParaRPr>
          </a:p>
        </p:txBody>
      </p:sp>
      <p:sp>
        <p:nvSpPr>
          <p:cNvPr id="44" name="矩形 43"/>
          <p:cNvSpPr/>
          <p:nvPr/>
        </p:nvSpPr>
        <p:spPr>
          <a:xfrm>
            <a:off x="6283847" y="1884765"/>
            <a:ext cx="2122697" cy="461665"/>
          </a:xfrm>
          <a:prstGeom prst="rect">
            <a:avLst/>
          </a:prstGeom>
        </p:spPr>
        <p:txBody>
          <a:bodyPr wrap="none">
            <a:spAutoFit/>
          </a:bodyPr>
          <a:lstStyle/>
          <a:p>
            <a:r>
              <a:rPr lang="zh-CN" altLang="en-US" sz="2400">
                <a:solidFill>
                  <a:schemeClr val="bg1"/>
                </a:solidFill>
                <a:latin typeface="微软雅黑" panose="020B0503020204020204" pitchFamily="34" charset="-122"/>
                <a:ea typeface="微软雅黑" panose="020B0503020204020204" pitchFamily="34" charset="-122"/>
              </a:rPr>
              <a:t>年度工作概述 </a:t>
            </a:r>
            <a:endParaRPr lang="zh-CN" altLang="en-US" sz="2400" dirty="0">
              <a:solidFill>
                <a:schemeClr val="bg1"/>
              </a:solidFill>
            </a:endParaRPr>
          </a:p>
        </p:txBody>
      </p:sp>
      <p:sp>
        <p:nvSpPr>
          <p:cNvPr id="45" name="矩形 44"/>
          <p:cNvSpPr/>
          <p:nvPr/>
        </p:nvSpPr>
        <p:spPr>
          <a:xfrm>
            <a:off x="6283847" y="2361697"/>
            <a:ext cx="2031325" cy="650306"/>
          </a:xfrm>
          <a:prstGeom prst="rect">
            <a:avLst/>
          </a:prstGeom>
        </p:spPr>
        <p:txBody>
          <a:bodyPr wrap="none">
            <a:spAutoFit/>
          </a:bodyPr>
          <a:lstStyle/>
          <a:p>
            <a:pPr>
              <a:lnSpc>
                <a:spcPct val="175000"/>
              </a:lnSpc>
            </a:pPr>
            <a:r>
              <a:rPr lang="zh-CN" altLang="en-US" sz="2400">
                <a:solidFill>
                  <a:schemeClr val="bg1"/>
                </a:solidFill>
                <a:latin typeface="微软雅黑" panose="020B0503020204020204" pitchFamily="34" charset="-122"/>
                <a:ea typeface="微软雅黑" panose="020B0503020204020204" pitchFamily="34" charset="-122"/>
              </a:rPr>
              <a:t>工作完成情况</a:t>
            </a:r>
            <a:endParaRPr lang="en-US" altLang="zh-CN" sz="2400" dirty="0">
              <a:solidFill>
                <a:schemeClr val="bg1"/>
              </a:solidFill>
              <a:latin typeface="微软雅黑" panose="020B0503020204020204" pitchFamily="34" charset="-122"/>
              <a:ea typeface="微软雅黑" panose="020B0503020204020204" pitchFamily="34" charset="-122"/>
            </a:endParaRPr>
          </a:p>
        </p:txBody>
      </p:sp>
      <p:sp>
        <p:nvSpPr>
          <p:cNvPr id="46" name="矩形 45"/>
          <p:cNvSpPr/>
          <p:nvPr/>
        </p:nvSpPr>
        <p:spPr>
          <a:xfrm>
            <a:off x="6283847" y="3058754"/>
            <a:ext cx="2031325" cy="650306"/>
          </a:xfrm>
          <a:prstGeom prst="rect">
            <a:avLst/>
          </a:prstGeom>
        </p:spPr>
        <p:txBody>
          <a:bodyPr wrap="none">
            <a:spAutoFit/>
          </a:bodyPr>
          <a:lstStyle/>
          <a:p>
            <a:pPr>
              <a:lnSpc>
                <a:spcPct val="175000"/>
              </a:lnSpc>
            </a:pPr>
            <a:r>
              <a:rPr lang="zh-CN" altLang="en-US" sz="2400">
                <a:solidFill>
                  <a:schemeClr val="bg1"/>
                </a:solidFill>
                <a:latin typeface="微软雅黑" panose="020B0503020204020204" pitchFamily="34" charset="-122"/>
                <a:ea typeface="微软雅黑" panose="020B0503020204020204" pitchFamily="34" charset="-122"/>
              </a:rPr>
              <a:t>工作经验总结</a:t>
            </a:r>
            <a:endParaRPr lang="en-US" altLang="zh-CN" sz="1200" dirty="0">
              <a:solidFill>
                <a:schemeClr val="bg1"/>
              </a:solidFill>
              <a:latin typeface="微软雅黑" panose="020B0503020204020204" pitchFamily="34" charset="-122"/>
              <a:ea typeface="微软雅黑" panose="020B0503020204020204" pitchFamily="34" charset="-122"/>
            </a:endParaRPr>
          </a:p>
        </p:txBody>
      </p:sp>
      <p:sp>
        <p:nvSpPr>
          <p:cNvPr id="47" name="矩形 46"/>
          <p:cNvSpPr/>
          <p:nvPr/>
        </p:nvSpPr>
        <p:spPr>
          <a:xfrm>
            <a:off x="6283847" y="3755811"/>
            <a:ext cx="2031325" cy="650306"/>
          </a:xfrm>
          <a:prstGeom prst="rect">
            <a:avLst/>
          </a:prstGeom>
        </p:spPr>
        <p:txBody>
          <a:bodyPr wrap="none">
            <a:spAutoFit/>
          </a:bodyPr>
          <a:lstStyle/>
          <a:p>
            <a:pPr>
              <a:lnSpc>
                <a:spcPct val="175000"/>
              </a:lnSpc>
            </a:pPr>
            <a:r>
              <a:rPr lang="zh-CN" altLang="en-US" sz="2400">
                <a:solidFill>
                  <a:schemeClr val="bg1"/>
                </a:solidFill>
                <a:latin typeface="微软雅黑" panose="020B0503020204020204" pitchFamily="34" charset="-122"/>
                <a:ea typeface="微软雅黑" panose="020B0503020204020204" pitchFamily="34" charset="-122"/>
              </a:rPr>
              <a:t>工作不足之处</a:t>
            </a:r>
            <a:endParaRPr lang="en-US" altLang="zh-CN" sz="2400" dirty="0">
              <a:solidFill>
                <a:schemeClr val="bg1"/>
              </a:solidFill>
              <a:latin typeface="微软雅黑" panose="020B0503020204020204" pitchFamily="34" charset="-122"/>
              <a:ea typeface="微软雅黑" panose="020B0503020204020204" pitchFamily="34" charset="-122"/>
            </a:endParaRPr>
          </a:p>
        </p:txBody>
      </p:sp>
      <p:sp>
        <p:nvSpPr>
          <p:cNvPr id="48" name="矩形 47"/>
          <p:cNvSpPr/>
          <p:nvPr/>
        </p:nvSpPr>
        <p:spPr>
          <a:xfrm>
            <a:off x="6283847" y="4452869"/>
            <a:ext cx="2031325" cy="650306"/>
          </a:xfrm>
          <a:prstGeom prst="rect">
            <a:avLst/>
          </a:prstGeom>
        </p:spPr>
        <p:txBody>
          <a:bodyPr wrap="none">
            <a:spAutoFit/>
          </a:bodyPr>
          <a:lstStyle/>
          <a:p>
            <a:pPr>
              <a:lnSpc>
                <a:spcPct val="175000"/>
              </a:lnSpc>
            </a:pPr>
            <a:r>
              <a:rPr lang="zh-CN" altLang="en-US" sz="2400">
                <a:solidFill>
                  <a:schemeClr val="bg1"/>
                </a:solidFill>
                <a:latin typeface="微软雅黑" panose="020B0503020204020204" pitchFamily="34" charset="-122"/>
                <a:ea typeface="微软雅黑" panose="020B0503020204020204" pitchFamily="34" charset="-122"/>
              </a:rPr>
              <a:t>后续工作计划</a:t>
            </a:r>
            <a:endParaRPr lang="en-US" altLang="zh-CN" sz="24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600" advClick="0" advTm="3000">
        <p:blinds dir="vert"/>
      </p:transition>
    </mc:Choice>
    <mc:Fallback xmlns="">
      <p:transition spd="slow" advClick="0" advTm="3000">
        <p:blinds dir="vert"/>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3">
            <a:extLst>
              <a:ext uri="{28A0092B-C50C-407E-A947-70E740481C1C}">
                <a14:useLocalDpi xmlns:a14="http://schemas.microsoft.com/office/drawing/2010/main" val="0"/>
              </a:ext>
            </a:extLst>
          </a:blip>
          <a:srcRect t="51118" b="1"/>
          <a:stretch>
            <a:fillRect/>
          </a:stretch>
        </p:blipFill>
        <p:spPr>
          <a:xfrm>
            <a:off x="0" y="0"/>
            <a:ext cx="12192000" cy="6858000"/>
          </a:xfrm>
          <a:prstGeom prst="rect">
            <a:avLst/>
          </a:prstGeom>
        </p:spPr>
      </p:pic>
      <p:sp>
        <p:nvSpPr>
          <p:cNvPr id="30" name="文本框 29"/>
          <p:cNvSpPr txBox="1"/>
          <p:nvPr/>
        </p:nvSpPr>
        <p:spPr>
          <a:xfrm>
            <a:off x="4214237" y="3778604"/>
            <a:ext cx="7424516" cy="1200329"/>
          </a:xfrm>
          <a:prstGeom prst="rect">
            <a:avLst/>
          </a:prstGeom>
          <a:noFill/>
        </p:spPr>
        <p:txBody>
          <a:bodyPr wrap="square" rtlCol="0">
            <a:spAutoFit/>
          </a:bodyPr>
          <a:lstStyle/>
          <a:p>
            <a:pPr algn="r"/>
            <a:r>
              <a:rPr lang="zh-CN" altLang="en-US" sz="7200" i="1">
                <a:solidFill>
                  <a:schemeClr val="bg1"/>
                </a:solidFill>
                <a:latin typeface="微软雅黑" panose="020B0503020204020204" pitchFamily="34" charset="-122"/>
                <a:ea typeface="微软雅黑" panose="020B0503020204020204" pitchFamily="34" charset="-122"/>
              </a:rPr>
              <a:t>汇报完毕</a:t>
            </a:r>
            <a:endParaRPr lang="zh-CN" altLang="en-US" sz="7200" i="1" dirty="0">
              <a:solidFill>
                <a:schemeClr val="bg1"/>
              </a:solidFill>
              <a:latin typeface="微软雅黑" panose="020B0503020204020204" pitchFamily="34" charset="-122"/>
              <a:ea typeface="微软雅黑" panose="020B0503020204020204" pitchFamily="34" charset="-122"/>
            </a:endParaRPr>
          </a:p>
        </p:txBody>
      </p:sp>
      <p:sp>
        <p:nvSpPr>
          <p:cNvPr id="31" name="文本框 19"/>
          <p:cNvSpPr txBox="1"/>
          <p:nvPr/>
        </p:nvSpPr>
        <p:spPr>
          <a:xfrm>
            <a:off x="5142315" y="2313001"/>
            <a:ext cx="6496438" cy="156966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altLang="zh-CN" sz="9600" b="1" i="1">
                <a:solidFill>
                  <a:schemeClr val="bg1"/>
                </a:solidFill>
                <a:latin typeface="Impact" panose="020B0806030902050204" pitchFamily="34" charset="0"/>
              </a:rPr>
              <a:t>THANK YOU </a:t>
            </a:r>
            <a:endParaRPr lang="zh-CN" altLang="en-US" sz="11500" i="1" dirty="0">
              <a:solidFill>
                <a:schemeClr val="bg1"/>
              </a:solidFill>
              <a:latin typeface="Impact" panose="020B0806030902050204" pitchFamily="34" charset="0"/>
              <a:ea typeface="微软雅黑" panose="020B0503020204020204" pitchFamily="34" charset="-122"/>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600" advClick="0" advTm="3000">
        <p:blinds dir="vert"/>
      </p:transition>
    </mc:Choice>
    <mc:Fallback xmlns="">
      <p:transition spd="slow" advClick="0" advTm="3000">
        <p:blinds dir="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3">
            <a:extLst>
              <a:ext uri="{28A0092B-C50C-407E-A947-70E740481C1C}">
                <a14:useLocalDpi xmlns:a14="http://schemas.microsoft.com/office/drawing/2010/main" val="0"/>
              </a:ext>
            </a:extLst>
          </a:blip>
          <a:srcRect t="51736"/>
          <a:stretch>
            <a:fillRect/>
          </a:stretch>
        </p:blipFill>
        <p:spPr>
          <a:xfrm>
            <a:off x="0" y="0"/>
            <a:ext cx="12192000" cy="6858000"/>
          </a:xfrm>
          <a:prstGeom prst="rect">
            <a:avLst/>
          </a:prstGeom>
        </p:spPr>
      </p:pic>
      <p:pic>
        <p:nvPicPr>
          <p:cNvPr id="12" name="图片 11"/>
          <p:cNvPicPr>
            <a:picLocks noChangeAspect="1"/>
          </p:cNvPicPr>
          <p:nvPr/>
        </p:nvPicPr>
        <p:blipFill rotWithShape="1">
          <a:blip r:embed="rId4">
            <a:extLst>
              <a:ext uri="{28A0092B-C50C-407E-A947-70E740481C1C}">
                <a14:useLocalDpi xmlns:a14="http://schemas.microsoft.com/office/drawing/2010/main" val="0"/>
              </a:ext>
            </a:extLst>
          </a:blip>
          <a:srcRect l="38909" t="10795" b="13651"/>
          <a:stretch>
            <a:fillRect/>
          </a:stretch>
        </p:blipFill>
        <p:spPr>
          <a:xfrm>
            <a:off x="-145144" y="1"/>
            <a:ext cx="5513213" cy="6857999"/>
          </a:xfrm>
          <a:prstGeom prst="rect">
            <a:avLst/>
          </a:prstGeom>
        </p:spPr>
      </p:pic>
      <p:pic>
        <p:nvPicPr>
          <p:cNvPr id="31" name="图片 30"/>
          <p:cNvPicPr>
            <a:picLocks noChangeAspect="1"/>
          </p:cNvPicPr>
          <p:nvPr/>
        </p:nvPicPr>
        <p:blipFill rotWithShape="1">
          <a:blip r:embed="rId4">
            <a:extLst>
              <a:ext uri="{28A0092B-C50C-407E-A947-70E740481C1C}">
                <a14:useLocalDpi xmlns:a14="http://schemas.microsoft.com/office/drawing/2010/main" val="0"/>
              </a:ext>
            </a:extLst>
          </a:blip>
          <a:srcRect l="38909" t="10795" b="13651"/>
          <a:stretch>
            <a:fillRect/>
          </a:stretch>
        </p:blipFill>
        <p:spPr>
          <a:xfrm flipH="1" flipV="1">
            <a:off x="6823932" y="1"/>
            <a:ext cx="5513213" cy="6857999"/>
          </a:xfrm>
          <a:prstGeom prst="rect">
            <a:avLst/>
          </a:prstGeom>
        </p:spPr>
      </p:pic>
      <p:sp>
        <p:nvSpPr>
          <p:cNvPr id="22" name="文本框 21"/>
          <p:cNvSpPr txBox="1"/>
          <p:nvPr/>
        </p:nvSpPr>
        <p:spPr>
          <a:xfrm>
            <a:off x="5447593" y="2365441"/>
            <a:ext cx="1296814" cy="1015663"/>
          </a:xfrm>
          <a:prstGeom prst="rect">
            <a:avLst/>
          </a:prstGeom>
          <a:noFill/>
          <a:ln>
            <a:noFill/>
          </a:ln>
        </p:spPr>
        <p:txBody>
          <a:bodyPr wrap="square" rtlCol="0">
            <a:spAutoFit/>
          </a:bodyPr>
          <a:lstStyle/>
          <a:p>
            <a:pPr algn="ctr"/>
            <a:r>
              <a:rPr lang="en-US" altLang="zh-CN" sz="6000" b="1">
                <a:ln w="28575">
                  <a:noFill/>
                </a:ln>
                <a:solidFill>
                  <a:schemeClr val="bg1"/>
                </a:solidFill>
                <a:latin typeface="微软雅黑" panose="020B0503020204020204" pitchFamily="34" charset="-122"/>
                <a:ea typeface="微软雅黑" panose="020B0503020204020204" pitchFamily="34" charset="-122"/>
              </a:rPr>
              <a:t>01</a:t>
            </a:r>
            <a:endParaRPr lang="zh-CN" altLang="en-US" sz="6000" b="1" dirty="0">
              <a:ln w="28575">
                <a:noFill/>
              </a:ln>
              <a:solidFill>
                <a:schemeClr val="bg1"/>
              </a:solidFill>
              <a:latin typeface="微软雅黑" panose="020B0503020204020204" pitchFamily="34" charset="-122"/>
              <a:ea typeface="微软雅黑" panose="020B0503020204020204" pitchFamily="34" charset="-122"/>
            </a:endParaRPr>
          </a:p>
        </p:txBody>
      </p:sp>
      <p:sp>
        <p:nvSpPr>
          <p:cNvPr id="23" name="矩形 22"/>
          <p:cNvSpPr/>
          <p:nvPr/>
        </p:nvSpPr>
        <p:spPr>
          <a:xfrm>
            <a:off x="5080336" y="3689598"/>
            <a:ext cx="2031325" cy="650306"/>
          </a:xfrm>
          <a:prstGeom prst="rect">
            <a:avLst/>
          </a:prstGeom>
        </p:spPr>
        <p:txBody>
          <a:bodyPr wrap="none">
            <a:spAutoFit/>
          </a:bodyPr>
          <a:lstStyle/>
          <a:p>
            <a:pPr algn="ctr">
              <a:lnSpc>
                <a:spcPct val="175000"/>
              </a:lnSpc>
            </a:pPr>
            <a:r>
              <a:rPr lang="zh-CN" altLang="en-US" sz="2400">
                <a:solidFill>
                  <a:schemeClr val="bg1"/>
                </a:solidFill>
                <a:latin typeface="微软雅黑" panose="020B0503020204020204" pitchFamily="34" charset="-122"/>
                <a:ea typeface="微软雅黑" panose="020B0503020204020204" pitchFamily="34" charset="-122"/>
              </a:rPr>
              <a:t>年度工作概述</a:t>
            </a:r>
            <a:endParaRPr lang="en-US" altLang="zh-CN" sz="1200" dirty="0">
              <a:solidFill>
                <a:schemeClr val="bg1"/>
              </a:solidFill>
              <a:latin typeface="微软雅黑" panose="020B0503020204020204" pitchFamily="34" charset="-122"/>
              <a:ea typeface="微软雅黑" panose="020B0503020204020204" pitchFamily="34" charset="-122"/>
            </a:endParaRPr>
          </a:p>
        </p:txBody>
      </p:sp>
      <p:sp>
        <p:nvSpPr>
          <p:cNvPr id="24" name="文本框 23"/>
          <p:cNvSpPr txBox="1"/>
          <p:nvPr/>
        </p:nvSpPr>
        <p:spPr>
          <a:xfrm>
            <a:off x="3974306" y="4390609"/>
            <a:ext cx="4243386" cy="338554"/>
          </a:xfrm>
          <a:prstGeom prst="rect">
            <a:avLst/>
          </a:prstGeom>
          <a:noFill/>
        </p:spPr>
        <p:txBody>
          <a:bodyPr wrap="square" rtlCol="0">
            <a:spAutoFit/>
          </a:bodyPr>
          <a:lstStyle>
            <a:defPPr>
              <a:defRPr lang="zh-CN"/>
            </a:defPPr>
            <a:lvl1pPr algn="ctr">
              <a:defRPr sz="6000" b="1">
                <a:blipFill dpi="0" rotWithShape="1">
                  <a:blip r:embed="rId5"/>
                  <a:srcRect/>
                  <a:stretch>
                    <a:fillRect/>
                  </a:stretch>
                </a:blipFill>
              </a:defRPr>
            </a:lvl1pPr>
          </a:lstStyle>
          <a:p>
            <a:r>
              <a:rPr lang="en-US" altLang="zh-CN" sz="1600" b="0">
                <a:solidFill>
                  <a:schemeClr val="bg1"/>
                </a:solidFill>
                <a:latin typeface="Arial" panose="020B0604020202020204" pitchFamily="34" charset="0"/>
                <a:cs typeface="Arial" panose="020B0604020202020204" pitchFamily="34" charset="0"/>
              </a:rPr>
              <a:t>THE ANNUAL WORK OVERVIEW</a:t>
            </a:r>
            <a:endParaRPr lang="zh-CN" altLang="en-US" sz="1600" b="0"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25" name="椭圆 24"/>
          <p:cNvSpPr/>
          <p:nvPr/>
        </p:nvSpPr>
        <p:spPr>
          <a:xfrm>
            <a:off x="5447591" y="2224865"/>
            <a:ext cx="1296814" cy="1296814"/>
          </a:xfrm>
          <a:prstGeom prst="ellipse">
            <a:avLst/>
          </a:pr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Click="0" advTm="3000">
        <p:blinds dir="vert"/>
      </p:transition>
    </mc:Choice>
    <mc:Fallback xmlns="">
      <p:transition spd="slow" advClick="0" advTm="3000">
        <p:blinds dir="ver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3">
            <a:extLst>
              <a:ext uri="{28A0092B-C50C-407E-A947-70E740481C1C}">
                <a14:useLocalDpi xmlns:a14="http://schemas.microsoft.com/office/drawing/2010/main" val="0"/>
              </a:ext>
            </a:extLst>
          </a:blip>
          <a:srcRect t="51736"/>
          <a:stretch>
            <a:fillRect/>
          </a:stretch>
        </p:blipFill>
        <p:spPr>
          <a:xfrm>
            <a:off x="0" y="0"/>
            <a:ext cx="12192000" cy="6858000"/>
          </a:xfrm>
          <a:prstGeom prst="rect">
            <a:avLst/>
          </a:prstGeom>
        </p:spPr>
      </p:pic>
      <p:pic>
        <p:nvPicPr>
          <p:cNvPr id="12" name="图片 11"/>
          <p:cNvPicPr>
            <a:picLocks noChangeAspect="1"/>
          </p:cNvPicPr>
          <p:nvPr/>
        </p:nvPicPr>
        <p:blipFill rotWithShape="1">
          <a:blip r:embed="rId4">
            <a:extLst>
              <a:ext uri="{28A0092B-C50C-407E-A947-70E740481C1C}">
                <a14:useLocalDpi xmlns:a14="http://schemas.microsoft.com/office/drawing/2010/main" val="0"/>
              </a:ext>
            </a:extLst>
          </a:blip>
          <a:srcRect l="71397" t="10795" b="13651"/>
          <a:stretch>
            <a:fillRect/>
          </a:stretch>
        </p:blipFill>
        <p:spPr>
          <a:xfrm>
            <a:off x="0" y="1"/>
            <a:ext cx="2581325" cy="6857999"/>
          </a:xfrm>
          <a:prstGeom prst="rect">
            <a:avLst/>
          </a:prstGeom>
        </p:spPr>
      </p:pic>
      <p:pic>
        <p:nvPicPr>
          <p:cNvPr id="31" name="图片 30"/>
          <p:cNvPicPr>
            <a:picLocks noChangeAspect="1"/>
          </p:cNvPicPr>
          <p:nvPr/>
        </p:nvPicPr>
        <p:blipFill rotWithShape="1">
          <a:blip r:embed="rId4">
            <a:extLst>
              <a:ext uri="{28A0092B-C50C-407E-A947-70E740481C1C}">
                <a14:useLocalDpi xmlns:a14="http://schemas.microsoft.com/office/drawing/2010/main" val="0"/>
              </a:ext>
            </a:extLst>
          </a:blip>
          <a:srcRect l="71397" t="10795" b="13651"/>
          <a:stretch>
            <a:fillRect/>
          </a:stretch>
        </p:blipFill>
        <p:spPr>
          <a:xfrm flipH="1" flipV="1">
            <a:off x="9610674" y="0"/>
            <a:ext cx="2581325" cy="6857999"/>
          </a:xfrm>
          <a:prstGeom prst="rect">
            <a:avLst/>
          </a:prstGeom>
        </p:spPr>
      </p:pic>
      <p:sp>
        <p:nvSpPr>
          <p:cNvPr id="9" name="矩形 8"/>
          <p:cNvSpPr/>
          <p:nvPr/>
        </p:nvSpPr>
        <p:spPr>
          <a:xfrm>
            <a:off x="4920343" y="-1"/>
            <a:ext cx="2351314" cy="762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102135"/>
              </a:solidFill>
            </a:endParaRPr>
          </a:p>
        </p:txBody>
      </p:sp>
      <p:grpSp>
        <p:nvGrpSpPr>
          <p:cNvPr id="10" name="组合 9"/>
          <p:cNvGrpSpPr/>
          <p:nvPr/>
        </p:nvGrpSpPr>
        <p:grpSpPr>
          <a:xfrm>
            <a:off x="3584947" y="-140807"/>
            <a:ext cx="5022106" cy="890107"/>
            <a:chOff x="5023102" y="-140807"/>
            <a:chExt cx="5022106" cy="890107"/>
          </a:xfrm>
        </p:grpSpPr>
        <p:sp>
          <p:nvSpPr>
            <p:cNvPr id="11" name="矩形 10"/>
            <p:cNvSpPr/>
            <p:nvPr/>
          </p:nvSpPr>
          <p:spPr>
            <a:xfrm>
              <a:off x="6518493" y="-140807"/>
              <a:ext cx="2031325" cy="669414"/>
            </a:xfrm>
            <a:prstGeom prst="rect">
              <a:avLst/>
            </a:prstGeom>
          </p:spPr>
          <p:txBody>
            <a:bodyPr wrap="none">
              <a:spAutoFit/>
            </a:bodyPr>
            <a:lstStyle/>
            <a:p>
              <a:pPr algn="ctr">
                <a:lnSpc>
                  <a:spcPct val="175000"/>
                </a:lnSpc>
              </a:pPr>
              <a:r>
                <a:rPr lang="zh-CN" altLang="en-US" sz="2400">
                  <a:solidFill>
                    <a:srgbClr val="102135"/>
                  </a:solidFill>
                  <a:latin typeface="造字工房力黑（非商用）常规体" pitchFamily="50" charset="-122"/>
                  <a:ea typeface="造字工房力黑（非商用）常规体" pitchFamily="50" charset="-122"/>
                </a:rPr>
                <a:t>年度工作概述</a:t>
              </a:r>
              <a:endParaRPr lang="en-US" altLang="zh-CN" sz="1200" dirty="0">
                <a:solidFill>
                  <a:srgbClr val="102135"/>
                </a:solidFill>
                <a:latin typeface="造字工房力黑（非商用）常规体" pitchFamily="50" charset="-122"/>
                <a:ea typeface="造字工房力黑（非商用）常规体" pitchFamily="50" charset="-122"/>
              </a:endParaRPr>
            </a:p>
          </p:txBody>
        </p:sp>
        <p:sp>
          <p:nvSpPr>
            <p:cNvPr id="13" name="文本框 12"/>
            <p:cNvSpPr txBox="1"/>
            <p:nvPr/>
          </p:nvSpPr>
          <p:spPr>
            <a:xfrm>
              <a:off x="5023102" y="441523"/>
              <a:ext cx="5022106" cy="307777"/>
            </a:xfrm>
            <a:prstGeom prst="snip1Rect">
              <a:avLst>
                <a:gd name="adj" fmla="val 0"/>
              </a:avLst>
            </a:prstGeom>
            <a:noFill/>
            <a:ln w="28575">
              <a:noFill/>
            </a:ln>
          </p:spPr>
          <p:txBody>
            <a:bodyPr wrap="square" rtlCol="0">
              <a:spAutoFit/>
            </a:bodyPr>
            <a:lstStyle/>
            <a:p>
              <a:pPr algn="ctr"/>
              <a:r>
                <a:rPr lang="en-US" altLang="zh-CN" sz="1400">
                  <a:solidFill>
                    <a:srgbClr val="102135"/>
                  </a:solidFill>
                  <a:latin typeface="Arial" panose="020B0604020202020204" pitchFamily="34" charset="0"/>
                  <a:ea typeface="华文仿宋" panose="02010600040101010101" pitchFamily="2" charset="-122"/>
                  <a:cs typeface="Arial" panose="020B0604020202020204" pitchFamily="34" charset="0"/>
                </a:rPr>
                <a:t> The Annual Work Overview</a:t>
              </a:r>
              <a:endParaRPr lang="zh-CN" altLang="en-US" sz="1400" dirty="0">
                <a:solidFill>
                  <a:srgbClr val="102135"/>
                </a:solidFill>
                <a:latin typeface="Arial" panose="020B0604020202020204" pitchFamily="34" charset="0"/>
                <a:ea typeface="微软雅黑" panose="020B0503020204020204" pitchFamily="34" charset="-122"/>
                <a:cs typeface="Arial" panose="020B0604020202020204" pitchFamily="34" charset="0"/>
              </a:endParaRPr>
            </a:p>
          </p:txBody>
        </p:sp>
      </p:grpSp>
      <p:sp>
        <p:nvSpPr>
          <p:cNvPr id="14" name="矩形 13"/>
          <p:cNvSpPr/>
          <p:nvPr/>
        </p:nvSpPr>
        <p:spPr>
          <a:xfrm>
            <a:off x="2692365" y="2481943"/>
            <a:ext cx="8423525" cy="36769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102135"/>
              </a:solidFill>
            </a:endParaRPr>
          </a:p>
        </p:txBody>
      </p:sp>
      <p:pic>
        <p:nvPicPr>
          <p:cNvPr id="4" name="图片 3"/>
          <p:cNvPicPr>
            <a:picLocks noChangeAspect="1"/>
          </p:cNvPicPr>
          <p:nvPr/>
        </p:nvPicPr>
        <p:blipFill rotWithShape="1">
          <a:blip r:embed="rId5" cstate="print">
            <a:extLst>
              <a:ext uri="{28A0092B-C50C-407E-A947-70E740481C1C}">
                <a14:useLocalDpi xmlns:a14="http://schemas.microsoft.com/office/drawing/2010/main" val="0"/>
              </a:ext>
            </a:extLst>
          </a:blip>
          <a:srcRect r="48023"/>
          <a:stretch>
            <a:fillRect/>
          </a:stretch>
        </p:blipFill>
        <p:spPr>
          <a:xfrm>
            <a:off x="1076110" y="1572599"/>
            <a:ext cx="3687499" cy="4733857"/>
          </a:xfrm>
          <a:prstGeom prst="rect">
            <a:avLst/>
          </a:prstGeom>
          <a:effectLst>
            <a:outerShdw blurRad="50800" dist="38100" dir="2700000" algn="tl" rotWithShape="0">
              <a:prstClr val="black">
                <a:alpha val="40000"/>
              </a:prstClr>
            </a:outerShdw>
          </a:effectLst>
        </p:spPr>
      </p:pic>
      <p:graphicFrame>
        <p:nvGraphicFramePr>
          <p:cNvPr id="8" name="图表 7"/>
          <p:cNvGraphicFramePr/>
          <p:nvPr/>
        </p:nvGraphicFramePr>
        <p:xfrm>
          <a:off x="5350178" y="2557515"/>
          <a:ext cx="5288643" cy="3525762"/>
        </p:xfrm>
        <a:graphic>
          <a:graphicData uri="http://schemas.openxmlformats.org/drawingml/2006/chart">
            <c:chart xmlns:c="http://schemas.openxmlformats.org/drawingml/2006/chart" xmlns:r="http://schemas.openxmlformats.org/officeDocument/2006/relationships" r:id="rId6"/>
          </a:graphicData>
        </a:graphic>
      </p:graphicFrame>
    </p:spTree>
  </p:cSld>
  <p:clrMapOvr>
    <a:masterClrMapping/>
  </p:clrMapOvr>
  <mc:AlternateContent xmlns:mc="http://schemas.openxmlformats.org/markup-compatibility/2006" xmlns:p14="http://schemas.microsoft.com/office/powerpoint/2010/main">
    <mc:Choice Requires="p14">
      <p:transition spd="slow" p14:dur="1600" advClick="0" advTm="3000">
        <p:blinds dir="vert"/>
      </p:transition>
    </mc:Choice>
    <mc:Fallback xmlns="">
      <p:transition spd="slow" advClick="0" advTm="3000">
        <p:blinds dir="ver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3">
            <a:extLst>
              <a:ext uri="{28A0092B-C50C-407E-A947-70E740481C1C}">
                <a14:useLocalDpi xmlns:a14="http://schemas.microsoft.com/office/drawing/2010/main" val="0"/>
              </a:ext>
            </a:extLst>
          </a:blip>
          <a:srcRect t="51736"/>
          <a:stretch>
            <a:fillRect/>
          </a:stretch>
        </p:blipFill>
        <p:spPr>
          <a:xfrm>
            <a:off x="0" y="0"/>
            <a:ext cx="12192000" cy="6858000"/>
          </a:xfrm>
          <a:prstGeom prst="rect">
            <a:avLst/>
          </a:prstGeom>
        </p:spPr>
      </p:pic>
      <p:pic>
        <p:nvPicPr>
          <p:cNvPr id="12" name="图片 11"/>
          <p:cNvPicPr>
            <a:picLocks noChangeAspect="1"/>
          </p:cNvPicPr>
          <p:nvPr/>
        </p:nvPicPr>
        <p:blipFill rotWithShape="1">
          <a:blip r:embed="rId4">
            <a:extLst>
              <a:ext uri="{28A0092B-C50C-407E-A947-70E740481C1C}">
                <a14:useLocalDpi xmlns:a14="http://schemas.microsoft.com/office/drawing/2010/main" val="0"/>
              </a:ext>
            </a:extLst>
          </a:blip>
          <a:srcRect l="71397" t="10795" b="13651"/>
          <a:stretch>
            <a:fillRect/>
          </a:stretch>
        </p:blipFill>
        <p:spPr>
          <a:xfrm>
            <a:off x="0" y="1"/>
            <a:ext cx="2581325" cy="6857999"/>
          </a:xfrm>
          <a:prstGeom prst="rect">
            <a:avLst/>
          </a:prstGeom>
        </p:spPr>
      </p:pic>
      <p:pic>
        <p:nvPicPr>
          <p:cNvPr id="31" name="图片 30"/>
          <p:cNvPicPr>
            <a:picLocks noChangeAspect="1"/>
          </p:cNvPicPr>
          <p:nvPr/>
        </p:nvPicPr>
        <p:blipFill rotWithShape="1">
          <a:blip r:embed="rId4">
            <a:extLst>
              <a:ext uri="{28A0092B-C50C-407E-A947-70E740481C1C}">
                <a14:useLocalDpi xmlns:a14="http://schemas.microsoft.com/office/drawing/2010/main" val="0"/>
              </a:ext>
            </a:extLst>
          </a:blip>
          <a:srcRect l="71397" t="10795" b="13651"/>
          <a:stretch>
            <a:fillRect/>
          </a:stretch>
        </p:blipFill>
        <p:spPr>
          <a:xfrm flipH="1" flipV="1">
            <a:off x="9610674" y="0"/>
            <a:ext cx="2581325" cy="6857999"/>
          </a:xfrm>
          <a:prstGeom prst="rect">
            <a:avLst/>
          </a:prstGeom>
        </p:spPr>
      </p:pic>
      <p:sp>
        <p:nvSpPr>
          <p:cNvPr id="9" name="矩形 8"/>
          <p:cNvSpPr/>
          <p:nvPr/>
        </p:nvSpPr>
        <p:spPr>
          <a:xfrm>
            <a:off x="4920343" y="-1"/>
            <a:ext cx="2351314" cy="762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102135"/>
              </a:solidFill>
            </a:endParaRPr>
          </a:p>
        </p:txBody>
      </p:sp>
      <p:grpSp>
        <p:nvGrpSpPr>
          <p:cNvPr id="10" name="组合 9"/>
          <p:cNvGrpSpPr/>
          <p:nvPr/>
        </p:nvGrpSpPr>
        <p:grpSpPr>
          <a:xfrm>
            <a:off x="3584947" y="-140807"/>
            <a:ext cx="5022106" cy="890107"/>
            <a:chOff x="5023102" y="-140807"/>
            <a:chExt cx="5022106" cy="890107"/>
          </a:xfrm>
        </p:grpSpPr>
        <p:sp>
          <p:nvSpPr>
            <p:cNvPr id="11" name="矩形 10"/>
            <p:cNvSpPr/>
            <p:nvPr/>
          </p:nvSpPr>
          <p:spPr>
            <a:xfrm>
              <a:off x="6518493" y="-140807"/>
              <a:ext cx="2031325" cy="669414"/>
            </a:xfrm>
            <a:prstGeom prst="rect">
              <a:avLst/>
            </a:prstGeom>
          </p:spPr>
          <p:txBody>
            <a:bodyPr wrap="none">
              <a:spAutoFit/>
            </a:bodyPr>
            <a:lstStyle/>
            <a:p>
              <a:pPr algn="ctr">
                <a:lnSpc>
                  <a:spcPct val="175000"/>
                </a:lnSpc>
              </a:pPr>
              <a:r>
                <a:rPr lang="zh-CN" altLang="en-US" sz="2400">
                  <a:solidFill>
                    <a:srgbClr val="102135"/>
                  </a:solidFill>
                  <a:latin typeface="造字工房力黑（非商用）常规体" pitchFamily="50" charset="-122"/>
                  <a:ea typeface="造字工房力黑（非商用）常规体" pitchFamily="50" charset="-122"/>
                </a:rPr>
                <a:t>年度工作概述</a:t>
              </a:r>
              <a:endParaRPr lang="en-US" altLang="zh-CN" sz="1200" dirty="0">
                <a:solidFill>
                  <a:srgbClr val="102135"/>
                </a:solidFill>
                <a:latin typeface="造字工房力黑（非商用）常规体" pitchFamily="50" charset="-122"/>
                <a:ea typeface="造字工房力黑（非商用）常规体" pitchFamily="50" charset="-122"/>
              </a:endParaRPr>
            </a:p>
          </p:txBody>
        </p:sp>
        <p:sp>
          <p:nvSpPr>
            <p:cNvPr id="13" name="文本框 12"/>
            <p:cNvSpPr txBox="1"/>
            <p:nvPr/>
          </p:nvSpPr>
          <p:spPr>
            <a:xfrm>
              <a:off x="5023102" y="441523"/>
              <a:ext cx="5022106" cy="307777"/>
            </a:xfrm>
            <a:prstGeom prst="snip1Rect">
              <a:avLst>
                <a:gd name="adj" fmla="val 0"/>
              </a:avLst>
            </a:prstGeom>
            <a:noFill/>
            <a:ln w="28575">
              <a:noFill/>
            </a:ln>
          </p:spPr>
          <p:txBody>
            <a:bodyPr wrap="square" rtlCol="0">
              <a:spAutoFit/>
            </a:bodyPr>
            <a:lstStyle/>
            <a:p>
              <a:pPr algn="ctr"/>
              <a:r>
                <a:rPr lang="en-US" altLang="zh-CN" sz="1400">
                  <a:solidFill>
                    <a:srgbClr val="102135"/>
                  </a:solidFill>
                  <a:latin typeface="Arial" panose="020B0604020202020204" pitchFamily="34" charset="0"/>
                  <a:ea typeface="华文仿宋" panose="02010600040101010101" pitchFamily="2" charset="-122"/>
                  <a:cs typeface="Arial" panose="020B0604020202020204" pitchFamily="34" charset="0"/>
                </a:rPr>
                <a:t> The Annual Work Overview</a:t>
              </a:r>
              <a:endParaRPr lang="zh-CN" altLang="en-US" sz="1400" dirty="0">
                <a:solidFill>
                  <a:srgbClr val="102135"/>
                </a:solidFill>
                <a:latin typeface="Arial" panose="020B0604020202020204" pitchFamily="34" charset="0"/>
                <a:ea typeface="微软雅黑" panose="020B0503020204020204" pitchFamily="34" charset="-122"/>
                <a:cs typeface="Arial" panose="020B0604020202020204" pitchFamily="34" charset="0"/>
              </a:endParaRPr>
            </a:p>
          </p:txBody>
        </p:sp>
      </p:grpSp>
      <p:graphicFrame>
        <p:nvGraphicFramePr>
          <p:cNvPr id="14" name="图表 13"/>
          <p:cNvGraphicFramePr/>
          <p:nvPr/>
        </p:nvGraphicFramePr>
        <p:xfrm>
          <a:off x="864190" y="1973943"/>
          <a:ext cx="6028870" cy="4496897"/>
        </p:xfrm>
        <a:graphic>
          <a:graphicData uri="http://schemas.openxmlformats.org/drawingml/2006/chart">
            <c:chart xmlns:c="http://schemas.openxmlformats.org/drawingml/2006/chart" xmlns:r="http://schemas.openxmlformats.org/officeDocument/2006/relationships" r:id="rId5"/>
          </a:graphicData>
        </a:graphic>
      </p:graphicFrame>
      <p:sp>
        <p:nvSpPr>
          <p:cNvPr id="15" name="文本框 14"/>
          <p:cNvSpPr txBox="1"/>
          <p:nvPr/>
        </p:nvSpPr>
        <p:spPr>
          <a:xfrm>
            <a:off x="7473830" y="2640210"/>
            <a:ext cx="3447231" cy="1246495"/>
          </a:xfrm>
          <a:prstGeom prst="rect">
            <a:avLst/>
          </a:prstGeom>
          <a:noFill/>
        </p:spPr>
        <p:txBody>
          <a:bodyPr wrap="square" rtlCol="0">
            <a:spAutoFit/>
          </a:bodyPr>
          <a:lstStyle/>
          <a:p>
            <a:pPr algn="just">
              <a:lnSpc>
                <a:spcPct val="125000"/>
              </a:lnSpc>
            </a:pPr>
            <a:r>
              <a:rPr lang="zh-CN" altLang="en-US" sz="1200">
                <a:solidFill>
                  <a:schemeClr val="bg1"/>
                </a:solidFill>
                <a:latin typeface="微软雅黑" panose="020B0503020204020204" pitchFamily="34" charset="-122"/>
                <a:ea typeface="微软雅黑" panose="020B0503020204020204" pitchFamily="34" charset="-122"/>
              </a:rPr>
              <a:t>点击文本框即可进行编辑输入相关内容点击文本框即可进行编辑输入相关内容点击文本框即点击文本框即可进行编辑输入相关内容点击文本框即点击文本框即可进行编辑输入相关内容点击文本框即</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16" name="Oval 48"/>
          <p:cNvSpPr/>
          <p:nvPr/>
        </p:nvSpPr>
        <p:spPr>
          <a:xfrm>
            <a:off x="7556510" y="4451204"/>
            <a:ext cx="623353" cy="6235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43" tIns="91422" rIns="182843" bIns="91422" rtlCol="0" anchor="ctr"/>
          <a:lstStyle/>
          <a:p>
            <a:pPr algn="ctr"/>
            <a:endParaRPr lang="id-ID" dirty="0">
              <a:solidFill>
                <a:schemeClr val="bg1"/>
              </a:solidFill>
              <a:latin typeface="Raleway Light"/>
            </a:endParaRPr>
          </a:p>
        </p:txBody>
      </p:sp>
      <p:sp>
        <p:nvSpPr>
          <p:cNvPr id="17" name="Oval 57"/>
          <p:cNvSpPr/>
          <p:nvPr/>
        </p:nvSpPr>
        <p:spPr>
          <a:xfrm>
            <a:off x="9318921" y="4451204"/>
            <a:ext cx="623353" cy="623514"/>
          </a:xfrm>
          <a:prstGeom prst="ellipse">
            <a:avLst/>
          </a:prstGeom>
          <a:solidFill>
            <a:srgbClr val="4D91BF"/>
          </a:solidFill>
          <a:ln>
            <a:noFill/>
          </a:ln>
        </p:spPr>
        <p:style>
          <a:lnRef idx="2">
            <a:schemeClr val="accent1">
              <a:shade val="50000"/>
            </a:schemeClr>
          </a:lnRef>
          <a:fillRef idx="1">
            <a:schemeClr val="accent1"/>
          </a:fillRef>
          <a:effectRef idx="0">
            <a:schemeClr val="accent1"/>
          </a:effectRef>
          <a:fontRef idx="minor">
            <a:schemeClr val="lt1"/>
          </a:fontRef>
        </p:style>
        <p:txBody>
          <a:bodyPr lIns="182843" tIns="91422" rIns="182843" bIns="91422" rtlCol="0" anchor="ctr"/>
          <a:lstStyle/>
          <a:p>
            <a:pPr algn="ctr"/>
            <a:endParaRPr lang="id-ID" dirty="0">
              <a:solidFill>
                <a:schemeClr val="bg1"/>
              </a:solidFill>
              <a:latin typeface="Raleway Light"/>
            </a:endParaRPr>
          </a:p>
        </p:txBody>
      </p:sp>
      <p:grpSp>
        <p:nvGrpSpPr>
          <p:cNvPr id="18" name="Group 93"/>
          <p:cNvGrpSpPr/>
          <p:nvPr/>
        </p:nvGrpSpPr>
        <p:grpSpPr>
          <a:xfrm>
            <a:off x="7714982" y="4622272"/>
            <a:ext cx="284861" cy="240721"/>
            <a:chOff x="13828713" y="2805113"/>
            <a:chExt cx="1381125" cy="1166812"/>
          </a:xfrm>
          <a:solidFill>
            <a:srgbClr val="042A44"/>
          </a:solidFill>
        </p:grpSpPr>
        <p:sp>
          <p:nvSpPr>
            <p:cNvPr id="19" name="Freeform 10"/>
            <p:cNvSpPr>
              <a:spLocks noEditPoints="1"/>
            </p:cNvSpPr>
            <p:nvPr/>
          </p:nvSpPr>
          <p:spPr bwMode="auto">
            <a:xfrm>
              <a:off x="14173200" y="3109913"/>
              <a:ext cx="690563" cy="690562"/>
            </a:xfrm>
            <a:custGeom>
              <a:avLst/>
              <a:gdLst>
                <a:gd name="T0" fmla="*/ 92 w 184"/>
                <a:gd name="T1" fmla="*/ 0 h 184"/>
                <a:gd name="T2" fmla="*/ 0 w 184"/>
                <a:gd name="T3" fmla="*/ 92 h 184"/>
                <a:gd name="T4" fmla="*/ 92 w 184"/>
                <a:gd name="T5" fmla="*/ 184 h 184"/>
                <a:gd name="T6" fmla="*/ 184 w 184"/>
                <a:gd name="T7" fmla="*/ 92 h 184"/>
                <a:gd name="T8" fmla="*/ 92 w 184"/>
                <a:gd name="T9" fmla="*/ 0 h 184"/>
                <a:gd name="T10" fmla="*/ 144 w 184"/>
                <a:gd name="T11" fmla="*/ 137 h 184"/>
                <a:gd name="T12" fmla="*/ 47 w 184"/>
                <a:gd name="T13" fmla="*/ 144 h 184"/>
                <a:gd name="T14" fmla="*/ 39 w 184"/>
                <a:gd name="T15" fmla="*/ 47 h 184"/>
                <a:gd name="T16" fmla="*/ 137 w 184"/>
                <a:gd name="T17" fmla="*/ 39 h 184"/>
                <a:gd name="T18" fmla="*/ 144 w 184"/>
                <a:gd name="T19" fmla="*/ 137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 h="184">
                  <a:moveTo>
                    <a:pt x="92" y="0"/>
                  </a:moveTo>
                  <a:cubicBezTo>
                    <a:pt x="41" y="0"/>
                    <a:pt x="0" y="41"/>
                    <a:pt x="0" y="92"/>
                  </a:cubicBezTo>
                  <a:cubicBezTo>
                    <a:pt x="0" y="143"/>
                    <a:pt x="41" y="184"/>
                    <a:pt x="92" y="184"/>
                  </a:cubicBezTo>
                  <a:cubicBezTo>
                    <a:pt x="143" y="184"/>
                    <a:pt x="184" y="143"/>
                    <a:pt x="184" y="92"/>
                  </a:cubicBezTo>
                  <a:cubicBezTo>
                    <a:pt x="184" y="41"/>
                    <a:pt x="143" y="0"/>
                    <a:pt x="92" y="0"/>
                  </a:cubicBezTo>
                  <a:close/>
                  <a:moveTo>
                    <a:pt x="144" y="137"/>
                  </a:moveTo>
                  <a:cubicBezTo>
                    <a:pt x="119" y="166"/>
                    <a:pt x="76" y="169"/>
                    <a:pt x="47" y="144"/>
                  </a:cubicBezTo>
                  <a:cubicBezTo>
                    <a:pt x="18" y="120"/>
                    <a:pt x="15" y="76"/>
                    <a:pt x="39" y="47"/>
                  </a:cubicBezTo>
                  <a:cubicBezTo>
                    <a:pt x="64" y="18"/>
                    <a:pt x="108" y="15"/>
                    <a:pt x="137" y="39"/>
                  </a:cubicBezTo>
                  <a:cubicBezTo>
                    <a:pt x="166" y="64"/>
                    <a:pt x="169" y="108"/>
                    <a:pt x="144" y="13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dirty="0">
                <a:solidFill>
                  <a:schemeClr val="bg1"/>
                </a:solidFill>
                <a:latin typeface="Raleway Light"/>
              </a:endParaRPr>
            </a:p>
          </p:txBody>
        </p:sp>
        <p:sp>
          <p:nvSpPr>
            <p:cNvPr id="20" name="Freeform 11"/>
            <p:cNvSpPr/>
            <p:nvPr/>
          </p:nvSpPr>
          <p:spPr bwMode="auto">
            <a:xfrm>
              <a:off x="14346238" y="3281363"/>
              <a:ext cx="195263" cy="195262"/>
            </a:xfrm>
            <a:custGeom>
              <a:avLst/>
              <a:gdLst>
                <a:gd name="T0" fmla="*/ 46 w 52"/>
                <a:gd name="T1" fmla="*/ 0 h 52"/>
                <a:gd name="T2" fmla="*/ 0 w 52"/>
                <a:gd name="T3" fmla="*/ 46 h 52"/>
                <a:gd name="T4" fmla="*/ 0 w 52"/>
                <a:gd name="T5" fmla="*/ 46 h 52"/>
                <a:gd name="T6" fmla="*/ 6 w 52"/>
                <a:gd name="T7" fmla="*/ 52 h 52"/>
                <a:gd name="T8" fmla="*/ 11 w 52"/>
                <a:gd name="T9" fmla="*/ 46 h 52"/>
                <a:gd name="T10" fmla="*/ 11 w 52"/>
                <a:gd name="T11" fmla="*/ 46 h 52"/>
                <a:gd name="T12" fmla="*/ 46 w 52"/>
                <a:gd name="T13" fmla="*/ 11 h 52"/>
                <a:gd name="T14" fmla="*/ 52 w 52"/>
                <a:gd name="T15" fmla="*/ 6 h 52"/>
                <a:gd name="T16" fmla="*/ 46 w 52"/>
                <a:gd name="T17"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52">
                  <a:moveTo>
                    <a:pt x="46" y="0"/>
                  </a:moveTo>
                  <a:cubicBezTo>
                    <a:pt x="20" y="0"/>
                    <a:pt x="0" y="20"/>
                    <a:pt x="0" y="46"/>
                  </a:cubicBezTo>
                  <a:cubicBezTo>
                    <a:pt x="0" y="46"/>
                    <a:pt x="0" y="46"/>
                    <a:pt x="0" y="46"/>
                  </a:cubicBezTo>
                  <a:cubicBezTo>
                    <a:pt x="0" y="49"/>
                    <a:pt x="2" y="52"/>
                    <a:pt x="6" y="52"/>
                  </a:cubicBezTo>
                  <a:cubicBezTo>
                    <a:pt x="9" y="52"/>
                    <a:pt x="11" y="49"/>
                    <a:pt x="11" y="46"/>
                  </a:cubicBezTo>
                  <a:cubicBezTo>
                    <a:pt x="11" y="46"/>
                    <a:pt x="11" y="46"/>
                    <a:pt x="11" y="46"/>
                  </a:cubicBezTo>
                  <a:cubicBezTo>
                    <a:pt x="11" y="27"/>
                    <a:pt x="27" y="11"/>
                    <a:pt x="46" y="11"/>
                  </a:cubicBezTo>
                  <a:cubicBezTo>
                    <a:pt x="49" y="11"/>
                    <a:pt x="52" y="9"/>
                    <a:pt x="52" y="6"/>
                  </a:cubicBezTo>
                  <a:cubicBezTo>
                    <a:pt x="52" y="2"/>
                    <a:pt x="49" y="0"/>
                    <a:pt x="4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dirty="0">
                <a:solidFill>
                  <a:schemeClr val="bg1"/>
                </a:solidFill>
                <a:latin typeface="Raleway Light"/>
              </a:endParaRPr>
            </a:p>
          </p:txBody>
        </p:sp>
        <p:sp>
          <p:nvSpPr>
            <p:cNvPr id="21" name="Freeform 12"/>
            <p:cNvSpPr>
              <a:spLocks noEditPoints="1"/>
            </p:cNvSpPr>
            <p:nvPr/>
          </p:nvSpPr>
          <p:spPr bwMode="auto">
            <a:xfrm>
              <a:off x="13828713" y="2805113"/>
              <a:ext cx="1381125" cy="1166812"/>
            </a:xfrm>
            <a:custGeom>
              <a:avLst/>
              <a:gdLst>
                <a:gd name="T0" fmla="*/ 339 w 368"/>
                <a:gd name="T1" fmla="*/ 70 h 311"/>
                <a:gd name="T2" fmla="*/ 289 w 368"/>
                <a:gd name="T3" fmla="*/ 61 h 311"/>
                <a:gd name="T4" fmla="*/ 273 w 368"/>
                <a:gd name="T5" fmla="*/ 22 h 311"/>
                <a:gd name="T6" fmla="*/ 241 w 368"/>
                <a:gd name="T7" fmla="*/ 0 h 311"/>
                <a:gd name="T8" fmla="*/ 126 w 368"/>
                <a:gd name="T9" fmla="*/ 0 h 311"/>
                <a:gd name="T10" fmla="*/ 94 w 368"/>
                <a:gd name="T11" fmla="*/ 22 h 311"/>
                <a:gd name="T12" fmla="*/ 78 w 368"/>
                <a:gd name="T13" fmla="*/ 61 h 311"/>
                <a:gd name="T14" fmla="*/ 29 w 368"/>
                <a:gd name="T15" fmla="*/ 70 h 311"/>
                <a:gd name="T16" fmla="*/ 0 w 368"/>
                <a:gd name="T17" fmla="*/ 104 h 311"/>
                <a:gd name="T18" fmla="*/ 0 w 368"/>
                <a:gd name="T19" fmla="*/ 277 h 311"/>
                <a:gd name="T20" fmla="*/ 34 w 368"/>
                <a:gd name="T21" fmla="*/ 311 h 311"/>
                <a:gd name="T22" fmla="*/ 333 w 368"/>
                <a:gd name="T23" fmla="*/ 311 h 311"/>
                <a:gd name="T24" fmla="*/ 368 w 368"/>
                <a:gd name="T25" fmla="*/ 277 h 311"/>
                <a:gd name="T26" fmla="*/ 368 w 368"/>
                <a:gd name="T27" fmla="*/ 104 h 311"/>
                <a:gd name="T28" fmla="*/ 339 w 368"/>
                <a:gd name="T29" fmla="*/ 70 h 311"/>
                <a:gd name="T30" fmla="*/ 345 w 368"/>
                <a:gd name="T31" fmla="*/ 277 h 311"/>
                <a:gd name="T32" fmla="*/ 333 w 368"/>
                <a:gd name="T33" fmla="*/ 288 h 311"/>
                <a:gd name="T34" fmla="*/ 34 w 368"/>
                <a:gd name="T35" fmla="*/ 288 h 311"/>
                <a:gd name="T36" fmla="*/ 23 w 368"/>
                <a:gd name="T37" fmla="*/ 277 h 311"/>
                <a:gd name="T38" fmla="*/ 23 w 368"/>
                <a:gd name="T39" fmla="*/ 104 h 311"/>
                <a:gd name="T40" fmla="*/ 32 w 368"/>
                <a:gd name="T41" fmla="*/ 92 h 311"/>
                <a:gd name="T42" fmla="*/ 95 w 368"/>
                <a:gd name="T43" fmla="*/ 82 h 311"/>
                <a:gd name="T44" fmla="*/ 116 w 368"/>
                <a:gd name="T45" fmla="*/ 31 h 311"/>
                <a:gd name="T46" fmla="*/ 126 w 368"/>
                <a:gd name="T47" fmla="*/ 23 h 311"/>
                <a:gd name="T48" fmla="*/ 241 w 368"/>
                <a:gd name="T49" fmla="*/ 23 h 311"/>
                <a:gd name="T50" fmla="*/ 252 w 368"/>
                <a:gd name="T51" fmla="*/ 31 h 311"/>
                <a:gd name="T52" fmla="*/ 273 w 368"/>
                <a:gd name="T53" fmla="*/ 82 h 311"/>
                <a:gd name="T54" fmla="*/ 335 w 368"/>
                <a:gd name="T55" fmla="*/ 92 h 311"/>
                <a:gd name="T56" fmla="*/ 345 w 368"/>
                <a:gd name="T57" fmla="*/ 104 h 311"/>
                <a:gd name="T58" fmla="*/ 345 w 368"/>
                <a:gd name="T59" fmla="*/ 277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68" h="311">
                  <a:moveTo>
                    <a:pt x="339" y="70"/>
                  </a:moveTo>
                  <a:cubicBezTo>
                    <a:pt x="289" y="61"/>
                    <a:pt x="289" y="61"/>
                    <a:pt x="289" y="61"/>
                  </a:cubicBezTo>
                  <a:cubicBezTo>
                    <a:pt x="273" y="22"/>
                    <a:pt x="273" y="22"/>
                    <a:pt x="273" y="22"/>
                  </a:cubicBezTo>
                  <a:cubicBezTo>
                    <a:pt x="268" y="9"/>
                    <a:pt x="256" y="0"/>
                    <a:pt x="241" y="0"/>
                  </a:cubicBezTo>
                  <a:cubicBezTo>
                    <a:pt x="126" y="0"/>
                    <a:pt x="126" y="0"/>
                    <a:pt x="126" y="0"/>
                  </a:cubicBezTo>
                  <a:cubicBezTo>
                    <a:pt x="112" y="0"/>
                    <a:pt x="99" y="9"/>
                    <a:pt x="94" y="22"/>
                  </a:cubicBezTo>
                  <a:cubicBezTo>
                    <a:pt x="78" y="61"/>
                    <a:pt x="78" y="61"/>
                    <a:pt x="78" y="61"/>
                  </a:cubicBezTo>
                  <a:cubicBezTo>
                    <a:pt x="29" y="70"/>
                    <a:pt x="29" y="70"/>
                    <a:pt x="29" y="70"/>
                  </a:cubicBezTo>
                  <a:cubicBezTo>
                    <a:pt x="12" y="73"/>
                    <a:pt x="0" y="87"/>
                    <a:pt x="0" y="104"/>
                  </a:cubicBezTo>
                  <a:cubicBezTo>
                    <a:pt x="0" y="277"/>
                    <a:pt x="0" y="277"/>
                    <a:pt x="0" y="277"/>
                  </a:cubicBezTo>
                  <a:cubicBezTo>
                    <a:pt x="0" y="296"/>
                    <a:pt x="15" y="311"/>
                    <a:pt x="34" y="311"/>
                  </a:cubicBezTo>
                  <a:cubicBezTo>
                    <a:pt x="333" y="311"/>
                    <a:pt x="333" y="311"/>
                    <a:pt x="333" y="311"/>
                  </a:cubicBezTo>
                  <a:cubicBezTo>
                    <a:pt x="353" y="311"/>
                    <a:pt x="368" y="296"/>
                    <a:pt x="368" y="277"/>
                  </a:cubicBezTo>
                  <a:cubicBezTo>
                    <a:pt x="368" y="104"/>
                    <a:pt x="368" y="104"/>
                    <a:pt x="368" y="104"/>
                  </a:cubicBezTo>
                  <a:cubicBezTo>
                    <a:pt x="368" y="87"/>
                    <a:pt x="356" y="73"/>
                    <a:pt x="339" y="70"/>
                  </a:cubicBezTo>
                  <a:close/>
                  <a:moveTo>
                    <a:pt x="345" y="277"/>
                  </a:moveTo>
                  <a:cubicBezTo>
                    <a:pt x="345" y="283"/>
                    <a:pt x="340" y="288"/>
                    <a:pt x="333" y="288"/>
                  </a:cubicBezTo>
                  <a:cubicBezTo>
                    <a:pt x="34" y="288"/>
                    <a:pt x="34" y="288"/>
                    <a:pt x="34" y="288"/>
                  </a:cubicBezTo>
                  <a:cubicBezTo>
                    <a:pt x="28" y="288"/>
                    <a:pt x="23" y="283"/>
                    <a:pt x="23" y="277"/>
                  </a:cubicBezTo>
                  <a:cubicBezTo>
                    <a:pt x="23" y="104"/>
                    <a:pt x="23" y="104"/>
                    <a:pt x="23" y="104"/>
                  </a:cubicBezTo>
                  <a:cubicBezTo>
                    <a:pt x="23" y="98"/>
                    <a:pt x="27" y="93"/>
                    <a:pt x="32" y="92"/>
                  </a:cubicBezTo>
                  <a:cubicBezTo>
                    <a:pt x="95" y="82"/>
                    <a:pt x="95" y="82"/>
                    <a:pt x="95" y="82"/>
                  </a:cubicBezTo>
                  <a:cubicBezTo>
                    <a:pt x="116" y="31"/>
                    <a:pt x="116" y="31"/>
                    <a:pt x="116" y="31"/>
                  </a:cubicBezTo>
                  <a:cubicBezTo>
                    <a:pt x="117" y="26"/>
                    <a:pt x="122" y="23"/>
                    <a:pt x="126" y="23"/>
                  </a:cubicBezTo>
                  <a:cubicBezTo>
                    <a:pt x="241" y="23"/>
                    <a:pt x="241" y="23"/>
                    <a:pt x="241" y="23"/>
                  </a:cubicBezTo>
                  <a:cubicBezTo>
                    <a:pt x="246" y="23"/>
                    <a:pt x="250" y="26"/>
                    <a:pt x="252" y="31"/>
                  </a:cubicBezTo>
                  <a:cubicBezTo>
                    <a:pt x="273" y="82"/>
                    <a:pt x="273" y="82"/>
                    <a:pt x="273" y="82"/>
                  </a:cubicBezTo>
                  <a:cubicBezTo>
                    <a:pt x="335" y="92"/>
                    <a:pt x="335" y="92"/>
                    <a:pt x="335" y="92"/>
                  </a:cubicBezTo>
                  <a:cubicBezTo>
                    <a:pt x="341" y="93"/>
                    <a:pt x="345" y="98"/>
                    <a:pt x="345" y="104"/>
                  </a:cubicBezTo>
                  <a:lnTo>
                    <a:pt x="345" y="27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dirty="0">
                <a:solidFill>
                  <a:schemeClr val="bg1"/>
                </a:solidFill>
                <a:latin typeface="Raleway Light"/>
              </a:endParaRPr>
            </a:p>
          </p:txBody>
        </p:sp>
      </p:grpSp>
      <p:sp>
        <p:nvSpPr>
          <p:cNvPr id="22" name="Freeform 22"/>
          <p:cNvSpPr>
            <a:spLocks noEditPoints="1"/>
          </p:cNvSpPr>
          <p:nvPr/>
        </p:nvSpPr>
        <p:spPr bwMode="auto">
          <a:xfrm>
            <a:off x="9488166" y="4656714"/>
            <a:ext cx="284861" cy="205350"/>
          </a:xfrm>
          <a:custGeom>
            <a:avLst/>
            <a:gdLst>
              <a:gd name="T0" fmla="*/ 298 w 368"/>
              <a:gd name="T1" fmla="*/ 94 h 265"/>
              <a:gd name="T2" fmla="*/ 196 w 368"/>
              <a:gd name="T3" fmla="*/ 0 h 265"/>
              <a:gd name="T4" fmla="*/ 102 w 368"/>
              <a:gd name="T5" fmla="*/ 60 h 265"/>
              <a:gd name="T6" fmla="*/ 86 w 368"/>
              <a:gd name="T7" fmla="*/ 58 h 265"/>
              <a:gd name="T8" fmla="*/ 35 w 368"/>
              <a:gd name="T9" fmla="*/ 109 h 265"/>
              <a:gd name="T10" fmla="*/ 37 w 368"/>
              <a:gd name="T11" fmla="*/ 126 h 265"/>
              <a:gd name="T12" fmla="*/ 0 w 368"/>
              <a:gd name="T13" fmla="*/ 190 h 265"/>
              <a:gd name="T14" fmla="*/ 75 w 368"/>
              <a:gd name="T15" fmla="*/ 265 h 265"/>
              <a:gd name="T16" fmla="*/ 75 w 368"/>
              <a:gd name="T17" fmla="*/ 265 h 265"/>
              <a:gd name="T18" fmla="*/ 282 w 368"/>
              <a:gd name="T19" fmla="*/ 265 h 265"/>
              <a:gd name="T20" fmla="*/ 282 w 368"/>
              <a:gd name="T21" fmla="*/ 265 h 265"/>
              <a:gd name="T22" fmla="*/ 368 w 368"/>
              <a:gd name="T23" fmla="*/ 178 h 265"/>
              <a:gd name="T24" fmla="*/ 298 w 368"/>
              <a:gd name="T25" fmla="*/ 94 h 265"/>
              <a:gd name="T26" fmla="*/ 282 w 368"/>
              <a:gd name="T27" fmla="*/ 242 h 265"/>
              <a:gd name="T28" fmla="*/ 282 w 368"/>
              <a:gd name="T29" fmla="*/ 242 h 265"/>
              <a:gd name="T30" fmla="*/ 75 w 368"/>
              <a:gd name="T31" fmla="*/ 242 h 265"/>
              <a:gd name="T32" fmla="*/ 23 w 368"/>
              <a:gd name="T33" fmla="*/ 190 h 265"/>
              <a:gd name="T34" fmla="*/ 49 w 368"/>
              <a:gd name="T35" fmla="*/ 145 h 265"/>
              <a:gd name="T36" fmla="*/ 59 w 368"/>
              <a:gd name="T37" fmla="*/ 118 h 265"/>
              <a:gd name="T38" fmla="*/ 58 w 368"/>
              <a:gd name="T39" fmla="*/ 109 h 265"/>
              <a:gd name="T40" fmla="*/ 86 w 368"/>
              <a:gd name="T41" fmla="*/ 81 h 265"/>
              <a:gd name="T42" fmla="*/ 102 w 368"/>
              <a:gd name="T43" fmla="*/ 83 h 265"/>
              <a:gd name="T44" fmla="*/ 123 w 368"/>
              <a:gd name="T45" fmla="*/ 70 h 265"/>
              <a:gd name="T46" fmla="*/ 196 w 368"/>
              <a:gd name="T47" fmla="*/ 23 h 265"/>
              <a:gd name="T48" fmla="*/ 275 w 368"/>
              <a:gd name="T49" fmla="*/ 96 h 265"/>
              <a:gd name="T50" fmla="*/ 294 w 368"/>
              <a:gd name="T51" fmla="*/ 116 h 265"/>
              <a:gd name="T52" fmla="*/ 345 w 368"/>
              <a:gd name="T53" fmla="*/ 178 h 265"/>
              <a:gd name="T54" fmla="*/ 282 w 368"/>
              <a:gd name="T55" fmla="*/ 242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68" h="265">
                <a:moveTo>
                  <a:pt x="298" y="94"/>
                </a:moveTo>
                <a:cubicBezTo>
                  <a:pt x="293" y="41"/>
                  <a:pt x="250" y="0"/>
                  <a:pt x="196" y="0"/>
                </a:cubicBezTo>
                <a:cubicBezTo>
                  <a:pt x="154" y="0"/>
                  <a:pt x="118" y="25"/>
                  <a:pt x="102" y="60"/>
                </a:cubicBezTo>
                <a:cubicBezTo>
                  <a:pt x="97" y="59"/>
                  <a:pt x="92" y="58"/>
                  <a:pt x="86" y="58"/>
                </a:cubicBezTo>
                <a:cubicBezTo>
                  <a:pt x="58" y="58"/>
                  <a:pt x="35" y="81"/>
                  <a:pt x="35" y="109"/>
                </a:cubicBezTo>
                <a:cubicBezTo>
                  <a:pt x="35" y="115"/>
                  <a:pt x="36" y="120"/>
                  <a:pt x="37" y="126"/>
                </a:cubicBezTo>
                <a:cubicBezTo>
                  <a:pt x="15" y="139"/>
                  <a:pt x="0" y="162"/>
                  <a:pt x="0" y="190"/>
                </a:cubicBezTo>
                <a:cubicBezTo>
                  <a:pt x="0" y="231"/>
                  <a:pt x="34" y="265"/>
                  <a:pt x="75" y="265"/>
                </a:cubicBezTo>
                <a:cubicBezTo>
                  <a:pt x="75" y="265"/>
                  <a:pt x="75" y="265"/>
                  <a:pt x="75" y="265"/>
                </a:cubicBezTo>
                <a:cubicBezTo>
                  <a:pt x="282" y="265"/>
                  <a:pt x="282" y="265"/>
                  <a:pt x="282" y="265"/>
                </a:cubicBezTo>
                <a:cubicBezTo>
                  <a:pt x="282" y="265"/>
                  <a:pt x="282" y="265"/>
                  <a:pt x="282" y="265"/>
                </a:cubicBezTo>
                <a:cubicBezTo>
                  <a:pt x="330" y="265"/>
                  <a:pt x="368" y="226"/>
                  <a:pt x="368" y="178"/>
                </a:cubicBezTo>
                <a:cubicBezTo>
                  <a:pt x="368" y="136"/>
                  <a:pt x="338" y="101"/>
                  <a:pt x="298" y="94"/>
                </a:cubicBezTo>
                <a:close/>
                <a:moveTo>
                  <a:pt x="282" y="242"/>
                </a:moveTo>
                <a:cubicBezTo>
                  <a:pt x="282" y="242"/>
                  <a:pt x="282" y="242"/>
                  <a:pt x="282" y="242"/>
                </a:cubicBezTo>
                <a:cubicBezTo>
                  <a:pt x="75" y="242"/>
                  <a:pt x="75" y="242"/>
                  <a:pt x="75" y="242"/>
                </a:cubicBezTo>
                <a:cubicBezTo>
                  <a:pt x="46" y="242"/>
                  <a:pt x="23" y="219"/>
                  <a:pt x="23" y="190"/>
                </a:cubicBezTo>
                <a:cubicBezTo>
                  <a:pt x="23" y="172"/>
                  <a:pt x="33" y="155"/>
                  <a:pt x="49" y="145"/>
                </a:cubicBezTo>
                <a:cubicBezTo>
                  <a:pt x="65" y="136"/>
                  <a:pt x="66" y="135"/>
                  <a:pt x="59" y="118"/>
                </a:cubicBezTo>
                <a:cubicBezTo>
                  <a:pt x="58" y="115"/>
                  <a:pt x="58" y="112"/>
                  <a:pt x="58" y="109"/>
                </a:cubicBezTo>
                <a:cubicBezTo>
                  <a:pt x="58" y="94"/>
                  <a:pt x="70" y="81"/>
                  <a:pt x="86" y="81"/>
                </a:cubicBezTo>
                <a:cubicBezTo>
                  <a:pt x="86" y="81"/>
                  <a:pt x="94" y="80"/>
                  <a:pt x="102" y="83"/>
                </a:cubicBezTo>
                <a:cubicBezTo>
                  <a:pt x="115" y="89"/>
                  <a:pt x="117" y="83"/>
                  <a:pt x="123" y="70"/>
                </a:cubicBezTo>
                <a:cubicBezTo>
                  <a:pt x="136" y="41"/>
                  <a:pt x="165" y="23"/>
                  <a:pt x="196" y="23"/>
                </a:cubicBezTo>
                <a:cubicBezTo>
                  <a:pt x="237" y="23"/>
                  <a:pt x="271" y="54"/>
                  <a:pt x="275" y="96"/>
                </a:cubicBezTo>
                <a:cubicBezTo>
                  <a:pt x="277" y="112"/>
                  <a:pt x="277" y="112"/>
                  <a:pt x="294" y="116"/>
                </a:cubicBezTo>
                <a:cubicBezTo>
                  <a:pt x="324" y="122"/>
                  <a:pt x="345" y="148"/>
                  <a:pt x="345" y="178"/>
                </a:cubicBezTo>
                <a:cubicBezTo>
                  <a:pt x="345" y="213"/>
                  <a:pt x="317" y="242"/>
                  <a:pt x="282" y="242"/>
                </a:cubicBezTo>
                <a:close/>
              </a:path>
            </a:pathLst>
          </a:custGeom>
          <a:solidFill>
            <a:srgbClr val="042A44"/>
          </a:solidFill>
          <a:ln>
            <a:noFill/>
          </a:ln>
        </p:spPr>
        <p:txBody>
          <a:bodyPr vert="horz" wrap="square" lIns="182843" tIns="91422" rIns="182843" bIns="91422" numCol="1" anchor="t" anchorCtr="0" compatLnSpc="1"/>
          <a:lstStyle/>
          <a:p>
            <a:endParaRPr lang="id-ID" dirty="0">
              <a:solidFill>
                <a:schemeClr val="bg1"/>
              </a:solidFill>
              <a:latin typeface="Raleway Light"/>
            </a:endParaRPr>
          </a:p>
        </p:txBody>
      </p:sp>
      <p:sp>
        <p:nvSpPr>
          <p:cNvPr id="23" name="文本框 22"/>
          <p:cNvSpPr txBox="1"/>
          <p:nvPr/>
        </p:nvSpPr>
        <p:spPr>
          <a:xfrm>
            <a:off x="7487981" y="5245786"/>
            <a:ext cx="1469242" cy="784830"/>
          </a:xfrm>
          <a:prstGeom prst="rect">
            <a:avLst/>
          </a:prstGeom>
          <a:noFill/>
        </p:spPr>
        <p:txBody>
          <a:bodyPr wrap="square" rtlCol="0">
            <a:spAutoFit/>
          </a:bodyPr>
          <a:lstStyle/>
          <a:p>
            <a:pPr algn="just">
              <a:lnSpc>
                <a:spcPct val="125000"/>
              </a:lnSpc>
            </a:pPr>
            <a:r>
              <a:rPr lang="zh-CN" altLang="en-US" sz="1200">
                <a:solidFill>
                  <a:schemeClr val="bg1"/>
                </a:solidFill>
                <a:latin typeface="微软雅黑" panose="020B0503020204020204" pitchFamily="34" charset="-122"/>
                <a:ea typeface="微软雅黑" panose="020B0503020204020204" pitchFamily="34" charset="-122"/>
              </a:rPr>
              <a:t>点击文本框即可进行编辑输入相关内容点击文本框即可</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24" name="文本框 23"/>
          <p:cNvSpPr txBox="1"/>
          <p:nvPr/>
        </p:nvSpPr>
        <p:spPr>
          <a:xfrm>
            <a:off x="9318921" y="5245786"/>
            <a:ext cx="1469242" cy="784830"/>
          </a:xfrm>
          <a:prstGeom prst="rect">
            <a:avLst/>
          </a:prstGeom>
          <a:noFill/>
        </p:spPr>
        <p:txBody>
          <a:bodyPr wrap="square" rtlCol="0">
            <a:spAutoFit/>
          </a:bodyPr>
          <a:lstStyle/>
          <a:p>
            <a:pPr algn="just">
              <a:lnSpc>
                <a:spcPct val="125000"/>
              </a:lnSpc>
            </a:pPr>
            <a:r>
              <a:rPr lang="zh-CN" altLang="en-US" sz="1200">
                <a:solidFill>
                  <a:schemeClr val="bg1"/>
                </a:solidFill>
                <a:latin typeface="微软雅黑" panose="020B0503020204020204" pitchFamily="34" charset="-122"/>
                <a:ea typeface="微软雅黑" panose="020B0503020204020204" pitchFamily="34" charset="-122"/>
              </a:rPr>
              <a:t>点击文本框即可进行编辑输入相关内容点击文本框即可</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600" advClick="0" advTm="3000">
        <p:blinds dir="vert"/>
      </p:transition>
    </mc:Choice>
    <mc:Fallback xmlns="">
      <p:transition spd="slow" advClick="0" advTm="3000">
        <p:blinds dir="ver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3">
            <a:extLst>
              <a:ext uri="{28A0092B-C50C-407E-A947-70E740481C1C}">
                <a14:useLocalDpi xmlns:a14="http://schemas.microsoft.com/office/drawing/2010/main" val="0"/>
              </a:ext>
            </a:extLst>
          </a:blip>
          <a:srcRect t="51736"/>
          <a:stretch>
            <a:fillRect/>
          </a:stretch>
        </p:blipFill>
        <p:spPr>
          <a:xfrm>
            <a:off x="0" y="0"/>
            <a:ext cx="12192000" cy="6858000"/>
          </a:xfrm>
          <a:prstGeom prst="rect">
            <a:avLst/>
          </a:prstGeom>
        </p:spPr>
      </p:pic>
      <p:grpSp>
        <p:nvGrpSpPr>
          <p:cNvPr id="14" name="Group 1"/>
          <p:cNvGrpSpPr/>
          <p:nvPr/>
        </p:nvGrpSpPr>
        <p:grpSpPr>
          <a:xfrm>
            <a:off x="516545" y="2575456"/>
            <a:ext cx="6073879" cy="3294867"/>
            <a:chOff x="685800" y="4495800"/>
            <a:chExt cx="18262979" cy="9907028"/>
          </a:xfrm>
        </p:grpSpPr>
        <p:pic>
          <p:nvPicPr>
            <p:cNvPr id="15" name="Picture 1"/>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5800" y="4495800"/>
              <a:ext cx="18262979" cy="9907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tangle 5"/>
            <p:cNvSpPr/>
            <p:nvPr/>
          </p:nvSpPr>
          <p:spPr>
            <a:xfrm>
              <a:off x="4086917" y="5477178"/>
              <a:ext cx="11534083" cy="71217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pic>
        <p:nvPicPr>
          <p:cNvPr id="4" name="图片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53385" y="2900077"/>
            <a:ext cx="3830290" cy="2454859"/>
          </a:xfrm>
          <a:prstGeom prst="rect">
            <a:avLst/>
          </a:prstGeom>
          <a:ln>
            <a:solidFill>
              <a:schemeClr val="bg1"/>
            </a:solidFill>
          </a:ln>
        </p:spPr>
      </p:pic>
      <p:pic>
        <p:nvPicPr>
          <p:cNvPr id="12" name="图片 11"/>
          <p:cNvPicPr>
            <a:picLocks noChangeAspect="1"/>
          </p:cNvPicPr>
          <p:nvPr/>
        </p:nvPicPr>
        <p:blipFill rotWithShape="1">
          <a:blip r:embed="rId6">
            <a:extLst>
              <a:ext uri="{28A0092B-C50C-407E-A947-70E740481C1C}">
                <a14:useLocalDpi xmlns:a14="http://schemas.microsoft.com/office/drawing/2010/main" val="0"/>
              </a:ext>
            </a:extLst>
          </a:blip>
          <a:srcRect l="71397" t="10795" b="13651"/>
          <a:stretch>
            <a:fillRect/>
          </a:stretch>
        </p:blipFill>
        <p:spPr>
          <a:xfrm>
            <a:off x="0" y="1"/>
            <a:ext cx="2581325" cy="6857999"/>
          </a:xfrm>
          <a:prstGeom prst="rect">
            <a:avLst/>
          </a:prstGeom>
        </p:spPr>
      </p:pic>
      <p:pic>
        <p:nvPicPr>
          <p:cNvPr id="31" name="图片 30"/>
          <p:cNvPicPr>
            <a:picLocks noChangeAspect="1"/>
          </p:cNvPicPr>
          <p:nvPr/>
        </p:nvPicPr>
        <p:blipFill rotWithShape="1">
          <a:blip r:embed="rId6">
            <a:extLst>
              <a:ext uri="{28A0092B-C50C-407E-A947-70E740481C1C}">
                <a14:useLocalDpi xmlns:a14="http://schemas.microsoft.com/office/drawing/2010/main" val="0"/>
              </a:ext>
            </a:extLst>
          </a:blip>
          <a:srcRect l="71397" t="10795" b="13651"/>
          <a:stretch>
            <a:fillRect/>
          </a:stretch>
        </p:blipFill>
        <p:spPr>
          <a:xfrm flipH="1" flipV="1">
            <a:off x="9610674" y="0"/>
            <a:ext cx="2581325" cy="6857999"/>
          </a:xfrm>
          <a:prstGeom prst="rect">
            <a:avLst/>
          </a:prstGeom>
        </p:spPr>
      </p:pic>
      <p:sp>
        <p:nvSpPr>
          <p:cNvPr id="9" name="矩形 8"/>
          <p:cNvSpPr/>
          <p:nvPr/>
        </p:nvSpPr>
        <p:spPr>
          <a:xfrm>
            <a:off x="4920343" y="-1"/>
            <a:ext cx="2351314" cy="762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102135"/>
              </a:solidFill>
            </a:endParaRPr>
          </a:p>
        </p:txBody>
      </p:sp>
      <p:grpSp>
        <p:nvGrpSpPr>
          <p:cNvPr id="10" name="组合 9"/>
          <p:cNvGrpSpPr/>
          <p:nvPr/>
        </p:nvGrpSpPr>
        <p:grpSpPr>
          <a:xfrm>
            <a:off x="3584947" y="-140807"/>
            <a:ext cx="5022106" cy="890107"/>
            <a:chOff x="5023102" y="-140807"/>
            <a:chExt cx="5022106" cy="890107"/>
          </a:xfrm>
        </p:grpSpPr>
        <p:sp>
          <p:nvSpPr>
            <p:cNvPr id="11" name="矩形 10"/>
            <p:cNvSpPr/>
            <p:nvPr/>
          </p:nvSpPr>
          <p:spPr>
            <a:xfrm>
              <a:off x="6518493" y="-140807"/>
              <a:ext cx="2031325" cy="669414"/>
            </a:xfrm>
            <a:prstGeom prst="rect">
              <a:avLst/>
            </a:prstGeom>
          </p:spPr>
          <p:txBody>
            <a:bodyPr wrap="none">
              <a:spAutoFit/>
            </a:bodyPr>
            <a:lstStyle/>
            <a:p>
              <a:pPr algn="ctr">
                <a:lnSpc>
                  <a:spcPct val="175000"/>
                </a:lnSpc>
              </a:pPr>
              <a:r>
                <a:rPr lang="zh-CN" altLang="en-US" sz="2400">
                  <a:solidFill>
                    <a:srgbClr val="102135"/>
                  </a:solidFill>
                  <a:latin typeface="造字工房力黑（非商用）常规体" pitchFamily="50" charset="-122"/>
                  <a:ea typeface="造字工房力黑（非商用）常规体" pitchFamily="50" charset="-122"/>
                </a:rPr>
                <a:t>年度工作概述</a:t>
              </a:r>
              <a:endParaRPr lang="en-US" altLang="zh-CN" sz="1200" dirty="0">
                <a:solidFill>
                  <a:srgbClr val="102135"/>
                </a:solidFill>
                <a:latin typeface="造字工房力黑（非商用）常规体" pitchFamily="50" charset="-122"/>
                <a:ea typeface="造字工房力黑（非商用）常规体" pitchFamily="50" charset="-122"/>
              </a:endParaRPr>
            </a:p>
          </p:txBody>
        </p:sp>
        <p:sp>
          <p:nvSpPr>
            <p:cNvPr id="13" name="文本框 12"/>
            <p:cNvSpPr txBox="1"/>
            <p:nvPr/>
          </p:nvSpPr>
          <p:spPr>
            <a:xfrm>
              <a:off x="5023102" y="441523"/>
              <a:ext cx="5022106" cy="307777"/>
            </a:xfrm>
            <a:prstGeom prst="snip1Rect">
              <a:avLst>
                <a:gd name="adj" fmla="val 0"/>
              </a:avLst>
            </a:prstGeom>
            <a:noFill/>
            <a:ln w="28575">
              <a:noFill/>
            </a:ln>
          </p:spPr>
          <p:txBody>
            <a:bodyPr wrap="square" rtlCol="0">
              <a:spAutoFit/>
            </a:bodyPr>
            <a:lstStyle/>
            <a:p>
              <a:pPr algn="ctr"/>
              <a:r>
                <a:rPr lang="en-US" altLang="zh-CN" sz="1400">
                  <a:solidFill>
                    <a:srgbClr val="102135"/>
                  </a:solidFill>
                  <a:latin typeface="Arial" panose="020B0604020202020204" pitchFamily="34" charset="0"/>
                  <a:ea typeface="华文仿宋" panose="02010600040101010101" pitchFamily="2" charset="-122"/>
                  <a:cs typeface="Arial" panose="020B0604020202020204" pitchFamily="34" charset="0"/>
                </a:rPr>
                <a:t> The Annual Work Overview</a:t>
              </a:r>
              <a:endParaRPr lang="zh-CN" altLang="en-US" sz="1400" dirty="0">
                <a:solidFill>
                  <a:srgbClr val="102135"/>
                </a:solidFill>
                <a:latin typeface="Arial" panose="020B0604020202020204" pitchFamily="34" charset="0"/>
                <a:ea typeface="微软雅黑" panose="020B0503020204020204" pitchFamily="34" charset="-122"/>
                <a:cs typeface="Arial" panose="020B0604020202020204" pitchFamily="34" charset="0"/>
              </a:endParaRPr>
            </a:p>
          </p:txBody>
        </p:sp>
      </p:grpSp>
      <p:sp>
        <p:nvSpPr>
          <p:cNvPr id="18" name="Oval 36"/>
          <p:cNvSpPr/>
          <p:nvPr/>
        </p:nvSpPr>
        <p:spPr>
          <a:xfrm>
            <a:off x="6717266" y="2537192"/>
            <a:ext cx="706812" cy="70681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600">
              <a:solidFill>
                <a:schemeClr val="tx1">
                  <a:lumMod val="75000"/>
                  <a:lumOff val="25000"/>
                </a:schemeClr>
              </a:solidFill>
            </a:endParaRPr>
          </a:p>
        </p:txBody>
      </p:sp>
      <p:sp>
        <p:nvSpPr>
          <p:cNvPr id="19" name="Shape 2480"/>
          <p:cNvSpPr/>
          <p:nvPr/>
        </p:nvSpPr>
        <p:spPr>
          <a:xfrm>
            <a:off x="6984150" y="2731986"/>
            <a:ext cx="173045" cy="317225"/>
          </a:xfrm>
          <a:custGeom>
            <a:avLst/>
            <a:gdLst/>
            <a:ahLst/>
            <a:cxnLst>
              <a:cxn ang="0">
                <a:pos x="wd2" y="hd2"/>
              </a:cxn>
              <a:cxn ang="5400000">
                <a:pos x="wd2" y="hd2"/>
              </a:cxn>
              <a:cxn ang="10800000">
                <a:pos x="wd2" y="hd2"/>
              </a:cxn>
              <a:cxn ang="16200000">
                <a:pos x="wd2" y="hd2"/>
              </a:cxn>
            </a:cxnLst>
            <a:rect l="0" t="0" r="r" b="b"/>
            <a:pathLst>
              <a:path w="21600" h="21600" extrusionOk="0">
                <a:moveTo>
                  <a:pt x="5400" y="8836"/>
                </a:moveTo>
                <a:lnTo>
                  <a:pt x="16200" y="8836"/>
                </a:lnTo>
                <a:lnTo>
                  <a:pt x="16200" y="11782"/>
                </a:lnTo>
                <a:cubicBezTo>
                  <a:pt x="16200" y="13409"/>
                  <a:pt x="13783" y="14727"/>
                  <a:pt x="10800" y="14727"/>
                </a:cubicBezTo>
                <a:cubicBezTo>
                  <a:pt x="7817" y="14727"/>
                  <a:pt x="5400" y="13409"/>
                  <a:pt x="5400" y="11782"/>
                </a:cubicBezTo>
                <a:cubicBezTo>
                  <a:pt x="5400" y="11782"/>
                  <a:pt x="5400" y="8836"/>
                  <a:pt x="5400" y="8836"/>
                </a:cubicBezTo>
                <a:close/>
                <a:moveTo>
                  <a:pt x="5400" y="3927"/>
                </a:moveTo>
                <a:cubicBezTo>
                  <a:pt x="5400" y="2301"/>
                  <a:pt x="7817" y="982"/>
                  <a:pt x="10800" y="982"/>
                </a:cubicBezTo>
                <a:cubicBezTo>
                  <a:pt x="13783" y="982"/>
                  <a:pt x="16200" y="2301"/>
                  <a:pt x="16200" y="3927"/>
                </a:cubicBezTo>
                <a:lnTo>
                  <a:pt x="16200" y="7855"/>
                </a:lnTo>
                <a:lnTo>
                  <a:pt x="5400" y="7855"/>
                </a:lnTo>
                <a:cubicBezTo>
                  <a:pt x="5400" y="7855"/>
                  <a:pt x="5400" y="3927"/>
                  <a:pt x="5400" y="3927"/>
                </a:cubicBezTo>
                <a:close/>
                <a:moveTo>
                  <a:pt x="10800" y="15709"/>
                </a:moveTo>
                <a:cubicBezTo>
                  <a:pt x="14777" y="15709"/>
                  <a:pt x="18000" y="13951"/>
                  <a:pt x="18000" y="11782"/>
                </a:cubicBezTo>
                <a:lnTo>
                  <a:pt x="18000" y="3927"/>
                </a:lnTo>
                <a:cubicBezTo>
                  <a:pt x="18000" y="1758"/>
                  <a:pt x="14777" y="0"/>
                  <a:pt x="10800" y="0"/>
                </a:cubicBezTo>
                <a:cubicBezTo>
                  <a:pt x="6823" y="0"/>
                  <a:pt x="3600" y="1758"/>
                  <a:pt x="3600" y="3927"/>
                </a:cubicBezTo>
                <a:lnTo>
                  <a:pt x="3600" y="11782"/>
                </a:lnTo>
                <a:cubicBezTo>
                  <a:pt x="3600" y="13951"/>
                  <a:pt x="6823" y="15709"/>
                  <a:pt x="10800" y="15709"/>
                </a:cubicBezTo>
                <a:moveTo>
                  <a:pt x="21600" y="11782"/>
                </a:moveTo>
                <a:lnTo>
                  <a:pt x="21600" y="10309"/>
                </a:lnTo>
                <a:cubicBezTo>
                  <a:pt x="21600" y="10038"/>
                  <a:pt x="21197" y="9818"/>
                  <a:pt x="20700" y="9818"/>
                </a:cubicBezTo>
                <a:cubicBezTo>
                  <a:pt x="20203" y="9818"/>
                  <a:pt x="19800" y="10038"/>
                  <a:pt x="19800" y="10309"/>
                </a:cubicBezTo>
                <a:lnTo>
                  <a:pt x="19800" y="11782"/>
                </a:lnTo>
                <a:cubicBezTo>
                  <a:pt x="19800" y="14493"/>
                  <a:pt x="15771" y="16691"/>
                  <a:pt x="10800" y="16691"/>
                </a:cubicBezTo>
                <a:cubicBezTo>
                  <a:pt x="5829" y="16691"/>
                  <a:pt x="1800" y="14493"/>
                  <a:pt x="1800" y="11782"/>
                </a:cubicBezTo>
                <a:lnTo>
                  <a:pt x="1800" y="10309"/>
                </a:lnTo>
                <a:cubicBezTo>
                  <a:pt x="1800" y="10038"/>
                  <a:pt x="1397" y="9818"/>
                  <a:pt x="900" y="9818"/>
                </a:cubicBezTo>
                <a:cubicBezTo>
                  <a:pt x="403" y="9818"/>
                  <a:pt x="0" y="10038"/>
                  <a:pt x="0" y="10309"/>
                </a:cubicBezTo>
                <a:lnTo>
                  <a:pt x="0" y="11782"/>
                </a:lnTo>
                <a:cubicBezTo>
                  <a:pt x="0" y="14870"/>
                  <a:pt x="4358" y="17398"/>
                  <a:pt x="9900" y="17648"/>
                </a:cubicBezTo>
                <a:lnTo>
                  <a:pt x="9900" y="20618"/>
                </a:lnTo>
                <a:lnTo>
                  <a:pt x="3600" y="20618"/>
                </a:lnTo>
                <a:cubicBezTo>
                  <a:pt x="3103" y="20618"/>
                  <a:pt x="2700" y="20838"/>
                  <a:pt x="2700" y="21110"/>
                </a:cubicBezTo>
                <a:cubicBezTo>
                  <a:pt x="2700" y="21381"/>
                  <a:pt x="3103" y="21600"/>
                  <a:pt x="3600" y="21600"/>
                </a:cubicBezTo>
                <a:lnTo>
                  <a:pt x="18000" y="21600"/>
                </a:lnTo>
                <a:cubicBezTo>
                  <a:pt x="18497" y="21600"/>
                  <a:pt x="18900" y="21381"/>
                  <a:pt x="18900" y="21110"/>
                </a:cubicBezTo>
                <a:cubicBezTo>
                  <a:pt x="18900" y="20838"/>
                  <a:pt x="18497" y="20618"/>
                  <a:pt x="18000" y="20618"/>
                </a:cubicBezTo>
                <a:lnTo>
                  <a:pt x="11700" y="20618"/>
                </a:lnTo>
                <a:lnTo>
                  <a:pt x="11700" y="17648"/>
                </a:lnTo>
                <a:cubicBezTo>
                  <a:pt x="17243" y="17398"/>
                  <a:pt x="21600" y="14870"/>
                  <a:pt x="21600" y="11782"/>
                </a:cubicBezTo>
              </a:path>
            </a:pathLst>
          </a:custGeom>
          <a:solidFill>
            <a:srgbClr val="0C1D31"/>
          </a:solidFill>
          <a:ln w="12700">
            <a:miter lim="400000"/>
          </a:ln>
        </p:spPr>
        <p:txBody>
          <a:bodyPr lIns="19049" tIns="19049" rIns="19049" bIns="19049"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228600" rtl="0" eaLnBrk="1" fontAlgn="auto" latinLnBrk="0" hangingPunct="0">
              <a:lnSpc>
                <a:spcPct val="100000"/>
              </a:lnSpc>
              <a:spcBef>
                <a:spcPts val="0"/>
              </a:spcBef>
              <a:spcAft>
                <a:spcPts val="0"/>
              </a:spcAft>
              <a:buClrTx/>
              <a:buSzTx/>
              <a:buFontTx/>
              <a:buNone/>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60" b="0" i="0" u="none" strike="noStrike" kern="0" cap="none" spc="0" normalizeH="0" baseline="0" noProof="0">
              <a:ln>
                <a:noFill/>
              </a:ln>
              <a:solidFill>
                <a:schemeClr val="tx1">
                  <a:lumMod val="75000"/>
                  <a:lumOff val="25000"/>
                </a:schemeClr>
              </a:solidFill>
              <a:effectLst>
                <a:outerShdw blurRad="38100" dist="12700" dir="5400000" rotWithShape="0">
                  <a:srgbClr val="000000">
                    <a:alpha val="50000"/>
                  </a:srgbClr>
                </a:outerShdw>
              </a:effectLst>
              <a:uLnTx/>
              <a:uFillTx/>
              <a:latin typeface="Arial" panose="020B0604020202020204"/>
              <a:ea typeface="Arial" panose="020B0604020202020204"/>
              <a:cs typeface="Arial" panose="020B0604020202020204"/>
              <a:sym typeface="Gill Sans"/>
            </a:endParaRPr>
          </a:p>
        </p:txBody>
      </p:sp>
      <p:sp>
        <p:nvSpPr>
          <p:cNvPr id="20" name="Oval 39"/>
          <p:cNvSpPr/>
          <p:nvPr/>
        </p:nvSpPr>
        <p:spPr>
          <a:xfrm>
            <a:off x="6717266" y="3855019"/>
            <a:ext cx="706812" cy="706812"/>
          </a:xfrm>
          <a:prstGeom prst="ellipse">
            <a:avLst/>
          </a:prstGeom>
          <a:solidFill>
            <a:srgbClr val="4D91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600">
              <a:solidFill>
                <a:schemeClr val="tx1">
                  <a:lumMod val="75000"/>
                  <a:lumOff val="25000"/>
                </a:schemeClr>
              </a:solidFill>
            </a:endParaRPr>
          </a:p>
        </p:txBody>
      </p:sp>
      <p:sp>
        <p:nvSpPr>
          <p:cNvPr id="21" name="Shape 2481"/>
          <p:cNvSpPr/>
          <p:nvPr/>
        </p:nvSpPr>
        <p:spPr>
          <a:xfrm>
            <a:off x="6912102" y="4049718"/>
            <a:ext cx="317140" cy="317414"/>
          </a:xfrm>
          <a:custGeom>
            <a:avLst/>
            <a:gdLst/>
            <a:ahLst/>
            <a:cxnLst>
              <a:cxn ang="0">
                <a:pos x="wd2" y="hd2"/>
              </a:cxn>
              <a:cxn ang="5400000">
                <a:pos x="wd2" y="hd2"/>
              </a:cxn>
              <a:cxn ang="10800000">
                <a:pos x="wd2" y="hd2"/>
              </a:cxn>
              <a:cxn ang="16200000">
                <a:pos x="wd2" y="hd2"/>
              </a:cxn>
            </a:cxnLst>
            <a:rect l="0" t="0" r="r" b="b"/>
            <a:pathLst>
              <a:path w="21131" h="21132" extrusionOk="0">
                <a:moveTo>
                  <a:pt x="19045" y="7530"/>
                </a:moveTo>
                <a:cubicBezTo>
                  <a:pt x="17544" y="9030"/>
                  <a:pt x="15110" y="9030"/>
                  <a:pt x="13610" y="7530"/>
                </a:cubicBezTo>
                <a:cubicBezTo>
                  <a:pt x="12108" y="6031"/>
                  <a:pt x="12108" y="3600"/>
                  <a:pt x="13610" y="2100"/>
                </a:cubicBezTo>
                <a:cubicBezTo>
                  <a:pt x="15110" y="600"/>
                  <a:pt x="17544" y="600"/>
                  <a:pt x="19045" y="2100"/>
                </a:cubicBezTo>
                <a:cubicBezTo>
                  <a:pt x="20546" y="3600"/>
                  <a:pt x="20546" y="6031"/>
                  <a:pt x="19045" y="7530"/>
                </a:cubicBezTo>
                <a:moveTo>
                  <a:pt x="7605" y="16245"/>
                </a:moveTo>
                <a:cubicBezTo>
                  <a:pt x="7256" y="16593"/>
                  <a:pt x="6776" y="16807"/>
                  <a:pt x="6245" y="16807"/>
                </a:cubicBezTo>
                <a:cubicBezTo>
                  <a:pt x="5184" y="16807"/>
                  <a:pt x="4324" y="15948"/>
                  <a:pt x="4324" y="14888"/>
                </a:cubicBezTo>
                <a:cubicBezTo>
                  <a:pt x="4324" y="14358"/>
                  <a:pt x="4539" y="13878"/>
                  <a:pt x="4887" y="13530"/>
                </a:cubicBezTo>
                <a:lnTo>
                  <a:pt x="11678" y="5991"/>
                </a:lnTo>
                <a:cubicBezTo>
                  <a:pt x="11884" y="6798"/>
                  <a:pt x="12298" y="7563"/>
                  <a:pt x="12930" y="8194"/>
                </a:cubicBezTo>
                <a:cubicBezTo>
                  <a:pt x="13569" y="8832"/>
                  <a:pt x="14343" y="9248"/>
                  <a:pt x="15160" y="9451"/>
                </a:cubicBezTo>
                <a:cubicBezTo>
                  <a:pt x="15160" y="9451"/>
                  <a:pt x="7605" y="16245"/>
                  <a:pt x="7605" y="16245"/>
                </a:cubicBezTo>
                <a:close/>
                <a:moveTo>
                  <a:pt x="19724" y="1406"/>
                </a:moveTo>
                <a:cubicBezTo>
                  <a:pt x="17848" y="-468"/>
                  <a:pt x="14806" y="-468"/>
                  <a:pt x="12930" y="1406"/>
                </a:cubicBezTo>
                <a:cubicBezTo>
                  <a:pt x="12024" y="2312"/>
                  <a:pt x="11559" y="3489"/>
                  <a:pt x="11529" y="4676"/>
                </a:cubicBezTo>
                <a:lnTo>
                  <a:pt x="4207" y="12851"/>
                </a:lnTo>
                <a:cubicBezTo>
                  <a:pt x="3686" y="13373"/>
                  <a:pt x="3363" y="14093"/>
                  <a:pt x="3363" y="14888"/>
                </a:cubicBezTo>
                <a:cubicBezTo>
                  <a:pt x="3363" y="15420"/>
                  <a:pt x="3518" y="15912"/>
                  <a:pt x="3769" y="16340"/>
                </a:cubicBezTo>
                <a:cubicBezTo>
                  <a:pt x="2436" y="17104"/>
                  <a:pt x="1907" y="17813"/>
                  <a:pt x="2425" y="19364"/>
                </a:cubicBezTo>
                <a:cubicBezTo>
                  <a:pt x="2487" y="19550"/>
                  <a:pt x="2434" y="19622"/>
                  <a:pt x="2409" y="19658"/>
                </a:cubicBezTo>
                <a:cubicBezTo>
                  <a:pt x="2160" y="20003"/>
                  <a:pt x="1132" y="20167"/>
                  <a:pt x="500" y="20172"/>
                </a:cubicBezTo>
                <a:cubicBezTo>
                  <a:pt x="493" y="20171"/>
                  <a:pt x="487" y="20167"/>
                  <a:pt x="480" y="20167"/>
                </a:cubicBezTo>
                <a:cubicBezTo>
                  <a:pt x="215" y="20167"/>
                  <a:pt x="0" y="20383"/>
                  <a:pt x="0" y="20647"/>
                </a:cubicBezTo>
                <a:cubicBezTo>
                  <a:pt x="0" y="20912"/>
                  <a:pt x="214" y="21126"/>
                  <a:pt x="479" y="21127"/>
                </a:cubicBezTo>
                <a:lnTo>
                  <a:pt x="479" y="21132"/>
                </a:lnTo>
                <a:cubicBezTo>
                  <a:pt x="821" y="21132"/>
                  <a:pt x="2562" y="21088"/>
                  <a:pt x="3189" y="20219"/>
                </a:cubicBezTo>
                <a:cubicBezTo>
                  <a:pt x="3355" y="19988"/>
                  <a:pt x="3516" y="19599"/>
                  <a:pt x="3336" y="19060"/>
                </a:cubicBezTo>
                <a:cubicBezTo>
                  <a:pt x="3030" y="18141"/>
                  <a:pt x="3071" y="17806"/>
                  <a:pt x="4399" y="17082"/>
                </a:cubicBezTo>
                <a:cubicBezTo>
                  <a:pt x="4900" y="17504"/>
                  <a:pt x="5539" y="17767"/>
                  <a:pt x="6245" y="17767"/>
                </a:cubicBezTo>
                <a:cubicBezTo>
                  <a:pt x="7042" y="17767"/>
                  <a:pt x="7762" y="17445"/>
                  <a:pt x="8284" y="16924"/>
                </a:cubicBezTo>
                <a:lnTo>
                  <a:pt x="16485" y="9592"/>
                </a:lnTo>
                <a:cubicBezTo>
                  <a:pt x="17662" y="9554"/>
                  <a:pt x="18826" y="9091"/>
                  <a:pt x="19724" y="8194"/>
                </a:cubicBezTo>
                <a:cubicBezTo>
                  <a:pt x="21600" y="6320"/>
                  <a:pt x="21600" y="3281"/>
                  <a:pt x="19724" y="1406"/>
                </a:cubicBezTo>
                <a:moveTo>
                  <a:pt x="8953" y="11504"/>
                </a:moveTo>
                <a:lnTo>
                  <a:pt x="9633" y="12183"/>
                </a:lnTo>
                <a:lnTo>
                  <a:pt x="12690" y="9807"/>
                </a:lnTo>
                <a:lnTo>
                  <a:pt x="11331" y="8449"/>
                </a:lnTo>
                <a:cubicBezTo>
                  <a:pt x="11331" y="8449"/>
                  <a:pt x="8953" y="11504"/>
                  <a:pt x="8953" y="11504"/>
                </a:cubicBezTo>
                <a:close/>
              </a:path>
            </a:pathLst>
          </a:custGeom>
          <a:solidFill>
            <a:srgbClr val="0C1D31"/>
          </a:solidFill>
          <a:ln w="12700">
            <a:miter lim="400000"/>
          </a:ln>
        </p:spPr>
        <p:txBody>
          <a:bodyPr lIns="19049" tIns="19049" rIns="19049" bIns="19049"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228600" rtl="0" eaLnBrk="1" fontAlgn="auto" latinLnBrk="0" hangingPunct="0">
              <a:lnSpc>
                <a:spcPct val="100000"/>
              </a:lnSpc>
              <a:spcBef>
                <a:spcPts val="0"/>
              </a:spcBef>
              <a:spcAft>
                <a:spcPts val="0"/>
              </a:spcAft>
              <a:buClrTx/>
              <a:buSzTx/>
              <a:buFontTx/>
              <a:buNone/>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60" b="0" i="0" u="none" strike="noStrike" kern="0" cap="none" spc="0" normalizeH="0" baseline="0" noProof="0">
              <a:ln>
                <a:noFill/>
              </a:ln>
              <a:solidFill>
                <a:schemeClr val="tx1">
                  <a:lumMod val="75000"/>
                  <a:lumOff val="25000"/>
                </a:schemeClr>
              </a:solidFill>
              <a:effectLst>
                <a:outerShdw blurRad="38100" dist="12700" dir="5400000" rotWithShape="0">
                  <a:srgbClr val="000000">
                    <a:alpha val="50000"/>
                  </a:srgbClr>
                </a:outerShdw>
              </a:effectLst>
              <a:uLnTx/>
              <a:uFillTx/>
              <a:latin typeface="Arial" panose="020B0604020202020204"/>
              <a:ea typeface="Arial" panose="020B0604020202020204"/>
              <a:cs typeface="Arial" panose="020B0604020202020204"/>
              <a:sym typeface="Gill Sans"/>
            </a:endParaRPr>
          </a:p>
        </p:txBody>
      </p:sp>
      <p:sp>
        <p:nvSpPr>
          <p:cNvPr id="22" name="Oval 42"/>
          <p:cNvSpPr/>
          <p:nvPr/>
        </p:nvSpPr>
        <p:spPr>
          <a:xfrm>
            <a:off x="6717266" y="5045847"/>
            <a:ext cx="706812" cy="70681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600">
              <a:solidFill>
                <a:schemeClr val="tx1">
                  <a:lumMod val="75000"/>
                  <a:lumOff val="25000"/>
                </a:schemeClr>
              </a:solidFill>
            </a:endParaRPr>
          </a:p>
        </p:txBody>
      </p:sp>
      <p:sp>
        <p:nvSpPr>
          <p:cNvPr id="23" name="Shape 2482"/>
          <p:cNvSpPr/>
          <p:nvPr/>
        </p:nvSpPr>
        <p:spPr>
          <a:xfrm>
            <a:off x="6912048" y="5298318"/>
            <a:ext cx="317249" cy="201870"/>
          </a:xfrm>
          <a:custGeom>
            <a:avLst/>
            <a:gdLst/>
            <a:ahLst/>
            <a:cxnLst>
              <a:cxn ang="0">
                <a:pos x="wd2" y="hd2"/>
              </a:cxn>
              <a:cxn ang="5400000">
                <a:pos x="wd2" y="hd2"/>
              </a:cxn>
              <a:cxn ang="10800000">
                <a:pos x="wd2" y="hd2"/>
              </a:cxn>
              <a:cxn ang="16200000">
                <a:pos x="wd2" y="hd2"/>
              </a:cxn>
            </a:cxnLst>
            <a:rect l="0" t="0" r="r" b="b"/>
            <a:pathLst>
              <a:path w="21600" h="21600" extrusionOk="0">
                <a:moveTo>
                  <a:pt x="13255" y="3086"/>
                </a:moveTo>
                <a:cubicBezTo>
                  <a:pt x="12984" y="3086"/>
                  <a:pt x="12764" y="3432"/>
                  <a:pt x="12764" y="3857"/>
                </a:cubicBezTo>
                <a:cubicBezTo>
                  <a:pt x="12764" y="4284"/>
                  <a:pt x="12984" y="4629"/>
                  <a:pt x="13255" y="4629"/>
                </a:cubicBezTo>
                <a:cubicBezTo>
                  <a:pt x="13525" y="4629"/>
                  <a:pt x="13745" y="4284"/>
                  <a:pt x="13745" y="3857"/>
                </a:cubicBezTo>
                <a:cubicBezTo>
                  <a:pt x="13745" y="3432"/>
                  <a:pt x="13525" y="3086"/>
                  <a:pt x="13255" y="3086"/>
                </a:cubicBezTo>
                <a:moveTo>
                  <a:pt x="20618" y="16495"/>
                </a:moveTo>
                <a:lnTo>
                  <a:pt x="15709" y="12638"/>
                </a:lnTo>
                <a:lnTo>
                  <a:pt x="15709" y="8963"/>
                </a:lnTo>
                <a:lnTo>
                  <a:pt x="20618" y="5105"/>
                </a:lnTo>
                <a:cubicBezTo>
                  <a:pt x="20618" y="5105"/>
                  <a:pt x="20618" y="16495"/>
                  <a:pt x="20618" y="16495"/>
                </a:cubicBezTo>
                <a:close/>
                <a:moveTo>
                  <a:pt x="14727" y="16971"/>
                </a:moveTo>
                <a:lnTo>
                  <a:pt x="982" y="16971"/>
                </a:lnTo>
                <a:lnTo>
                  <a:pt x="982" y="3086"/>
                </a:lnTo>
                <a:cubicBezTo>
                  <a:pt x="982" y="2234"/>
                  <a:pt x="1422" y="1543"/>
                  <a:pt x="1964" y="1543"/>
                </a:cubicBezTo>
                <a:lnTo>
                  <a:pt x="13745" y="1543"/>
                </a:lnTo>
                <a:cubicBezTo>
                  <a:pt x="14287" y="1543"/>
                  <a:pt x="14727" y="2234"/>
                  <a:pt x="14727" y="3086"/>
                </a:cubicBezTo>
                <a:cubicBezTo>
                  <a:pt x="14727" y="3086"/>
                  <a:pt x="14727" y="16971"/>
                  <a:pt x="14727" y="16971"/>
                </a:cubicBezTo>
                <a:close/>
                <a:moveTo>
                  <a:pt x="13745" y="20057"/>
                </a:moveTo>
                <a:lnTo>
                  <a:pt x="1964" y="20057"/>
                </a:lnTo>
                <a:cubicBezTo>
                  <a:pt x="1422" y="20057"/>
                  <a:pt x="982" y="19367"/>
                  <a:pt x="982" y="18514"/>
                </a:cubicBezTo>
                <a:lnTo>
                  <a:pt x="14727" y="18514"/>
                </a:lnTo>
                <a:cubicBezTo>
                  <a:pt x="14727" y="19367"/>
                  <a:pt x="14287" y="20057"/>
                  <a:pt x="13745" y="20057"/>
                </a:cubicBezTo>
                <a:moveTo>
                  <a:pt x="21109" y="3086"/>
                </a:moveTo>
                <a:cubicBezTo>
                  <a:pt x="21030" y="3086"/>
                  <a:pt x="20958" y="3122"/>
                  <a:pt x="20892" y="3175"/>
                </a:cubicBezTo>
                <a:lnTo>
                  <a:pt x="20890" y="3167"/>
                </a:lnTo>
                <a:lnTo>
                  <a:pt x="15709" y="7237"/>
                </a:lnTo>
                <a:lnTo>
                  <a:pt x="15709" y="3086"/>
                </a:lnTo>
                <a:cubicBezTo>
                  <a:pt x="15709" y="1382"/>
                  <a:pt x="14830" y="0"/>
                  <a:pt x="13745" y="0"/>
                </a:cubicBezTo>
                <a:lnTo>
                  <a:pt x="1964" y="0"/>
                </a:lnTo>
                <a:cubicBezTo>
                  <a:pt x="879" y="0"/>
                  <a:pt x="0" y="1382"/>
                  <a:pt x="0" y="3086"/>
                </a:cubicBezTo>
                <a:lnTo>
                  <a:pt x="0" y="18514"/>
                </a:lnTo>
                <a:cubicBezTo>
                  <a:pt x="0" y="20219"/>
                  <a:pt x="879" y="21600"/>
                  <a:pt x="1964" y="21600"/>
                </a:cubicBezTo>
                <a:lnTo>
                  <a:pt x="13745" y="21600"/>
                </a:lnTo>
                <a:cubicBezTo>
                  <a:pt x="14830" y="21600"/>
                  <a:pt x="15709" y="20219"/>
                  <a:pt x="15709" y="18514"/>
                </a:cubicBezTo>
                <a:lnTo>
                  <a:pt x="15709" y="14363"/>
                </a:lnTo>
                <a:lnTo>
                  <a:pt x="20890" y="18433"/>
                </a:lnTo>
                <a:lnTo>
                  <a:pt x="20892" y="18427"/>
                </a:lnTo>
                <a:cubicBezTo>
                  <a:pt x="20958" y="18478"/>
                  <a:pt x="21030" y="18514"/>
                  <a:pt x="21109" y="18514"/>
                </a:cubicBezTo>
                <a:cubicBezTo>
                  <a:pt x="21380" y="18514"/>
                  <a:pt x="21600" y="18170"/>
                  <a:pt x="21600" y="17743"/>
                </a:cubicBezTo>
                <a:lnTo>
                  <a:pt x="21600" y="3857"/>
                </a:lnTo>
                <a:cubicBezTo>
                  <a:pt x="21600" y="3432"/>
                  <a:pt x="21380" y="3086"/>
                  <a:pt x="21109" y="3086"/>
                </a:cubicBezTo>
                <a:moveTo>
                  <a:pt x="10309" y="6171"/>
                </a:moveTo>
                <a:cubicBezTo>
                  <a:pt x="10038" y="6171"/>
                  <a:pt x="9818" y="5827"/>
                  <a:pt x="9818" y="5400"/>
                </a:cubicBezTo>
                <a:cubicBezTo>
                  <a:pt x="9818" y="4974"/>
                  <a:pt x="10038" y="4629"/>
                  <a:pt x="10309" y="4629"/>
                </a:cubicBezTo>
                <a:cubicBezTo>
                  <a:pt x="10580" y="4629"/>
                  <a:pt x="10800" y="4974"/>
                  <a:pt x="10800" y="5400"/>
                </a:cubicBezTo>
                <a:cubicBezTo>
                  <a:pt x="10800" y="5827"/>
                  <a:pt x="10580" y="6171"/>
                  <a:pt x="10309" y="6171"/>
                </a:cubicBezTo>
                <a:moveTo>
                  <a:pt x="10309" y="3086"/>
                </a:moveTo>
                <a:cubicBezTo>
                  <a:pt x="9496" y="3086"/>
                  <a:pt x="8836" y="4123"/>
                  <a:pt x="8836" y="5400"/>
                </a:cubicBezTo>
                <a:cubicBezTo>
                  <a:pt x="8836" y="6678"/>
                  <a:pt x="9496" y="7714"/>
                  <a:pt x="10309" y="7714"/>
                </a:cubicBezTo>
                <a:cubicBezTo>
                  <a:pt x="11123" y="7714"/>
                  <a:pt x="11782" y="6678"/>
                  <a:pt x="11782" y="5400"/>
                </a:cubicBezTo>
                <a:cubicBezTo>
                  <a:pt x="11782" y="4123"/>
                  <a:pt x="11123" y="3086"/>
                  <a:pt x="10309" y="3086"/>
                </a:cubicBezTo>
              </a:path>
            </a:pathLst>
          </a:custGeom>
          <a:solidFill>
            <a:srgbClr val="0C1D31"/>
          </a:solidFill>
          <a:ln w="12700">
            <a:miter lim="400000"/>
          </a:ln>
        </p:spPr>
        <p:txBody>
          <a:bodyPr lIns="19049" tIns="19049" rIns="19049" bIns="19049"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228600" rtl="0" eaLnBrk="1" fontAlgn="auto" latinLnBrk="0" hangingPunct="0">
              <a:lnSpc>
                <a:spcPct val="100000"/>
              </a:lnSpc>
              <a:spcBef>
                <a:spcPts val="0"/>
              </a:spcBef>
              <a:spcAft>
                <a:spcPts val="0"/>
              </a:spcAft>
              <a:buClrTx/>
              <a:buSzTx/>
              <a:buFontTx/>
              <a:buNone/>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60" b="0" i="0" u="none" strike="noStrike" kern="0" cap="none" spc="0" normalizeH="0" baseline="0" noProof="0">
              <a:ln>
                <a:noFill/>
              </a:ln>
              <a:solidFill>
                <a:schemeClr val="tx1">
                  <a:lumMod val="75000"/>
                  <a:lumOff val="25000"/>
                </a:schemeClr>
              </a:solidFill>
              <a:effectLst>
                <a:outerShdw blurRad="38100" dist="12700" dir="5400000" rotWithShape="0">
                  <a:srgbClr val="000000">
                    <a:alpha val="50000"/>
                  </a:srgbClr>
                </a:outerShdw>
              </a:effectLst>
              <a:uLnTx/>
              <a:uFillTx/>
              <a:latin typeface="Arial" panose="020B0604020202020204"/>
              <a:ea typeface="Arial" panose="020B0604020202020204"/>
              <a:cs typeface="Arial" panose="020B0604020202020204"/>
              <a:sym typeface="Gill Sans"/>
            </a:endParaRPr>
          </a:p>
        </p:txBody>
      </p:sp>
      <p:sp>
        <p:nvSpPr>
          <p:cNvPr id="24" name="文本框 16"/>
          <p:cNvSpPr txBox="1"/>
          <p:nvPr/>
        </p:nvSpPr>
        <p:spPr>
          <a:xfrm>
            <a:off x="7562366" y="2656796"/>
            <a:ext cx="3689173" cy="78483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5000"/>
              </a:lnSpc>
            </a:pPr>
            <a:r>
              <a:rPr lang="zh-CN" altLang="en-US" sz="1200">
                <a:solidFill>
                  <a:schemeClr val="bg1"/>
                </a:solidFill>
                <a:latin typeface="微软雅黑" panose="020B0503020204020204" pitchFamily="34" charset="-122"/>
                <a:ea typeface="微软雅黑" panose="020B0503020204020204" pitchFamily="34" charset="-122"/>
              </a:rPr>
              <a:t>点击文本框即可进行编辑输入相关内容点击文本框即可进行编辑输入相关内容点击文本框即可进行编辑输入相关内容</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25" name="文本框 19"/>
          <p:cNvSpPr txBox="1"/>
          <p:nvPr/>
        </p:nvSpPr>
        <p:spPr>
          <a:xfrm>
            <a:off x="7562368" y="2401698"/>
            <a:ext cx="1109587" cy="338554"/>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600">
                <a:solidFill>
                  <a:schemeClr val="bg1"/>
                </a:solidFill>
                <a:latin typeface="微软雅黑" panose="020B0503020204020204" pitchFamily="34" charset="-122"/>
                <a:ea typeface="微软雅黑" panose="020B0503020204020204" pitchFamily="34" charset="-122"/>
              </a:rPr>
              <a:t>编辑标题</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26" name="文本框 20"/>
          <p:cNvSpPr txBox="1"/>
          <p:nvPr/>
        </p:nvSpPr>
        <p:spPr>
          <a:xfrm>
            <a:off x="7562367" y="3922647"/>
            <a:ext cx="3689172" cy="78483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5000"/>
              </a:lnSpc>
            </a:pPr>
            <a:r>
              <a:rPr lang="zh-CN" altLang="en-US" sz="1200">
                <a:solidFill>
                  <a:schemeClr val="bg1"/>
                </a:solidFill>
                <a:latin typeface="微软雅黑" panose="020B0503020204020204" pitchFamily="34" charset="-122"/>
                <a:ea typeface="微软雅黑" panose="020B0503020204020204" pitchFamily="34" charset="-122"/>
              </a:rPr>
              <a:t>点击文本框即可进行编辑输入相关内容点击文本框即可进行编辑输入相关内容点击文本框即可进行编辑输入相关内容</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27" name="文本框 21"/>
          <p:cNvSpPr txBox="1"/>
          <p:nvPr/>
        </p:nvSpPr>
        <p:spPr>
          <a:xfrm>
            <a:off x="7562368" y="3667549"/>
            <a:ext cx="1109587" cy="338554"/>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600">
                <a:solidFill>
                  <a:schemeClr val="bg1"/>
                </a:solidFill>
                <a:latin typeface="微软雅黑" panose="020B0503020204020204" pitchFamily="34" charset="-122"/>
                <a:ea typeface="微软雅黑" panose="020B0503020204020204" pitchFamily="34" charset="-122"/>
              </a:rPr>
              <a:t>编辑标题</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28" name="文本框 22"/>
          <p:cNvSpPr txBox="1"/>
          <p:nvPr/>
        </p:nvSpPr>
        <p:spPr>
          <a:xfrm>
            <a:off x="7562366" y="5107773"/>
            <a:ext cx="3689171" cy="78483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5000"/>
              </a:lnSpc>
            </a:pPr>
            <a:r>
              <a:rPr lang="zh-CN" altLang="en-US" sz="1200">
                <a:solidFill>
                  <a:schemeClr val="bg1"/>
                </a:solidFill>
                <a:latin typeface="微软雅黑" panose="020B0503020204020204" pitchFamily="34" charset="-122"/>
                <a:ea typeface="微软雅黑" panose="020B0503020204020204" pitchFamily="34" charset="-122"/>
              </a:rPr>
              <a:t>点击文本框即可进行编辑输入相关内容点击文本框即可进行编辑输入相关内容点击文本框即可进行编辑输入相关内容</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29" name="文本框 23"/>
          <p:cNvSpPr txBox="1"/>
          <p:nvPr/>
        </p:nvSpPr>
        <p:spPr>
          <a:xfrm>
            <a:off x="7562368" y="4852675"/>
            <a:ext cx="1109587" cy="338554"/>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600">
                <a:solidFill>
                  <a:schemeClr val="bg1"/>
                </a:solidFill>
                <a:latin typeface="微软雅黑" panose="020B0503020204020204" pitchFamily="34" charset="-122"/>
                <a:ea typeface="微软雅黑" panose="020B0503020204020204" pitchFamily="34" charset="-122"/>
              </a:rPr>
              <a:t>编辑标题</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600" advClick="0" advTm="3000">
        <p:blinds dir="vert"/>
      </p:transition>
    </mc:Choice>
    <mc:Fallback xmlns="">
      <p:transition spd="slow" advClick="0" advTm="3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3">
            <a:extLst>
              <a:ext uri="{28A0092B-C50C-407E-A947-70E740481C1C}">
                <a14:useLocalDpi xmlns:a14="http://schemas.microsoft.com/office/drawing/2010/main" val="0"/>
              </a:ext>
            </a:extLst>
          </a:blip>
          <a:srcRect t="51736"/>
          <a:stretch>
            <a:fillRect/>
          </a:stretch>
        </p:blipFill>
        <p:spPr>
          <a:xfrm>
            <a:off x="0" y="0"/>
            <a:ext cx="12192000" cy="6858000"/>
          </a:xfrm>
          <a:prstGeom prst="rect">
            <a:avLst/>
          </a:prstGeom>
        </p:spPr>
      </p:pic>
      <p:pic>
        <p:nvPicPr>
          <p:cNvPr id="12" name="图片 11"/>
          <p:cNvPicPr>
            <a:picLocks noChangeAspect="1"/>
          </p:cNvPicPr>
          <p:nvPr/>
        </p:nvPicPr>
        <p:blipFill rotWithShape="1">
          <a:blip r:embed="rId4">
            <a:extLst>
              <a:ext uri="{28A0092B-C50C-407E-A947-70E740481C1C}">
                <a14:useLocalDpi xmlns:a14="http://schemas.microsoft.com/office/drawing/2010/main" val="0"/>
              </a:ext>
            </a:extLst>
          </a:blip>
          <a:srcRect l="38909" t="10795" b="13651"/>
          <a:stretch>
            <a:fillRect/>
          </a:stretch>
        </p:blipFill>
        <p:spPr>
          <a:xfrm>
            <a:off x="-145144" y="1"/>
            <a:ext cx="5513213" cy="6857999"/>
          </a:xfrm>
          <a:prstGeom prst="rect">
            <a:avLst/>
          </a:prstGeom>
        </p:spPr>
      </p:pic>
      <p:pic>
        <p:nvPicPr>
          <p:cNvPr id="31" name="图片 30"/>
          <p:cNvPicPr>
            <a:picLocks noChangeAspect="1"/>
          </p:cNvPicPr>
          <p:nvPr/>
        </p:nvPicPr>
        <p:blipFill rotWithShape="1">
          <a:blip r:embed="rId4">
            <a:extLst>
              <a:ext uri="{28A0092B-C50C-407E-A947-70E740481C1C}">
                <a14:useLocalDpi xmlns:a14="http://schemas.microsoft.com/office/drawing/2010/main" val="0"/>
              </a:ext>
            </a:extLst>
          </a:blip>
          <a:srcRect l="38909" t="10795" b="13651"/>
          <a:stretch>
            <a:fillRect/>
          </a:stretch>
        </p:blipFill>
        <p:spPr>
          <a:xfrm flipH="1" flipV="1">
            <a:off x="6823932" y="1"/>
            <a:ext cx="5513213" cy="6857999"/>
          </a:xfrm>
          <a:prstGeom prst="rect">
            <a:avLst/>
          </a:prstGeom>
        </p:spPr>
      </p:pic>
      <p:sp>
        <p:nvSpPr>
          <p:cNvPr id="9" name="文本框 8"/>
          <p:cNvSpPr txBox="1"/>
          <p:nvPr/>
        </p:nvSpPr>
        <p:spPr>
          <a:xfrm>
            <a:off x="5447593" y="2365441"/>
            <a:ext cx="1296814" cy="1015663"/>
          </a:xfrm>
          <a:prstGeom prst="rect">
            <a:avLst/>
          </a:prstGeom>
          <a:noFill/>
          <a:ln>
            <a:noFill/>
          </a:ln>
        </p:spPr>
        <p:txBody>
          <a:bodyPr wrap="square" rtlCol="0">
            <a:spAutoFit/>
          </a:bodyPr>
          <a:lstStyle/>
          <a:p>
            <a:pPr algn="ctr"/>
            <a:r>
              <a:rPr lang="en-US" altLang="zh-CN" sz="6000" b="1">
                <a:ln w="28575">
                  <a:noFill/>
                </a:ln>
                <a:solidFill>
                  <a:schemeClr val="bg1"/>
                </a:solidFill>
                <a:latin typeface="微软雅黑" panose="020B0503020204020204" pitchFamily="34" charset="-122"/>
                <a:ea typeface="微软雅黑" panose="020B0503020204020204" pitchFamily="34" charset="-122"/>
              </a:rPr>
              <a:t>02</a:t>
            </a:r>
            <a:endParaRPr lang="zh-CN" altLang="en-US" sz="6000" b="1" dirty="0">
              <a:ln w="28575">
                <a:noFill/>
              </a:ln>
              <a:solidFill>
                <a:schemeClr val="bg1"/>
              </a:solidFill>
              <a:latin typeface="微软雅黑" panose="020B0503020204020204" pitchFamily="34" charset="-122"/>
              <a:ea typeface="微软雅黑" panose="020B0503020204020204" pitchFamily="34" charset="-122"/>
            </a:endParaRPr>
          </a:p>
        </p:txBody>
      </p:sp>
      <p:sp>
        <p:nvSpPr>
          <p:cNvPr id="10" name="椭圆 9"/>
          <p:cNvSpPr/>
          <p:nvPr/>
        </p:nvSpPr>
        <p:spPr>
          <a:xfrm>
            <a:off x="5447591" y="2224865"/>
            <a:ext cx="1296814" cy="1296814"/>
          </a:xfrm>
          <a:prstGeom prst="ellipse">
            <a:avLst/>
          </a:pr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p:nvPr/>
        </p:nvSpPr>
        <p:spPr>
          <a:xfrm>
            <a:off x="3616036" y="3689000"/>
            <a:ext cx="4959929" cy="650306"/>
          </a:xfrm>
          <a:prstGeom prst="rect">
            <a:avLst/>
          </a:prstGeom>
          <a:noFill/>
        </p:spPr>
        <p:txBody>
          <a:bodyPr wrap="square" rtlCol="0">
            <a:spAutoFit/>
          </a:bodyPr>
          <a:lstStyle/>
          <a:p>
            <a:pPr algn="ctr">
              <a:lnSpc>
                <a:spcPct val="175000"/>
              </a:lnSpc>
            </a:pPr>
            <a:r>
              <a:rPr lang="zh-CN" altLang="en-US" sz="2400">
                <a:solidFill>
                  <a:schemeClr val="bg1"/>
                </a:solidFill>
                <a:latin typeface="微软雅黑" panose="020B0503020204020204" pitchFamily="34" charset="-122"/>
                <a:ea typeface="微软雅黑" panose="020B0503020204020204" pitchFamily="34" charset="-122"/>
              </a:rPr>
              <a:t>工作完成情况</a:t>
            </a:r>
            <a:endParaRPr lang="en-US" altLang="zh-CN" sz="2400" dirty="0">
              <a:solidFill>
                <a:schemeClr val="bg1"/>
              </a:solidFill>
              <a:latin typeface="微软雅黑" panose="020B0503020204020204" pitchFamily="34" charset="-122"/>
              <a:ea typeface="微软雅黑" panose="020B0503020204020204" pitchFamily="34" charset="-122"/>
            </a:endParaRPr>
          </a:p>
        </p:txBody>
      </p:sp>
      <p:sp>
        <p:nvSpPr>
          <p:cNvPr id="13" name="文本框 12"/>
          <p:cNvSpPr txBox="1"/>
          <p:nvPr/>
        </p:nvSpPr>
        <p:spPr>
          <a:xfrm>
            <a:off x="3584947" y="4389284"/>
            <a:ext cx="5022106" cy="338554"/>
          </a:xfrm>
          <a:prstGeom prst="snip1Rect">
            <a:avLst>
              <a:gd name="adj" fmla="val 0"/>
            </a:avLst>
          </a:prstGeom>
          <a:noFill/>
          <a:ln w="28575">
            <a:noFill/>
          </a:ln>
        </p:spPr>
        <p:txBody>
          <a:bodyPr wrap="square" rtlCol="0">
            <a:spAutoFit/>
          </a:bodyPr>
          <a:lstStyle/>
          <a:p>
            <a:pPr algn="ctr"/>
            <a:r>
              <a:rPr lang="en-US" altLang="zh-CN" sz="1600">
                <a:solidFill>
                  <a:schemeClr val="bg1"/>
                </a:solidFill>
                <a:latin typeface="Arial" panose="020B0604020202020204" pitchFamily="34" charset="0"/>
                <a:cs typeface="Arial" panose="020B0604020202020204" pitchFamily="34" charset="0"/>
              </a:rPr>
              <a:t>WORK COMPLETION</a:t>
            </a:r>
            <a:endParaRPr lang="zh-CN" altLang="en-US" sz="1600" dirty="0">
              <a:solidFill>
                <a:schemeClr val="bg1"/>
              </a:solidFill>
              <a:latin typeface="Arial" panose="020B0604020202020204" pitchFamily="34" charset="0"/>
              <a:ea typeface="华文仿宋" panose="02010600040101010101" pitchFamily="2" charset="-122"/>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600" advClick="0" advTm="3000">
        <p:blinds dir="vert"/>
      </p:transition>
    </mc:Choice>
    <mc:Fallback xmlns="">
      <p:transition spd="slow" advClick="0" advTm="3000">
        <p:blinds dir="vert"/>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3">
            <a:extLst>
              <a:ext uri="{28A0092B-C50C-407E-A947-70E740481C1C}">
                <a14:useLocalDpi xmlns:a14="http://schemas.microsoft.com/office/drawing/2010/main" val="0"/>
              </a:ext>
            </a:extLst>
          </a:blip>
          <a:srcRect t="51736"/>
          <a:stretch>
            <a:fillRect/>
          </a:stretch>
        </p:blipFill>
        <p:spPr>
          <a:xfrm>
            <a:off x="0" y="0"/>
            <a:ext cx="12192000" cy="6858000"/>
          </a:xfrm>
          <a:prstGeom prst="rect">
            <a:avLst/>
          </a:prstGeom>
        </p:spPr>
      </p:pic>
      <p:pic>
        <p:nvPicPr>
          <p:cNvPr id="12" name="图片 11"/>
          <p:cNvPicPr>
            <a:picLocks noChangeAspect="1"/>
          </p:cNvPicPr>
          <p:nvPr/>
        </p:nvPicPr>
        <p:blipFill rotWithShape="1">
          <a:blip r:embed="rId4">
            <a:extLst>
              <a:ext uri="{28A0092B-C50C-407E-A947-70E740481C1C}">
                <a14:useLocalDpi xmlns:a14="http://schemas.microsoft.com/office/drawing/2010/main" val="0"/>
              </a:ext>
            </a:extLst>
          </a:blip>
          <a:srcRect l="71397" t="10795" b="13651"/>
          <a:stretch>
            <a:fillRect/>
          </a:stretch>
        </p:blipFill>
        <p:spPr>
          <a:xfrm>
            <a:off x="0" y="1"/>
            <a:ext cx="2581325" cy="6857999"/>
          </a:xfrm>
          <a:prstGeom prst="rect">
            <a:avLst/>
          </a:prstGeom>
        </p:spPr>
      </p:pic>
      <p:pic>
        <p:nvPicPr>
          <p:cNvPr id="31" name="图片 30"/>
          <p:cNvPicPr>
            <a:picLocks noChangeAspect="1"/>
          </p:cNvPicPr>
          <p:nvPr/>
        </p:nvPicPr>
        <p:blipFill rotWithShape="1">
          <a:blip r:embed="rId4">
            <a:extLst>
              <a:ext uri="{28A0092B-C50C-407E-A947-70E740481C1C}">
                <a14:useLocalDpi xmlns:a14="http://schemas.microsoft.com/office/drawing/2010/main" val="0"/>
              </a:ext>
            </a:extLst>
          </a:blip>
          <a:srcRect l="71397" t="10795" b="13651"/>
          <a:stretch>
            <a:fillRect/>
          </a:stretch>
        </p:blipFill>
        <p:spPr>
          <a:xfrm flipH="1" flipV="1">
            <a:off x="9610674" y="0"/>
            <a:ext cx="2581325" cy="6857999"/>
          </a:xfrm>
          <a:prstGeom prst="rect">
            <a:avLst/>
          </a:prstGeom>
        </p:spPr>
      </p:pic>
      <p:sp>
        <p:nvSpPr>
          <p:cNvPr id="9" name="矩形 8"/>
          <p:cNvSpPr/>
          <p:nvPr/>
        </p:nvSpPr>
        <p:spPr>
          <a:xfrm>
            <a:off x="4920343" y="-1"/>
            <a:ext cx="2351314" cy="762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102135"/>
              </a:solidFill>
            </a:endParaRPr>
          </a:p>
        </p:txBody>
      </p:sp>
      <p:sp>
        <p:nvSpPr>
          <p:cNvPr id="14" name="矩形 13"/>
          <p:cNvSpPr/>
          <p:nvPr/>
        </p:nvSpPr>
        <p:spPr>
          <a:xfrm>
            <a:off x="5080338" y="-153507"/>
            <a:ext cx="2031325" cy="669414"/>
          </a:xfrm>
          <a:prstGeom prst="rect">
            <a:avLst/>
          </a:prstGeom>
        </p:spPr>
        <p:txBody>
          <a:bodyPr wrap="none">
            <a:spAutoFit/>
          </a:bodyPr>
          <a:lstStyle/>
          <a:p>
            <a:pPr algn="ctr">
              <a:lnSpc>
                <a:spcPct val="175000"/>
              </a:lnSpc>
            </a:pPr>
            <a:r>
              <a:rPr lang="zh-CN" altLang="en-US" sz="2400">
                <a:solidFill>
                  <a:srgbClr val="102135"/>
                </a:solidFill>
                <a:latin typeface="造字工房力黑（非商用）常规体" pitchFamily="50" charset="-122"/>
                <a:ea typeface="造字工房力黑（非商用）常规体" pitchFamily="50" charset="-122"/>
              </a:rPr>
              <a:t>工作完成情况</a:t>
            </a:r>
            <a:endParaRPr lang="en-US" altLang="zh-CN" sz="2400" dirty="0">
              <a:solidFill>
                <a:srgbClr val="102135"/>
              </a:solidFill>
              <a:latin typeface="造字工房力黑（非商用）常规体" pitchFamily="50" charset="-122"/>
              <a:ea typeface="造字工房力黑（非商用）常规体" pitchFamily="50" charset="-122"/>
            </a:endParaRPr>
          </a:p>
        </p:txBody>
      </p:sp>
      <p:sp>
        <p:nvSpPr>
          <p:cNvPr id="15" name="文本框 14"/>
          <p:cNvSpPr txBox="1"/>
          <p:nvPr/>
        </p:nvSpPr>
        <p:spPr>
          <a:xfrm>
            <a:off x="3584947" y="428823"/>
            <a:ext cx="5022106" cy="307777"/>
          </a:xfrm>
          <a:prstGeom prst="snip1Rect">
            <a:avLst>
              <a:gd name="adj" fmla="val 0"/>
            </a:avLst>
          </a:prstGeom>
          <a:noFill/>
          <a:ln w="28575">
            <a:noFill/>
          </a:ln>
        </p:spPr>
        <p:txBody>
          <a:bodyPr wrap="square" rtlCol="0">
            <a:spAutoFit/>
          </a:bodyPr>
          <a:lstStyle/>
          <a:p>
            <a:pPr algn="ctr"/>
            <a:r>
              <a:rPr lang="en-US" altLang="zh-CN" sz="1400">
                <a:solidFill>
                  <a:srgbClr val="102135"/>
                </a:solidFill>
                <a:latin typeface="Arial" panose="020B0604020202020204" pitchFamily="34" charset="0"/>
                <a:cs typeface="Arial" panose="020B0604020202020204" pitchFamily="34" charset="0"/>
              </a:rPr>
              <a:t>Work Completion</a:t>
            </a:r>
            <a:endParaRPr lang="zh-CN" altLang="en-US" sz="1400" dirty="0">
              <a:solidFill>
                <a:srgbClr val="102135"/>
              </a:solidFill>
              <a:latin typeface="Arial" panose="020B0604020202020204" pitchFamily="34" charset="0"/>
              <a:ea typeface="华文仿宋" panose="02010600040101010101" pitchFamily="2" charset="-122"/>
              <a:cs typeface="Arial" panose="020B0604020202020204" pitchFamily="34" charset="0"/>
            </a:endParaRPr>
          </a:p>
        </p:txBody>
      </p:sp>
      <p:sp>
        <p:nvSpPr>
          <p:cNvPr id="30" name="文本框 29"/>
          <p:cNvSpPr txBox="1"/>
          <p:nvPr/>
        </p:nvSpPr>
        <p:spPr>
          <a:xfrm>
            <a:off x="1374416" y="4540108"/>
            <a:ext cx="2000446" cy="1015663"/>
          </a:xfrm>
          <a:prstGeom prst="rect">
            <a:avLst/>
          </a:prstGeom>
          <a:noFill/>
        </p:spPr>
        <p:txBody>
          <a:bodyPr wrap="square" rtlCol="0">
            <a:spAutoFit/>
          </a:bodyPr>
          <a:lstStyle/>
          <a:p>
            <a:pPr algn="ctr">
              <a:lnSpc>
                <a:spcPct val="125000"/>
              </a:lnSpc>
            </a:pPr>
            <a:r>
              <a:rPr lang="zh-CN" altLang="en-US" sz="1200">
                <a:solidFill>
                  <a:schemeClr val="bg1"/>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endParaRPr lang="zh-CN" altLang="en-US" sz="1200" dirty="0">
              <a:solidFill>
                <a:schemeClr val="bg1"/>
              </a:solidFill>
              <a:latin typeface="微软雅黑" panose="020B0503020204020204" pitchFamily="34" charset="-122"/>
              <a:ea typeface="微软雅黑" panose="020B0503020204020204" pitchFamily="34" charset="-122"/>
            </a:endParaRPr>
          </a:p>
        </p:txBody>
      </p:sp>
      <p:pic>
        <p:nvPicPr>
          <p:cNvPr id="35" name="图片 34"/>
          <p:cNvPicPr>
            <a:picLocks noChangeAspect="1"/>
          </p:cNvPicPr>
          <p:nvPr/>
        </p:nvPicPr>
        <p:blipFill>
          <a:blip r:embed="rId5" cstate="print">
            <a:extLst>
              <a:ext uri="{28A0092B-C50C-407E-A947-70E740481C1C}">
                <a14:useLocalDpi xmlns:a14="http://schemas.microsoft.com/office/drawing/2010/main" val="0"/>
              </a:ext>
            </a:extLst>
          </a:blip>
          <a:srcRect l="44924" t="2940" r="23126" b="49084"/>
          <a:stretch>
            <a:fillRect/>
          </a:stretch>
        </p:blipFill>
        <p:spPr>
          <a:xfrm>
            <a:off x="1341220" y="2315864"/>
            <a:ext cx="2066837" cy="2069019"/>
          </a:xfrm>
          <a:custGeom>
            <a:avLst/>
            <a:gdLst>
              <a:gd name="connsiteX0" fmla="*/ 1643358 w 3286715"/>
              <a:gd name="connsiteY0" fmla="*/ 0 h 3290185"/>
              <a:gd name="connsiteX1" fmla="*/ 2805433 w 3286715"/>
              <a:gd name="connsiteY1" fmla="*/ 481791 h 3290185"/>
              <a:gd name="connsiteX2" fmla="*/ 2805433 w 3286715"/>
              <a:gd name="connsiteY2" fmla="*/ 2808395 h 3290185"/>
              <a:gd name="connsiteX3" fmla="*/ 481283 w 3286715"/>
              <a:gd name="connsiteY3" fmla="*/ 2808395 h 3290185"/>
              <a:gd name="connsiteX4" fmla="*/ 481283 w 3286715"/>
              <a:gd name="connsiteY4" fmla="*/ 481791 h 3290185"/>
              <a:gd name="connsiteX5" fmla="*/ 1643358 w 3286715"/>
              <a:gd name="connsiteY5" fmla="*/ 0 h 3290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86715" h="3290185">
                <a:moveTo>
                  <a:pt x="1643358" y="0"/>
                </a:moveTo>
                <a:cubicBezTo>
                  <a:pt x="2063926" y="1"/>
                  <a:pt x="2484495" y="160597"/>
                  <a:pt x="2805433" y="481791"/>
                </a:cubicBezTo>
                <a:cubicBezTo>
                  <a:pt x="3447143" y="1124345"/>
                  <a:pt x="3447143" y="2165841"/>
                  <a:pt x="2805433" y="2808395"/>
                </a:cubicBezTo>
                <a:cubicBezTo>
                  <a:pt x="2163557" y="3450782"/>
                  <a:pt x="1123159" y="3450782"/>
                  <a:pt x="481283" y="2808395"/>
                </a:cubicBezTo>
                <a:cubicBezTo>
                  <a:pt x="-160427" y="2165841"/>
                  <a:pt x="-160427" y="1124345"/>
                  <a:pt x="481283" y="481791"/>
                </a:cubicBezTo>
                <a:cubicBezTo>
                  <a:pt x="802221" y="160597"/>
                  <a:pt x="1222789" y="1"/>
                  <a:pt x="1643358" y="0"/>
                </a:cubicBezTo>
                <a:close/>
              </a:path>
            </a:pathLst>
          </a:custGeom>
        </p:spPr>
      </p:pic>
      <p:sp>
        <p:nvSpPr>
          <p:cNvPr id="36" name="文本框 35"/>
          <p:cNvSpPr txBox="1"/>
          <p:nvPr/>
        </p:nvSpPr>
        <p:spPr>
          <a:xfrm>
            <a:off x="3951303" y="4540108"/>
            <a:ext cx="2000446" cy="1015663"/>
          </a:xfrm>
          <a:prstGeom prst="rect">
            <a:avLst/>
          </a:prstGeom>
          <a:noFill/>
        </p:spPr>
        <p:txBody>
          <a:bodyPr wrap="square" rtlCol="0">
            <a:spAutoFit/>
          </a:bodyPr>
          <a:lstStyle/>
          <a:p>
            <a:pPr algn="ctr">
              <a:lnSpc>
                <a:spcPct val="125000"/>
              </a:lnSpc>
            </a:pPr>
            <a:r>
              <a:rPr lang="zh-CN" altLang="en-US" sz="1200">
                <a:solidFill>
                  <a:schemeClr val="bg1"/>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endParaRPr lang="zh-CN" altLang="en-US" sz="1200" dirty="0">
              <a:solidFill>
                <a:schemeClr val="bg1"/>
              </a:solidFill>
              <a:latin typeface="微软雅黑" panose="020B0503020204020204" pitchFamily="34" charset="-122"/>
              <a:ea typeface="微软雅黑" panose="020B0503020204020204" pitchFamily="34" charset="-122"/>
            </a:endParaRPr>
          </a:p>
        </p:txBody>
      </p:sp>
      <p:pic>
        <p:nvPicPr>
          <p:cNvPr id="37" name="图片 36"/>
          <p:cNvPicPr>
            <a:picLocks noChangeAspect="1"/>
          </p:cNvPicPr>
          <p:nvPr/>
        </p:nvPicPr>
        <p:blipFill>
          <a:blip r:embed="rId5" cstate="print">
            <a:extLst>
              <a:ext uri="{28A0092B-C50C-407E-A947-70E740481C1C}">
                <a14:useLocalDpi xmlns:a14="http://schemas.microsoft.com/office/drawing/2010/main" val="0"/>
              </a:ext>
            </a:extLst>
          </a:blip>
          <a:srcRect l="44924" t="2940" r="23126" b="49084"/>
          <a:stretch>
            <a:fillRect/>
          </a:stretch>
        </p:blipFill>
        <p:spPr>
          <a:xfrm>
            <a:off x="3918107" y="2315864"/>
            <a:ext cx="2066837" cy="2069019"/>
          </a:xfrm>
          <a:custGeom>
            <a:avLst/>
            <a:gdLst>
              <a:gd name="connsiteX0" fmla="*/ 1643358 w 3286715"/>
              <a:gd name="connsiteY0" fmla="*/ 0 h 3290185"/>
              <a:gd name="connsiteX1" fmla="*/ 2805433 w 3286715"/>
              <a:gd name="connsiteY1" fmla="*/ 481791 h 3290185"/>
              <a:gd name="connsiteX2" fmla="*/ 2805433 w 3286715"/>
              <a:gd name="connsiteY2" fmla="*/ 2808395 h 3290185"/>
              <a:gd name="connsiteX3" fmla="*/ 481283 w 3286715"/>
              <a:gd name="connsiteY3" fmla="*/ 2808395 h 3290185"/>
              <a:gd name="connsiteX4" fmla="*/ 481283 w 3286715"/>
              <a:gd name="connsiteY4" fmla="*/ 481791 h 3290185"/>
              <a:gd name="connsiteX5" fmla="*/ 1643358 w 3286715"/>
              <a:gd name="connsiteY5" fmla="*/ 0 h 3290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86715" h="3290185">
                <a:moveTo>
                  <a:pt x="1643358" y="0"/>
                </a:moveTo>
                <a:cubicBezTo>
                  <a:pt x="2063926" y="1"/>
                  <a:pt x="2484495" y="160597"/>
                  <a:pt x="2805433" y="481791"/>
                </a:cubicBezTo>
                <a:cubicBezTo>
                  <a:pt x="3447143" y="1124345"/>
                  <a:pt x="3447143" y="2165841"/>
                  <a:pt x="2805433" y="2808395"/>
                </a:cubicBezTo>
                <a:cubicBezTo>
                  <a:pt x="2163557" y="3450782"/>
                  <a:pt x="1123159" y="3450782"/>
                  <a:pt x="481283" y="2808395"/>
                </a:cubicBezTo>
                <a:cubicBezTo>
                  <a:pt x="-160427" y="2165841"/>
                  <a:pt x="-160427" y="1124345"/>
                  <a:pt x="481283" y="481791"/>
                </a:cubicBezTo>
                <a:cubicBezTo>
                  <a:pt x="802221" y="160597"/>
                  <a:pt x="1222789" y="1"/>
                  <a:pt x="1643358" y="0"/>
                </a:cubicBezTo>
                <a:close/>
              </a:path>
            </a:pathLst>
          </a:custGeom>
        </p:spPr>
      </p:pic>
      <p:sp>
        <p:nvSpPr>
          <p:cNvPr id="38" name="文本框 37"/>
          <p:cNvSpPr txBox="1"/>
          <p:nvPr/>
        </p:nvSpPr>
        <p:spPr>
          <a:xfrm>
            <a:off x="6528190" y="4540108"/>
            <a:ext cx="2000446" cy="1015663"/>
          </a:xfrm>
          <a:prstGeom prst="rect">
            <a:avLst/>
          </a:prstGeom>
          <a:noFill/>
        </p:spPr>
        <p:txBody>
          <a:bodyPr wrap="square" rtlCol="0">
            <a:spAutoFit/>
          </a:bodyPr>
          <a:lstStyle/>
          <a:p>
            <a:pPr algn="ctr">
              <a:lnSpc>
                <a:spcPct val="125000"/>
              </a:lnSpc>
            </a:pPr>
            <a:r>
              <a:rPr lang="zh-CN" altLang="en-US" sz="1200">
                <a:solidFill>
                  <a:schemeClr val="bg1"/>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endParaRPr lang="zh-CN" altLang="en-US" sz="1200" dirty="0">
              <a:solidFill>
                <a:schemeClr val="bg1"/>
              </a:solidFill>
              <a:latin typeface="微软雅黑" panose="020B0503020204020204" pitchFamily="34" charset="-122"/>
              <a:ea typeface="微软雅黑" panose="020B0503020204020204" pitchFamily="34" charset="-122"/>
            </a:endParaRPr>
          </a:p>
        </p:txBody>
      </p:sp>
      <p:pic>
        <p:nvPicPr>
          <p:cNvPr id="39" name="图片 38"/>
          <p:cNvPicPr>
            <a:picLocks noChangeAspect="1"/>
          </p:cNvPicPr>
          <p:nvPr/>
        </p:nvPicPr>
        <p:blipFill>
          <a:blip r:embed="rId5" cstate="print">
            <a:extLst>
              <a:ext uri="{28A0092B-C50C-407E-A947-70E740481C1C}">
                <a14:useLocalDpi xmlns:a14="http://schemas.microsoft.com/office/drawing/2010/main" val="0"/>
              </a:ext>
            </a:extLst>
          </a:blip>
          <a:srcRect l="44924" t="2940" r="23126" b="49084"/>
          <a:stretch>
            <a:fillRect/>
          </a:stretch>
        </p:blipFill>
        <p:spPr>
          <a:xfrm>
            <a:off x="6494994" y="2315864"/>
            <a:ext cx="2066837" cy="2069019"/>
          </a:xfrm>
          <a:custGeom>
            <a:avLst/>
            <a:gdLst>
              <a:gd name="connsiteX0" fmla="*/ 1643358 w 3286715"/>
              <a:gd name="connsiteY0" fmla="*/ 0 h 3290185"/>
              <a:gd name="connsiteX1" fmla="*/ 2805433 w 3286715"/>
              <a:gd name="connsiteY1" fmla="*/ 481791 h 3290185"/>
              <a:gd name="connsiteX2" fmla="*/ 2805433 w 3286715"/>
              <a:gd name="connsiteY2" fmla="*/ 2808395 h 3290185"/>
              <a:gd name="connsiteX3" fmla="*/ 481283 w 3286715"/>
              <a:gd name="connsiteY3" fmla="*/ 2808395 h 3290185"/>
              <a:gd name="connsiteX4" fmla="*/ 481283 w 3286715"/>
              <a:gd name="connsiteY4" fmla="*/ 481791 h 3290185"/>
              <a:gd name="connsiteX5" fmla="*/ 1643358 w 3286715"/>
              <a:gd name="connsiteY5" fmla="*/ 0 h 3290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86715" h="3290185">
                <a:moveTo>
                  <a:pt x="1643358" y="0"/>
                </a:moveTo>
                <a:cubicBezTo>
                  <a:pt x="2063926" y="1"/>
                  <a:pt x="2484495" y="160597"/>
                  <a:pt x="2805433" y="481791"/>
                </a:cubicBezTo>
                <a:cubicBezTo>
                  <a:pt x="3447143" y="1124345"/>
                  <a:pt x="3447143" y="2165841"/>
                  <a:pt x="2805433" y="2808395"/>
                </a:cubicBezTo>
                <a:cubicBezTo>
                  <a:pt x="2163557" y="3450782"/>
                  <a:pt x="1123159" y="3450782"/>
                  <a:pt x="481283" y="2808395"/>
                </a:cubicBezTo>
                <a:cubicBezTo>
                  <a:pt x="-160427" y="2165841"/>
                  <a:pt x="-160427" y="1124345"/>
                  <a:pt x="481283" y="481791"/>
                </a:cubicBezTo>
                <a:cubicBezTo>
                  <a:pt x="802221" y="160597"/>
                  <a:pt x="1222789" y="1"/>
                  <a:pt x="1643358" y="0"/>
                </a:cubicBezTo>
                <a:close/>
              </a:path>
            </a:pathLst>
          </a:custGeom>
        </p:spPr>
      </p:pic>
      <p:sp>
        <p:nvSpPr>
          <p:cNvPr id="40" name="文本框 39"/>
          <p:cNvSpPr txBox="1"/>
          <p:nvPr/>
        </p:nvSpPr>
        <p:spPr>
          <a:xfrm>
            <a:off x="9105077" y="4540108"/>
            <a:ext cx="2000446" cy="1015663"/>
          </a:xfrm>
          <a:prstGeom prst="rect">
            <a:avLst/>
          </a:prstGeom>
          <a:noFill/>
        </p:spPr>
        <p:txBody>
          <a:bodyPr wrap="square" rtlCol="0">
            <a:spAutoFit/>
          </a:bodyPr>
          <a:lstStyle/>
          <a:p>
            <a:pPr algn="ctr">
              <a:lnSpc>
                <a:spcPct val="125000"/>
              </a:lnSpc>
            </a:pPr>
            <a:r>
              <a:rPr lang="zh-CN" altLang="en-US" sz="1200">
                <a:solidFill>
                  <a:schemeClr val="bg1"/>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endParaRPr lang="zh-CN" altLang="en-US" sz="1200" dirty="0">
              <a:solidFill>
                <a:schemeClr val="bg1"/>
              </a:solidFill>
              <a:latin typeface="微软雅黑" panose="020B0503020204020204" pitchFamily="34" charset="-122"/>
              <a:ea typeface="微软雅黑" panose="020B0503020204020204" pitchFamily="34" charset="-122"/>
            </a:endParaRPr>
          </a:p>
        </p:txBody>
      </p:sp>
      <p:pic>
        <p:nvPicPr>
          <p:cNvPr id="41" name="图片 40"/>
          <p:cNvPicPr>
            <a:picLocks noChangeAspect="1"/>
          </p:cNvPicPr>
          <p:nvPr/>
        </p:nvPicPr>
        <p:blipFill>
          <a:blip r:embed="rId5" cstate="print">
            <a:extLst>
              <a:ext uri="{28A0092B-C50C-407E-A947-70E740481C1C}">
                <a14:useLocalDpi xmlns:a14="http://schemas.microsoft.com/office/drawing/2010/main" val="0"/>
              </a:ext>
            </a:extLst>
          </a:blip>
          <a:srcRect l="44924" t="2940" r="23126" b="49084"/>
          <a:stretch>
            <a:fillRect/>
          </a:stretch>
        </p:blipFill>
        <p:spPr>
          <a:xfrm>
            <a:off x="9071881" y="2315864"/>
            <a:ext cx="2066837" cy="2069019"/>
          </a:xfrm>
          <a:custGeom>
            <a:avLst/>
            <a:gdLst>
              <a:gd name="connsiteX0" fmla="*/ 1643358 w 3286715"/>
              <a:gd name="connsiteY0" fmla="*/ 0 h 3290185"/>
              <a:gd name="connsiteX1" fmla="*/ 2805433 w 3286715"/>
              <a:gd name="connsiteY1" fmla="*/ 481791 h 3290185"/>
              <a:gd name="connsiteX2" fmla="*/ 2805433 w 3286715"/>
              <a:gd name="connsiteY2" fmla="*/ 2808395 h 3290185"/>
              <a:gd name="connsiteX3" fmla="*/ 481283 w 3286715"/>
              <a:gd name="connsiteY3" fmla="*/ 2808395 h 3290185"/>
              <a:gd name="connsiteX4" fmla="*/ 481283 w 3286715"/>
              <a:gd name="connsiteY4" fmla="*/ 481791 h 3290185"/>
              <a:gd name="connsiteX5" fmla="*/ 1643358 w 3286715"/>
              <a:gd name="connsiteY5" fmla="*/ 0 h 3290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86715" h="3290185">
                <a:moveTo>
                  <a:pt x="1643358" y="0"/>
                </a:moveTo>
                <a:cubicBezTo>
                  <a:pt x="2063926" y="1"/>
                  <a:pt x="2484495" y="160597"/>
                  <a:pt x="2805433" y="481791"/>
                </a:cubicBezTo>
                <a:cubicBezTo>
                  <a:pt x="3447143" y="1124345"/>
                  <a:pt x="3447143" y="2165841"/>
                  <a:pt x="2805433" y="2808395"/>
                </a:cubicBezTo>
                <a:cubicBezTo>
                  <a:pt x="2163557" y="3450782"/>
                  <a:pt x="1123159" y="3450782"/>
                  <a:pt x="481283" y="2808395"/>
                </a:cubicBezTo>
                <a:cubicBezTo>
                  <a:pt x="-160427" y="2165841"/>
                  <a:pt x="-160427" y="1124345"/>
                  <a:pt x="481283" y="481791"/>
                </a:cubicBezTo>
                <a:cubicBezTo>
                  <a:pt x="802221" y="160597"/>
                  <a:pt x="1222789" y="1"/>
                  <a:pt x="1643358" y="0"/>
                </a:cubicBezTo>
                <a:close/>
              </a:path>
            </a:pathLst>
          </a:custGeom>
        </p:spPr>
      </p:pic>
    </p:spTree>
  </p:cSld>
  <p:clrMapOvr>
    <a:masterClrMapping/>
  </p:clrMapOvr>
  <mc:AlternateContent xmlns:mc="http://schemas.openxmlformats.org/markup-compatibility/2006" xmlns:p14="http://schemas.microsoft.com/office/powerpoint/2010/main">
    <mc:Choice Requires="p14">
      <p:transition spd="slow" p14:dur="1600" advClick="0" advTm="3000">
        <p:blinds dir="vert"/>
      </p:transition>
    </mc:Choice>
    <mc:Fallback xmlns="">
      <p:transition spd="slow" advClick="0" advTm="3000">
        <p:blinds dir="vert"/>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3">
            <a:extLst>
              <a:ext uri="{28A0092B-C50C-407E-A947-70E740481C1C}">
                <a14:useLocalDpi xmlns:a14="http://schemas.microsoft.com/office/drawing/2010/main" val="0"/>
              </a:ext>
            </a:extLst>
          </a:blip>
          <a:srcRect t="51736"/>
          <a:stretch>
            <a:fillRect/>
          </a:stretch>
        </p:blipFill>
        <p:spPr>
          <a:xfrm>
            <a:off x="0" y="0"/>
            <a:ext cx="12192000" cy="6858000"/>
          </a:xfrm>
          <a:prstGeom prst="rect">
            <a:avLst/>
          </a:prstGeom>
        </p:spPr>
      </p:pic>
      <p:pic>
        <p:nvPicPr>
          <p:cNvPr id="12" name="图片 11"/>
          <p:cNvPicPr>
            <a:picLocks noChangeAspect="1"/>
          </p:cNvPicPr>
          <p:nvPr/>
        </p:nvPicPr>
        <p:blipFill rotWithShape="1">
          <a:blip r:embed="rId4">
            <a:extLst>
              <a:ext uri="{28A0092B-C50C-407E-A947-70E740481C1C}">
                <a14:useLocalDpi xmlns:a14="http://schemas.microsoft.com/office/drawing/2010/main" val="0"/>
              </a:ext>
            </a:extLst>
          </a:blip>
          <a:srcRect l="71397" t="10795" b="13651"/>
          <a:stretch>
            <a:fillRect/>
          </a:stretch>
        </p:blipFill>
        <p:spPr>
          <a:xfrm>
            <a:off x="0" y="1"/>
            <a:ext cx="2581325" cy="6857999"/>
          </a:xfrm>
          <a:prstGeom prst="rect">
            <a:avLst/>
          </a:prstGeom>
        </p:spPr>
      </p:pic>
      <p:pic>
        <p:nvPicPr>
          <p:cNvPr id="31" name="图片 30"/>
          <p:cNvPicPr>
            <a:picLocks noChangeAspect="1"/>
          </p:cNvPicPr>
          <p:nvPr/>
        </p:nvPicPr>
        <p:blipFill rotWithShape="1">
          <a:blip r:embed="rId4">
            <a:extLst>
              <a:ext uri="{28A0092B-C50C-407E-A947-70E740481C1C}">
                <a14:useLocalDpi xmlns:a14="http://schemas.microsoft.com/office/drawing/2010/main" val="0"/>
              </a:ext>
            </a:extLst>
          </a:blip>
          <a:srcRect l="71397" t="10795" b="13651"/>
          <a:stretch>
            <a:fillRect/>
          </a:stretch>
        </p:blipFill>
        <p:spPr>
          <a:xfrm flipH="1" flipV="1">
            <a:off x="9610674" y="0"/>
            <a:ext cx="2581325" cy="6857999"/>
          </a:xfrm>
          <a:prstGeom prst="rect">
            <a:avLst/>
          </a:prstGeom>
        </p:spPr>
      </p:pic>
      <p:sp>
        <p:nvSpPr>
          <p:cNvPr id="9" name="矩形 8"/>
          <p:cNvSpPr/>
          <p:nvPr/>
        </p:nvSpPr>
        <p:spPr>
          <a:xfrm>
            <a:off x="4920343" y="-1"/>
            <a:ext cx="2351314" cy="762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102135"/>
              </a:solidFill>
            </a:endParaRPr>
          </a:p>
        </p:txBody>
      </p:sp>
      <p:sp>
        <p:nvSpPr>
          <p:cNvPr id="14" name="矩形 13"/>
          <p:cNvSpPr/>
          <p:nvPr/>
        </p:nvSpPr>
        <p:spPr>
          <a:xfrm>
            <a:off x="5080338" y="-153507"/>
            <a:ext cx="2031325" cy="669414"/>
          </a:xfrm>
          <a:prstGeom prst="rect">
            <a:avLst/>
          </a:prstGeom>
        </p:spPr>
        <p:txBody>
          <a:bodyPr wrap="none">
            <a:spAutoFit/>
          </a:bodyPr>
          <a:lstStyle/>
          <a:p>
            <a:pPr algn="ctr">
              <a:lnSpc>
                <a:spcPct val="175000"/>
              </a:lnSpc>
            </a:pPr>
            <a:r>
              <a:rPr lang="zh-CN" altLang="en-US" sz="2400">
                <a:solidFill>
                  <a:srgbClr val="102135"/>
                </a:solidFill>
                <a:latin typeface="造字工房力黑（非商用）常规体" pitchFamily="50" charset="-122"/>
                <a:ea typeface="造字工房力黑（非商用）常规体" pitchFamily="50" charset="-122"/>
              </a:rPr>
              <a:t>工作完成情况</a:t>
            </a:r>
            <a:endParaRPr lang="en-US" altLang="zh-CN" sz="2400" dirty="0">
              <a:solidFill>
                <a:srgbClr val="102135"/>
              </a:solidFill>
              <a:latin typeface="造字工房力黑（非商用）常规体" pitchFamily="50" charset="-122"/>
              <a:ea typeface="造字工房力黑（非商用）常规体" pitchFamily="50" charset="-122"/>
            </a:endParaRPr>
          </a:p>
        </p:txBody>
      </p:sp>
      <p:sp>
        <p:nvSpPr>
          <p:cNvPr id="15" name="文本框 14"/>
          <p:cNvSpPr txBox="1"/>
          <p:nvPr/>
        </p:nvSpPr>
        <p:spPr>
          <a:xfrm>
            <a:off x="3584947" y="428823"/>
            <a:ext cx="5022106" cy="307777"/>
          </a:xfrm>
          <a:prstGeom prst="snip1Rect">
            <a:avLst>
              <a:gd name="adj" fmla="val 0"/>
            </a:avLst>
          </a:prstGeom>
          <a:noFill/>
          <a:ln w="28575">
            <a:noFill/>
          </a:ln>
        </p:spPr>
        <p:txBody>
          <a:bodyPr wrap="square" rtlCol="0">
            <a:spAutoFit/>
          </a:bodyPr>
          <a:lstStyle/>
          <a:p>
            <a:pPr algn="ctr"/>
            <a:r>
              <a:rPr lang="en-US" altLang="zh-CN" sz="1400">
                <a:solidFill>
                  <a:srgbClr val="102135"/>
                </a:solidFill>
                <a:latin typeface="Arial" panose="020B0604020202020204" pitchFamily="34" charset="0"/>
                <a:cs typeface="Arial" panose="020B0604020202020204" pitchFamily="34" charset="0"/>
              </a:rPr>
              <a:t>Work Completion</a:t>
            </a:r>
            <a:endParaRPr lang="zh-CN" altLang="en-US" sz="1400" dirty="0">
              <a:solidFill>
                <a:srgbClr val="102135"/>
              </a:solidFill>
              <a:latin typeface="Arial" panose="020B0604020202020204" pitchFamily="34" charset="0"/>
              <a:ea typeface="华文仿宋" panose="02010600040101010101" pitchFamily="2" charset="-122"/>
              <a:cs typeface="Arial" panose="020B0604020202020204" pitchFamily="34" charset="0"/>
            </a:endParaRPr>
          </a:p>
        </p:txBody>
      </p:sp>
      <p:pic>
        <p:nvPicPr>
          <p:cNvPr id="5" name="图表 4"/>
          <p:cNvPicPr>
            <a:picLocks noGrp="1" noRot="1" noChangeAspect="1" noMove="1" noResize="1" noEditPoints="1" noAdjustHandles="1" noChangeArrowheads="1" noChangeShapeType="1"/>
          </p:cNvPicPr>
          <p:nvPr/>
        </p:nvPicPr>
        <p:blipFill>
          <a:blip r:embed="rId5"/>
          <a:stretch>
            <a:fillRect/>
          </a:stretch>
        </p:blipFill>
        <p:spPr>
          <a:xfrm>
            <a:off x="1816100" y="1816099"/>
            <a:ext cx="8559800" cy="2835413"/>
          </a:xfrm>
          <a:prstGeom prst="rect">
            <a:avLst/>
          </a:prstGeom>
        </p:spPr>
      </p:pic>
      <p:sp>
        <p:nvSpPr>
          <p:cNvPr id="11" name="文本框 10"/>
          <p:cNvSpPr txBox="1"/>
          <p:nvPr/>
        </p:nvSpPr>
        <p:spPr>
          <a:xfrm>
            <a:off x="2005294" y="5082401"/>
            <a:ext cx="7780961" cy="553998"/>
          </a:xfrm>
          <a:prstGeom prst="rect">
            <a:avLst/>
          </a:prstGeom>
          <a:noFill/>
        </p:spPr>
        <p:txBody>
          <a:bodyPr wrap="square" rtlCol="0">
            <a:spAutoFit/>
          </a:bodyPr>
          <a:lstStyle/>
          <a:p>
            <a:pPr>
              <a:lnSpc>
                <a:spcPct val="125000"/>
              </a:lnSpc>
            </a:pPr>
            <a:r>
              <a:rPr lang="zh-CN" altLang="en-US" sz="1200">
                <a:solidFill>
                  <a:schemeClr val="bg1"/>
                </a:solidFill>
                <a:latin typeface="微软雅黑" panose="020B0503020204020204" pitchFamily="34" charset="-122"/>
                <a:ea typeface="微软雅黑" panose="020B0503020204020204" pitchFamily="34" charset="-122"/>
              </a:rPr>
              <a:t>点击文本框即可进行编辑输入相关内容点击文本框即可进行编辑输入相关内容点击文本框即可进行编辑输入相关内容点击文本框即可进行编辑输入相关内容</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13" name="TextBox 38"/>
          <p:cNvSpPr txBox="1"/>
          <p:nvPr/>
        </p:nvSpPr>
        <p:spPr>
          <a:xfrm>
            <a:off x="2116587" y="5667177"/>
            <a:ext cx="7558373" cy="369332"/>
          </a:xfrm>
          <a:prstGeom prst="rect">
            <a:avLst/>
          </a:prstGeom>
          <a:noFill/>
        </p:spPr>
        <p:txBody>
          <a:bodyPr wrap="square" lIns="0" tIns="0" rIns="0" bIns="0" rtlCol="0">
            <a:spAutoFit/>
          </a:bodyPr>
          <a:lstStyle/>
          <a:p>
            <a:r>
              <a:rPr lang="en-US" sz="1200">
                <a:solidFill>
                  <a:schemeClr val="bg1"/>
                </a:solidFill>
                <a:latin typeface="Arial" panose="020B0604020202020204" pitchFamily="34" charset="0"/>
                <a:cs typeface="Arial" panose="020B0604020202020204" pitchFamily="34" charset="0"/>
              </a:rPr>
              <a:t>PowerPoint offers word processing, outlining, drawing, graphing, and presentation management tools all designed to be easy to use and learn. </a:t>
            </a:r>
            <a:endParaRPr lang="en-US" sz="1200" dirty="0">
              <a:solidFill>
                <a:schemeClr val="bg1"/>
              </a:solidFill>
              <a:latin typeface="Arial" panose="020B0604020202020204" pitchFamily="34" charset="0"/>
              <a:cs typeface="Arial" panose="020B0604020202020204" pitchFamily="34" charset="0"/>
            </a:endParaRPr>
          </a:p>
        </p:txBody>
      </p:sp>
      <p:sp>
        <p:nvSpPr>
          <p:cNvPr id="16" name="文本框 15"/>
          <p:cNvSpPr txBox="1"/>
          <p:nvPr/>
        </p:nvSpPr>
        <p:spPr>
          <a:xfrm>
            <a:off x="2005294" y="4682291"/>
            <a:ext cx="4905748" cy="400110"/>
          </a:xfrm>
          <a:prstGeom prst="rect">
            <a:avLst/>
          </a:prstGeom>
          <a:noFill/>
        </p:spPr>
        <p:txBody>
          <a:bodyPr wrap="square" rtlCol="0">
            <a:spAutoFit/>
          </a:bodyPr>
          <a:lstStyle/>
          <a:p>
            <a:r>
              <a:rPr lang="zh-CN" altLang="en-US" sz="2000">
                <a:solidFill>
                  <a:schemeClr val="bg1"/>
                </a:solidFill>
                <a:latin typeface="微软雅黑" panose="020B0503020204020204" pitchFamily="34" charset="-122"/>
                <a:ea typeface="微软雅黑" panose="020B0503020204020204" pitchFamily="34" charset="-122"/>
              </a:rPr>
              <a:t>添加标题</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600" advClick="0" advTm="3000">
        <p:blinds dir="vert"/>
      </p:transition>
    </mc:Choice>
    <mc:Fallback xmlns="">
      <p:transition spd="slow" advClick="0" advTm="3000">
        <p:blinds dir="vert"/>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PRING_ULTRA_SCORM_COURSE_ID" val="BA5739B6-8E88-4E8D-87A5-1A18F512D0EF"/>
  <p:tag name="ISPRING_SCORM_ENDPOINT" val="&lt;endpoint&gt;&lt;enable&gt;0&lt;/enable&gt;&lt;lrs&gt;http://&lt;/lrs&gt;&lt;auth&gt;0&lt;/auth&gt;&lt;login&gt;&lt;/login&gt;&lt;password&gt;&lt;/password&gt;&lt;key&gt;&lt;/key&gt;&lt;name&gt;&lt;/name&gt;&lt;email&gt;&lt;/email&gt;&lt;/endpoint&gt;&#10;"/>
  <p:tag name="ISPRING_SCORM_RATE_SLIDES" val="1"/>
  <p:tag name="ISPRINGONLINEFOLDERID" val="0"/>
  <p:tag name="ISPRINGONLINEFOLDERPATH" val="Content List"/>
  <p:tag name="ISPRINGCLOUDFOLDERID" val="0"/>
  <p:tag name="ISPRINGCLOUDFOLDERPATH" val="Content List"/>
  <p:tag name="ISPRING_PLAYERS_CUSTOMIZATION" val="UEsDBBQAAgAIAA5Vk04JluQMdgQAABERAAAdAAAAdW5pdmVyc2FsL2NvbW1vbl9tZXNzYWdlcy5sbmetWN1u2zYUvi/QdyAEFNiALW0HtCiGxIEsMTYRmXIlOk72A4GRGJuoJGb6cZtd9Xp7it3sDQb0eYbe7C12SMlJ3B9ISgLYgEn5fOfwnO/8UPuH77IUbURRSpUfWM/3nllI5LFKZL46sBbs6PtXFiornic8Vbk4sHJlocPR40f7Kc9XNV8J+P34EUL7mShLWJYjvbpZI5kcWPNx5PizuU3PIs+f+NGYTKyRo7JLnl8hT63UL8U3P7x89e75i5ff7j9tJfsAhTPb83ahkEF68awHEGWB70WAhr2I4lNmjT5++PPjh/f//fXPMGF/wTxCsTVqfwyTngf4RKv+o6fqRRBgyqLQIy6OSBhRnxmveJhh1xqdqRqt+UagSqGNFG9RtRYQ00oWApWpTMyDWMFGXosuZa4/swmNAhyygDiM+NQahaoorr4zsLyu1qoAdSVKZMnPU5EYncAe8/yyECWo5hWwC8GnWkv4p8q4zPc6VQf2ktBJxHzfCyNM3e2ONcJ5gtyCazUDUQI7xAEAFLwUxR1kI8M3I47sNB2GMCWTqQdfpk2YytU6hW811I45hhjMRd4lBRzBAVAsDJd+4GqngSrE0SUvy7eqSHb4cTtQXcCEOj5Q0GG3wJnG2AJDjCXUkKIQcdUFNsNhaE9wNPZPgcjWiPpDJPxjyLnjIRJnOIQUwWGXDLVPyMTWhNcptuX/Nr9irumcXiEexyCn3beRqi5hR7sUssBkWrk3TE2IXy8gbMT2vpLGDSp416xWciPAjiIRRaciKDIOdjWLXi/IT9GRTTzsRkAr119GzBQ/rTHjVyhXFeLJhuexQOci5jVw/QqeJTIxz3Scjf7favk74lVbVZ60BYm6+PTJUHt2atgXzKpLsKmqRHZZdanWDmvNv4sVmtNfNaHP0e+mP3QwtQPiP0xkSpnVaVN17x2fa8uGxqjTiHt6qn+0HtqSsKmtYwIFayxVfwkM3VT3D2iAaX8pQo9A0bwp0VDDSX4xQCf1WwCq0F0xTsBVOyacgAsHyC/xOCQMBqSlOC9l1Tl2mGxsAvTl0MYw8aWiEjfJeC4uFEw4qeCbZvqALmQi3RnQW8PNTqtghHlgMgXAVUMegExlBvYnPTAXM7z1QFPgd06yVHWamORN5RtT5MG3dSY+H5suCpWZ3ZSXW/I2TebwPlY0hwsapfMB7f86/3rH51b63T1KIbYDZxo5NnWwHvl1rqY9hSAFtCs8FkaePdbikAsZr+I1NNMLVedJT6BmYHfxkQ1g7ZlDwYt4/e/7v3tifGJJs4va3R8HgUBi6yqIr8F+pqoS5a9dIMwe78qZRR+p9oKzlet532EEWPggdwjetJZMZbC1160XSN4GzWbMdqYzyIPQ0F7VBYxuQxBmdnAMtcxM4dZoxos3UAiZUukgFONqTcBqmPabO2ZdpTIXQ2Tv10r0gRmZR7brmls3JF8q4zdNz0zgRhG31+8Urt99wZypTaHOfoInElkNBDStaVuFINGb9U2abz7vVNer0ry82H96613G/1BLAwQUAAIACAAOVZNOhvZqvDoDAACQDAAAJwAAAHVuaXZlcnNhbC9mbGFzaF9wdWJsaXNoaW5nX3NldHRpbmdzLnhtbNVX3W7aMBS+5yksT70saTu6diihqgpo1VpAhWnrVWViQ6w6dhY7UHrV6+0pdrM3mNTnmXqzt9hxDBTUrkt/kDYhRHx+vvN/Yvy9i1igEUs1VzLAm+UNjJgMFeVyGOAPveb6LkbaEEmJUJIFWCqM9molP8n6guuoy4wBUY0ARupqYgIcGZNUPW88Hpe5TlLLVSIzgK/LoYq9JGWaScNSLxFkAj9mkjCNpwgFAOAbKzlVq5VKCPkO6VjRTDDEKXguuQ2KiKYgOsKeE+uT8HyYqkzSAyVUitJhP8CvdvftZybjoOo8ZtLmRNeAaMmmSijl1gsiuvySoYjxYQTu7lQwGnNqogBvVSwKSHt3UXJsFzqxKAcKciDNFD5mhlBiiDs6e4ZdGD0jOBKdSBLzsAccZOMPcL139u600zg5Omy9P+u120e9w45zItfxlnF8b9mQDw6pLA3Z3I5PjCFhBH6DzoAIzXxvkTQTGyi55Jw9o74SkPtcC9oo7jPaIjFbqEb3nMsmSG5iNIBAxCTA+yknAiNuiODhXFlnfW24yaveXJREgAXtydBxF9+ad9kJI5JqtujWjKNtzsPaR5UJiiYqQ4KfM2QUgvizGJ4ihhaLgwapinMqtI9BWnCwOOJszOhentMp4J8MnYKJOANN6NVEMOMsfM74JeqzgUoBl5ERdDbQuXb45UcBJ0TrW1Ay83Gte3RYb5wdtuqNT2s2QEJHRIaPBIeCszgxK8EnEySVmelBOkKSaZYXhXKa84rEVn56GTSPM+HK/NLFWIBeYUlWY+UxhfmrB4XNRmSUD6IdrhwaRpBDSRwmMEJYF1xmrChgSCRSUkwQCWGtaTvWI64yDRQ3wA5aP91Dp4+4zE9DWG1gMaUsLQS5sbn1urL9Zmf3bbXs/bz6vv6g0nThdwSx5tzGP3hw5c/X/t1t6Ht2S9+/tE2a/Zs7++b6y8311a9vP4ok9+b6a3Hh00a3iFirXUSq/b6I1Il73XQWXjWFXID1NHTjBgtK8JgbRl+y2Z7QMM96y7tuW03DrDDm5wzJfxOyO80vjEs3RN+79wprOTGXPIZE2OU4v/fWtisbcOe8l1UqAdryv4ha6TdQSwMEFAACAAgADlWTTn4dtWa3AgAAUAoAACEAAAB1bml2ZXJzYWwvZmxhc2hfc2tpbl9zZXR0aW5ncy54bWyVVm1v2jAQ/r5fgdh30r3SSSkSpUyq1K3VWvW7kxyJhWNHtkPHv5/PsRsbCGScKuG75/G9+O5oqraULz5MJmkumJDPoDXlpUKN101ocTPNWq0Fn+WCa+B6xoWsCZsuPv60nzSxyEsssQM5lrMhOfRu5vYzhuJ8fJujDBFyUTeE7x9EKWYZybelFC0vLoZW7RuQjPKtQV79mK/Wgw4YVfpeQx3FtL5GGUdpJCgFGNL3NcpFFiMZMO/pyn5GcnpX57M/oO2ootrSlp9QhmgNKSEu8vUSZRjPze3xq8xRzhM0/NUG+uUzyiCUkT3I+PK7ryiDDNG0zf/0SCNFiQWNOecf8Z3DBCnM+GFUVygXCZgQOrr4Cq48Nte7AOS+hnOf4rhKwZ6wrgcLAR89Y7DQsoU08afOpirx9thqMx+w2BCmDCBU9aAnE/QTaZW/Jtb1uD/wRnkRgJyiR7wK1taw6uINgLG+x69Wt3ZVhPG964IAJeycMoiwV/bI36asR8hA2SOfGS3gkbP9EfzQ0nH8E98S95jnq2+swIk5+nr5k7eipwccXBW4dgqPqUUBC4XhvNAa8NXSxOq6kJKjmFJOdrQkmgr+C3HZ3iaj0uTA4DrtdF+lmmoGp9rNxmiWdPhe9hx3o7PG7dj9KPTJdeeJNjv8Zkq0JnlVmx8lNZ04nhkSU5hpcpqBW9LAQd7zjRjJqYncgnwRgo31woWGEGszGwKLbrKG4GkSlCBNThc5dZecqj5v6wzk2jwaBd81sa7DVbSsmPnTrxTeoIgJA8aOqStzHSf0vSkDhesAIDKvfMt2h85St0xTBjvwgx8obMJDmaXKtOhQty31A2x02G9OM6oh3Z7oGyXExYYThFcTl4g3TmgY0fOaZMpmFo2938D9zdFO9qsMWy/cYvbsOim62NiPK2iU+J/kP1BLAwQUAAIACAAOVZNO9XiUsQ0DAAChCwAAJgAAAHVuaXZlcnNhbC9odG1sX3B1Ymxpc2hpbmdfc2V0dGluZ3MueG1szVbfTloxGL/nKZouXspR56YjB4wRjEQnRFg2r0w5LZzGnvas7QHxyuvtKXazN1ji8yze7C329RQQomNHI8tCCPT78/v+f224d5UINGTacCWreLO8gRGTkaJcDqr4Q/dwfRcjY4mkRCjJqlgqjPZqpTDNeoKbuMOsBVGDAEaaSmqrOLY2rQTBaDQqc5Nqx1Uis4BvypFKglQzw6RlOkgFGcOPHafM4AlCAQD4JkpO1GqlEkKhR3qvaCYY4hQ8l9wFRcSRTQQOvFSPRJcDrTJJD5RQGulBr4pf7e67z1TGI9V5wqRLiakB0ZFthVDKnRNEdPg1QzHjgxi83dnGaMSpjat4a9uhgHTwECXH9pETh3KgIAXSTuATZgkllvijt2fZlTVTgifRsSQJj7rAQS78Kq53L47O242zk+bp8UW31TrpNtveiVwnWMQJg0VDITikMh2xmZ2QWEuiGPwGnT4RhoXBPGkq1ldywTl3Rj0lIPW5FkZ98FSMq3hfcyIw4pYIHs24lugBs4dcQAxOd7PclxbfA/p4o5how+YNTTnGZTGqfVSZoGisMiT4JUNWIYgoS+BfzNB8ulFfqySnCmIsMoJThoacjRjdy7M0AfyToXMwkWSgCc2XCma9hc8Zv0Y91lcacBkZQqsCnRuPX34ScEqMuQclUx/XOifNeuOieVpvfFpzARI6JDJ6IjiUkCWpXQk+GSOp7FQP0hGRzLC8KJTTnFcktvLzy2B4kglf5pcuxhz0CkuyGitPKcxfPShsNibDfBDdcOXQMIIcSuIxgRHBuHOZsaKAEZFISTFGJIJFZdxYD7nKDFD8AHto83wPvT7iMj8N4OYAi5oyXQhyY3Pr9fabtzu77yrl4OfN9/WlSpMV3hbEmfM7/GDpEp8t8ofbMAzc7nx8DVud/astfHf75e725te3H0XSdXf7tbjweaNTROy0VUSqdVxE6sxfIO25y6OQC7BwBn6AYOUInnDL6Eu2zzNaYPlN7BvkhVpghVEsbeT/Nwh/mj28Fl5aYfDoU7AE9MVnda30G1BLAwQUAAIACAAOVZNO/tkGXaABAAAtBgAAHwAAAHVuaXZlcnNhbC9odG1sX3NraW5fc2V0dGluZ3MuanONlE1vwjAMhu/8iiq7Toh9wnZDg0lIHCaN27RDKKZUpHGUhA6G+O+rw1fTpoP40rx9+jp25WxbUbFYzKLXaOue3f7D3zsNSLN6Bbe+Lhr0jHRmRDqDSZqBSCWwCpIfPz3JuzMRMmbSmU43n2RrSn4M6c2cC1PGVcBCBzQT0PKA9hPQ1qHEv15lh6r2FZXaPF1Zi7Ido7QgbVuizrhj2M27W+UCKzDmoC+gcx6DZ9p1q4k8Oz51KcpcjJnicjPGBNtTHi8TjSs5a8q/2CjQxQ9f7oHOS/dt6NmJ1NiRhayaeNijaCaVBmPgkPd5SBGEBZ+CKPl23PoH9YzrBVXoPDWpPdL9O4oyrXgCtS71+hQ+JguvWje7FHXOwtruiYd7Co8QfAO6ZjV4pPBAVCt1xQ9UGhPqSA2t9/yECuSzVCaH1B2KIEeHJdum7p0LdccfMG+EsDJCi8BEZk0XxxVTb4ODaypZx6GZFyExlBcDmgp9nJ9E7zS2eo3Q/iti3FoeL7LidihuRuo4mOIZ9EjOkYSM6yXoCaIo6vm+dPJq8tbuD1BLAwQUAAIACAAOVZNOPTwv0cEAAADlAQAAGgAAAHVuaXZlcnNhbC9pMThuX3ByZXNldHMueG1snZGxCsIwEIb3PkW43cRupSR1E9wcdJaaphppLyWXWh/flIp0kYBDIP/xfT8kJ3evvmNP48k6VJDzLTCD2jUWbwrOp/2mAEahxqbuHBoF6IDtqkzavMCjN2QCsViBpOAewlAKMU0TtzT42ECuG0MsJq5dL+LpHYrZFMOiwuKW9i/7M4MqyxiT19F24YBVvMe0IIy8VjA7F43cYutA/AIakwBMqsFQAmh9AngMCcCPK0CK75vnpEcK8aNikGK1nip7A1BLAwQUAAIACAAOVZNODNK2rG4AAABuAAAAHAAAAHVuaXZlcnNhbC9sb2NhbF9zZXR0aW5ncy54bWyzsa/IzVEoSy0qzszPs1Uy1DNQUkjNS85PycxLt1UKDXHTtVBSKC5JzEtJzMnPS7VVystXUrC347LJyU9OzAlOLSkBKixWKMhJrEwtCknNBTJKUv0Sc4Eqn7aueNm8QkFX4cn+dc+m7FTSt+MCAFBLAwQUAAIACABElFdHI7RO+/sCAACwCAAAFAAAAHVuaXZlcnNhbC9wbGF5ZXIueG1srVXfT9swEH4u0v6HyO/YLR0DqgTEkNAexoTUse2tMombeE3izHYI5a/f2c7vpWxIe2iVnO/77nz33cW/es5S74lJxUUeoAWeI4/loYh4Hgfo4evt8Tm6unx35Bcp3TPp8ShAZc4NgKbIi5gKJS80gO+pTgLUM2BgRl4huZBc74H7FLjbSCdL9O5oBi65ClCidbEipKoqzBUg8liJtDQkCociI4VkiuWaSeLSQF6DXem/o+GXiZzofcFUD1notweuSVqOZ8UHJNUSCxmTk/l8QX7cfV6HCcvoMc+VpnnIkAeVnNlSPtJwdyeiMmXK2Ga+S3LNtDZJWNvM1yu+OM89JcMAOYdNxpSiMVM4zWNEHJZMgP1tSlVS86gBreFVO17zWr+Ned80brZzpHMuyseUqwSO+pDOOgn0yTCqn9nrWgU9NAq6NUzIk+xXySWL7Ou3VozzBXIBW8XZPLGqQjiAp1saaiH3NwADFdUdxG3TsGsatqCWA7fR1x0Fam67ZVSXkjWlmvlPPGLiC5WSGllcalkyn4yMNZYMwT5xV66b1DXET3SWnv5Db4zfqDU/1WudsYD/0ZhPQNTWhOcRe77l4KNZBjXVDIptbFgXKTYxu5xU+Zj1dD0wuRzrpsBFPE1lzGAMI6op6ezkEJRJqsAlLOUI2zs4CE54nKTw05MM49ODNBmVu0mG3sFBcCrC3QS0NbdlJOM6jsTUKsgnE+vED0ulRcZfrDwHe0avrA5fG7nm6Lrg7cHZ/I9RHMRoBnOLJlaXeertq+bw3sypVp3PpnCWgVphHpguC+fVzEJZjHwitqVlqm/6OTX7sAcd5Tw1HdNc30HvolrzF+ZVPDJfusXS1CRhRjMB+nC+7DFAP2G7DMJb06GIW5E3dcCY2Df3byvabPm6da7rhzrsQw2fOKscxs3UR1BHLEWZR6Me4qL7iKgUdtq1ZNRL2RZutDgBkYoiQO/hob7zxelFd+WzxUWDtXndu8Aulzes9DrhTkGk1nV7Eb/eDfD4G1BLAwQUAAIACAAOVZNONdvZrWgBAADzAgAAKQAAAHVuaXZlcnNhbC9za2luX2N1c3RvbWl6YXRpb25fc2V0dGluZ3MueG1sjVLbahsxEH3PV4j8gCWNbgtbg67FkIdCE/K89aphiaMtK4WEoo+vNq1x3Lq0mqeZc+YMMzp9fpySfc5lfpq+D2Wa0+dYypQe8vYKoX4/H+bl0xJzLHlzqtxPaZxfdunrvNZaNZchjcMy2hXNW4zC20NKauVUy5hhFEnmqVfIeW4b1oHrwDbMUWL7zW8SP3WXuI+pXFbtN2fonw27lONSdmmMr1s4Z7+Hzjf4uAzj1Hh5K9ga9Ti1OrYGYoRL7ivVACCQ5Y44XKXspCbIY8YxVKMoUECEc9KJSiTl0LLQiabCfCcQk4xRV6mnrRtpbRy1VUJHiG7TvOpsDcFIjBEhBJirXEAwGDU2NA0Naj0gODAgqjaaKEDBBhNY9c4Ly5GiXmBcmTGA8em4p+3en+tU/e91juf8h+DFL7iIrt7aXDBXv39elka+jU/fDkOJ6MuQ4278cB3ubm6uf3nyzb9HxmrUtvFfff0DUEsDBBQAAgAIAA9Vk0721Uo2uAwAAIMhAAAXAAAAdW5pdmVyc2FsL3VuaXZlcnNhbC5wbmftmvtfkvcewPFUdldrKzMvLHO5lpO0JZq3LpYQ5bW85IU82NxSwEvIIUVbx83KjNRNM1LnstJMmTklQcCtTdYUKBVIgcxMURBIGZAoeB7onJ3X65zX6/wB58UPz/O8vt/39/K5fb/fz+t5nssRYaHr12xdAwKB1sNhIVEg0HI4CLQMu8oaqNlGLZoCHlY5UaEHQa1cp2mgsDztwPEDIFAbae1iygqgvDoTFp8DAtk8Nl1WbGxjKtBvCzzkwIm/JSskx0tSJxzYY/PH5kEFIOqXHhcds+xDYnfY/XQ6NfPh9Ug7N6vI2K9hsMzt2+zs4VtWpIQs33AZ8+nBnuoaVf0caxehf89efGwsTlhtL9+X+SwQx43mNSlb67kUXhPzh5uVvOClfM0sG0wJWnzzuAM/SrQHJHqZh/qUJAPzD0xO0GFzvEJju/M6oPoN8WRgqocclq0Y6cg9BFRcUNFlrnLYHD8W2eEIlEFOJbLt9rKttzAfAoWetsag7DGDbhQb+5d/MdomUzP2ETcr4LGqbDlw/yBko2koO7iJHLQAC7AAC7AAC7AAC7AAC7AAC7AAC7AAC7AAC7CA/z/gmT/7q/0uE0S5l5toEcz00tDOdTVw33/JzVS17X+DX6pdn2jkwlgKQzsi65LWJgTOv65orjPMpOFvjVBGWCO8kVFllvnF5E2Sgj4uQ589Nv8YbPxB6IVHJ6B63yqZ1CYvhItU5QwPMvwxyIcUzJbkpqlOdLA6RiXjVibZ1M9Cwc4zDcX7JlsX5JPVfJ9i2eoOFb2/i8LY/qQPwhIrX9a0aul5AVLNwuhSQUsCdRrokUR8O1YMlRh1rCWiZqad18p4+6oE2pLmp+pWc/HIhWDDdDj0AZkF6ZB0Y2JG29skLKOG4igoFeENzNo/9mRf8gsTKQfuIBLAUgLnW73dkkOdJsNrwQpQpblilc3s1nPan9dCfszhnCVjZuL5KN8/Vm/ICy2nKzzK683SRK4kB7/9yVawslaiP24b8KbnOPXk6SaR/EK3OE/FkJPIorar+pFYpybK/GPb4MWkj5rsvJj2E6HB+meXv2zu5bO3JohKcZqcyLF6QSlP2lajTHttl5MhanVJlxQaPIR6grjeg2h9SqLzXPIbsQWBriUZDirmJvoU8t/UskkyDsVtdunbVgh/hHebzpVhngXWtt//++/74lpIuKfD6D3Ny2aUoE6u0w3bY3Jmblcwl8JU5mQ2tn/08dUhKXlb/cU4IkWmXpMwnufj2ve8tcClt/rwJufJ9iAl4GifH9e5G67ewl07v25cjRbxUS7BPMTh8oQs6xHPtJJhszQ1BDGjIKAIw4yHTtrJvHDqmq9g2UfGHxYl3T7inMpbSXPP2vGkJXq0gqNK+rVI/8gBmC6rMvSrqxt2fuxzFf37W0IjqI0QAzPkiXTahrqydm5knZA3/YWoNM57NPdzRO1eryEniXiPySdezbo3U8n+Lkeh0geOOas0I7oIVbhr+a1B39MKAUcG1aixc/6400HcmNMEiQ4TUs45HVGH/fpr705wLzFXVLd5W5jewU/lRMfgR4w1obr8xINQ3QPH9iKMMh762WqJGARyukdzm3iqOvSwiYwXlPp9Q5u5S85Buj7xK10mwEgy1B/gYlb2diR/0NVBU0kUV90kBvuyVLxE3I7p30jrSpPcqKgcNSjxCi19atIa9NLXWX882l/SDeBt/LrNyklJMSw7bPxCRwJ06MP33dHRXza8WPt9HmRN5cmq/v6UswXh5TRiYlT0pM6tmq8dz/7W+wWkAeOo25uRF16ODt4urUEJFRi8G2H6TlWMirmglIGX3rKrH+//tx53E7jvwY5CoSAQW/r7t7sU8l8PySdrcSgbhYzfrBDTaeiy1JxhnIRwjiTtzr3stml/mH7wPu5l4IvdOc8D/nbGQYNrjdvNhGoYW7Y1uIYQkR//tfT63u/hRCevFJdo3R528Zr31Dc4EV7+irTXHjlDvImghWy665PB8GCG/nVFuFGXsaSakwYvdUm0n5oN80XYSNUpmghhlrHrliZ9t9xkm0cehqpNaZJFoEU9HxXIQ55/H85tsvFl/ySF+0BwW3rP+JDD6ME295gCnB/CITL1QfNuLwF/2HFcO1+aELrfQcQZpW/4VKbVP/pk/5COQWcAkUrjbUjOHa5C109206SopqWe1iS6lpWmP2sg4Hc8aaYwacmxVOyCLZOcB7gXzoleiEJQjQ3/Ei7fOC+VXxhC05sxGCC6+6IKldRBTrC812MswBRqoBJ5LelMyKVTnTV+kVVj/X0JWAbfGrD78KTWfV5DKWRcex9VLSwtJJFqzEHloXneG7WQWSsb5awH9cw26qamkt0974iKAbYzjVi4sWx5XKIu/0H7wd6olO9En/l+MbxuF2A1gui4qJKjmHw3zN3KLGvOYkcTooy79Sitywrka6Ni6JIXtmbBJQX9NC/EfcoBKlh0ya3nFU067uvf4Hl7eLOVbH2S9A63tdE3qmolGiPiBIrEBZ1oBzn9n7KpN97eF33XRU7wpE+bg1V8hfVZe5OIBDC4Zu+UFuX4TjqnPuSSXphr2I0siELUxD9Dx5pDPUXkLcCD/U0+Pnbv1W+EF1UNZEfQhfGnjKDEU1Qw4NcBmuH5EbfhV3+3DYozTEJZ8Uu952OofBpmXWa7ct63ctB4BdFCaYfLxuNoiqMmF+zJSOjVK1H3TO4ZPom35sDfqSuRP76DW/ACHNEiIqFDyo+suL7PjjBVXxzD0vMpMbwAdf96z+TuR/on4QUPXxzx+HIQx2O33crd8SRCVHonAfmfAvd7yh7cVM6RK7g+73QPAM40RfovH76bpIlpLSnI2F6e8RY4VWJIAXO/7SsawlLC5xbVPAq1CZ1+DI/sKQSmmK1CywLhNA1Z5k0+hRFO+Khz1ewwkyY5N/Ul/qjqQ3Dig0IsBvlODQrLeP6/veYoO1ZWt7QoRW+ZHurce5cOeckC3LhonxhGf323Nh1F0PBjRWizfQarIYqmM8lQY2BQrlmnpH5k+5rtGpU+DkElmlf9OLBzpyP/DDLNczrRtxTmTZDW4AVVzzK+vj4oxo8Sm4ONs6Rm6mgBmd6/i9L9kPngSgW/eo1EfQYsUbcNxbuh/HZ+M5STUXRB/0gBGTuXw6N5uTftgXauuFSBgZhN2DoZ4Q2RdJq3TZJcSMESDfmfS4JMmjWyE0kMUfHgJbeK84cE523LOauiVmILF0SjApmaowkPmP1FNssGY21/7lLjUi444nhVxHM8trfnJgdE0tFoXlvKYvXLtiF1C72u3hwKd405LX0XabiOc9Qqc/CCNR3DiTSF2aye5sVwKmu1eTPZ2JrMGOGySkSb4Zhi5Wy/S/6bnzRYkhQUdU+LdTkhRKt9cFt5pMLFcXLnuPLpYSvMUCBS+ywQXHx+2evZgu3un2yKknUNl9bhTDojpkybZ26HQ2XvAFpkXsQERYdwRFhSLOAEynudRkzZCZexqyx1rmeZrdgu+Cg+IsmHujBmW/gcw66hlPxF3JjHnLmdF8SVXS29QlJPQDuGWHLKyIw+DUs3ufBDs3HpvjuvDw2gzftEFi1/Pnvh5ux1GgHgh+6zPssR9GVYl6W6ljvd81yTeVs5/5CknH/058H17vgBTBFWV6CffqUKH+D4A7INhIKJQ1y6bVnqQBImWmj8p/qe1C46LvKd1cVXoCX3/YBQ0i4D0rAYFf8ZIzfgGwwXOM4jWhO7BrhdkLLUqMLfqXnjAtbiBGTUOUIoJcvlpQnycCveyhfiQNpHPaU0aV+QjNaj9CPA6Il5nweDQL65COZmhSlBsRm7TiHqrrlRX0G/QzyfoN7Hds/26i9k7rl4a9K4oEIatFQW2ranq50xP0mGrrDC/DFYZ/yRyJxBTUcvyJjp1zDKagOQI0IEsYfOUbbzbr+wbSCnx4jOoXi3XRBQYbzCGY75Fbu/6of0+PMzbewYe0hyBgp2r7PFS0K0WooVrvScrcuSSIOELuYESrKR9aNo4sbC08CUy0gbpTO80rh+aqN2/mfi4ixbrtsxPwEpHD5SNjYvrUNio0WCG0qm6dN92AlWnP9Qm6GVLS6eWY0LRixmZ6pgUZV6oDN3LoF/xUVjdMNVHyCK17mFB2qG9N5Fp9yvAz0zoft+aTMw2WIqiku8tbPcqUSILCTipgfuaOqsa/nojlbHZUAzcc1/5/CX1iIL5s/QTXn5y7gT4K43GiGSustErh3WlK1dAhJf0bfmD//f63/76uTmtApz4T4N9okcFtUHHc0fxKz68weD0cPlp5gGrYgfiyTybUyDvmU2GiOdXy/1ndWANxZe1JfOrq0yjQA/HBbSevD0xX8AUEsDBBQAAgAIAA9Vk04rC8BtSgAAAGsAAAAbAAAAdW5pdmVyc2FsL3VuaXZlcnNhbC5wbmcueG1ss7GvyM1RKEstKs7Mz7NVMtQzULK34+WyKShKLctMLVeoAIoZ6RlAgJJCJSq3PDOlJAMoZGBujBDMSM1MzyixVbIwMIUL6gPNBABQSwECAAAUAAIACAAOVZNOCZbkDHYEAAAREQAAHQAAAAAAAAABAAAAAAAAAAAAdW5pdmVyc2FsL2NvbW1vbl9tZXNzYWdlcy5sbmdQSwECAAAUAAIACAAOVZNOhvZqvDoDAACQDAAAJwAAAAAAAAABAAAAAACxBAAAdW5pdmVyc2FsL2ZsYXNoX3B1Ymxpc2hpbmdfc2V0dGluZ3MueG1sUEsBAgAAFAACAAgADlWTTn4dtWa3AgAAUAoAACEAAAAAAAAAAQAAAAAAMAgAAHVuaXZlcnNhbC9mbGFzaF9za2luX3NldHRpbmdzLnhtbFBLAQIAABQAAgAIAA5Vk071eJSxDQMAAKELAAAmAAAAAAAAAAEAAAAAACYLAAB1bml2ZXJzYWwvaHRtbF9wdWJsaXNoaW5nX3NldHRpbmdzLnhtbFBLAQIAABQAAgAIAA5Vk07+2QZdoAEAAC0GAAAfAAAAAAAAAAEAAAAAAHcOAAB1bml2ZXJzYWwvaHRtbF9za2luX3NldHRpbmdzLmpzUEsBAgAAFAACAAgADlWTTj08L9HBAAAA5QEAABoAAAAAAAAAAQAAAAAAVBAAAHVuaXZlcnNhbC9pMThuX3ByZXNldHMueG1sUEsBAgAAFAACAAgADlWTTgzStqxuAAAAbgAAABwAAAAAAAAAAQAAAAAATREAAHVuaXZlcnNhbC9sb2NhbF9zZXR0aW5ncy54bWxQSwECAAAUAAIACABElFdHI7RO+/sCAACwCAAAFAAAAAAAAAABAAAAAAD1EQAAdW5pdmVyc2FsL3BsYXllci54bWxQSwECAAAUAAIACAAOVZNONdvZrWgBAADzAgAAKQAAAAAAAAABAAAAAAAiFQAAdW5pdmVyc2FsL3NraW5fY3VzdG9taXphdGlvbl9zZXR0aW5ncy54bWxQSwECAAAUAAIACAAPVZNO9tVKNrgMAACDIQAAFwAAAAAAAAAAAAAAAADRFgAAdW5pdmVyc2FsL3VuaXZlcnNhbC5wbmdQSwECAAAUAAIACAAPVZNOKwvAbUoAAABrAAAAGwAAAAAAAAABAAAAAAC+IwAAdW5pdmVyc2FsL3VuaXZlcnNhbC5wbmcueG1sUEsFBgAAAAALAAsASQMAAEEkAAAAAA=="/>
  <p:tag name="ISPRING_PRESENTATION_TITLE" val="15246275029737"/>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1224</Words>
  <Application>Microsoft Office PowerPoint</Application>
  <PresentationFormat>宽屏</PresentationFormat>
  <Paragraphs>177</Paragraphs>
  <Slides>20</Slides>
  <Notes>20</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20</vt:i4>
      </vt:variant>
    </vt:vector>
  </HeadingPairs>
  <TitlesOfParts>
    <vt:vector size="30" baseType="lpstr">
      <vt:lpstr>Gill Sans</vt:lpstr>
      <vt:lpstr>Raleway Light</vt:lpstr>
      <vt:lpstr>等线</vt:lpstr>
      <vt:lpstr>等线 Light</vt:lpstr>
      <vt:lpstr>楷体</vt:lpstr>
      <vt:lpstr>微软雅黑</vt:lpstr>
      <vt:lpstr>造字工房力黑（非商用）常规体</vt:lpstr>
      <vt:lpstr>Arial</vt:lpstr>
      <vt:lpstr>Impact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15246275029737</dc:title>
  <dc:creator>WWW</dc:creator>
  <cp:lastModifiedBy>天 下</cp:lastModifiedBy>
  <cp:revision>24</cp:revision>
  <dcterms:created xsi:type="dcterms:W3CDTF">2017-12-26T05:07:00Z</dcterms:created>
  <dcterms:modified xsi:type="dcterms:W3CDTF">2021-03-10T16:47:53Z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